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661" r:id="rId2"/>
  </p:sldMasterIdLst>
  <p:notesMasterIdLst>
    <p:notesMasterId r:id="rId7"/>
  </p:notesMasterIdLst>
  <p:handoutMasterIdLst>
    <p:handoutMasterId r:id="rId8"/>
  </p:handoutMasterIdLst>
  <p:sldIdLst>
    <p:sldId id="273" r:id="rId3"/>
    <p:sldId id="292" r:id="rId4"/>
    <p:sldId id="293" r:id="rId5"/>
    <p:sldId id="294" r:id="rId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0E1773-2C58-4A1C-9F4D-09A126D9EB70}">
          <p14:sldIdLst>
            <p14:sldId id="273"/>
            <p14:sldId id="292"/>
            <p14:sldId id="293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536">
          <p15:clr>
            <a:srgbClr val="A4A3A4"/>
          </p15:clr>
        </p15:guide>
        <p15:guide id="2" pos="3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0000"/>
    <a:srgbClr val="FFFF99"/>
    <a:srgbClr val="FFCC00"/>
    <a:srgbClr val="DDDDDD"/>
    <a:srgbClr val="C0C0C0"/>
    <a:srgbClr val="1D2F6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67" autoAdjust="0"/>
    <p:restoredTop sz="94717" autoAdjust="0"/>
  </p:normalViewPr>
  <p:slideViewPr>
    <p:cSldViewPr snapToGrid="0">
      <p:cViewPr varScale="1">
        <p:scale>
          <a:sx n="66" d="100"/>
          <a:sy n="66" d="100"/>
        </p:scale>
        <p:origin x="1380" y="32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87C48A99-3596-4E58-ABE8-9D998A9384A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560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55D68406-F15C-4303-97CE-0E3EE59880C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6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38345-9CBA-4181-BEB7-82A779821C6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T template photo_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616" y="0"/>
            <a:ext cx="4813384" cy="6858000"/>
          </a:xfrm>
          <a:prstGeom prst="rect">
            <a:avLst/>
          </a:prstGeom>
        </p:spPr>
      </p:pic>
      <p:sp>
        <p:nvSpPr>
          <p:cNvPr id="63490" name="Rectangle 102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27476" y="354380"/>
            <a:ext cx="4134369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dirty="0" smtClean="0"/>
              <a:t>Visitor Information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30651" y="1795830"/>
            <a:ext cx="4108027" cy="1067092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dirty="0" smtClean="0"/>
              <a:t>Northwest Mountain Region</a:t>
            </a: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977852" y="177768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4899" y="6248400"/>
            <a:ext cx="110126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5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009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631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37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986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A little bit about ANM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The Federal Aviation Administration, Northwest Mountain Regional Office is nestled in the city of Des Moines, just a few miles south of SeaTac airport.  It’s prime location is minutes from shopping, a variety of restaurants including international cuisine) and many tourist attractions.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We welcome you to our region and hope that this tool will assist you in planning your trip.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4899" y="6248400"/>
            <a:ext cx="110126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4038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  <p:sldLayoutId id="2147483658" r:id="rId5"/>
    <p:sldLayoutId id="214748366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0" indent="0" algn="l" rtl="0" fontAlgn="base">
        <a:spcBef>
          <a:spcPct val="20000"/>
        </a:spcBef>
        <a:spcAft>
          <a:spcPct val="0"/>
        </a:spcAft>
        <a:buNone/>
        <a:defRPr sz="2400" b="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9500" y="6248400"/>
            <a:ext cx="112666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4038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298816526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9" name="Rectangle 1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Visitor Information</a:t>
            </a:r>
            <a:endParaRPr lang="en-US" dirty="0"/>
          </a:p>
        </p:txBody>
      </p:sp>
      <p:sp>
        <p:nvSpPr>
          <p:cNvPr id="3278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99412" y="2137911"/>
            <a:ext cx="5691788" cy="1332119"/>
          </a:xfrm>
          <a:solidFill>
            <a:schemeClr val="bg1"/>
          </a:solidFill>
        </p:spPr>
        <p:txBody>
          <a:bodyPr/>
          <a:lstStyle/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Estrangelo Edessa" panose="03080600000000000000" pitchFamily="66" charset="0"/>
              </a:rPr>
              <a:t>Northwest Mountain Region</a:t>
            </a:r>
          </a:p>
          <a:p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Estrangelo Edessa" panose="03080600000000000000" pitchFamily="66" charset="0"/>
              </a:rPr>
              <a:t>2200 S. 216th Street,</a:t>
            </a:r>
          </a:p>
          <a:p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Estrangelo Edessa" panose="03080600000000000000" pitchFamily="66" charset="0"/>
              </a:rPr>
              <a:t>Des Moines, WA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Estrangelo Edessa" panose="03080600000000000000" pitchFamily="66" charset="0"/>
              </a:rPr>
              <a:t>98198</a:t>
            </a:r>
            <a:endParaRPr lang="en-US" sz="18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  <a:cs typeface="Estrangelo Edessa" panose="03080600000000000000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12" y="3799448"/>
            <a:ext cx="4188564" cy="250756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 bwMode="auto">
          <a:xfrm>
            <a:off x="19679" y="6359433"/>
            <a:ext cx="292562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800" b="1" dirty="0" smtClean="0"/>
              <a:t>Photo courtesy of Abbott Construction</a:t>
            </a:r>
            <a:endParaRPr lang="en-US" sz="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040" y="203811"/>
            <a:ext cx="8472488" cy="609600"/>
          </a:xfrm>
        </p:spPr>
        <p:txBody>
          <a:bodyPr/>
          <a:lstStyle/>
          <a:p>
            <a:pPr algn="ctr"/>
            <a:r>
              <a:rPr lang="en-US" dirty="0" smtClean="0"/>
              <a:t>ANM Regional Office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040" y="758192"/>
            <a:ext cx="8050213" cy="5068522"/>
          </a:xfrm>
        </p:spPr>
        <p:txBody>
          <a:bodyPr/>
          <a:lstStyle/>
          <a:p>
            <a:r>
              <a:rPr lang="en-US" b="1" dirty="0" smtClean="0"/>
              <a:t>Directions from SeaTac International Airport</a:t>
            </a:r>
          </a:p>
          <a:p>
            <a:r>
              <a:rPr lang="en-US" b="1" dirty="0" smtClean="0"/>
              <a:t>17801 International Blvd, Seattle</a:t>
            </a:r>
          </a:p>
          <a:p>
            <a:endParaRPr lang="en-US" sz="800" b="1" dirty="0"/>
          </a:p>
          <a:p>
            <a:r>
              <a:rPr lang="en-US" dirty="0"/>
              <a:t>Depart South</a:t>
            </a:r>
          </a:p>
          <a:p>
            <a:r>
              <a:rPr lang="en-US" dirty="0"/>
              <a:t>Take ramp right toward International Blvd (Denny’s on the corner)</a:t>
            </a:r>
          </a:p>
          <a:p>
            <a:r>
              <a:rPr lang="en-US" dirty="0"/>
              <a:t>Turn right onto S 170th ST</a:t>
            </a:r>
          </a:p>
          <a:p>
            <a:r>
              <a:rPr lang="en-US" dirty="0"/>
              <a:t>Turn right onto WA-99 S/International Blvd (Shell on the corner)</a:t>
            </a:r>
          </a:p>
          <a:p>
            <a:r>
              <a:rPr lang="en-US" dirty="0"/>
              <a:t>Turn right onto S 216th ST (7-Eleven on the corner)</a:t>
            </a:r>
          </a:p>
          <a:p>
            <a:r>
              <a:rPr lang="en-US" dirty="0"/>
              <a:t>Arrive at S 216th ST (the last intersection is 24th Ave S.  If you reach 20th Ave S you’ve gone too far)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1400" dirty="0" smtClean="0">
                <a:solidFill>
                  <a:srgbClr val="C00000"/>
                </a:solidFill>
              </a:rPr>
              <a:t>Directions </a:t>
            </a:r>
            <a:r>
              <a:rPr lang="en-US" sz="1400" dirty="0">
                <a:solidFill>
                  <a:srgbClr val="C00000"/>
                </a:solidFill>
              </a:rPr>
              <a:t>Courtesy of Bing Maps</a:t>
            </a:r>
          </a:p>
          <a:p>
            <a:endParaRPr lang="en-US" sz="2000" b="1" dirty="0" smtClean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74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ANM Regional Office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731" y="1007876"/>
            <a:ext cx="8050213" cy="4989512"/>
          </a:xfrm>
        </p:spPr>
        <p:txBody>
          <a:bodyPr/>
          <a:lstStyle/>
          <a:p>
            <a:r>
              <a:rPr lang="en-US" b="1" dirty="0" smtClean="0"/>
              <a:t>From I-5 going South</a:t>
            </a:r>
          </a:p>
          <a:p>
            <a:endParaRPr lang="en-US" dirty="0"/>
          </a:p>
          <a:p>
            <a:r>
              <a:rPr lang="en-US" dirty="0"/>
              <a:t>Take I-5 South toward </a:t>
            </a:r>
            <a:r>
              <a:rPr lang="en-US" dirty="0" smtClean="0"/>
              <a:t>Portland</a:t>
            </a:r>
            <a:endParaRPr lang="en-US" dirty="0"/>
          </a:p>
          <a:p>
            <a:r>
              <a:rPr lang="en-US" dirty="0"/>
              <a:t>Take exit 151, take ramp right and follow signs for Military </a:t>
            </a:r>
          </a:p>
          <a:p>
            <a:r>
              <a:rPr lang="en-US" dirty="0"/>
              <a:t>Rd/S 200th ST</a:t>
            </a:r>
          </a:p>
          <a:p>
            <a:r>
              <a:rPr lang="en-US" dirty="0"/>
              <a:t>Turn left onto Military Rd S</a:t>
            </a:r>
          </a:p>
          <a:p>
            <a:r>
              <a:rPr lang="en-US" dirty="0"/>
              <a:t>Turn right onto 216th ST(7-Eleven on the corner)</a:t>
            </a:r>
          </a:p>
          <a:p>
            <a:r>
              <a:rPr lang="en-US" dirty="0"/>
              <a:t>Arrive at S 216th ST (the last intersection is 24th Ave S.  If you reach 20th Ave S. you’ve gone too far)</a:t>
            </a:r>
          </a:p>
          <a:p>
            <a:endParaRPr lang="en-US" sz="2000" dirty="0"/>
          </a:p>
          <a:p>
            <a:pPr algn="ctr"/>
            <a:r>
              <a:rPr lang="en-US" sz="1400" dirty="0">
                <a:solidFill>
                  <a:srgbClr val="C00000"/>
                </a:solidFill>
              </a:rPr>
              <a:t>Directions Courtesy of Bing Maps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693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ANM Regional Office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831" y="1068509"/>
            <a:ext cx="8050213" cy="4391025"/>
          </a:xfrm>
        </p:spPr>
        <p:txBody>
          <a:bodyPr/>
          <a:lstStyle/>
          <a:p>
            <a:r>
              <a:rPr lang="en-US" b="1" dirty="0"/>
              <a:t>From I-5 going North</a:t>
            </a:r>
          </a:p>
          <a:p>
            <a:endParaRPr lang="en-US" sz="2000" dirty="0"/>
          </a:p>
          <a:p>
            <a:r>
              <a:rPr lang="en-US" dirty="0"/>
              <a:t>Take I-5 North toward </a:t>
            </a:r>
            <a:r>
              <a:rPr lang="en-US" dirty="0" smtClean="0"/>
              <a:t>Seattle</a:t>
            </a:r>
            <a:endParaRPr lang="en-US" dirty="0"/>
          </a:p>
          <a:p>
            <a:r>
              <a:rPr lang="en-US" dirty="0"/>
              <a:t>Take exit 149B, take ramp right for WA-516 West toward Des Moines</a:t>
            </a:r>
          </a:p>
          <a:p>
            <a:r>
              <a:rPr lang="en-US" dirty="0"/>
              <a:t>Bear right onto WA-516/S. Kent De Moines Rd</a:t>
            </a:r>
          </a:p>
          <a:p>
            <a:r>
              <a:rPr lang="en-US" dirty="0"/>
              <a:t>Turn right onto WA-99 N/Pacific Hwy S</a:t>
            </a:r>
          </a:p>
          <a:p>
            <a:r>
              <a:rPr lang="en-US" dirty="0"/>
              <a:t>Turn left onto S 216th ST (7-Eleven on the corner)</a:t>
            </a:r>
          </a:p>
          <a:p>
            <a:r>
              <a:rPr lang="en-US" dirty="0"/>
              <a:t>Arrive at S 216th ST(the last intersection is 24th Ave S.  If you reach 20th Ave S you’ve gone too far)</a:t>
            </a:r>
          </a:p>
          <a:p>
            <a:endParaRPr lang="en-US" sz="2000" dirty="0"/>
          </a:p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Directions Courtesy of Bing Maps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12008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7235</TotalTime>
  <Words>261</Words>
  <Application>Microsoft Office PowerPoint</Application>
  <PresentationFormat>On-screen Show (4:3)</PresentationFormat>
  <Paragraphs>42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Estrangelo Edessa</vt:lpstr>
      <vt:lpstr>Helvetica Neue Medium</vt:lpstr>
      <vt:lpstr>Times New Roman</vt:lpstr>
      <vt:lpstr>1_Custom Design</vt:lpstr>
      <vt:lpstr>2_Custom Design</vt:lpstr>
      <vt:lpstr>Visitor Information</vt:lpstr>
      <vt:lpstr>ANM Regional Office</vt:lpstr>
      <vt:lpstr>ANM Regional Office</vt:lpstr>
      <vt:lpstr>ANM Regional Office</vt:lpstr>
    </vt:vector>
  </TitlesOfParts>
  <Company>FAA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MTONEY</dc:creator>
  <cp:lastModifiedBy>Lardie, Leslie (FAA)</cp:lastModifiedBy>
  <cp:revision>203</cp:revision>
  <dcterms:created xsi:type="dcterms:W3CDTF">2005-01-28T20:32:53Z</dcterms:created>
  <dcterms:modified xsi:type="dcterms:W3CDTF">2019-10-31T17:03:10Z</dcterms:modified>
</cp:coreProperties>
</file>