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</p:sldMasterIdLst>
  <p:notesMasterIdLst>
    <p:notesMasterId r:id="rId9"/>
  </p:notesMasterIdLst>
  <p:handoutMasterIdLst>
    <p:handoutMasterId r:id="rId10"/>
  </p:handoutMasterIdLst>
  <p:sldIdLst>
    <p:sldId id="273" r:id="rId3"/>
    <p:sldId id="274" r:id="rId4"/>
    <p:sldId id="275" r:id="rId5"/>
    <p:sldId id="277" r:id="rId6"/>
    <p:sldId id="279" r:id="rId7"/>
    <p:sldId id="278" r:id="rId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274"/>
            <p14:sldId id="275"/>
            <p14:sldId id="277"/>
            <p14:sldId id="279"/>
            <p14:sldId id="27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99"/>
    <a:srgbClr val="FFCC00"/>
    <a:srgbClr val="DDDDDD"/>
    <a:srgbClr val="C0C0C0"/>
    <a:srgbClr val="1D2F6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178" autoAdjust="0"/>
    <p:restoredTop sz="94717" autoAdjust="0"/>
  </p:normalViewPr>
  <p:slideViewPr>
    <p:cSldViewPr snapToGrid="0">
      <p:cViewPr varScale="1">
        <p:scale>
          <a:sx n="74" d="100"/>
          <a:sy n="74" d="100"/>
        </p:scale>
        <p:origin x="-1902" y="-90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2040" y="-90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49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01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09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1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9981" y="0"/>
            <a:ext cx="4374429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519544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1" y="1795830"/>
            <a:ext cx="4490748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70886" y="3393862"/>
            <a:ext cx="4455314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6134004" y="5820327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2332" y="6248400"/>
            <a:ext cx="879171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5267" y="6248400"/>
            <a:ext cx="11308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80041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42199" y="6248400"/>
            <a:ext cx="11139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80041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a.gov/about/office_org/headquarters_offices/arp/regional_offic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519544" cy="1925270"/>
          </a:xfrm>
        </p:spPr>
        <p:txBody>
          <a:bodyPr/>
          <a:lstStyle/>
          <a:p>
            <a:r>
              <a:rPr lang="en-US" sz="3600" dirty="0"/>
              <a:t>Airport Improvement Program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6201" y="2213925"/>
            <a:ext cx="4490748" cy="898817"/>
          </a:xfrm>
        </p:spPr>
        <p:txBody>
          <a:bodyPr/>
          <a:lstStyle/>
          <a:p>
            <a:r>
              <a:rPr lang="en-US" sz="2800" dirty="0"/>
              <a:t>Funding Opportunities for Tribes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1638300" y="3125992"/>
            <a:ext cx="37346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dirty="0"/>
              <a:t>TRIBAL TRANSPORTATION </a:t>
            </a:r>
            <a:br>
              <a:rPr lang="en-US" sz="1200" dirty="0"/>
            </a:br>
            <a:r>
              <a:rPr lang="en-US" sz="1200" dirty="0"/>
              <a:t>SELF-GOVERNANCE PROGRAM </a:t>
            </a:r>
            <a:br>
              <a:rPr lang="en-US" sz="1200" dirty="0"/>
            </a:br>
            <a:r>
              <a:rPr lang="en-US" sz="1200" dirty="0"/>
              <a:t>NEGOTIATED RULEMAKING COMMITTEE</a:t>
            </a:r>
          </a:p>
          <a:p>
            <a:pPr>
              <a:buFontTx/>
              <a:buNone/>
            </a:pPr>
            <a:endParaRPr lang="en-US" sz="1600" dirty="0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1638300" y="3805105"/>
            <a:ext cx="37346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200" dirty="0"/>
              <a:t>Katherine Andrus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1638300" y="4090856"/>
            <a:ext cx="36266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200" dirty="0"/>
              <a:t>August 17, 2016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Airport Improvement Program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043189"/>
            <a:ext cx="8050213" cy="485596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Established by the Airport &amp; Airway Improvement Act of 1982 (49 USC chapter 471)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Airport Improvement Program (AIP) provides grants for the planning and development of public-use airports in the National Plan of Integrated Airport Systems (NPIAS).</a:t>
            </a:r>
          </a:p>
          <a:p>
            <a:r>
              <a:rPr lang="en-US" sz="2400" dirty="0" smtClean="0"/>
              <a:t>Public agencies that </a:t>
            </a:r>
            <a:r>
              <a:rPr lang="en-US" sz="2400" dirty="0"/>
              <a:t>own or lease NPIAS airports </a:t>
            </a:r>
            <a:r>
              <a:rPr lang="en-US" sz="2400" dirty="0" smtClean="0"/>
              <a:t>can </a:t>
            </a:r>
            <a:r>
              <a:rPr lang="en-US" sz="2400" dirty="0"/>
              <a:t>apply for AIP grants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“Public agency” is defined to include Indian tribes and </a:t>
            </a:r>
            <a:r>
              <a:rPr lang="en-US" sz="2400" dirty="0"/>
              <a:t>pueblos </a:t>
            </a:r>
            <a:r>
              <a:rPr lang="en-US" sz="2400" dirty="0" smtClean="0"/>
              <a:t>(49 USC s. 47102(20(c)); the term “Indian tribes is interpreted to include Alaskan </a:t>
            </a:r>
            <a:r>
              <a:rPr lang="en-US" sz="2400"/>
              <a:t>Native </a:t>
            </a:r>
            <a:r>
              <a:rPr lang="en-US" sz="2400" smtClean="0"/>
              <a:t>Villages.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AIP-Eligible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Airport safety enhancements</a:t>
            </a:r>
          </a:p>
          <a:p>
            <a:r>
              <a:rPr lang="en-US" dirty="0"/>
              <a:t>Projects addressing capacity, security, and environmental concerns </a:t>
            </a:r>
          </a:p>
          <a:p>
            <a:r>
              <a:rPr lang="en-US" dirty="0"/>
              <a:t>Airfield capital improvements/rehabilitation </a:t>
            </a:r>
          </a:p>
          <a:p>
            <a:r>
              <a:rPr lang="en-US" dirty="0"/>
              <a:t>Terminals, hangars, and non-aviation development (subject to limitations) </a:t>
            </a:r>
          </a:p>
          <a:p>
            <a:r>
              <a:rPr lang="en-US" dirty="0"/>
              <a:t>Professional services necessary for eligible projects (planning, surveying, and design)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7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AIP Application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75657"/>
            <a:ext cx="8050213" cy="4723493"/>
          </a:xfrm>
        </p:spPr>
        <p:txBody>
          <a:bodyPr/>
          <a:lstStyle/>
          <a:p>
            <a:r>
              <a:rPr lang="en-US" sz="2000" dirty="0"/>
              <a:t>Tribes that own/lease an airport in the NPIAS may contact their local FAA Airports District Office (ADO) to coordinate future planning and development projects at their airport.</a:t>
            </a:r>
          </a:p>
          <a:p>
            <a:pPr marL="640080" lvl="1"/>
            <a:r>
              <a:rPr lang="en-US" sz="1600" dirty="0"/>
              <a:t>ADO contact information can be found at: </a:t>
            </a:r>
            <a:r>
              <a:rPr lang="en-US" sz="1600" u="sng" dirty="0">
                <a:hlinkClick r:id="rId3"/>
              </a:rPr>
              <a:t>https://www.faa.gov/about/office_org/headquarters_offices/arp/regional_offices/</a:t>
            </a:r>
            <a:r>
              <a:rPr lang="en-US" sz="1600" dirty="0"/>
              <a:t> </a:t>
            </a:r>
            <a:br>
              <a:rPr lang="en-US" sz="1600" dirty="0"/>
            </a:br>
            <a:endParaRPr lang="en-US" sz="1600" dirty="0"/>
          </a:p>
          <a:p>
            <a:r>
              <a:rPr lang="en-US" sz="2000" dirty="0"/>
              <a:t>Deadlines for annual grant applications are published in the Federal Register (typically in May to early July). 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Pre-application coordination is important – the issuance of a grant is the final step in a long process involving many months/years of advance planning.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66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Airport Sponsor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AIP only provides 75-90% of eligible costs. </a:t>
            </a:r>
          </a:p>
          <a:p>
            <a:pPr lvl="1"/>
            <a:r>
              <a:rPr lang="en-US" sz="2000" dirty="0"/>
              <a:t>Airport sponsor typically provides match.</a:t>
            </a:r>
          </a:p>
          <a:p>
            <a:pPr lvl="1"/>
            <a:r>
              <a:rPr lang="en-US" sz="2000" dirty="0"/>
              <a:t>State aeronautical agencies may be able to assist.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Sponsor must be legally, financially, and otherwise able to carry out the assurances and obligations in the project application and grant agreement.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Once a grant is issued, construction should be completed in a timely manner, normally within 1-2 construction seasons.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Airports Not Owned by Tribes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93075"/>
            <a:ext cx="8050213" cy="4706076"/>
          </a:xfrm>
        </p:spPr>
        <p:txBody>
          <a:bodyPr/>
          <a:lstStyle/>
          <a:p>
            <a:r>
              <a:rPr lang="en-US" dirty="0"/>
              <a:t>AIP funds may be available for airports that serve tribal communities but are not owned by a tribe, provided the airports are public use.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Tribes can work with the airport sponsor to develop proposals for AIP-funded projects.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Contact the State aviation agency or FAA ADO for information on a specific airport.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4965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3713</TotalTime>
  <Words>265</Words>
  <Application>Microsoft Office PowerPoint</Application>
  <PresentationFormat>On-screen Show (4:3)</PresentationFormat>
  <Paragraphs>43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1_Custom Design</vt:lpstr>
      <vt:lpstr>2_Custom Design</vt:lpstr>
      <vt:lpstr>Airport Improvement Program</vt:lpstr>
      <vt:lpstr>Airport Improvement Program</vt:lpstr>
      <vt:lpstr>AIP-Eligible Projects</vt:lpstr>
      <vt:lpstr>AIP Application Process</vt:lpstr>
      <vt:lpstr>Airport Sponsor Requirements</vt:lpstr>
      <vt:lpstr>Airports Not Owned by Tribes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Field, Peter (FHWA)</cp:lastModifiedBy>
  <cp:revision>166</cp:revision>
  <dcterms:created xsi:type="dcterms:W3CDTF">2005-01-28T20:32:53Z</dcterms:created>
  <dcterms:modified xsi:type="dcterms:W3CDTF">2016-08-18T13:19:46Z</dcterms:modified>
</cp:coreProperties>
</file>