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20" y="37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FAB0-F2EB-4748-AC7B-672A4447434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88E7-E33A-451E-945B-356D4B4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59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FAB0-F2EB-4748-AC7B-672A4447434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88E7-E33A-451E-945B-356D4B4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7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FAB0-F2EB-4748-AC7B-672A4447434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88E7-E33A-451E-945B-356D4B4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7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FAB0-F2EB-4748-AC7B-672A4447434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88E7-E33A-451E-945B-356D4B4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1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FAB0-F2EB-4748-AC7B-672A4447434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88E7-E33A-451E-945B-356D4B4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FAB0-F2EB-4748-AC7B-672A4447434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88E7-E33A-451E-945B-356D4B4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8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FAB0-F2EB-4748-AC7B-672A4447434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88E7-E33A-451E-945B-356D4B4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9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FAB0-F2EB-4748-AC7B-672A4447434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88E7-E33A-451E-945B-356D4B4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1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FAB0-F2EB-4748-AC7B-672A4447434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88E7-E33A-451E-945B-356D4B4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6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FAB0-F2EB-4748-AC7B-672A4447434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88E7-E33A-451E-945B-356D4B4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9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8FAB0-F2EB-4748-AC7B-672A4447434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88E7-E33A-451E-945B-356D4B4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0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8FAB0-F2EB-4748-AC7B-672A44474348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C88E7-E33A-451E-945B-356D4B4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8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5829300" cy="7619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Flow Process for FHWA </a:t>
            </a:r>
            <a:r>
              <a:rPr lang="en-US" sz="2400" dirty="0" err="1" smtClean="0"/>
              <a:t>Neg-Reg</a:t>
            </a:r>
            <a:r>
              <a:rPr lang="en-US" sz="2400" dirty="0" smtClean="0"/>
              <a:t> Information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2362200" y="1600200"/>
            <a:ext cx="160655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Committee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54300" y="2438400"/>
            <a:ext cx="9906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Tribal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Caucus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425700" y="3352800"/>
            <a:ext cx="1447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Workgroups -Committee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654300" y="4191000"/>
            <a:ext cx="9906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Tribes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Out/Input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38400" y="5029200"/>
            <a:ext cx="137795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Workgroups Committee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Diamond 8"/>
          <p:cNvSpPr/>
          <p:nvPr/>
        </p:nvSpPr>
        <p:spPr>
          <a:xfrm>
            <a:off x="4572000" y="5638800"/>
            <a:ext cx="1219200" cy="6858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590800" y="6705600"/>
            <a:ext cx="137795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Proposed Rule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0600" y="5802868"/>
            <a:ext cx="757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Ready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6" idx="0"/>
          </p:cNvCxnSpPr>
          <p:nvPr/>
        </p:nvCxnSpPr>
        <p:spPr>
          <a:xfrm>
            <a:off x="3149600" y="29718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2"/>
            <a:endCxn id="7" idx="0"/>
          </p:cNvCxnSpPr>
          <p:nvPr/>
        </p:nvCxnSpPr>
        <p:spPr>
          <a:xfrm>
            <a:off x="3149600" y="3886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2"/>
            <a:endCxn id="8" idx="0"/>
          </p:cNvCxnSpPr>
          <p:nvPr/>
        </p:nvCxnSpPr>
        <p:spPr>
          <a:xfrm flipH="1">
            <a:off x="3127375" y="4724400"/>
            <a:ext cx="22225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8" idx="2"/>
            <a:endCxn id="9" idx="1"/>
          </p:cNvCxnSpPr>
          <p:nvPr/>
        </p:nvCxnSpPr>
        <p:spPr>
          <a:xfrm rot="16200000" flipH="1">
            <a:off x="3640137" y="5049837"/>
            <a:ext cx="419100" cy="144462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9" idx="0"/>
            <a:endCxn id="4" idx="3"/>
          </p:cNvCxnSpPr>
          <p:nvPr/>
        </p:nvCxnSpPr>
        <p:spPr>
          <a:xfrm rot="16200000" flipV="1">
            <a:off x="2689225" y="3146425"/>
            <a:ext cx="3771900" cy="121285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9" idx="2"/>
            <a:endCxn id="12" idx="0"/>
          </p:cNvCxnSpPr>
          <p:nvPr/>
        </p:nvCxnSpPr>
        <p:spPr>
          <a:xfrm rot="5400000">
            <a:off x="4040188" y="5564188"/>
            <a:ext cx="381000" cy="190182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" idx="2"/>
            <a:endCxn id="5" idx="0"/>
          </p:cNvCxnSpPr>
          <p:nvPr/>
        </p:nvCxnSpPr>
        <p:spPr>
          <a:xfrm flipH="1">
            <a:off x="3149600" y="2133600"/>
            <a:ext cx="15875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2" idx="2"/>
          </p:cNvCxnSpPr>
          <p:nvPr/>
        </p:nvCxnSpPr>
        <p:spPr>
          <a:xfrm>
            <a:off x="3279775" y="72390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2590800" y="7620000"/>
            <a:ext cx="137795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Final Steps for Rule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24011" y="6535698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181601" y="5295900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72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Flow Process for FHWA Neg-Reg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Process for FHWA Neg-Reg Information</dc:title>
  <dc:creator>Joe MistyLake</dc:creator>
  <cp:lastModifiedBy>Joe MistyLake</cp:lastModifiedBy>
  <cp:revision>5</cp:revision>
  <dcterms:created xsi:type="dcterms:W3CDTF">2016-09-14T10:19:12Z</dcterms:created>
  <dcterms:modified xsi:type="dcterms:W3CDTF">2016-09-14T11:58:56Z</dcterms:modified>
</cp:coreProperties>
</file>