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ags/tag2.xml" ContentType="application/vnd.openxmlformats-officedocument.presentationml.tags+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703" r:id="rId4"/>
    <p:sldMasterId id="2147483696" r:id="rId5"/>
    <p:sldMasterId id="2147483691" r:id="rId6"/>
    <p:sldMasterId id="2147483727" r:id="rId7"/>
    <p:sldMasterId id="2147483742" r:id="rId8"/>
    <p:sldMasterId id="2147483757" r:id="rId9"/>
    <p:sldMasterId id="2147483768" r:id="rId10"/>
    <p:sldMasterId id="2147483781" r:id="rId11"/>
  </p:sldMasterIdLst>
  <p:notesMasterIdLst>
    <p:notesMasterId r:id="rId48"/>
  </p:notesMasterIdLst>
  <p:handoutMasterIdLst>
    <p:handoutMasterId r:id="rId49"/>
  </p:handoutMasterIdLst>
  <p:sldIdLst>
    <p:sldId id="1068" r:id="rId12"/>
    <p:sldId id="1364" r:id="rId13"/>
    <p:sldId id="1204" r:id="rId14"/>
    <p:sldId id="1200" r:id="rId15"/>
    <p:sldId id="1199" r:id="rId16"/>
    <p:sldId id="1171" r:id="rId17"/>
    <p:sldId id="1205" r:id="rId18"/>
    <p:sldId id="1340" r:id="rId19"/>
    <p:sldId id="1376" r:id="rId20"/>
    <p:sldId id="1197" r:id="rId21"/>
    <p:sldId id="1343" r:id="rId22"/>
    <p:sldId id="1201" r:id="rId23"/>
    <p:sldId id="1344" r:id="rId24"/>
    <p:sldId id="1347" r:id="rId25"/>
    <p:sldId id="1356" r:id="rId26"/>
    <p:sldId id="1179" r:id="rId27"/>
    <p:sldId id="1350" r:id="rId28"/>
    <p:sldId id="1355" r:id="rId29"/>
    <p:sldId id="1351" r:id="rId30"/>
    <p:sldId id="1348" r:id="rId31"/>
    <p:sldId id="1352" r:id="rId32"/>
    <p:sldId id="1357" r:id="rId33"/>
    <p:sldId id="1377" r:id="rId34"/>
    <p:sldId id="1354" r:id="rId35"/>
    <p:sldId id="1345" r:id="rId36"/>
    <p:sldId id="1373" r:id="rId37"/>
    <p:sldId id="1374" r:id="rId38"/>
    <p:sldId id="1375" r:id="rId39"/>
    <p:sldId id="1362" r:id="rId40"/>
    <p:sldId id="1367" r:id="rId41"/>
    <p:sldId id="1368" r:id="rId42"/>
    <p:sldId id="1369" r:id="rId43"/>
    <p:sldId id="1370" r:id="rId44"/>
    <p:sldId id="1371" r:id="rId45"/>
    <p:sldId id="1372" r:id="rId46"/>
    <p:sldId id="1366" r:id="rId47"/>
  </p:sldIdLst>
  <p:sldSz cx="9144000" cy="6858000" type="screen4x3"/>
  <p:notesSz cx="7077075" cy="9363075"/>
  <p:custDataLst>
    <p:tags r:id="rId50"/>
  </p:custDataLst>
  <p:defaultTextStyle>
    <a:defPPr>
      <a:defRPr lang="en-US"/>
    </a:defPPr>
    <a:lvl1pPr algn="l" rtl="0" fontAlgn="base">
      <a:spcBef>
        <a:spcPct val="0"/>
      </a:spcBef>
      <a:spcAft>
        <a:spcPct val="0"/>
      </a:spcAft>
      <a:defRPr sz="1400" kern="1200">
        <a:solidFill>
          <a:schemeClr val="tx1"/>
        </a:solidFill>
        <a:latin typeface="Arial" pitchFamily="84" charset="0"/>
        <a:ea typeface="ＭＳ Ｐゴシック" pitchFamily="84" charset="-128"/>
        <a:cs typeface="ＭＳ Ｐゴシック" pitchFamily="84" charset="-128"/>
      </a:defRPr>
    </a:lvl1pPr>
    <a:lvl2pPr marL="457200" algn="l" rtl="0" fontAlgn="base">
      <a:spcBef>
        <a:spcPct val="0"/>
      </a:spcBef>
      <a:spcAft>
        <a:spcPct val="0"/>
      </a:spcAft>
      <a:defRPr sz="1400" kern="1200">
        <a:solidFill>
          <a:schemeClr val="tx1"/>
        </a:solidFill>
        <a:latin typeface="Arial" pitchFamily="84" charset="0"/>
        <a:ea typeface="ＭＳ Ｐゴシック" pitchFamily="84" charset="-128"/>
        <a:cs typeface="ＭＳ Ｐゴシック" pitchFamily="84" charset="-128"/>
      </a:defRPr>
    </a:lvl2pPr>
    <a:lvl3pPr marL="914400" algn="l" rtl="0" fontAlgn="base">
      <a:spcBef>
        <a:spcPct val="0"/>
      </a:spcBef>
      <a:spcAft>
        <a:spcPct val="0"/>
      </a:spcAft>
      <a:defRPr sz="1400" kern="1200">
        <a:solidFill>
          <a:schemeClr val="tx1"/>
        </a:solidFill>
        <a:latin typeface="Arial" pitchFamily="84" charset="0"/>
        <a:ea typeface="ＭＳ Ｐゴシック" pitchFamily="84" charset="-128"/>
        <a:cs typeface="ＭＳ Ｐゴシック" pitchFamily="84" charset="-128"/>
      </a:defRPr>
    </a:lvl3pPr>
    <a:lvl4pPr marL="1371600" algn="l" rtl="0" fontAlgn="base">
      <a:spcBef>
        <a:spcPct val="0"/>
      </a:spcBef>
      <a:spcAft>
        <a:spcPct val="0"/>
      </a:spcAft>
      <a:defRPr sz="1400" kern="1200">
        <a:solidFill>
          <a:schemeClr val="tx1"/>
        </a:solidFill>
        <a:latin typeface="Arial" pitchFamily="84" charset="0"/>
        <a:ea typeface="ＭＳ Ｐゴシック" pitchFamily="84" charset="-128"/>
        <a:cs typeface="ＭＳ Ｐゴシック" pitchFamily="84" charset="-128"/>
      </a:defRPr>
    </a:lvl4pPr>
    <a:lvl5pPr marL="1828800" algn="l" rtl="0" fontAlgn="base">
      <a:spcBef>
        <a:spcPct val="0"/>
      </a:spcBef>
      <a:spcAft>
        <a:spcPct val="0"/>
      </a:spcAft>
      <a:defRPr sz="1400" kern="1200">
        <a:solidFill>
          <a:schemeClr val="tx1"/>
        </a:solidFill>
        <a:latin typeface="Arial" pitchFamily="84" charset="0"/>
        <a:ea typeface="ＭＳ Ｐゴシック" pitchFamily="84" charset="-128"/>
        <a:cs typeface="ＭＳ Ｐゴシック" pitchFamily="84" charset="-128"/>
      </a:defRPr>
    </a:lvl5pPr>
    <a:lvl6pPr marL="2286000" algn="l" defTabSz="457200" rtl="0" eaLnBrk="1" latinLnBrk="0" hangingPunct="1">
      <a:defRPr sz="1400" kern="1200">
        <a:solidFill>
          <a:schemeClr val="tx1"/>
        </a:solidFill>
        <a:latin typeface="Arial" pitchFamily="84" charset="0"/>
        <a:ea typeface="ＭＳ Ｐゴシック" pitchFamily="84" charset="-128"/>
        <a:cs typeface="ＭＳ Ｐゴシック" pitchFamily="84" charset="-128"/>
      </a:defRPr>
    </a:lvl6pPr>
    <a:lvl7pPr marL="2743200" algn="l" defTabSz="457200" rtl="0" eaLnBrk="1" latinLnBrk="0" hangingPunct="1">
      <a:defRPr sz="1400" kern="1200">
        <a:solidFill>
          <a:schemeClr val="tx1"/>
        </a:solidFill>
        <a:latin typeface="Arial" pitchFamily="84" charset="0"/>
        <a:ea typeface="ＭＳ Ｐゴシック" pitchFamily="84" charset="-128"/>
        <a:cs typeface="ＭＳ Ｐゴシック" pitchFamily="84" charset="-128"/>
      </a:defRPr>
    </a:lvl7pPr>
    <a:lvl8pPr marL="3200400" algn="l" defTabSz="457200" rtl="0" eaLnBrk="1" latinLnBrk="0" hangingPunct="1">
      <a:defRPr sz="1400" kern="1200">
        <a:solidFill>
          <a:schemeClr val="tx1"/>
        </a:solidFill>
        <a:latin typeface="Arial" pitchFamily="84" charset="0"/>
        <a:ea typeface="ＭＳ Ｐゴシック" pitchFamily="84" charset="-128"/>
        <a:cs typeface="ＭＳ Ｐゴシック" pitchFamily="84" charset="-128"/>
      </a:defRPr>
    </a:lvl8pPr>
    <a:lvl9pPr marL="3657600" algn="l" defTabSz="457200" rtl="0" eaLnBrk="1" latinLnBrk="0" hangingPunct="1">
      <a:defRPr sz="1400" kern="1200">
        <a:solidFill>
          <a:schemeClr val="tx1"/>
        </a:solidFill>
        <a:latin typeface="Arial" pitchFamily="84" charset="0"/>
        <a:ea typeface="ＭＳ Ｐゴシック" pitchFamily="84" charset="-128"/>
        <a:cs typeface="ＭＳ Ｐゴシック" pitchFamily="84" charset="-128"/>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49" userDrawn="1">
          <p15:clr>
            <a:srgbClr val="A4A3A4"/>
          </p15:clr>
        </p15:guide>
        <p15:guide id="2" pos="222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8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5F8804"/>
    <a:srgbClr val="5A2781"/>
    <a:srgbClr val="404040"/>
    <a:srgbClr val="C00000"/>
    <a:srgbClr val="FFFF00"/>
    <a:srgbClr val="000000"/>
    <a:srgbClr val="D5D000"/>
    <a:srgbClr val="666699"/>
    <a:srgbClr val="FFAB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061" autoAdjust="0"/>
    <p:restoredTop sz="93979" autoAdjust="0"/>
  </p:normalViewPr>
  <p:slideViewPr>
    <p:cSldViewPr snapToGrid="0">
      <p:cViewPr varScale="1">
        <p:scale>
          <a:sx n="99" d="100"/>
          <a:sy n="99" d="100"/>
        </p:scale>
        <p:origin x="1988" y="56"/>
      </p:cViewPr>
      <p:guideLst>
        <p:guide orient="horz" pos="2160"/>
        <p:guide pos="2880"/>
      </p:guideLst>
    </p:cSldViewPr>
  </p:slideViewPr>
  <p:outlineViewPr>
    <p:cViewPr>
      <p:scale>
        <a:sx n="50" d="100"/>
        <a:sy n="50" d="100"/>
      </p:scale>
      <p:origin x="0" y="0"/>
    </p:cViewPr>
  </p:outlineViewPr>
  <p:notesTextViewPr>
    <p:cViewPr>
      <p:scale>
        <a:sx n="75" d="100"/>
        <a:sy n="75" d="100"/>
      </p:scale>
      <p:origin x="0" y="0"/>
    </p:cViewPr>
  </p:notesTextViewPr>
  <p:sorterViewPr>
    <p:cViewPr>
      <p:scale>
        <a:sx n="116" d="100"/>
        <a:sy n="116" d="100"/>
      </p:scale>
      <p:origin x="0" y="0"/>
    </p:cViewPr>
  </p:sorterViewPr>
  <p:notesViewPr>
    <p:cSldViewPr snapToGrid="0">
      <p:cViewPr>
        <p:scale>
          <a:sx n="100" d="100"/>
          <a:sy n="100" d="100"/>
        </p:scale>
        <p:origin x="1812" y="-12"/>
      </p:cViewPr>
      <p:guideLst>
        <p:guide orient="horz" pos="2949"/>
        <p:guide pos="222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tags" Target="tags/tag1.xml"/><Relationship Id="rId55"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handoutMaster" Target="handoutMasters/handoutMaster1.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notesMaster" Target="notesMasters/notesMaster1.xml"/><Relationship Id="rId56"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commentAuthors" Target="commentAuthors.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FF3498-AE91-4DC1-B11E-4EDC4ECBFBE1}"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CB4947DA-87DA-43B1-ADDB-69C8EB2D1706}">
      <dgm:prSet phldrT="[Text]" custT="1"/>
      <dgm:spPr/>
      <dgm:t>
        <a:bodyPr/>
        <a:lstStyle/>
        <a:p>
          <a:r>
            <a:rPr lang="en-US" sz="1200" b="0" dirty="0">
              <a:solidFill>
                <a:schemeClr val="tx1"/>
              </a:solidFill>
              <a:latin typeface="Calibri" panose="020F0502020204030204" pitchFamily="34" charset="0"/>
              <a:cs typeface="Calibri" panose="020F0502020204030204" pitchFamily="34" charset="0"/>
            </a:rPr>
            <a:t>Technology Change</a:t>
          </a:r>
        </a:p>
      </dgm:t>
    </dgm:pt>
    <dgm:pt modelId="{CC8B6649-DEF7-4B86-ADEE-4CA9658BE8C4}" type="parTrans" cxnId="{8F85A3D4-FC68-4AE5-B980-DA6E7751D7CE}">
      <dgm:prSet/>
      <dgm:spPr/>
      <dgm:t>
        <a:bodyPr/>
        <a:lstStyle/>
        <a:p>
          <a:endParaRPr lang="en-US" sz="1200" b="0">
            <a:solidFill>
              <a:schemeClr val="tx1"/>
            </a:solidFill>
            <a:latin typeface="Calibri" panose="020F0502020204030204" pitchFamily="34" charset="0"/>
            <a:cs typeface="Calibri" panose="020F0502020204030204" pitchFamily="34" charset="0"/>
          </a:endParaRPr>
        </a:p>
      </dgm:t>
    </dgm:pt>
    <dgm:pt modelId="{36199022-5A16-48C5-8533-50B7118836ED}" type="sibTrans" cxnId="{8F85A3D4-FC68-4AE5-B980-DA6E7751D7CE}">
      <dgm:prSet/>
      <dgm:spPr/>
      <dgm:t>
        <a:bodyPr/>
        <a:lstStyle/>
        <a:p>
          <a:endParaRPr lang="en-US" sz="1200" b="0">
            <a:solidFill>
              <a:schemeClr val="tx1"/>
            </a:solidFill>
            <a:latin typeface="Calibri" panose="020F0502020204030204" pitchFamily="34" charset="0"/>
            <a:cs typeface="Calibri" panose="020F0502020204030204" pitchFamily="34" charset="0"/>
          </a:endParaRPr>
        </a:p>
      </dgm:t>
    </dgm:pt>
    <dgm:pt modelId="{5B8609A6-E754-4837-AD88-58DDB1A75FBC}">
      <dgm:prSet phldrT="[Text]" custT="1"/>
      <dgm:spPr/>
      <dgm:t>
        <a:bodyPr/>
        <a:lstStyle/>
        <a:p>
          <a:r>
            <a:rPr lang="en-US" sz="1200" b="0" dirty="0">
              <a:solidFill>
                <a:schemeClr val="tx1"/>
              </a:solidFill>
              <a:latin typeface="Calibri" panose="020F0502020204030204" pitchFamily="34" charset="0"/>
              <a:cs typeface="Calibri" panose="020F0502020204030204" pitchFamily="34" charset="0"/>
            </a:rPr>
            <a:t>Technology Adaption</a:t>
          </a:r>
        </a:p>
      </dgm:t>
    </dgm:pt>
    <dgm:pt modelId="{5F674466-051C-46B0-AACF-8ACC7C8B8F90}" type="parTrans" cxnId="{6A8683C9-7BB8-468D-A85D-DB2A5154E8E0}">
      <dgm:prSet/>
      <dgm:spPr/>
      <dgm:t>
        <a:bodyPr/>
        <a:lstStyle/>
        <a:p>
          <a:endParaRPr lang="en-US" sz="1200" b="0">
            <a:solidFill>
              <a:schemeClr val="tx1"/>
            </a:solidFill>
            <a:latin typeface="Calibri" panose="020F0502020204030204" pitchFamily="34" charset="0"/>
            <a:cs typeface="Calibri" panose="020F0502020204030204" pitchFamily="34" charset="0"/>
          </a:endParaRPr>
        </a:p>
      </dgm:t>
    </dgm:pt>
    <dgm:pt modelId="{1CC0A67C-655F-4FEC-B505-845D91D4DEA1}" type="sibTrans" cxnId="{6A8683C9-7BB8-468D-A85D-DB2A5154E8E0}">
      <dgm:prSet/>
      <dgm:spPr/>
      <dgm:t>
        <a:bodyPr/>
        <a:lstStyle/>
        <a:p>
          <a:endParaRPr lang="en-US" sz="1200" b="0">
            <a:solidFill>
              <a:schemeClr val="tx1"/>
            </a:solidFill>
            <a:latin typeface="Calibri" panose="020F0502020204030204" pitchFamily="34" charset="0"/>
            <a:cs typeface="Calibri" panose="020F0502020204030204" pitchFamily="34" charset="0"/>
          </a:endParaRPr>
        </a:p>
      </dgm:t>
    </dgm:pt>
    <dgm:pt modelId="{35E7C5C0-3F8D-4D05-AECA-C092B554B763}">
      <dgm:prSet phldrT="[Text]" custT="1"/>
      <dgm:spPr/>
      <dgm:t>
        <a:bodyPr/>
        <a:lstStyle/>
        <a:p>
          <a:r>
            <a:rPr lang="en-US" sz="1200" b="0" dirty="0">
              <a:solidFill>
                <a:schemeClr val="tx1"/>
              </a:solidFill>
              <a:latin typeface="Calibri" panose="020F0502020204030204" pitchFamily="34" charset="0"/>
              <a:cs typeface="Calibri" panose="020F0502020204030204" pitchFamily="34" charset="0"/>
            </a:rPr>
            <a:t>Technology Testing</a:t>
          </a:r>
        </a:p>
      </dgm:t>
    </dgm:pt>
    <dgm:pt modelId="{E8AFDE6E-1BC7-48A5-9419-2627B56C7450}" type="parTrans" cxnId="{7A0E2A7B-AC8C-4703-825E-8D194E5E3757}">
      <dgm:prSet/>
      <dgm:spPr/>
      <dgm:t>
        <a:bodyPr/>
        <a:lstStyle/>
        <a:p>
          <a:endParaRPr lang="en-US" sz="1200" b="0">
            <a:solidFill>
              <a:schemeClr val="tx1"/>
            </a:solidFill>
            <a:latin typeface="Calibri" panose="020F0502020204030204" pitchFamily="34" charset="0"/>
            <a:cs typeface="Calibri" panose="020F0502020204030204" pitchFamily="34" charset="0"/>
          </a:endParaRPr>
        </a:p>
      </dgm:t>
    </dgm:pt>
    <dgm:pt modelId="{14DCBD3D-CB9A-41E6-B8F5-49AB6E581BC1}" type="sibTrans" cxnId="{7A0E2A7B-AC8C-4703-825E-8D194E5E3757}">
      <dgm:prSet/>
      <dgm:spPr/>
      <dgm:t>
        <a:bodyPr/>
        <a:lstStyle/>
        <a:p>
          <a:endParaRPr lang="en-US" sz="1200" b="0">
            <a:solidFill>
              <a:schemeClr val="tx1"/>
            </a:solidFill>
            <a:latin typeface="Calibri" panose="020F0502020204030204" pitchFamily="34" charset="0"/>
            <a:cs typeface="Calibri" panose="020F0502020204030204" pitchFamily="34" charset="0"/>
          </a:endParaRPr>
        </a:p>
      </dgm:t>
    </dgm:pt>
    <dgm:pt modelId="{D893F785-6F3C-456D-8F0C-59C3F511B69E}">
      <dgm:prSet phldrT="[Text]" custT="1"/>
      <dgm:spPr/>
      <dgm:t>
        <a:bodyPr/>
        <a:lstStyle/>
        <a:p>
          <a:r>
            <a:rPr lang="en-US" sz="1200" b="0" dirty="0">
              <a:solidFill>
                <a:schemeClr val="tx1"/>
              </a:solidFill>
              <a:latin typeface="Calibri" panose="020F0502020204030204" pitchFamily="34" charset="0"/>
              <a:cs typeface="Calibri" panose="020F0502020204030204" pitchFamily="34" charset="0"/>
            </a:rPr>
            <a:t>Scalability</a:t>
          </a:r>
        </a:p>
      </dgm:t>
    </dgm:pt>
    <dgm:pt modelId="{069BE281-CE7E-4ED2-A760-7199F976EEBE}" type="parTrans" cxnId="{613E7744-215F-42E0-91AA-F72A4487F5DE}">
      <dgm:prSet/>
      <dgm:spPr/>
      <dgm:t>
        <a:bodyPr/>
        <a:lstStyle/>
        <a:p>
          <a:endParaRPr lang="en-US" sz="1200" b="0">
            <a:solidFill>
              <a:schemeClr val="tx1"/>
            </a:solidFill>
            <a:latin typeface="Calibri" panose="020F0502020204030204" pitchFamily="34" charset="0"/>
            <a:cs typeface="Calibri" panose="020F0502020204030204" pitchFamily="34" charset="0"/>
          </a:endParaRPr>
        </a:p>
      </dgm:t>
    </dgm:pt>
    <dgm:pt modelId="{8806F91C-A7E4-4479-9C6F-83C6DFDDE542}" type="sibTrans" cxnId="{613E7744-215F-42E0-91AA-F72A4487F5DE}">
      <dgm:prSet/>
      <dgm:spPr/>
      <dgm:t>
        <a:bodyPr/>
        <a:lstStyle/>
        <a:p>
          <a:endParaRPr lang="en-US" sz="1200" b="0">
            <a:solidFill>
              <a:schemeClr val="tx1"/>
            </a:solidFill>
            <a:latin typeface="Calibri" panose="020F0502020204030204" pitchFamily="34" charset="0"/>
            <a:cs typeface="Calibri" panose="020F0502020204030204" pitchFamily="34" charset="0"/>
          </a:endParaRPr>
        </a:p>
      </dgm:t>
    </dgm:pt>
    <dgm:pt modelId="{FB0F0F4D-3A2B-4AD0-BA86-CDF45A919E34}">
      <dgm:prSet phldrT="[Text]" custT="1"/>
      <dgm:spPr/>
      <dgm:t>
        <a:bodyPr/>
        <a:lstStyle/>
        <a:p>
          <a:r>
            <a:rPr lang="en-US" sz="1200" b="0" dirty="0">
              <a:solidFill>
                <a:schemeClr val="tx1"/>
              </a:solidFill>
              <a:latin typeface="Calibri" panose="020F0502020204030204" pitchFamily="34" charset="0"/>
              <a:cs typeface="Calibri" panose="020F0502020204030204" pitchFamily="34" charset="0"/>
            </a:rPr>
            <a:t>Market Availability Certification</a:t>
          </a:r>
        </a:p>
      </dgm:t>
    </dgm:pt>
    <dgm:pt modelId="{4F53FBE8-4D13-4634-BD98-388540CD8BDB}" type="parTrans" cxnId="{6EEB85DD-5B58-42AC-946F-99DF97C91EBB}">
      <dgm:prSet/>
      <dgm:spPr/>
      <dgm:t>
        <a:bodyPr/>
        <a:lstStyle/>
        <a:p>
          <a:endParaRPr lang="en-US" sz="1200" b="0">
            <a:solidFill>
              <a:schemeClr val="tx1"/>
            </a:solidFill>
            <a:latin typeface="Calibri" panose="020F0502020204030204" pitchFamily="34" charset="0"/>
            <a:cs typeface="Calibri" panose="020F0502020204030204" pitchFamily="34" charset="0"/>
          </a:endParaRPr>
        </a:p>
      </dgm:t>
    </dgm:pt>
    <dgm:pt modelId="{0B838A0A-012D-4B4E-855F-3C3136E44B0D}" type="sibTrans" cxnId="{6EEB85DD-5B58-42AC-946F-99DF97C91EBB}">
      <dgm:prSet/>
      <dgm:spPr/>
      <dgm:t>
        <a:bodyPr/>
        <a:lstStyle/>
        <a:p>
          <a:endParaRPr lang="en-US" sz="1200" b="0">
            <a:solidFill>
              <a:schemeClr val="tx1"/>
            </a:solidFill>
            <a:latin typeface="Calibri" panose="020F0502020204030204" pitchFamily="34" charset="0"/>
            <a:cs typeface="Calibri" panose="020F0502020204030204" pitchFamily="34" charset="0"/>
          </a:endParaRPr>
        </a:p>
      </dgm:t>
    </dgm:pt>
    <dgm:pt modelId="{D84A2011-D354-4B7C-82F8-472CF00AC161}">
      <dgm:prSet phldrT="[Text]" custT="1"/>
      <dgm:spPr/>
      <dgm:t>
        <a:bodyPr/>
        <a:lstStyle/>
        <a:p>
          <a:r>
            <a:rPr lang="en-US" sz="1200" b="0" dirty="0">
              <a:solidFill>
                <a:schemeClr val="tx1"/>
              </a:solidFill>
              <a:latin typeface="Calibri" panose="020F0502020204030204" pitchFamily="34" charset="0"/>
              <a:cs typeface="Calibri" panose="020F0502020204030204" pitchFamily="34" charset="0"/>
            </a:rPr>
            <a:t>Customer Acceptance</a:t>
          </a:r>
        </a:p>
      </dgm:t>
    </dgm:pt>
    <dgm:pt modelId="{62683487-5702-4FBF-BAB0-0F8510B57EAD}" type="parTrans" cxnId="{647A8A23-E5D6-401E-A524-FE3C3B638142}">
      <dgm:prSet/>
      <dgm:spPr/>
      <dgm:t>
        <a:bodyPr/>
        <a:lstStyle/>
        <a:p>
          <a:endParaRPr lang="en-US" sz="1200">
            <a:latin typeface="Calibri" panose="020F0502020204030204" pitchFamily="34" charset="0"/>
            <a:cs typeface="Calibri" panose="020F0502020204030204" pitchFamily="34" charset="0"/>
          </a:endParaRPr>
        </a:p>
      </dgm:t>
    </dgm:pt>
    <dgm:pt modelId="{62488799-8F42-43EA-B349-7F5E7E021BF9}" type="sibTrans" cxnId="{647A8A23-E5D6-401E-A524-FE3C3B638142}">
      <dgm:prSet/>
      <dgm:spPr/>
      <dgm:t>
        <a:bodyPr/>
        <a:lstStyle/>
        <a:p>
          <a:endParaRPr lang="en-US" sz="1200">
            <a:latin typeface="Calibri" panose="020F0502020204030204" pitchFamily="34" charset="0"/>
            <a:cs typeface="Calibri" panose="020F0502020204030204" pitchFamily="34" charset="0"/>
          </a:endParaRPr>
        </a:p>
      </dgm:t>
    </dgm:pt>
    <dgm:pt modelId="{CE384933-583E-4AAF-BF5D-A846E066684A}" type="pres">
      <dgm:prSet presAssocID="{F7FF3498-AE91-4DC1-B11E-4EDC4ECBFBE1}" presName="cycle" presStyleCnt="0">
        <dgm:presLayoutVars>
          <dgm:dir/>
          <dgm:resizeHandles val="exact"/>
        </dgm:presLayoutVars>
      </dgm:prSet>
      <dgm:spPr/>
    </dgm:pt>
    <dgm:pt modelId="{45D9DAD4-5A21-4C64-A446-7A5363FD853C}" type="pres">
      <dgm:prSet presAssocID="{CB4947DA-87DA-43B1-ADDB-69C8EB2D1706}" presName="dummy" presStyleCnt="0"/>
      <dgm:spPr/>
    </dgm:pt>
    <dgm:pt modelId="{84144E4C-AC42-49EF-9DEC-BE48D08C5455}" type="pres">
      <dgm:prSet presAssocID="{CB4947DA-87DA-43B1-ADDB-69C8EB2D1706}" presName="node" presStyleLbl="revTx" presStyleIdx="0" presStyleCnt="6" custScaleX="153953" custRadScaleRad="100045" custRadScaleInc="16684">
        <dgm:presLayoutVars>
          <dgm:bulletEnabled val="1"/>
        </dgm:presLayoutVars>
      </dgm:prSet>
      <dgm:spPr/>
    </dgm:pt>
    <dgm:pt modelId="{B99D730D-6E41-48C4-BED9-AB248F968307}" type="pres">
      <dgm:prSet presAssocID="{36199022-5A16-48C5-8533-50B7118836ED}" presName="sibTrans" presStyleLbl="node1" presStyleIdx="0" presStyleCnt="6"/>
      <dgm:spPr/>
    </dgm:pt>
    <dgm:pt modelId="{B722F0BC-A50F-4370-8805-E99B02BC9794}" type="pres">
      <dgm:prSet presAssocID="{5B8609A6-E754-4837-AD88-58DDB1A75FBC}" presName="dummy" presStyleCnt="0"/>
      <dgm:spPr/>
    </dgm:pt>
    <dgm:pt modelId="{995ECE3A-F013-47A3-AC87-EF970F2A8DE4}" type="pres">
      <dgm:prSet presAssocID="{5B8609A6-E754-4837-AD88-58DDB1A75FBC}" presName="node" presStyleLbl="revTx" presStyleIdx="1" presStyleCnt="6" custScaleX="190288">
        <dgm:presLayoutVars>
          <dgm:bulletEnabled val="1"/>
        </dgm:presLayoutVars>
      </dgm:prSet>
      <dgm:spPr/>
    </dgm:pt>
    <dgm:pt modelId="{1AC3F2F8-19A8-457D-BFEA-94BCA2547717}" type="pres">
      <dgm:prSet presAssocID="{1CC0A67C-655F-4FEC-B505-845D91D4DEA1}" presName="sibTrans" presStyleLbl="node1" presStyleIdx="1" presStyleCnt="6"/>
      <dgm:spPr/>
    </dgm:pt>
    <dgm:pt modelId="{B50BCD6E-17CC-4D98-9B20-71E0E0F9BF72}" type="pres">
      <dgm:prSet presAssocID="{35E7C5C0-3F8D-4D05-AECA-C092B554B763}" presName="dummy" presStyleCnt="0"/>
      <dgm:spPr/>
    </dgm:pt>
    <dgm:pt modelId="{BEA3381D-E1B6-4042-B448-15213623AC76}" type="pres">
      <dgm:prSet presAssocID="{35E7C5C0-3F8D-4D05-AECA-C092B554B763}" presName="node" presStyleLbl="revTx" presStyleIdx="2" presStyleCnt="6" custScaleX="142132">
        <dgm:presLayoutVars>
          <dgm:bulletEnabled val="1"/>
        </dgm:presLayoutVars>
      </dgm:prSet>
      <dgm:spPr/>
    </dgm:pt>
    <dgm:pt modelId="{7E83AA24-96F7-4CFE-A1A0-2C6A1EA1AD6C}" type="pres">
      <dgm:prSet presAssocID="{14DCBD3D-CB9A-41E6-B8F5-49AB6E581BC1}" presName="sibTrans" presStyleLbl="node1" presStyleIdx="2" presStyleCnt="6"/>
      <dgm:spPr/>
    </dgm:pt>
    <dgm:pt modelId="{D363FAAF-AF2E-4D64-B10A-FFDCBDF5AEB2}" type="pres">
      <dgm:prSet presAssocID="{D84A2011-D354-4B7C-82F8-472CF00AC161}" presName="dummy" presStyleCnt="0"/>
      <dgm:spPr/>
    </dgm:pt>
    <dgm:pt modelId="{14C85948-4228-4F74-AAF7-37C95E31EAA7}" type="pres">
      <dgm:prSet presAssocID="{D84A2011-D354-4B7C-82F8-472CF00AC161}" presName="node" presStyleLbl="revTx" presStyleIdx="3" presStyleCnt="6" custScaleX="139833" custRadScaleRad="98060" custRadScaleInc="11178">
        <dgm:presLayoutVars>
          <dgm:bulletEnabled val="1"/>
        </dgm:presLayoutVars>
      </dgm:prSet>
      <dgm:spPr/>
    </dgm:pt>
    <dgm:pt modelId="{68E0DCED-6DA4-49D3-8D72-F91A4A892047}" type="pres">
      <dgm:prSet presAssocID="{62488799-8F42-43EA-B349-7F5E7E021BF9}" presName="sibTrans" presStyleLbl="node1" presStyleIdx="3" presStyleCnt="6"/>
      <dgm:spPr/>
    </dgm:pt>
    <dgm:pt modelId="{003CA457-32BB-4D4A-AE46-E4929D98088C}" type="pres">
      <dgm:prSet presAssocID="{D893F785-6F3C-456D-8F0C-59C3F511B69E}" presName="dummy" presStyleCnt="0"/>
      <dgm:spPr/>
    </dgm:pt>
    <dgm:pt modelId="{3B5DC965-080F-43E6-A649-505B536C7F27}" type="pres">
      <dgm:prSet presAssocID="{D893F785-6F3C-456D-8F0C-59C3F511B69E}" presName="node" presStyleLbl="revTx" presStyleIdx="4" presStyleCnt="6" custScaleX="131696">
        <dgm:presLayoutVars>
          <dgm:bulletEnabled val="1"/>
        </dgm:presLayoutVars>
      </dgm:prSet>
      <dgm:spPr/>
    </dgm:pt>
    <dgm:pt modelId="{41D8EFAB-3563-4C7B-93CA-F523FE35E6E7}" type="pres">
      <dgm:prSet presAssocID="{8806F91C-A7E4-4479-9C6F-83C6DFDDE542}" presName="sibTrans" presStyleLbl="node1" presStyleIdx="4" presStyleCnt="6"/>
      <dgm:spPr/>
    </dgm:pt>
    <dgm:pt modelId="{8B1A5383-83B5-4AD0-91F6-AB093193CC77}" type="pres">
      <dgm:prSet presAssocID="{FB0F0F4D-3A2B-4AD0-BA86-CDF45A919E34}" presName="dummy" presStyleCnt="0"/>
      <dgm:spPr/>
    </dgm:pt>
    <dgm:pt modelId="{00712913-96CD-4A02-862F-88567F712C4D}" type="pres">
      <dgm:prSet presAssocID="{FB0F0F4D-3A2B-4AD0-BA86-CDF45A919E34}" presName="node" presStyleLbl="revTx" presStyleIdx="5" presStyleCnt="6" custScaleX="164480" custRadScaleRad="98686" custRadScaleInc="1023">
        <dgm:presLayoutVars>
          <dgm:bulletEnabled val="1"/>
        </dgm:presLayoutVars>
      </dgm:prSet>
      <dgm:spPr/>
    </dgm:pt>
    <dgm:pt modelId="{4EF4EDE6-27B5-4CC6-A07B-499127C61F55}" type="pres">
      <dgm:prSet presAssocID="{0B838A0A-012D-4B4E-855F-3C3136E44B0D}" presName="sibTrans" presStyleLbl="node1" presStyleIdx="5" presStyleCnt="6"/>
      <dgm:spPr/>
    </dgm:pt>
  </dgm:ptLst>
  <dgm:cxnLst>
    <dgm:cxn modelId="{6EC98106-CA41-4CB2-8030-75C6731E49B8}" type="presOf" srcId="{1CC0A67C-655F-4FEC-B505-845D91D4DEA1}" destId="{1AC3F2F8-19A8-457D-BFEA-94BCA2547717}" srcOrd="0" destOrd="0" presId="urn:microsoft.com/office/officeart/2005/8/layout/cycle1"/>
    <dgm:cxn modelId="{A1C84816-69FE-46D8-90E2-10CC160E6B29}" type="presOf" srcId="{5B8609A6-E754-4837-AD88-58DDB1A75FBC}" destId="{995ECE3A-F013-47A3-AC87-EF970F2A8DE4}" srcOrd="0" destOrd="0" presId="urn:microsoft.com/office/officeart/2005/8/layout/cycle1"/>
    <dgm:cxn modelId="{647A8A23-E5D6-401E-A524-FE3C3B638142}" srcId="{F7FF3498-AE91-4DC1-B11E-4EDC4ECBFBE1}" destId="{D84A2011-D354-4B7C-82F8-472CF00AC161}" srcOrd="3" destOrd="0" parTransId="{62683487-5702-4FBF-BAB0-0F8510B57EAD}" sibTransId="{62488799-8F42-43EA-B349-7F5E7E021BF9}"/>
    <dgm:cxn modelId="{95AF6B24-7517-4118-B2FB-8EB8D30B7530}" type="presOf" srcId="{D84A2011-D354-4B7C-82F8-472CF00AC161}" destId="{14C85948-4228-4F74-AAF7-37C95E31EAA7}" srcOrd="0" destOrd="0" presId="urn:microsoft.com/office/officeart/2005/8/layout/cycle1"/>
    <dgm:cxn modelId="{9077DC34-83B5-459D-82D7-11CEA6F9CD91}" type="presOf" srcId="{D893F785-6F3C-456D-8F0C-59C3F511B69E}" destId="{3B5DC965-080F-43E6-A649-505B536C7F27}" srcOrd="0" destOrd="0" presId="urn:microsoft.com/office/officeart/2005/8/layout/cycle1"/>
    <dgm:cxn modelId="{613E7744-215F-42E0-91AA-F72A4487F5DE}" srcId="{F7FF3498-AE91-4DC1-B11E-4EDC4ECBFBE1}" destId="{D893F785-6F3C-456D-8F0C-59C3F511B69E}" srcOrd="4" destOrd="0" parTransId="{069BE281-CE7E-4ED2-A760-7199F976EEBE}" sibTransId="{8806F91C-A7E4-4479-9C6F-83C6DFDDE542}"/>
    <dgm:cxn modelId="{7A0E2A7B-AC8C-4703-825E-8D194E5E3757}" srcId="{F7FF3498-AE91-4DC1-B11E-4EDC4ECBFBE1}" destId="{35E7C5C0-3F8D-4D05-AECA-C092B554B763}" srcOrd="2" destOrd="0" parTransId="{E8AFDE6E-1BC7-48A5-9419-2627B56C7450}" sibTransId="{14DCBD3D-CB9A-41E6-B8F5-49AB6E581BC1}"/>
    <dgm:cxn modelId="{67E8D57B-7629-4B78-A664-F45296B58329}" type="presOf" srcId="{14DCBD3D-CB9A-41E6-B8F5-49AB6E581BC1}" destId="{7E83AA24-96F7-4CFE-A1A0-2C6A1EA1AD6C}" srcOrd="0" destOrd="0" presId="urn:microsoft.com/office/officeart/2005/8/layout/cycle1"/>
    <dgm:cxn modelId="{C2B0F57E-15DC-4921-8E1F-C1124BCC4F4D}" type="presOf" srcId="{0B838A0A-012D-4B4E-855F-3C3136E44B0D}" destId="{4EF4EDE6-27B5-4CC6-A07B-499127C61F55}" srcOrd="0" destOrd="0" presId="urn:microsoft.com/office/officeart/2005/8/layout/cycle1"/>
    <dgm:cxn modelId="{C74B9496-2DD4-447A-8A5A-E49BF1AD4486}" type="presOf" srcId="{62488799-8F42-43EA-B349-7F5E7E021BF9}" destId="{68E0DCED-6DA4-49D3-8D72-F91A4A892047}" srcOrd="0" destOrd="0" presId="urn:microsoft.com/office/officeart/2005/8/layout/cycle1"/>
    <dgm:cxn modelId="{2BD35CA4-1512-452D-84FF-506A0E1EF23F}" type="presOf" srcId="{FB0F0F4D-3A2B-4AD0-BA86-CDF45A919E34}" destId="{00712913-96CD-4A02-862F-88567F712C4D}" srcOrd="0" destOrd="0" presId="urn:microsoft.com/office/officeart/2005/8/layout/cycle1"/>
    <dgm:cxn modelId="{818FF8A6-13DC-4FBE-834A-23B93A118038}" type="presOf" srcId="{F7FF3498-AE91-4DC1-B11E-4EDC4ECBFBE1}" destId="{CE384933-583E-4AAF-BF5D-A846E066684A}" srcOrd="0" destOrd="0" presId="urn:microsoft.com/office/officeart/2005/8/layout/cycle1"/>
    <dgm:cxn modelId="{157788AF-39B6-4984-BF83-F141B33E42EB}" type="presOf" srcId="{8806F91C-A7E4-4479-9C6F-83C6DFDDE542}" destId="{41D8EFAB-3563-4C7B-93CA-F523FE35E6E7}" srcOrd="0" destOrd="0" presId="urn:microsoft.com/office/officeart/2005/8/layout/cycle1"/>
    <dgm:cxn modelId="{1BB5F2B8-BE66-409F-8DDF-8DAD7F5C8AE9}" type="presOf" srcId="{CB4947DA-87DA-43B1-ADDB-69C8EB2D1706}" destId="{84144E4C-AC42-49EF-9DEC-BE48D08C5455}" srcOrd="0" destOrd="0" presId="urn:microsoft.com/office/officeart/2005/8/layout/cycle1"/>
    <dgm:cxn modelId="{6B3523C0-8BC4-4955-8189-1853F683BCCE}" type="presOf" srcId="{35E7C5C0-3F8D-4D05-AECA-C092B554B763}" destId="{BEA3381D-E1B6-4042-B448-15213623AC76}" srcOrd="0" destOrd="0" presId="urn:microsoft.com/office/officeart/2005/8/layout/cycle1"/>
    <dgm:cxn modelId="{6A8683C9-7BB8-468D-A85D-DB2A5154E8E0}" srcId="{F7FF3498-AE91-4DC1-B11E-4EDC4ECBFBE1}" destId="{5B8609A6-E754-4837-AD88-58DDB1A75FBC}" srcOrd="1" destOrd="0" parTransId="{5F674466-051C-46B0-AACF-8ACC7C8B8F90}" sibTransId="{1CC0A67C-655F-4FEC-B505-845D91D4DEA1}"/>
    <dgm:cxn modelId="{6827DDCF-C7C8-4AB5-BF03-FF88F1178F63}" type="presOf" srcId="{36199022-5A16-48C5-8533-50B7118836ED}" destId="{B99D730D-6E41-48C4-BED9-AB248F968307}" srcOrd="0" destOrd="0" presId="urn:microsoft.com/office/officeart/2005/8/layout/cycle1"/>
    <dgm:cxn modelId="{8F85A3D4-FC68-4AE5-B980-DA6E7751D7CE}" srcId="{F7FF3498-AE91-4DC1-B11E-4EDC4ECBFBE1}" destId="{CB4947DA-87DA-43B1-ADDB-69C8EB2D1706}" srcOrd="0" destOrd="0" parTransId="{CC8B6649-DEF7-4B86-ADEE-4CA9658BE8C4}" sibTransId="{36199022-5A16-48C5-8533-50B7118836ED}"/>
    <dgm:cxn modelId="{6EEB85DD-5B58-42AC-946F-99DF97C91EBB}" srcId="{F7FF3498-AE91-4DC1-B11E-4EDC4ECBFBE1}" destId="{FB0F0F4D-3A2B-4AD0-BA86-CDF45A919E34}" srcOrd="5" destOrd="0" parTransId="{4F53FBE8-4D13-4634-BD98-388540CD8BDB}" sibTransId="{0B838A0A-012D-4B4E-855F-3C3136E44B0D}"/>
    <dgm:cxn modelId="{1394F769-B5FE-43EA-9F49-C9B7581E1C2B}" type="presParOf" srcId="{CE384933-583E-4AAF-BF5D-A846E066684A}" destId="{45D9DAD4-5A21-4C64-A446-7A5363FD853C}" srcOrd="0" destOrd="0" presId="urn:microsoft.com/office/officeart/2005/8/layout/cycle1"/>
    <dgm:cxn modelId="{F61E768E-36C8-48CB-99DA-0A791D25D162}" type="presParOf" srcId="{CE384933-583E-4AAF-BF5D-A846E066684A}" destId="{84144E4C-AC42-49EF-9DEC-BE48D08C5455}" srcOrd="1" destOrd="0" presId="urn:microsoft.com/office/officeart/2005/8/layout/cycle1"/>
    <dgm:cxn modelId="{6AF63F77-BD6A-4949-BDFE-9304B2355E7B}" type="presParOf" srcId="{CE384933-583E-4AAF-BF5D-A846E066684A}" destId="{B99D730D-6E41-48C4-BED9-AB248F968307}" srcOrd="2" destOrd="0" presId="urn:microsoft.com/office/officeart/2005/8/layout/cycle1"/>
    <dgm:cxn modelId="{FBEB892E-289B-4878-8D98-8D1DA43B9C8F}" type="presParOf" srcId="{CE384933-583E-4AAF-BF5D-A846E066684A}" destId="{B722F0BC-A50F-4370-8805-E99B02BC9794}" srcOrd="3" destOrd="0" presId="urn:microsoft.com/office/officeart/2005/8/layout/cycle1"/>
    <dgm:cxn modelId="{31A7906D-96E9-43E4-A362-A8B662923338}" type="presParOf" srcId="{CE384933-583E-4AAF-BF5D-A846E066684A}" destId="{995ECE3A-F013-47A3-AC87-EF970F2A8DE4}" srcOrd="4" destOrd="0" presId="urn:microsoft.com/office/officeart/2005/8/layout/cycle1"/>
    <dgm:cxn modelId="{4EA523D0-A300-44B8-9159-D73F178D90ED}" type="presParOf" srcId="{CE384933-583E-4AAF-BF5D-A846E066684A}" destId="{1AC3F2F8-19A8-457D-BFEA-94BCA2547717}" srcOrd="5" destOrd="0" presId="urn:microsoft.com/office/officeart/2005/8/layout/cycle1"/>
    <dgm:cxn modelId="{1E57C9E1-AE0D-49B5-9020-C1DDFB5F99B1}" type="presParOf" srcId="{CE384933-583E-4AAF-BF5D-A846E066684A}" destId="{B50BCD6E-17CC-4D98-9B20-71E0E0F9BF72}" srcOrd="6" destOrd="0" presId="urn:microsoft.com/office/officeart/2005/8/layout/cycle1"/>
    <dgm:cxn modelId="{5B092BFB-512A-4601-A95D-25595586D90B}" type="presParOf" srcId="{CE384933-583E-4AAF-BF5D-A846E066684A}" destId="{BEA3381D-E1B6-4042-B448-15213623AC76}" srcOrd="7" destOrd="0" presId="urn:microsoft.com/office/officeart/2005/8/layout/cycle1"/>
    <dgm:cxn modelId="{EE590C6C-BBF8-40AE-8817-6BDA47E9A11E}" type="presParOf" srcId="{CE384933-583E-4AAF-BF5D-A846E066684A}" destId="{7E83AA24-96F7-4CFE-A1A0-2C6A1EA1AD6C}" srcOrd="8" destOrd="0" presId="urn:microsoft.com/office/officeart/2005/8/layout/cycle1"/>
    <dgm:cxn modelId="{8046C646-B636-4A57-B7C0-A6019E1BA8D1}" type="presParOf" srcId="{CE384933-583E-4AAF-BF5D-A846E066684A}" destId="{D363FAAF-AF2E-4D64-B10A-FFDCBDF5AEB2}" srcOrd="9" destOrd="0" presId="urn:microsoft.com/office/officeart/2005/8/layout/cycle1"/>
    <dgm:cxn modelId="{5C3ABE1F-1488-4B7D-8EBC-4F550BE76957}" type="presParOf" srcId="{CE384933-583E-4AAF-BF5D-A846E066684A}" destId="{14C85948-4228-4F74-AAF7-37C95E31EAA7}" srcOrd="10" destOrd="0" presId="urn:microsoft.com/office/officeart/2005/8/layout/cycle1"/>
    <dgm:cxn modelId="{2011B5C1-16D1-44CA-8984-CC5B5A3493A9}" type="presParOf" srcId="{CE384933-583E-4AAF-BF5D-A846E066684A}" destId="{68E0DCED-6DA4-49D3-8D72-F91A4A892047}" srcOrd="11" destOrd="0" presId="urn:microsoft.com/office/officeart/2005/8/layout/cycle1"/>
    <dgm:cxn modelId="{D0751ADF-3275-48FE-9197-FDEC01289890}" type="presParOf" srcId="{CE384933-583E-4AAF-BF5D-A846E066684A}" destId="{003CA457-32BB-4D4A-AE46-E4929D98088C}" srcOrd="12" destOrd="0" presId="urn:microsoft.com/office/officeart/2005/8/layout/cycle1"/>
    <dgm:cxn modelId="{F901AA8C-A69A-4D76-8CCD-EC1D9403A6D5}" type="presParOf" srcId="{CE384933-583E-4AAF-BF5D-A846E066684A}" destId="{3B5DC965-080F-43E6-A649-505B536C7F27}" srcOrd="13" destOrd="0" presId="urn:microsoft.com/office/officeart/2005/8/layout/cycle1"/>
    <dgm:cxn modelId="{9987DA17-EA80-4634-BFA9-2665FEC07B64}" type="presParOf" srcId="{CE384933-583E-4AAF-BF5D-A846E066684A}" destId="{41D8EFAB-3563-4C7B-93CA-F523FE35E6E7}" srcOrd="14" destOrd="0" presId="urn:microsoft.com/office/officeart/2005/8/layout/cycle1"/>
    <dgm:cxn modelId="{0E142E09-3A85-4EA7-A710-08A637FCD292}" type="presParOf" srcId="{CE384933-583E-4AAF-BF5D-A846E066684A}" destId="{8B1A5383-83B5-4AD0-91F6-AB093193CC77}" srcOrd="15" destOrd="0" presId="urn:microsoft.com/office/officeart/2005/8/layout/cycle1"/>
    <dgm:cxn modelId="{C0427CC5-F539-43A1-91C1-777965F75F4C}" type="presParOf" srcId="{CE384933-583E-4AAF-BF5D-A846E066684A}" destId="{00712913-96CD-4A02-862F-88567F712C4D}" srcOrd="16" destOrd="0" presId="urn:microsoft.com/office/officeart/2005/8/layout/cycle1"/>
    <dgm:cxn modelId="{9DEC7742-F3FC-4D59-B2F1-2E788A9B09C9}" type="presParOf" srcId="{CE384933-583E-4AAF-BF5D-A846E066684A}" destId="{4EF4EDE6-27B5-4CC6-A07B-499127C61F55}" srcOrd="17"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144E4C-AC42-49EF-9DEC-BE48D08C5455}">
      <dsp:nvSpPr>
        <dsp:cNvPr id="0" name=""/>
        <dsp:cNvSpPr/>
      </dsp:nvSpPr>
      <dsp:spPr>
        <a:xfrm>
          <a:off x="2513915" y="47417"/>
          <a:ext cx="936729" cy="608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dirty="0">
              <a:solidFill>
                <a:schemeClr val="tx1"/>
              </a:solidFill>
              <a:latin typeface="Calibri" panose="020F0502020204030204" pitchFamily="34" charset="0"/>
              <a:cs typeface="Calibri" panose="020F0502020204030204" pitchFamily="34" charset="0"/>
            </a:rPr>
            <a:t>Technology Change</a:t>
          </a:r>
        </a:p>
      </dsp:txBody>
      <dsp:txXfrm>
        <a:off x="2513915" y="47417"/>
        <a:ext cx="936729" cy="608451"/>
      </dsp:txXfrm>
    </dsp:sp>
    <dsp:sp modelId="{B99D730D-6E41-48C4-BED9-AB248F968307}">
      <dsp:nvSpPr>
        <dsp:cNvPr id="0" name=""/>
        <dsp:cNvSpPr/>
      </dsp:nvSpPr>
      <dsp:spPr>
        <a:xfrm>
          <a:off x="748955" y="-1237"/>
          <a:ext cx="2972846" cy="2972846"/>
        </a:xfrm>
        <a:prstGeom prst="circularArrow">
          <a:avLst>
            <a:gd name="adj1" fmla="val 3991"/>
            <a:gd name="adj2" fmla="val 250372"/>
            <a:gd name="adj3" fmla="val 20576524"/>
            <a:gd name="adj4" fmla="val 19341420"/>
            <a:gd name="adj5" fmla="val 465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5ECE3A-F013-47A3-AC87-EF970F2A8DE4}">
      <dsp:nvSpPr>
        <dsp:cNvPr id="0" name=""/>
        <dsp:cNvSpPr/>
      </dsp:nvSpPr>
      <dsp:spPr>
        <a:xfrm>
          <a:off x="3014687" y="1182381"/>
          <a:ext cx="1157810" cy="608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dirty="0">
              <a:solidFill>
                <a:schemeClr val="tx1"/>
              </a:solidFill>
              <a:latin typeface="Calibri" panose="020F0502020204030204" pitchFamily="34" charset="0"/>
              <a:cs typeface="Calibri" panose="020F0502020204030204" pitchFamily="34" charset="0"/>
            </a:rPr>
            <a:t>Technology Adaption</a:t>
          </a:r>
        </a:p>
      </dsp:txBody>
      <dsp:txXfrm>
        <a:off x="3014687" y="1182381"/>
        <a:ext cx="1157810" cy="608451"/>
      </dsp:txXfrm>
    </dsp:sp>
    <dsp:sp modelId="{1AC3F2F8-19A8-457D-BFEA-94BCA2547717}">
      <dsp:nvSpPr>
        <dsp:cNvPr id="0" name=""/>
        <dsp:cNvSpPr/>
      </dsp:nvSpPr>
      <dsp:spPr>
        <a:xfrm>
          <a:off x="749281" y="184"/>
          <a:ext cx="2972846" cy="2972846"/>
        </a:xfrm>
        <a:prstGeom prst="circularArrow">
          <a:avLst>
            <a:gd name="adj1" fmla="val 3991"/>
            <a:gd name="adj2" fmla="val 250372"/>
            <a:gd name="adj3" fmla="val 2146014"/>
            <a:gd name="adj4" fmla="val 776798"/>
            <a:gd name="adj5" fmla="val 465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A3381D-E1B6-4042-B448-15213623AC76}">
      <dsp:nvSpPr>
        <dsp:cNvPr id="0" name=""/>
        <dsp:cNvSpPr/>
      </dsp:nvSpPr>
      <dsp:spPr>
        <a:xfrm>
          <a:off x="2482246" y="2358346"/>
          <a:ext cx="864804" cy="608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dirty="0">
              <a:solidFill>
                <a:schemeClr val="tx1"/>
              </a:solidFill>
              <a:latin typeface="Calibri" panose="020F0502020204030204" pitchFamily="34" charset="0"/>
              <a:cs typeface="Calibri" panose="020F0502020204030204" pitchFamily="34" charset="0"/>
            </a:rPr>
            <a:t>Technology Testing</a:t>
          </a:r>
        </a:p>
      </dsp:txBody>
      <dsp:txXfrm>
        <a:off x="2482246" y="2358346"/>
        <a:ext cx="864804" cy="608451"/>
      </dsp:txXfrm>
    </dsp:sp>
    <dsp:sp modelId="{7E83AA24-96F7-4CFE-A1A0-2C6A1EA1AD6C}">
      <dsp:nvSpPr>
        <dsp:cNvPr id="0" name=""/>
        <dsp:cNvSpPr/>
      </dsp:nvSpPr>
      <dsp:spPr>
        <a:xfrm>
          <a:off x="816641" y="-10510"/>
          <a:ext cx="2972846" cy="2972846"/>
        </a:xfrm>
        <a:prstGeom prst="circularArrow">
          <a:avLst>
            <a:gd name="adj1" fmla="val 3991"/>
            <a:gd name="adj2" fmla="val 250372"/>
            <a:gd name="adj3" fmla="val 6051602"/>
            <a:gd name="adj4" fmla="val 4945042"/>
            <a:gd name="adj5" fmla="val 465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4C85948-4228-4F74-AAF7-37C95E31EAA7}">
      <dsp:nvSpPr>
        <dsp:cNvPr id="0" name=""/>
        <dsp:cNvSpPr/>
      </dsp:nvSpPr>
      <dsp:spPr>
        <a:xfrm>
          <a:off x="1100048" y="2308684"/>
          <a:ext cx="850816" cy="608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dirty="0">
              <a:solidFill>
                <a:schemeClr val="tx1"/>
              </a:solidFill>
              <a:latin typeface="Calibri" panose="020F0502020204030204" pitchFamily="34" charset="0"/>
              <a:cs typeface="Calibri" panose="020F0502020204030204" pitchFamily="34" charset="0"/>
            </a:rPr>
            <a:t>Customer Acceptance</a:t>
          </a:r>
        </a:p>
      </dsp:txBody>
      <dsp:txXfrm>
        <a:off x="1100048" y="2308684"/>
        <a:ext cx="850816" cy="608451"/>
      </dsp:txXfrm>
    </dsp:sp>
    <dsp:sp modelId="{68E0DCED-6DA4-49D3-8D72-F91A4A892047}">
      <dsp:nvSpPr>
        <dsp:cNvPr id="0" name=""/>
        <dsp:cNvSpPr/>
      </dsp:nvSpPr>
      <dsp:spPr>
        <a:xfrm>
          <a:off x="733971" y="-60064"/>
          <a:ext cx="2972846" cy="2972846"/>
        </a:xfrm>
        <a:prstGeom prst="circularArrow">
          <a:avLst>
            <a:gd name="adj1" fmla="val 3991"/>
            <a:gd name="adj2" fmla="val 250372"/>
            <a:gd name="adj3" fmla="val 9615437"/>
            <a:gd name="adj4" fmla="val 8368508"/>
            <a:gd name="adj5" fmla="val 465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5DC965-080F-43E6-A649-505B536C7F27}">
      <dsp:nvSpPr>
        <dsp:cNvPr id="0" name=""/>
        <dsp:cNvSpPr/>
      </dsp:nvSpPr>
      <dsp:spPr>
        <a:xfrm>
          <a:off x="477163" y="1182381"/>
          <a:ext cx="801306" cy="608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dirty="0">
              <a:solidFill>
                <a:schemeClr val="tx1"/>
              </a:solidFill>
              <a:latin typeface="Calibri" panose="020F0502020204030204" pitchFamily="34" charset="0"/>
              <a:cs typeface="Calibri" panose="020F0502020204030204" pitchFamily="34" charset="0"/>
            </a:rPr>
            <a:t>Scalability</a:t>
          </a:r>
        </a:p>
      </dsp:txBody>
      <dsp:txXfrm>
        <a:off x="477163" y="1182381"/>
        <a:ext cx="801306" cy="608451"/>
      </dsp:txXfrm>
    </dsp:sp>
    <dsp:sp modelId="{41D8EFAB-3563-4C7B-93CA-F523FE35E6E7}">
      <dsp:nvSpPr>
        <dsp:cNvPr id="0" name=""/>
        <dsp:cNvSpPr/>
      </dsp:nvSpPr>
      <dsp:spPr>
        <a:xfrm>
          <a:off x="739861" y="38590"/>
          <a:ext cx="2972846" cy="2972846"/>
        </a:xfrm>
        <a:prstGeom prst="circularArrow">
          <a:avLst>
            <a:gd name="adj1" fmla="val 3991"/>
            <a:gd name="adj2" fmla="val 250372"/>
            <a:gd name="adj3" fmla="val 13030562"/>
            <a:gd name="adj4" fmla="val 11676916"/>
            <a:gd name="adj5" fmla="val 465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712913-96CD-4A02-862F-88567F712C4D}">
      <dsp:nvSpPr>
        <dsp:cNvPr id="0" name=""/>
        <dsp:cNvSpPr/>
      </dsp:nvSpPr>
      <dsp:spPr>
        <a:xfrm>
          <a:off x="1069440" y="19483"/>
          <a:ext cx="1000781" cy="608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dirty="0">
              <a:solidFill>
                <a:schemeClr val="tx1"/>
              </a:solidFill>
              <a:latin typeface="Calibri" panose="020F0502020204030204" pitchFamily="34" charset="0"/>
              <a:cs typeface="Calibri" panose="020F0502020204030204" pitchFamily="34" charset="0"/>
            </a:rPr>
            <a:t>Market Availability Certification</a:t>
          </a:r>
        </a:p>
      </dsp:txBody>
      <dsp:txXfrm>
        <a:off x="1069440" y="19483"/>
        <a:ext cx="1000781" cy="608451"/>
      </dsp:txXfrm>
    </dsp:sp>
    <dsp:sp modelId="{4EF4EDE6-27B5-4CC6-A07B-499127C61F55}">
      <dsp:nvSpPr>
        <dsp:cNvPr id="0" name=""/>
        <dsp:cNvSpPr/>
      </dsp:nvSpPr>
      <dsp:spPr>
        <a:xfrm>
          <a:off x="805397" y="10080"/>
          <a:ext cx="2972846" cy="2972846"/>
        </a:xfrm>
        <a:prstGeom prst="circularArrow">
          <a:avLst>
            <a:gd name="adj1" fmla="val 3991"/>
            <a:gd name="adj2" fmla="val 250372"/>
            <a:gd name="adj3" fmla="val 16514441"/>
            <a:gd name="adj4" fmla="val 15636460"/>
            <a:gd name="adj5" fmla="val 465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374" cy="468475"/>
          </a:xfrm>
          <a:prstGeom prst="rect">
            <a:avLst/>
          </a:prstGeom>
        </p:spPr>
        <p:txBody>
          <a:bodyPr vert="horz" wrap="square" lIns="92181" tIns="46091" rIns="92181" bIns="46091" numCol="1" anchor="t" anchorCtr="0" compatLnSpc="1">
            <a:prstTxWarp prst="textNoShape">
              <a:avLst/>
            </a:prstTxWarp>
          </a:bodyPr>
          <a:lstStyle>
            <a:lvl1pPr>
              <a:defRPr sz="1200">
                <a:latin typeface="Arial" pitchFamily="-106" charset="0"/>
                <a:ea typeface="ＭＳ Ｐゴシック" pitchFamily="-106" charset="-128"/>
                <a:cs typeface="ＭＳ Ｐゴシック" pitchFamily="-106" charset="-128"/>
              </a:defRPr>
            </a:lvl1pPr>
          </a:lstStyle>
          <a:p>
            <a:pPr>
              <a:defRPr/>
            </a:pPr>
            <a:endParaRPr lang="en-US" dirty="0"/>
          </a:p>
        </p:txBody>
      </p:sp>
      <p:sp>
        <p:nvSpPr>
          <p:cNvPr id="3" name="Date Placeholder 2"/>
          <p:cNvSpPr>
            <a:spLocks noGrp="1"/>
          </p:cNvSpPr>
          <p:nvPr>
            <p:ph type="dt" sz="quarter" idx="1"/>
          </p:nvPr>
        </p:nvSpPr>
        <p:spPr>
          <a:xfrm>
            <a:off x="4008101" y="0"/>
            <a:ext cx="3067374" cy="468475"/>
          </a:xfrm>
          <a:prstGeom prst="rect">
            <a:avLst/>
          </a:prstGeom>
        </p:spPr>
        <p:txBody>
          <a:bodyPr vert="horz" wrap="square" lIns="92181" tIns="46091" rIns="92181" bIns="46091" numCol="1" anchor="t" anchorCtr="0" compatLnSpc="1">
            <a:prstTxWarp prst="textNoShape">
              <a:avLst/>
            </a:prstTxWarp>
          </a:bodyPr>
          <a:lstStyle>
            <a:lvl1pPr algn="r">
              <a:defRPr sz="1200">
                <a:latin typeface="Arial" charset="0"/>
                <a:ea typeface="ＭＳ Ｐゴシック" charset="-128"/>
                <a:cs typeface="+mn-cs"/>
              </a:defRPr>
            </a:lvl1pPr>
          </a:lstStyle>
          <a:p>
            <a:pPr>
              <a:defRPr/>
            </a:pPr>
            <a:fld id="{947ED7FF-15B9-4B9B-842B-6E61517A0726}" type="datetime1">
              <a:rPr lang="en-US"/>
              <a:pPr>
                <a:defRPr/>
              </a:pPr>
              <a:t>12/4/2019</a:t>
            </a:fld>
            <a:endParaRPr lang="en-US" dirty="0"/>
          </a:p>
        </p:txBody>
      </p:sp>
      <p:sp>
        <p:nvSpPr>
          <p:cNvPr id="4" name="Footer Placeholder 3"/>
          <p:cNvSpPr>
            <a:spLocks noGrp="1"/>
          </p:cNvSpPr>
          <p:nvPr>
            <p:ph type="ftr" sz="quarter" idx="2"/>
          </p:nvPr>
        </p:nvSpPr>
        <p:spPr>
          <a:xfrm>
            <a:off x="0" y="8893002"/>
            <a:ext cx="3067374" cy="468475"/>
          </a:xfrm>
          <a:prstGeom prst="rect">
            <a:avLst/>
          </a:prstGeom>
        </p:spPr>
        <p:txBody>
          <a:bodyPr vert="horz" wrap="square" lIns="92181" tIns="46091" rIns="92181" bIns="46091" numCol="1" anchor="b" anchorCtr="0" compatLnSpc="1">
            <a:prstTxWarp prst="textNoShape">
              <a:avLst/>
            </a:prstTxWarp>
          </a:bodyPr>
          <a:lstStyle>
            <a:lvl1pPr>
              <a:defRPr sz="1200">
                <a:latin typeface="Arial" pitchFamily="-106" charset="0"/>
                <a:ea typeface="ＭＳ Ｐゴシック" pitchFamily="-106" charset="-128"/>
                <a:cs typeface="ＭＳ Ｐゴシック" pitchFamily="-106" charset="-128"/>
              </a:defRPr>
            </a:lvl1pPr>
          </a:lstStyle>
          <a:p>
            <a:pPr>
              <a:defRPr/>
            </a:pPr>
            <a:endParaRPr lang="en-US" dirty="0"/>
          </a:p>
        </p:txBody>
      </p:sp>
      <p:sp>
        <p:nvSpPr>
          <p:cNvPr id="5" name="Slide Number Placeholder 4"/>
          <p:cNvSpPr>
            <a:spLocks noGrp="1"/>
          </p:cNvSpPr>
          <p:nvPr>
            <p:ph type="sldNum" sz="quarter" idx="3"/>
          </p:nvPr>
        </p:nvSpPr>
        <p:spPr>
          <a:xfrm>
            <a:off x="4008101" y="8893002"/>
            <a:ext cx="3067374" cy="468475"/>
          </a:xfrm>
          <a:prstGeom prst="rect">
            <a:avLst/>
          </a:prstGeom>
        </p:spPr>
        <p:txBody>
          <a:bodyPr vert="horz" wrap="square" lIns="92181" tIns="46091" rIns="92181" bIns="46091" numCol="1" anchor="b" anchorCtr="0" compatLnSpc="1">
            <a:prstTxWarp prst="textNoShape">
              <a:avLst/>
            </a:prstTxWarp>
          </a:bodyPr>
          <a:lstStyle>
            <a:lvl1pPr algn="r">
              <a:defRPr sz="1200">
                <a:latin typeface="Arial" charset="0"/>
                <a:ea typeface="ＭＳ Ｐゴシック" charset="-128"/>
                <a:cs typeface="+mn-cs"/>
              </a:defRPr>
            </a:lvl1pPr>
          </a:lstStyle>
          <a:p>
            <a:pPr>
              <a:defRPr/>
            </a:pPr>
            <a:fld id="{1F220BB0-3D06-4C60-8AFB-3D45FA8C7EDB}" type="slidenum">
              <a:rPr lang="en-US"/>
              <a:pPr>
                <a:defRPr/>
              </a:pPr>
              <a:t>‹#›</a:t>
            </a:fld>
            <a:endParaRPr lang="en-US" dirty="0"/>
          </a:p>
        </p:txBody>
      </p:sp>
    </p:spTree>
    <p:extLst>
      <p:ext uri="{BB962C8B-B14F-4D97-AF65-F5344CB8AC3E}">
        <p14:creationId xmlns:p14="http://schemas.microsoft.com/office/powerpoint/2010/main" val="41560904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067374" cy="468475"/>
          </a:xfrm>
          <a:prstGeom prst="rect">
            <a:avLst/>
          </a:prstGeom>
          <a:noFill/>
          <a:ln w="9525">
            <a:noFill/>
            <a:miter lim="800000"/>
            <a:headEnd/>
            <a:tailEnd/>
          </a:ln>
          <a:effectLst/>
        </p:spPr>
        <p:txBody>
          <a:bodyPr vert="horz" wrap="square" lIns="93932" tIns="46966" rIns="93932" bIns="46966" numCol="1" anchor="t" anchorCtr="0" compatLnSpc="1">
            <a:prstTxWarp prst="textNoShape">
              <a:avLst/>
            </a:prstTxWarp>
          </a:bodyPr>
          <a:lstStyle>
            <a:lvl1pPr defTabSz="939415">
              <a:defRPr sz="1200">
                <a:latin typeface="Arial" pitchFamily="-106" charset="0"/>
                <a:ea typeface="ＭＳ Ｐゴシック" pitchFamily="-106" charset="-128"/>
                <a:cs typeface="ＭＳ Ｐゴシック" pitchFamily="-106" charset="-128"/>
              </a:defRPr>
            </a:lvl1pPr>
          </a:lstStyle>
          <a:p>
            <a:pPr>
              <a:defRPr/>
            </a:pPr>
            <a:endParaRPr lang="en-US" dirty="0"/>
          </a:p>
        </p:txBody>
      </p:sp>
      <p:sp>
        <p:nvSpPr>
          <p:cNvPr id="7171" name="Rectangle 3"/>
          <p:cNvSpPr>
            <a:spLocks noGrp="1" noChangeArrowheads="1"/>
          </p:cNvSpPr>
          <p:nvPr>
            <p:ph type="dt" idx="1"/>
          </p:nvPr>
        </p:nvSpPr>
        <p:spPr bwMode="auto">
          <a:xfrm>
            <a:off x="4008101" y="0"/>
            <a:ext cx="3067374" cy="468475"/>
          </a:xfrm>
          <a:prstGeom prst="rect">
            <a:avLst/>
          </a:prstGeom>
          <a:noFill/>
          <a:ln w="9525">
            <a:noFill/>
            <a:miter lim="800000"/>
            <a:headEnd/>
            <a:tailEnd/>
          </a:ln>
          <a:effectLst/>
        </p:spPr>
        <p:txBody>
          <a:bodyPr vert="horz" wrap="square" lIns="93932" tIns="46966" rIns="93932" bIns="46966" numCol="1" anchor="t" anchorCtr="0" compatLnSpc="1">
            <a:prstTxWarp prst="textNoShape">
              <a:avLst/>
            </a:prstTxWarp>
          </a:bodyPr>
          <a:lstStyle>
            <a:lvl1pPr algn="r" defTabSz="939415">
              <a:defRPr sz="1200">
                <a:latin typeface="Arial" pitchFamily="-106" charset="0"/>
                <a:ea typeface="ＭＳ Ｐゴシック" pitchFamily="-106" charset="-128"/>
                <a:cs typeface="ＭＳ Ｐゴシック" pitchFamily="-106" charset="-128"/>
              </a:defRPr>
            </a:lvl1pPr>
          </a:lstStyle>
          <a:p>
            <a:pPr>
              <a:defRPr/>
            </a:pPr>
            <a:endParaRPr lang="en-US" dirty="0"/>
          </a:p>
        </p:txBody>
      </p:sp>
      <p:sp>
        <p:nvSpPr>
          <p:cNvPr id="12292" name="Rectangle 4"/>
          <p:cNvSpPr>
            <a:spLocks noGrp="1" noRot="1" noChangeAspect="1" noChangeArrowheads="1" noTextEdit="1"/>
          </p:cNvSpPr>
          <p:nvPr>
            <p:ph type="sldImg" idx="2"/>
          </p:nvPr>
        </p:nvSpPr>
        <p:spPr bwMode="auto">
          <a:xfrm>
            <a:off x="1198563" y="701675"/>
            <a:ext cx="4679950" cy="3509963"/>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708350" y="4448101"/>
            <a:ext cx="5660377" cy="4213064"/>
          </a:xfrm>
          <a:prstGeom prst="rect">
            <a:avLst/>
          </a:prstGeom>
          <a:noFill/>
          <a:ln w="9525">
            <a:noFill/>
            <a:miter lim="800000"/>
            <a:headEnd/>
            <a:tailEnd/>
          </a:ln>
          <a:effectLst/>
        </p:spPr>
        <p:txBody>
          <a:bodyPr vert="horz" wrap="square" lIns="93932" tIns="46966" rIns="93932" bIns="4696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p:cNvSpPr>
            <a:spLocks noGrp="1" noChangeArrowheads="1"/>
          </p:cNvSpPr>
          <p:nvPr>
            <p:ph type="ftr" sz="quarter" idx="4"/>
          </p:nvPr>
        </p:nvSpPr>
        <p:spPr bwMode="auto">
          <a:xfrm>
            <a:off x="0" y="8893002"/>
            <a:ext cx="3067374" cy="468475"/>
          </a:xfrm>
          <a:prstGeom prst="rect">
            <a:avLst/>
          </a:prstGeom>
          <a:noFill/>
          <a:ln w="9525">
            <a:noFill/>
            <a:miter lim="800000"/>
            <a:headEnd/>
            <a:tailEnd/>
          </a:ln>
          <a:effectLst/>
        </p:spPr>
        <p:txBody>
          <a:bodyPr vert="horz" wrap="square" lIns="93932" tIns="46966" rIns="93932" bIns="46966" numCol="1" anchor="b" anchorCtr="0" compatLnSpc="1">
            <a:prstTxWarp prst="textNoShape">
              <a:avLst/>
            </a:prstTxWarp>
          </a:bodyPr>
          <a:lstStyle>
            <a:lvl1pPr defTabSz="939415">
              <a:defRPr sz="1200">
                <a:latin typeface="Arial" pitchFamily="-106" charset="0"/>
                <a:ea typeface="ＭＳ Ｐゴシック" pitchFamily="-106" charset="-128"/>
                <a:cs typeface="ＭＳ Ｐゴシック" pitchFamily="-106" charset="-128"/>
              </a:defRPr>
            </a:lvl1pPr>
          </a:lstStyle>
          <a:p>
            <a:pPr>
              <a:defRPr/>
            </a:pPr>
            <a:endParaRPr lang="en-US" dirty="0"/>
          </a:p>
        </p:txBody>
      </p:sp>
      <p:sp>
        <p:nvSpPr>
          <p:cNvPr id="7175" name="Rectangle 7"/>
          <p:cNvSpPr>
            <a:spLocks noGrp="1" noChangeArrowheads="1"/>
          </p:cNvSpPr>
          <p:nvPr>
            <p:ph type="sldNum" sz="quarter" idx="5"/>
          </p:nvPr>
        </p:nvSpPr>
        <p:spPr bwMode="auto">
          <a:xfrm>
            <a:off x="4008101" y="8893002"/>
            <a:ext cx="3067374" cy="468475"/>
          </a:xfrm>
          <a:prstGeom prst="rect">
            <a:avLst/>
          </a:prstGeom>
          <a:noFill/>
          <a:ln w="9525">
            <a:noFill/>
            <a:miter lim="800000"/>
            <a:headEnd/>
            <a:tailEnd/>
          </a:ln>
          <a:effectLst/>
        </p:spPr>
        <p:txBody>
          <a:bodyPr vert="horz" wrap="square" lIns="93932" tIns="46966" rIns="93932" bIns="46966" numCol="1" anchor="b" anchorCtr="0" compatLnSpc="1">
            <a:prstTxWarp prst="textNoShape">
              <a:avLst/>
            </a:prstTxWarp>
          </a:bodyPr>
          <a:lstStyle>
            <a:lvl1pPr algn="r" defTabSz="939415">
              <a:defRPr sz="1200">
                <a:latin typeface="Arial" charset="0"/>
                <a:ea typeface="ＭＳ Ｐゴシック" charset="-128"/>
                <a:cs typeface="+mn-cs"/>
              </a:defRPr>
            </a:lvl1pPr>
          </a:lstStyle>
          <a:p>
            <a:pPr>
              <a:defRPr/>
            </a:pPr>
            <a:fld id="{D218E64E-9A33-4D5C-BAFD-FD3E918B2F20}" type="slidenum">
              <a:rPr lang="en-US"/>
              <a:pPr>
                <a:defRPr/>
              </a:pPr>
              <a:t>‹#›</a:t>
            </a:fld>
            <a:endParaRPr lang="en-US" dirty="0"/>
          </a:p>
        </p:txBody>
      </p:sp>
    </p:spTree>
    <p:extLst>
      <p:ext uri="{BB962C8B-B14F-4D97-AF65-F5344CB8AC3E}">
        <p14:creationId xmlns:p14="http://schemas.microsoft.com/office/powerpoint/2010/main" val="153752842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000" kern="1200">
        <a:solidFill>
          <a:schemeClr val="tx1"/>
        </a:solidFill>
        <a:latin typeface="Arial" charset="0"/>
        <a:ea typeface="ＭＳ Ｐゴシック"/>
        <a:cs typeface="ＭＳ Ｐゴシック"/>
      </a:defRPr>
    </a:lvl1pPr>
    <a:lvl2pPr marL="457200" algn="l" rtl="0" eaLnBrk="0" fontAlgn="base" hangingPunct="0">
      <a:spcBef>
        <a:spcPct val="30000"/>
      </a:spcBef>
      <a:spcAft>
        <a:spcPct val="0"/>
      </a:spcAft>
      <a:defRPr sz="1000" kern="1200">
        <a:solidFill>
          <a:schemeClr val="tx1"/>
        </a:solidFill>
        <a:latin typeface="Arial" charset="0"/>
        <a:ea typeface="ＭＳ Ｐゴシック"/>
        <a:cs typeface="ＭＳ Ｐゴシック"/>
      </a:defRPr>
    </a:lvl2pPr>
    <a:lvl3pPr marL="914400" algn="l" rtl="0" eaLnBrk="0" fontAlgn="base" hangingPunct="0">
      <a:spcBef>
        <a:spcPct val="30000"/>
      </a:spcBef>
      <a:spcAft>
        <a:spcPct val="0"/>
      </a:spcAft>
      <a:defRPr sz="1000" kern="1200">
        <a:solidFill>
          <a:schemeClr val="tx1"/>
        </a:solidFill>
        <a:latin typeface="Arial" charset="0"/>
        <a:ea typeface="ＭＳ Ｐゴシック"/>
        <a:cs typeface="ＭＳ Ｐゴシック"/>
      </a:defRPr>
    </a:lvl3pPr>
    <a:lvl4pPr marL="1371600" algn="l" rtl="0" eaLnBrk="0" fontAlgn="base" hangingPunct="0">
      <a:spcBef>
        <a:spcPct val="30000"/>
      </a:spcBef>
      <a:spcAft>
        <a:spcPct val="0"/>
      </a:spcAft>
      <a:defRPr sz="1000" kern="1200">
        <a:solidFill>
          <a:schemeClr val="tx1"/>
        </a:solidFill>
        <a:latin typeface="Arial" charset="0"/>
        <a:ea typeface="ＭＳ Ｐゴシック"/>
        <a:cs typeface="ＭＳ Ｐゴシック"/>
      </a:defRPr>
    </a:lvl4pPr>
    <a:lvl5pPr marL="1828800" algn="l" rtl="0" eaLnBrk="0" fontAlgn="base" hangingPunct="0">
      <a:spcBef>
        <a:spcPct val="30000"/>
      </a:spcBef>
      <a:spcAft>
        <a:spcPct val="0"/>
      </a:spcAft>
      <a:defRPr sz="1000" kern="1200">
        <a:solidFill>
          <a:schemeClr val="tx1"/>
        </a:solidFill>
        <a:latin typeface="Arial" charset="0"/>
        <a:ea typeface="ＭＳ Ｐゴシック"/>
        <a:cs typeface="ＭＳ Ｐゴシック"/>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1675"/>
            <a:ext cx="4679950" cy="35099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218E64E-9A33-4D5C-BAFD-FD3E918B2F20}" type="slidenum">
              <a:rPr lang="en-US" smtClean="0"/>
              <a:pPr>
                <a:defRPr/>
              </a:pPr>
              <a:t>1</a:t>
            </a:fld>
            <a:endParaRPr lang="en-US" dirty="0"/>
          </a:p>
        </p:txBody>
      </p:sp>
    </p:spTree>
    <p:extLst>
      <p:ext uri="{BB962C8B-B14F-4D97-AF65-F5344CB8AC3E}">
        <p14:creationId xmlns:p14="http://schemas.microsoft.com/office/powerpoint/2010/main" val="519472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1675"/>
            <a:ext cx="4679950" cy="35099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218E64E-9A33-4D5C-BAFD-FD3E918B2F20}" type="slidenum">
              <a:rPr lang="en-US" smtClean="0"/>
              <a:pPr>
                <a:defRPr/>
              </a:pPr>
              <a:t>31</a:t>
            </a:fld>
            <a:endParaRPr lang="en-US" dirty="0"/>
          </a:p>
        </p:txBody>
      </p:sp>
    </p:spTree>
    <p:extLst>
      <p:ext uri="{BB962C8B-B14F-4D97-AF65-F5344CB8AC3E}">
        <p14:creationId xmlns:p14="http://schemas.microsoft.com/office/powerpoint/2010/main" val="17773252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1675"/>
            <a:ext cx="4679950" cy="35099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218E64E-9A33-4D5C-BAFD-FD3E918B2F20}" type="slidenum">
              <a:rPr lang="en-US" smtClean="0"/>
              <a:pPr>
                <a:defRPr/>
              </a:pPr>
              <a:t>34</a:t>
            </a:fld>
            <a:endParaRPr lang="en-US" dirty="0"/>
          </a:p>
        </p:txBody>
      </p:sp>
    </p:spTree>
    <p:extLst>
      <p:ext uri="{BB962C8B-B14F-4D97-AF65-F5344CB8AC3E}">
        <p14:creationId xmlns:p14="http://schemas.microsoft.com/office/powerpoint/2010/main" val="2193455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1675"/>
            <a:ext cx="4679950" cy="35099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218E64E-9A33-4D5C-BAFD-FD3E918B2F20}" type="slidenum">
              <a:rPr lang="en-US" smtClean="0"/>
              <a:pPr>
                <a:defRPr/>
              </a:pPr>
              <a:t>35</a:t>
            </a:fld>
            <a:endParaRPr lang="en-US" dirty="0"/>
          </a:p>
        </p:txBody>
      </p:sp>
    </p:spTree>
    <p:extLst>
      <p:ext uri="{BB962C8B-B14F-4D97-AF65-F5344CB8AC3E}">
        <p14:creationId xmlns:p14="http://schemas.microsoft.com/office/powerpoint/2010/main" val="35247281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1675"/>
            <a:ext cx="4679950" cy="35099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218E64E-9A33-4D5C-BAFD-FD3E918B2F20}" type="slidenum">
              <a:rPr lang="en-US" smtClean="0"/>
              <a:pPr>
                <a:defRPr/>
              </a:pPr>
              <a:t>36</a:t>
            </a:fld>
            <a:endParaRPr lang="en-US" dirty="0"/>
          </a:p>
        </p:txBody>
      </p:sp>
    </p:spTree>
    <p:extLst>
      <p:ext uri="{BB962C8B-B14F-4D97-AF65-F5344CB8AC3E}">
        <p14:creationId xmlns:p14="http://schemas.microsoft.com/office/powerpoint/2010/main" val="1949466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1675"/>
            <a:ext cx="4679950" cy="3509963"/>
          </a:xfrm>
        </p:spPr>
      </p:sp>
      <p:sp>
        <p:nvSpPr>
          <p:cNvPr id="3" name="Notes Placeholder 2"/>
          <p:cNvSpPr>
            <a:spLocks noGrp="1"/>
          </p:cNvSpPr>
          <p:nvPr>
            <p:ph type="body" idx="1"/>
          </p:nvPr>
        </p:nvSpPr>
        <p:spPr/>
        <p:txBody>
          <a:bodyPr/>
          <a:lstStyle/>
          <a:p>
            <a:r>
              <a:rPr lang="en-US" dirty="0"/>
              <a:t>High level summary of where we are with V2X, including work</a:t>
            </a:r>
            <a:r>
              <a:rPr lang="en-US" baseline="0" dirty="0"/>
              <a:t> US DOT is doing to perform testing, the measurements necessary to support </a:t>
            </a:r>
            <a:r>
              <a:rPr lang="en-US" dirty="0"/>
              <a:t>the current trend toward adoption, and</a:t>
            </a:r>
            <a:r>
              <a:rPr lang="en-US" baseline="0" dirty="0"/>
              <a:t> identify some of the remaining </a:t>
            </a:r>
            <a:r>
              <a:rPr lang="en-US" dirty="0"/>
              <a:t>challenges for V2X communications and how the USDOT’s Spectrum research program is addressing these issues.  </a:t>
            </a:r>
          </a:p>
          <a:p>
            <a:endParaRPr lang="en-US" dirty="0"/>
          </a:p>
          <a:p>
            <a:r>
              <a:rPr lang="en-US" dirty="0"/>
              <a:t>We will start will a quick overview of the unique requirements of V2X communications and how they fulfill the needs of a highly mobile transportation environment. </a:t>
            </a:r>
          </a:p>
          <a:p>
            <a:endParaRPr lang="en-US" dirty="0"/>
          </a:p>
          <a:p>
            <a:r>
              <a:rPr lang="en-US" dirty="0"/>
              <a:t>Then, challenges related to spectrum, including rapid changes occurring in telecom industry, the emergence of spectrum sharing industry concepts,</a:t>
            </a:r>
            <a:r>
              <a:rPr lang="en-US" baseline="0" dirty="0"/>
              <a:t> and recent issues with the FCC proposing different NPRMs for the use of the transportation safety spectrum.</a:t>
            </a:r>
            <a:endParaRPr lang="en-US" dirty="0"/>
          </a:p>
          <a:p>
            <a:r>
              <a:rPr lang="en-US" dirty="0"/>
              <a:t>  </a:t>
            </a:r>
          </a:p>
        </p:txBody>
      </p:sp>
      <p:sp>
        <p:nvSpPr>
          <p:cNvPr id="4" name="Slide Number Placeholder 3"/>
          <p:cNvSpPr>
            <a:spLocks noGrp="1"/>
          </p:cNvSpPr>
          <p:nvPr>
            <p:ph type="sldNum" sz="quarter" idx="10"/>
          </p:nvPr>
        </p:nvSpPr>
        <p:spPr/>
        <p:txBody>
          <a:bodyPr/>
          <a:lstStyle/>
          <a:p>
            <a:pPr>
              <a:defRPr/>
            </a:pPr>
            <a:fld id="{3013D1BB-604C-48BE-965B-46516FB7008F}" type="slidenum">
              <a:rPr lang="en-US" altLang="en-US" smtClean="0"/>
              <a:pPr>
                <a:defRPr/>
              </a:pPr>
              <a:t>2</a:t>
            </a:fld>
            <a:endParaRPr lang="en-US" altLang="en-US" dirty="0"/>
          </a:p>
        </p:txBody>
      </p:sp>
    </p:spTree>
    <p:extLst>
      <p:ext uri="{BB962C8B-B14F-4D97-AF65-F5344CB8AC3E}">
        <p14:creationId xmlns:p14="http://schemas.microsoft.com/office/powerpoint/2010/main" val="2557002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a:xfrm>
            <a:off x="1198563" y="701675"/>
            <a:ext cx="4679950" cy="3509963"/>
          </a:xfrm>
          <a:ln/>
        </p:spPr>
      </p:sp>
      <p:sp>
        <p:nvSpPr>
          <p:cNvPr id="8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3736" indent="0">
              <a:buNone/>
              <a:defRPr/>
            </a:pPr>
            <a:r>
              <a:rPr lang="en-US" dirty="0"/>
              <a:t>Costs are in 2014 dollars and, for clarity, include the economic costs. See Blincoe, L.J., Miller, T.R., Zaloshnja, E., &amp; Lawrence, B.A. (2014, May), The economic and societal impact of motor vehicle crashes, 2010, (Report No. DOT HS 812 013), Washington, DC: National Highway Traffic Safety Administration (Revised, May, 2015), available at: http://www-nrd.nhtsa.dot.gov/pubs/ 812013.pdf (last accessed Dec 7, 2016) (National Highway Traffic Safety Administration (NHTSA), Department of Transportation (DOT).</a:t>
            </a:r>
            <a:r>
              <a:rPr lang="en-US" baseline="0" dirty="0"/>
              <a:t> </a:t>
            </a:r>
            <a:r>
              <a:rPr lang="en-US" dirty="0"/>
              <a:t>Notice of Proposed Rulemaking (NPRM) </a:t>
            </a:r>
            <a:r>
              <a:rPr lang="sv-SE" dirty="0"/>
              <a:t>49 CFR Part 571 [Docket No. NHTSA–2016–0126] RIN 2127–AL55)</a:t>
            </a:r>
            <a:endParaRPr lang="en-US" b="1" dirty="0">
              <a:latin typeface="Calibri" panose="020F0502020204030204" pitchFamily="34" charset="0"/>
            </a:endParaRPr>
          </a:p>
          <a:p>
            <a:pPr marL="173736" indent="0">
              <a:buNone/>
              <a:defRPr/>
            </a:pPr>
            <a:endParaRPr lang="en-US" b="1" dirty="0">
              <a:latin typeface="Calibri" panose="020F0502020204030204" pitchFamily="34" charset="0"/>
            </a:endParaRPr>
          </a:p>
          <a:p>
            <a:pPr marL="173736" indent="0">
              <a:buNone/>
              <a:defRPr/>
            </a:pPr>
            <a:r>
              <a:rPr lang="en-US" b="1" dirty="0">
                <a:latin typeface="Calibri" panose="020F0502020204030204" pitchFamily="34" charset="0"/>
              </a:rPr>
              <a:t>Safety Benefits Estimation:</a:t>
            </a:r>
          </a:p>
          <a:p>
            <a:pPr>
              <a:defRPr/>
            </a:pPr>
            <a:r>
              <a:rPr lang="en-US" dirty="0">
                <a:latin typeface="Calibri" panose="020F0502020204030204" pitchFamily="34" charset="0"/>
              </a:rPr>
              <a:t>81 percent of light-vehicle crashes involving  unimpaired drivers could be addressed</a:t>
            </a:r>
          </a:p>
          <a:p>
            <a:pPr>
              <a:defRPr/>
            </a:pPr>
            <a:r>
              <a:rPr lang="en-US" dirty="0">
                <a:latin typeface="Calibri" panose="020F0502020204030204" pitchFamily="34" charset="0"/>
              </a:rPr>
              <a:t> Overall, a fully mature V2V system could potentially address the following unimpaired crashes:</a:t>
            </a:r>
            <a:r>
              <a:rPr lang="en-US" baseline="30000" dirty="0">
                <a:latin typeface="Calibri" panose="020F0502020204030204" pitchFamily="34" charset="0"/>
              </a:rPr>
              <a:t> </a:t>
            </a:r>
            <a:endParaRPr lang="en-US" dirty="0">
              <a:latin typeface="Calibri" panose="020F0502020204030204" pitchFamily="34" charset="0"/>
            </a:endParaRPr>
          </a:p>
          <a:p>
            <a:pPr lvl="1">
              <a:defRPr/>
            </a:pPr>
            <a:r>
              <a:rPr lang="en-US" dirty="0">
                <a:latin typeface="Calibri" panose="020F0502020204030204" pitchFamily="34" charset="0"/>
              </a:rPr>
              <a:t>About 4,409,000 police-reported or 79 percent of </a:t>
            </a:r>
            <a:r>
              <a:rPr lang="en-US" u="sng" dirty="0">
                <a:latin typeface="Calibri" panose="020F0502020204030204" pitchFamily="34" charset="0"/>
              </a:rPr>
              <a:t>all vehicle</a:t>
            </a:r>
            <a:r>
              <a:rPr lang="en-US" dirty="0">
                <a:latin typeface="Calibri" panose="020F0502020204030204" pitchFamily="34" charset="0"/>
              </a:rPr>
              <a:t> target crashes.</a:t>
            </a:r>
          </a:p>
          <a:p>
            <a:pPr lvl="1">
              <a:defRPr/>
            </a:pPr>
            <a:r>
              <a:rPr lang="en-US" dirty="0">
                <a:latin typeface="Calibri" panose="020F0502020204030204" pitchFamily="34" charset="0"/>
              </a:rPr>
              <a:t>4,336,000 police-reported or 81 percent of all </a:t>
            </a:r>
            <a:r>
              <a:rPr lang="en-US" u="sng" dirty="0">
                <a:latin typeface="Calibri" panose="020F0502020204030204" pitchFamily="34" charset="0"/>
              </a:rPr>
              <a:t>light-vehicle</a:t>
            </a:r>
            <a:r>
              <a:rPr lang="en-US" dirty="0">
                <a:latin typeface="Calibri" panose="020F0502020204030204" pitchFamily="34" charset="0"/>
              </a:rPr>
              <a:t> target crashes. </a:t>
            </a:r>
          </a:p>
          <a:p>
            <a:pPr lvl="1">
              <a:defRPr/>
            </a:pPr>
            <a:r>
              <a:rPr lang="en-US" dirty="0">
                <a:latin typeface="Calibri" panose="020F0502020204030204" pitchFamily="34" charset="0"/>
              </a:rPr>
              <a:t>267,000 police-reported or 71 percent of all </a:t>
            </a:r>
            <a:r>
              <a:rPr lang="en-US" u="sng" dirty="0">
                <a:latin typeface="Calibri" panose="020F0502020204030204" pitchFamily="34" charset="0"/>
              </a:rPr>
              <a:t>heavy-truck</a:t>
            </a:r>
            <a:r>
              <a:rPr lang="en-US" dirty="0">
                <a:latin typeface="Calibri" panose="020F0502020204030204" pitchFamily="34" charset="0"/>
              </a:rPr>
              <a:t> target crashes annually.</a:t>
            </a:r>
          </a:p>
          <a:p>
            <a:pPr>
              <a:defRPr/>
            </a:pPr>
            <a:r>
              <a:rPr lang="en-US" dirty="0">
                <a:latin typeface="Calibri" panose="020F0502020204030204" pitchFamily="34" charset="0"/>
              </a:rPr>
              <a:t> V2I systems could potentially address the following unimpaired crashes:</a:t>
            </a:r>
          </a:p>
          <a:p>
            <a:pPr lvl="1">
              <a:defRPr/>
            </a:pPr>
            <a:r>
              <a:rPr lang="en-US" dirty="0">
                <a:latin typeface="Calibri" panose="020F0502020204030204" pitchFamily="34" charset="0"/>
              </a:rPr>
              <a:t>About 1,465,000 police-reported or 26 percent of </a:t>
            </a:r>
            <a:r>
              <a:rPr lang="en-US" u="sng" dirty="0">
                <a:latin typeface="Calibri" panose="020F0502020204030204" pitchFamily="34" charset="0"/>
              </a:rPr>
              <a:t>all-vehicle</a:t>
            </a:r>
            <a:r>
              <a:rPr lang="en-US" dirty="0">
                <a:latin typeface="Calibri" panose="020F0502020204030204" pitchFamily="34" charset="0"/>
              </a:rPr>
              <a:t> target crashes. </a:t>
            </a:r>
          </a:p>
          <a:p>
            <a:pPr lvl="1">
              <a:defRPr/>
            </a:pPr>
            <a:r>
              <a:rPr lang="en-US" dirty="0">
                <a:latin typeface="Calibri" panose="020F0502020204030204" pitchFamily="34" charset="0"/>
              </a:rPr>
              <a:t>1,431,000 police-reported or 27 percent of all </a:t>
            </a:r>
            <a:r>
              <a:rPr lang="en-US" u="sng" dirty="0">
                <a:latin typeface="Calibri" panose="020F0502020204030204" pitchFamily="34" charset="0"/>
              </a:rPr>
              <a:t>light-vehicle</a:t>
            </a:r>
            <a:r>
              <a:rPr lang="en-US" dirty="0">
                <a:latin typeface="Calibri" panose="020F0502020204030204" pitchFamily="34" charset="0"/>
              </a:rPr>
              <a:t> target crashes.</a:t>
            </a:r>
          </a:p>
          <a:p>
            <a:pPr lvl="1">
              <a:defRPr/>
            </a:pPr>
            <a:r>
              <a:rPr lang="en-US" dirty="0">
                <a:latin typeface="Calibri" panose="020F0502020204030204" pitchFamily="34" charset="0"/>
              </a:rPr>
              <a:t>55,000 police-reported or 15 percent of all </a:t>
            </a:r>
            <a:r>
              <a:rPr lang="en-US" u="sng" dirty="0">
                <a:latin typeface="Calibri" panose="020F0502020204030204" pitchFamily="34" charset="0"/>
              </a:rPr>
              <a:t>heavy-truck</a:t>
            </a:r>
            <a:r>
              <a:rPr lang="en-US" dirty="0">
                <a:latin typeface="Calibri" panose="020F0502020204030204" pitchFamily="34" charset="0"/>
              </a:rPr>
              <a:t> target crashes annually. </a:t>
            </a:r>
          </a:p>
          <a:p>
            <a:pPr>
              <a:defRPr/>
            </a:pPr>
            <a:r>
              <a:rPr lang="en-US" dirty="0">
                <a:latin typeface="Calibri" panose="020F0502020204030204" pitchFamily="34" charset="0"/>
              </a:rPr>
              <a:t> Combined V2V and V2I systems could potentially address the following unimpaired crashes:</a:t>
            </a:r>
          </a:p>
          <a:p>
            <a:pPr lvl="1">
              <a:defRPr/>
            </a:pPr>
            <a:r>
              <a:rPr lang="en-US" dirty="0">
                <a:latin typeface="Calibri" panose="020F0502020204030204" pitchFamily="34" charset="0"/>
              </a:rPr>
              <a:t>About 4,503,000 police-reported or 81 percent of </a:t>
            </a:r>
            <a:r>
              <a:rPr lang="en-US" u="sng" dirty="0">
                <a:latin typeface="Calibri" panose="020F0502020204030204" pitchFamily="34" charset="0"/>
              </a:rPr>
              <a:t>all-vehicle</a:t>
            </a:r>
            <a:r>
              <a:rPr lang="en-US" dirty="0">
                <a:latin typeface="Calibri" panose="020F0502020204030204" pitchFamily="34" charset="0"/>
              </a:rPr>
              <a:t> target crashes.</a:t>
            </a:r>
          </a:p>
          <a:p>
            <a:pPr lvl="1">
              <a:defRPr/>
            </a:pPr>
            <a:r>
              <a:rPr lang="en-US" dirty="0">
                <a:latin typeface="Calibri" panose="020F0502020204030204" pitchFamily="34" charset="0"/>
              </a:rPr>
              <a:t>4,417,000 police-reported or 83 percent of all </a:t>
            </a:r>
            <a:r>
              <a:rPr lang="en-US" u="sng" dirty="0">
                <a:latin typeface="Calibri" panose="020F0502020204030204" pitchFamily="34" charset="0"/>
              </a:rPr>
              <a:t>light-vehicle</a:t>
            </a:r>
            <a:r>
              <a:rPr lang="en-US" dirty="0">
                <a:latin typeface="Calibri" panose="020F0502020204030204" pitchFamily="34" charset="0"/>
              </a:rPr>
              <a:t> target crashes.</a:t>
            </a:r>
          </a:p>
          <a:p>
            <a:pPr lvl="1">
              <a:defRPr/>
            </a:pPr>
            <a:r>
              <a:rPr lang="en-US" dirty="0">
                <a:latin typeface="Calibri" panose="020F0502020204030204" pitchFamily="34" charset="0"/>
              </a:rPr>
              <a:t>272,000 police-reported or 72 percent of all </a:t>
            </a:r>
            <a:r>
              <a:rPr lang="en-US" u="sng" dirty="0">
                <a:latin typeface="Calibri" panose="020F0502020204030204" pitchFamily="34" charset="0"/>
              </a:rPr>
              <a:t>heavy-truck</a:t>
            </a:r>
            <a:r>
              <a:rPr lang="en-US" dirty="0">
                <a:latin typeface="Calibri" panose="020F0502020204030204" pitchFamily="34" charset="0"/>
              </a:rPr>
              <a:t> target crashes annually.</a:t>
            </a:r>
          </a:p>
          <a:p>
            <a:pPr marL="173736" indent="0">
              <a:buFont typeface="Wingdings" panose="05000000000000000000" pitchFamily="2" charset="2"/>
              <a:buNone/>
              <a:defRPr/>
            </a:pPr>
            <a:endParaRPr lang="en-US" dirty="0">
              <a:latin typeface="Calibri" panose="020F0502020204030204" pitchFamily="34" charset="0"/>
            </a:endParaRPr>
          </a:p>
          <a:p>
            <a:endParaRPr lang="en-US" altLang="en-US" dirty="0">
              <a:latin typeface="Arial" panose="020B0604020202020204" pitchFamily="34" charset="0"/>
            </a:endParaRPr>
          </a:p>
        </p:txBody>
      </p:sp>
      <p:sp>
        <p:nvSpPr>
          <p:cNvPr id="81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1400">
                <a:solidFill>
                  <a:schemeClr val="tx1"/>
                </a:solidFill>
                <a:latin typeface="Arial" panose="020B0604020202020204" pitchFamily="34" charset="0"/>
              </a:defRPr>
            </a:lvl1pPr>
            <a:lvl2pPr marL="742950" indent="-285750" defTabSz="931863">
              <a:defRPr sz="1400">
                <a:solidFill>
                  <a:schemeClr val="tx1"/>
                </a:solidFill>
                <a:latin typeface="Arial" panose="020B0604020202020204" pitchFamily="34" charset="0"/>
              </a:defRPr>
            </a:lvl2pPr>
            <a:lvl3pPr marL="1143000" indent="-228600" defTabSz="931863">
              <a:defRPr sz="1400">
                <a:solidFill>
                  <a:schemeClr val="tx1"/>
                </a:solidFill>
                <a:latin typeface="Arial" panose="020B0604020202020204" pitchFamily="34" charset="0"/>
              </a:defRPr>
            </a:lvl3pPr>
            <a:lvl4pPr marL="1600200" indent="-228600" defTabSz="931863">
              <a:defRPr sz="1400">
                <a:solidFill>
                  <a:schemeClr val="tx1"/>
                </a:solidFill>
                <a:latin typeface="Arial" panose="020B0604020202020204" pitchFamily="34" charset="0"/>
              </a:defRPr>
            </a:lvl4pPr>
            <a:lvl5pPr marL="2057400" indent="-228600" defTabSz="931863">
              <a:defRPr sz="1400">
                <a:solidFill>
                  <a:schemeClr val="tx1"/>
                </a:solidFill>
                <a:latin typeface="Arial" panose="020B0604020202020204" pitchFamily="34" charset="0"/>
              </a:defRPr>
            </a:lvl5pPr>
            <a:lvl6pPr marL="2514600" indent="-228600" defTabSz="931863"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6pPr>
            <a:lvl7pPr marL="2971800" indent="-228600" defTabSz="931863"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7pPr>
            <a:lvl8pPr marL="3429000" indent="-228600" defTabSz="931863"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8pPr>
            <a:lvl9pPr marL="3886200" indent="-228600" defTabSz="931863"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9pPr>
          </a:lstStyle>
          <a:p>
            <a:fld id="{D0BBA391-9912-4849-ADE1-C1ED41403ED3}" type="slidenum">
              <a:rPr lang="en-US" altLang="en-US" sz="1200"/>
              <a:pPr/>
              <a:t>4</a:t>
            </a:fld>
            <a:endParaRPr lang="en-US" altLang="en-US" sz="1200" dirty="0"/>
          </a:p>
        </p:txBody>
      </p:sp>
    </p:spTree>
    <p:extLst>
      <p:ext uri="{BB962C8B-B14F-4D97-AF65-F5344CB8AC3E}">
        <p14:creationId xmlns:p14="http://schemas.microsoft.com/office/powerpoint/2010/main" val="3359745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1675"/>
            <a:ext cx="4679950" cy="3509963"/>
          </a:xfrm>
        </p:spPr>
      </p:sp>
      <p:sp>
        <p:nvSpPr>
          <p:cNvPr id="3" name="Notes Placeholder 2"/>
          <p:cNvSpPr>
            <a:spLocks noGrp="1"/>
          </p:cNvSpPr>
          <p:nvPr>
            <p:ph type="body" idx="1"/>
          </p:nvPr>
        </p:nvSpPr>
        <p:spPr/>
        <p:txBody>
          <a:bodyPr/>
          <a:lstStyle/>
          <a:p>
            <a:r>
              <a:rPr lang="en-US" sz="1600" dirty="0"/>
              <a:t>Automation cameras are not robust enough for operations within snow, sleet, fog, and a range of other conditions.</a:t>
            </a:r>
          </a:p>
          <a:p>
            <a:r>
              <a:rPr lang="en-US" sz="1600" dirty="0"/>
              <a:t>Today’s sensor systems do not communicate outside</a:t>
            </a:r>
            <a:r>
              <a:rPr lang="en-US" sz="1600" baseline="0" dirty="0"/>
              <a:t> of the vehicle.</a:t>
            </a:r>
          </a:p>
          <a:p>
            <a:r>
              <a:rPr lang="en-US" sz="1600" baseline="0" dirty="0"/>
              <a:t>Cooperative ITS fuses all of this data together to communicate to nearby vehicles but also devices with pedestrians, bicyclists, and other users of the transportation environment</a:t>
            </a:r>
            <a:endParaRPr lang="en-US" sz="1600" dirty="0"/>
          </a:p>
        </p:txBody>
      </p:sp>
      <p:sp>
        <p:nvSpPr>
          <p:cNvPr id="4" name="Slide Number Placeholder 3"/>
          <p:cNvSpPr>
            <a:spLocks noGrp="1"/>
          </p:cNvSpPr>
          <p:nvPr>
            <p:ph type="sldNum" sz="quarter" idx="10"/>
          </p:nvPr>
        </p:nvSpPr>
        <p:spPr/>
        <p:txBody>
          <a:bodyPr/>
          <a:lstStyle/>
          <a:p>
            <a:pPr>
              <a:defRPr/>
            </a:pPr>
            <a:fld id="{D218E64E-9A33-4D5C-BAFD-FD3E918B2F20}" type="slidenum">
              <a:rPr lang="en-US" smtClean="0"/>
              <a:pPr>
                <a:defRPr/>
              </a:pPr>
              <a:t>5</a:t>
            </a:fld>
            <a:endParaRPr lang="en-US" dirty="0"/>
          </a:p>
        </p:txBody>
      </p:sp>
    </p:spTree>
    <p:extLst>
      <p:ext uri="{BB962C8B-B14F-4D97-AF65-F5344CB8AC3E}">
        <p14:creationId xmlns:p14="http://schemas.microsoft.com/office/powerpoint/2010/main" val="20482517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1675"/>
            <a:ext cx="4679950" cy="3509963"/>
          </a:xfrm>
        </p:spPr>
      </p:sp>
      <p:sp>
        <p:nvSpPr>
          <p:cNvPr id="3" name="Notes Placeholder 2"/>
          <p:cNvSpPr>
            <a:spLocks noGrp="1"/>
          </p:cNvSpPr>
          <p:nvPr>
            <p:ph type="body" idx="1"/>
          </p:nvPr>
        </p:nvSpPr>
        <p:spPr/>
        <p:txBody>
          <a:bodyPr/>
          <a:lstStyle/>
          <a:p>
            <a:endParaRPr lang="en-US" dirty="0">
              <a:latin typeface="Arial" pitchFamily="84" charset="0"/>
              <a:ea typeface="ＭＳ Ｐゴシック" pitchFamily="84" charset="-128"/>
              <a:cs typeface="ＭＳ Ｐゴシック" pitchFamily="84" charset="-128"/>
            </a:endParaRPr>
          </a:p>
        </p:txBody>
      </p:sp>
    </p:spTree>
    <p:extLst>
      <p:ext uri="{BB962C8B-B14F-4D97-AF65-F5344CB8AC3E}">
        <p14:creationId xmlns:p14="http://schemas.microsoft.com/office/powerpoint/2010/main" val="743197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8775" y="527050"/>
            <a:ext cx="3511550" cy="2633663"/>
          </a:xfrm>
        </p:spPr>
      </p:sp>
      <p:sp>
        <p:nvSpPr>
          <p:cNvPr id="3" name="Notes Placeholder 2"/>
          <p:cNvSpPr>
            <a:spLocks noGrp="1"/>
          </p:cNvSpPr>
          <p:nvPr>
            <p:ph type="body" idx="1"/>
          </p:nvPr>
        </p:nvSpPr>
        <p:spPr/>
        <p:txBody>
          <a:bodyPr/>
          <a:lstStyle/>
          <a:p>
            <a:r>
              <a:rPr lang="en-US" dirty="0"/>
              <a:t>We think that there are three things that if done well</a:t>
            </a:r>
            <a:r>
              <a:rPr lang="en-US" baseline="0" dirty="0"/>
              <a:t> will project connected intelligent transportation systems into the “after” state:</a:t>
            </a:r>
            <a:endParaRPr lang="en-US" dirty="0"/>
          </a:p>
          <a:p>
            <a:endParaRPr lang="en-US" dirty="0"/>
          </a:p>
          <a:p>
            <a:pPr marL="229038" indent="-229038">
              <a:buAutoNum type="arabicParenR"/>
            </a:pPr>
            <a:r>
              <a:rPr lang="en-US" dirty="0"/>
              <a:t>To accomplish transportation application goals,</a:t>
            </a:r>
            <a:r>
              <a:rPr lang="en-US" baseline="0" dirty="0"/>
              <a:t> we have a number of communication resources that have to be properly, efficiently melded together, and</a:t>
            </a:r>
          </a:p>
          <a:p>
            <a:pPr marL="229038" indent="-229038">
              <a:buAutoNum type="arabicParenR"/>
            </a:pPr>
            <a:endParaRPr lang="en-US" baseline="0" dirty="0"/>
          </a:p>
          <a:p>
            <a:pPr marL="229038" indent="-229038">
              <a:buAutoNum type="arabicParenR"/>
            </a:pPr>
            <a:r>
              <a:rPr lang="en-US" baseline="0" dirty="0"/>
              <a:t>There are two classes of data used in transportation systems.</a:t>
            </a:r>
          </a:p>
          <a:p>
            <a:pPr marL="229038" indent="-229038">
              <a:buAutoNum type="arabicParenR"/>
            </a:pPr>
            <a:endParaRPr lang="en-US" baseline="0" dirty="0"/>
          </a:p>
          <a:p>
            <a:pPr marL="229038" indent="-229038">
              <a:buAutoNum type="arabicParenR"/>
            </a:pPr>
            <a:r>
              <a:rPr lang="en-US" baseline="0" dirty="0"/>
              <a:t>Those two things can then be unified through well-organized tools.</a:t>
            </a:r>
          </a:p>
          <a:p>
            <a:pPr marL="229038" indent="-229038">
              <a:buAutoNum type="arabicParenR"/>
            </a:pPr>
            <a:endParaRPr lang="en-US" baseline="0" dirty="0"/>
          </a:p>
          <a:p>
            <a:pPr marL="229038" indent="-229038">
              <a:buAutoNum type="arabicParenR"/>
            </a:pPr>
            <a:endParaRPr lang="en-US" baseline="0" dirty="0"/>
          </a:p>
          <a:p>
            <a:pPr marL="229038" indent="-229038">
              <a:buAutoNum type="arabicParenR"/>
            </a:pPr>
            <a:endParaRPr lang="en-US" baseline="0" dirty="0"/>
          </a:p>
          <a:p>
            <a:r>
              <a:rPr lang="en-US" baseline="0" dirty="0"/>
              <a:t>*******************************</a:t>
            </a:r>
          </a:p>
          <a:p>
            <a:endParaRPr lang="en-US" dirty="0"/>
          </a:p>
          <a:p>
            <a:endParaRPr lang="en-US" dirty="0"/>
          </a:p>
          <a:p>
            <a:r>
              <a:rPr lang="en-US" dirty="0"/>
              <a:t>OK, I don’t quite get this one.  </a:t>
            </a:r>
          </a:p>
        </p:txBody>
      </p:sp>
      <p:sp>
        <p:nvSpPr>
          <p:cNvPr id="4" name="Slide Number Placeholder 3"/>
          <p:cNvSpPr>
            <a:spLocks noGrp="1"/>
          </p:cNvSpPr>
          <p:nvPr>
            <p:ph type="sldNum" sz="quarter" idx="10"/>
          </p:nvPr>
        </p:nvSpPr>
        <p:spPr/>
        <p:txBody>
          <a:bodyPr/>
          <a:lstStyle/>
          <a:p>
            <a:fld id="{21656F07-D8FB-42C0-915E-82739E9EFA56}" type="slidenum">
              <a:rPr lang="en-US" smtClean="0"/>
              <a:t>7</a:t>
            </a:fld>
            <a:endParaRPr lang="en-US" dirty="0"/>
          </a:p>
        </p:txBody>
      </p:sp>
    </p:spTree>
    <p:extLst>
      <p:ext uri="{BB962C8B-B14F-4D97-AF65-F5344CB8AC3E}">
        <p14:creationId xmlns:p14="http://schemas.microsoft.com/office/powerpoint/2010/main" val="35769316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1675"/>
            <a:ext cx="4679950" cy="3509963"/>
          </a:xfrm>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10"/>
          </p:nvPr>
        </p:nvSpPr>
        <p:spPr/>
        <p:txBody>
          <a:bodyPr/>
          <a:lstStyle/>
          <a:p>
            <a:pPr>
              <a:defRPr/>
            </a:pPr>
            <a:fld id="{D218E64E-9A33-4D5C-BAFD-FD3E918B2F20}" type="slidenum">
              <a:rPr lang="en-US" smtClean="0"/>
              <a:pPr>
                <a:defRPr/>
              </a:pPr>
              <a:t>9</a:t>
            </a:fld>
            <a:endParaRPr lang="en-US" dirty="0"/>
          </a:p>
        </p:txBody>
      </p:sp>
    </p:spTree>
    <p:extLst>
      <p:ext uri="{BB962C8B-B14F-4D97-AF65-F5344CB8AC3E}">
        <p14:creationId xmlns:p14="http://schemas.microsoft.com/office/powerpoint/2010/main" val="17974681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1675"/>
            <a:ext cx="4679950" cy="35099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218E64E-9A33-4D5C-BAFD-FD3E918B2F20}" type="slidenum">
              <a:rPr lang="en-US" smtClean="0"/>
              <a:pPr>
                <a:defRPr/>
              </a:pPr>
              <a:t>10</a:t>
            </a:fld>
            <a:endParaRPr lang="en-US" dirty="0"/>
          </a:p>
        </p:txBody>
      </p:sp>
    </p:spTree>
    <p:extLst>
      <p:ext uri="{BB962C8B-B14F-4D97-AF65-F5344CB8AC3E}">
        <p14:creationId xmlns:p14="http://schemas.microsoft.com/office/powerpoint/2010/main" val="2062663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1675"/>
            <a:ext cx="4679950" cy="3509963"/>
          </a:xfrm>
        </p:spPr>
      </p:sp>
      <p:sp>
        <p:nvSpPr>
          <p:cNvPr id="3" name="Notes Placeholder 2"/>
          <p:cNvSpPr>
            <a:spLocks noGrp="1"/>
          </p:cNvSpPr>
          <p:nvPr>
            <p:ph type="body" idx="1"/>
          </p:nvPr>
        </p:nvSpPr>
        <p:spPr/>
        <p:txBody>
          <a:bodyPr/>
          <a:lstStyle/>
          <a:p>
            <a:pPr lvl="0"/>
            <a:r>
              <a:rPr lang="en-US" sz="900" dirty="0"/>
              <a:t>What we stand to achieve with the many V2x applications is not insignificant. These applications will save lives, prevent crashes, reduce injuries and reduce property damage incidents, while optimizing our transportation system operations and reducing delays—all of which reduce taxpayer burden. </a:t>
            </a:r>
          </a:p>
          <a:p>
            <a:pPr lvl="0"/>
            <a:r>
              <a:rPr lang="en-US" sz="900" dirty="0"/>
              <a:t>These applications can include a wide range of important interoperable, trusted and authenticable messaging:</a:t>
            </a:r>
          </a:p>
          <a:p>
            <a:pPr lvl="1"/>
            <a:r>
              <a:rPr lang="en-US" sz="900" dirty="0"/>
              <a:t>vehicle to vehicle, </a:t>
            </a:r>
          </a:p>
          <a:p>
            <a:pPr lvl="1"/>
            <a:r>
              <a:rPr lang="en-US" sz="900" dirty="0"/>
              <a:t>vehicle to infrastructure,</a:t>
            </a:r>
          </a:p>
          <a:p>
            <a:pPr lvl="1"/>
            <a:r>
              <a:rPr lang="en-US" sz="900" dirty="0"/>
              <a:t>infrastructure to vehicle, and </a:t>
            </a:r>
          </a:p>
          <a:p>
            <a:pPr lvl="1"/>
            <a:r>
              <a:rPr lang="en-US" sz="900" dirty="0"/>
              <a:t>vehicle to mobile/portable devices, particularly for vulnerable road users.  </a:t>
            </a:r>
          </a:p>
          <a:p>
            <a:pPr lvl="0"/>
            <a:r>
              <a:rPr lang="en-US" sz="900" dirty="0"/>
              <a:t>Three of the seven 10 MHz DSRC channels have been designated by the FCC for specific uses:</a:t>
            </a:r>
          </a:p>
          <a:p>
            <a:pPr lvl="1"/>
            <a:r>
              <a:rPr lang="en-US" sz="900" dirty="0"/>
              <a:t>Channel 172 for </a:t>
            </a:r>
            <a:r>
              <a:rPr lang="en-US" sz="900" b="1" i="1" dirty="0"/>
              <a:t>time-critical safety-of-life</a:t>
            </a:r>
            <a:r>
              <a:rPr lang="en-US" sz="900" dirty="0"/>
              <a:t> and property applications</a:t>
            </a:r>
          </a:p>
          <a:p>
            <a:pPr lvl="1"/>
            <a:r>
              <a:rPr lang="en-US" sz="900" dirty="0"/>
              <a:t>Channel 178 as a control channel </a:t>
            </a:r>
          </a:p>
          <a:p>
            <a:pPr lvl="1"/>
            <a:r>
              <a:rPr lang="en-US" sz="900" dirty="0"/>
              <a:t>Channel 184 for </a:t>
            </a:r>
            <a:r>
              <a:rPr lang="en-US" sz="900" b="1" i="1" dirty="0"/>
              <a:t>public safety</a:t>
            </a:r>
            <a:r>
              <a:rPr lang="en-US" sz="900" dirty="0"/>
              <a:t> or government applications only </a:t>
            </a:r>
          </a:p>
          <a:p>
            <a:pPr lvl="0"/>
            <a:r>
              <a:rPr lang="en-US" sz="900" dirty="0"/>
              <a:t>The control channel approach allows for the flexible, dynamic assignment of safety and other messages to un-designated service channels according to their priorities and local channel usage, thus </a:t>
            </a:r>
            <a:r>
              <a:rPr lang="en-US" sz="900" b="1" i="1" dirty="0"/>
              <a:t>all seven 10 MHz channels are used for safety</a:t>
            </a:r>
            <a:endParaRPr lang="en-US" sz="900" dirty="0"/>
          </a:p>
          <a:p>
            <a:pPr lvl="0"/>
            <a:r>
              <a:rPr lang="en-US" sz="900" dirty="0"/>
              <a:t>Priorities for V2X messages conform to three priorities: </a:t>
            </a:r>
          </a:p>
          <a:p>
            <a:pPr lvl="1"/>
            <a:r>
              <a:rPr lang="en-US" sz="900" dirty="0"/>
              <a:t>“…communications involving the safety of life have access priority over all other DSRCS communications…” (FCC Part 90.377(d(1)) </a:t>
            </a:r>
          </a:p>
          <a:p>
            <a:pPr lvl="1"/>
            <a:r>
              <a:rPr lang="en-US" sz="900" dirty="0"/>
              <a:t>“…communications involving public safety have access priority over all other V2X communications…”(FCC Part 90.377(d(2)) that are not safety-of-life communications; and, </a:t>
            </a:r>
          </a:p>
          <a:p>
            <a:pPr lvl="1"/>
            <a:r>
              <a:rPr lang="en-US" sz="900" dirty="0"/>
              <a:t>“Roadside Units (RSUs) operated by state or local governmental entities are presumptively engaged in public safety priority communications.”(FCC Part 90.377(d(2))</a:t>
            </a:r>
          </a:p>
          <a:p>
            <a:r>
              <a:rPr lang="en-US" sz="900" dirty="0"/>
              <a:t>These priorities are assigned according to the pre-determined priority level of each application, and are enforced through permissions allocated to each application through a </a:t>
            </a:r>
            <a:r>
              <a:rPr lang="en-US" sz="900" b="1" i="1" dirty="0"/>
              <a:t>rigorous certification and credentialing process</a:t>
            </a:r>
            <a:r>
              <a:rPr lang="en-US" sz="900" dirty="0"/>
              <a:t> for transmitted messages.  </a:t>
            </a:r>
          </a:p>
          <a:p>
            <a:r>
              <a:rPr lang="en-US" sz="900" dirty="0">
                <a:solidFill>
                  <a:srgbClr val="FF0000"/>
                </a:solidFill>
              </a:rPr>
              <a:t>[NOTE: Need specific language from FCC R&amp;O for 172 and 184 designated usage]</a:t>
            </a:r>
          </a:p>
          <a:p>
            <a:r>
              <a:rPr lang="en-US" sz="1000" kern="1200" baseline="0" dirty="0">
                <a:solidFill>
                  <a:schemeClr val="tx1"/>
                </a:solidFill>
                <a:effectLst/>
                <a:latin typeface="Arial" charset="0"/>
                <a:ea typeface="ＭＳ Ｐゴシック"/>
                <a:cs typeface="ＭＳ Ｐゴシック"/>
              </a:rPr>
              <a:t> Paragraphs 13-17 of FCC-06-110A1: https://docs.fcc.gov/public/attachments/FCC-06-110A1.pdf  (won’t let me hyperlink).</a:t>
            </a:r>
          </a:p>
          <a:p>
            <a:r>
              <a:rPr lang="en-US" sz="1000" kern="1200" baseline="0" dirty="0">
                <a:solidFill>
                  <a:schemeClr val="tx1"/>
                </a:solidFill>
                <a:effectLst/>
                <a:latin typeface="Arial" charset="0"/>
                <a:ea typeface="ＭＳ Ｐゴシック"/>
                <a:cs typeface="ＭＳ Ｐゴシック"/>
              </a:rPr>
              <a:t> </a:t>
            </a:r>
            <a:endParaRPr lang="en-US" sz="1000" kern="1200" dirty="0">
              <a:solidFill>
                <a:schemeClr val="tx1"/>
              </a:solidFill>
              <a:effectLst/>
              <a:latin typeface="Arial" charset="0"/>
              <a:ea typeface="ＭＳ Ｐゴシック"/>
              <a:cs typeface="ＭＳ Ｐゴシック"/>
            </a:endParaRPr>
          </a:p>
          <a:p>
            <a:r>
              <a:rPr lang="en-US" sz="1000" kern="1200" dirty="0">
                <a:solidFill>
                  <a:schemeClr val="tx1"/>
                </a:solidFill>
                <a:effectLst/>
                <a:latin typeface="Arial" charset="0"/>
                <a:ea typeface="ＭＳ Ｐゴシック"/>
                <a:cs typeface="ＭＳ Ｐゴシック"/>
              </a:rPr>
              <a:t> </a:t>
            </a:r>
          </a:p>
        </p:txBody>
      </p:sp>
      <p:sp>
        <p:nvSpPr>
          <p:cNvPr id="4" name="Slide Number Placeholder 3"/>
          <p:cNvSpPr>
            <a:spLocks noGrp="1"/>
          </p:cNvSpPr>
          <p:nvPr>
            <p:ph type="sldNum" sz="quarter" idx="10"/>
          </p:nvPr>
        </p:nvSpPr>
        <p:spPr/>
        <p:txBody>
          <a:bodyPr/>
          <a:lstStyle/>
          <a:p>
            <a:pPr>
              <a:defRPr/>
            </a:pPr>
            <a:fld id="{D218E64E-9A33-4D5C-BAFD-FD3E918B2F20}" type="slidenum">
              <a:rPr lang="en-US" smtClean="0"/>
              <a:pPr>
                <a:defRPr/>
              </a:pPr>
              <a:t>16</a:t>
            </a:fld>
            <a:endParaRPr lang="en-US" dirty="0"/>
          </a:p>
        </p:txBody>
      </p:sp>
    </p:spTree>
    <p:extLst>
      <p:ext uri="{BB962C8B-B14F-4D97-AF65-F5344CB8AC3E}">
        <p14:creationId xmlns:p14="http://schemas.microsoft.com/office/powerpoint/2010/main" val="2198668720"/>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6.jpe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5.jpg"/><Relationship Id="rId1" Type="http://schemas.openxmlformats.org/officeDocument/2006/relationships/slideMaster" Target="../slideMasters/slideMaster6.xml"/><Relationship Id="rId4" Type="http://schemas.openxmlformats.org/officeDocument/2006/relationships/image" Target="../media/image16.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dirty="0"/>
              <a:t>Click to edit Master title style</a:t>
            </a:r>
          </a:p>
        </p:txBody>
      </p:sp>
      <p:sp>
        <p:nvSpPr>
          <p:cNvPr id="3" name="Content Placeholder 2"/>
          <p:cNvSpPr>
            <a:spLocks noGrp="1"/>
          </p:cNvSpPr>
          <p:nvPr>
            <p:ph idx="1"/>
          </p:nvPr>
        </p:nvSpPr>
        <p:spPr>
          <a:xfrm>
            <a:off x="457200" y="1600200"/>
            <a:ext cx="8229600" cy="4023043"/>
          </a:xfrm>
        </p:spPr>
        <p:txBody>
          <a:bodyPr/>
          <a:lstStyle>
            <a:lvl1pPr>
              <a:spcBef>
                <a:spcPts val="0"/>
              </a:spcBef>
              <a:spcAft>
                <a:spcPts val="1800"/>
              </a:spcAft>
              <a:defRPr>
                <a:solidFill>
                  <a:schemeClr val="tx1"/>
                </a:solidFill>
              </a:defRPr>
            </a:lvl1pPr>
            <a:lvl2pPr>
              <a:spcBef>
                <a:spcPts val="0"/>
              </a:spcBef>
              <a:spcAft>
                <a:spcPts val="1800"/>
              </a:spcAft>
              <a:defRPr>
                <a:solidFill>
                  <a:schemeClr val="tx1"/>
                </a:solidFill>
              </a:defRPr>
            </a:lvl2pPr>
            <a:lvl3pPr>
              <a:spcBef>
                <a:spcPts val="0"/>
              </a:spcBef>
              <a:spcAft>
                <a:spcPts val="1800"/>
              </a:spcAft>
              <a:defRPr>
                <a:solidFill>
                  <a:schemeClr val="tx1"/>
                </a:solidFill>
              </a:defRPr>
            </a:lvl3pPr>
            <a:lvl4pPr>
              <a:spcBef>
                <a:spcPts val="0"/>
              </a:spcBef>
              <a:spcAft>
                <a:spcPts val="1800"/>
              </a:spcAft>
              <a:defRPr>
                <a:solidFill>
                  <a:schemeClr val="tx1"/>
                </a:solidFill>
              </a:defRPr>
            </a:lvl4pPr>
            <a:lvl5pPr>
              <a:spcBef>
                <a:spcPts val="0"/>
              </a:spcBef>
              <a:spcAft>
                <a:spcPts val="1800"/>
              </a:spcAft>
              <a:defRPr>
                <a:solidFill>
                  <a:schemeClr val="tx1"/>
                </a:solidFill>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grpSp>
        <p:nvGrpSpPr>
          <p:cNvPr id="5" name="Group 4"/>
          <p:cNvGrpSpPr/>
          <p:nvPr userDrawn="1"/>
        </p:nvGrpSpPr>
        <p:grpSpPr>
          <a:xfrm>
            <a:off x="7980347" y="185210"/>
            <a:ext cx="1097280" cy="1005840"/>
            <a:chOff x="7687859" y="1133606"/>
            <a:chExt cx="1188720" cy="1080205"/>
          </a:xfrm>
        </p:grpSpPr>
        <p:pic>
          <p:nvPicPr>
            <p:cNvPr id="6" name="Picture 2" descr="C:\Users\Javier Machado\Pictures\Work Pix\Eval Icon 05.jpg"/>
            <p:cNvPicPr>
              <a:picLocks noChangeAspect="1" noChangeArrowheads="1"/>
            </p:cNvPicPr>
            <p:nvPr/>
          </p:nvPicPr>
          <p:blipFill rotWithShape="1">
            <a:blip r:embed="rId2" cstate="email">
              <a:clrChange>
                <a:clrFrom>
                  <a:srgbClr val="FFFFFF"/>
                </a:clrFrom>
                <a:clrTo>
                  <a:srgbClr val="FFFFFF">
                    <a:alpha val="0"/>
                  </a:srgbClr>
                </a:clrTo>
              </a:clrChange>
              <a:duotone>
                <a:schemeClr val="accent3">
                  <a:shade val="45000"/>
                  <a:satMod val="135000"/>
                </a:schemeClr>
                <a:prstClr val="white"/>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p:blipFill>
          <p:spPr bwMode="auto">
            <a:xfrm>
              <a:off x="7687859" y="1133606"/>
              <a:ext cx="1188720" cy="108020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292871" y="1483148"/>
              <a:ext cx="419894" cy="495797"/>
            </a:xfrm>
            <a:prstGeom prst="rect">
              <a:avLst/>
            </a:prstGeom>
            <a:noFill/>
          </p:spPr>
          <p:txBody>
            <a:bodyPr wrap="square" rtlCol="0">
              <a:spAutoFit/>
            </a:bodyPr>
            <a:lstStyle/>
            <a:p>
              <a:pPr algn="ctr"/>
              <a:r>
                <a:rPr lang="en-US" sz="2400" b="1" i="0" dirty="0">
                  <a:solidFill>
                    <a:schemeClr val="accent3"/>
                  </a:solidFill>
                  <a:latin typeface="Arial Black" panose="020B0A04020102020204" pitchFamily="34" charset="0"/>
                </a:rPr>
                <a:t>?</a:t>
              </a:r>
            </a:p>
          </p:txBody>
        </p:sp>
      </p:grpSp>
    </p:spTree>
    <p:extLst>
      <p:ext uri="{BB962C8B-B14F-4D97-AF65-F5344CB8AC3E}">
        <p14:creationId xmlns:p14="http://schemas.microsoft.com/office/powerpoint/2010/main" val="58016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a:prstGeom prst="rect">
            <a:avLst/>
          </a:prstGeom>
        </p:spPr>
        <p:txBody>
          <a:bodyPr anchor="t"/>
          <a:lstStyle>
            <a:lvl1pPr algn="l">
              <a:defRPr sz="2800" b="0"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16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1302337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8" name="Line 7"/>
          <p:cNvSpPr>
            <a:spLocks noChangeShapeType="1"/>
          </p:cNvSpPr>
          <p:nvPr userDrawn="1"/>
        </p:nvSpPr>
        <p:spPr bwMode="auto">
          <a:xfrm>
            <a:off x="533400" y="990600"/>
            <a:ext cx="8229600" cy="0"/>
          </a:xfrm>
          <a:prstGeom prst="line">
            <a:avLst/>
          </a:prstGeom>
          <a:noFill/>
          <a:ln w="19050">
            <a:solidFill>
              <a:srgbClr val="336699"/>
            </a:solidFill>
            <a:round/>
            <a:headEnd/>
            <a:tailEnd/>
          </a:ln>
          <a:extLst>
            <a:ext uri="{909E8E84-426E-40DD-AFC4-6F175D3DCCD1}">
              <a14:hiddenFill xmlns:a14="http://schemas.microsoft.com/office/drawing/2010/main">
                <a:noFill/>
              </a14:hiddenFill>
            </a:ext>
          </a:extLst>
        </p:spPr>
        <p:txBody>
          <a:bodyPr/>
          <a:lstStyle/>
          <a:p>
            <a:endParaRPr lang="en-US" sz="2000" dirty="0">
              <a:solidFill>
                <a:srgbClr val="000000"/>
              </a:solidFill>
              <a:latin typeface="Tahoma" pitchFamily="34" charset="0"/>
              <a:ea typeface="MS PGothic" pitchFamily="34" charset="-128"/>
            </a:endParaRPr>
          </a:p>
        </p:txBody>
      </p:sp>
      <p:sp>
        <p:nvSpPr>
          <p:cNvPr id="9" name="Text Box 10"/>
          <p:cNvSpPr txBox="1">
            <a:spLocks noChangeArrowheads="1"/>
          </p:cNvSpPr>
          <p:nvPr userDrawn="1"/>
        </p:nvSpPr>
        <p:spPr bwMode="auto">
          <a:xfrm>
            <a:off x="8610600" y="6410327"/>
            <a:ext cx="381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chemeClr val="tx1"/>
                </a:solidFill>
                <a:latin typeface="Tahoma" pitchFamily="34" charset="0"/>
                <a:ea typeface="MS PGothic" pitchFamily="34" charset="-128"/>
              </a:defRPr>
            </a:lvl1pPr>
            <a:lvl2pPr marL="742950" indent="-285750" eaLnBrk="0" hangingPunct="0">
              <a:defRPr sz="2000">
                <a:solidFill>
                  <a:schemeClr val="tx1"/>
                </a:solidFill>
                <a:latin typeface="Tahoma" pitchFamily="34" charset="0"/>
                <a:ea typeface="MS PGothic" pitchFamily="34" charset="-128"/>
              </a:defRPr>
            </a:lvl2pPr>
            <a:lvl3pPr marL="1143000" indent="-228600" eaLnBrk="0" hangingPunct="0">
              <a:defRPr sz="2000">
                <a:solidFill>
                  <a:schemeClr val="tx1"/>
                </a:solidFill>
                <a:latin typeface="Tahoma" pitchFamily="34" charset="0"/>
                <a:ea typeface="MS PGothic" pitchFamily="34" charset="-128"/>
              </a:defRPr>
            </a:lvl3pPr>
            <a:lvl4pPr marL="1600200" indent="-228600" eaLnBrk="0" hangingPunct="0">
              <a:defRPr sz="2000">
                <a:solidFill>
                  <a:schemeClr val="tx1"/>
                </a:solidFill>
                <a:latin typeface="Tahoma" pitchFamily="34" charset="0"/>
                <a:ea typeface="MS PGothic" pitchFamily="34" charset="-128"/>
              </a:defRPr>
            </a:lvl4pPr>
            <a:lvl5pPr marL="2057400" indent="-228600" eaLnBrk="0" hangingPunct="0">
              <a:defRPr sz="20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Tahoma" pitchFamily="34" charset="0"/>
                <a:ea typeface="MS PGothic" pitchFamily="34" charset="-128"/>
              </a:defRPr>
            </a:lvl9pPr>
          </a:lstStyle>
          <a:p>
            <a:pPr algn="r" eaLnBrk="1" hangingPunct="1">
              <a:spcBef>
                <a:spcPct val="50000"/>
              </a:spcBef>
              <a:defRPr/>
            </a:pPr>
            <a:fld id="{D6CF446D-9B61-450E-A61B-F5F4C7154AB4}" type="slidenum">
              <a:rPr lang="en-US" sz="1200" smtClean="0">
                <a:solidFill>
                  <a:srgbClr val="000000"/>
                </a:solidFill>
                <a:latin typeface="Arial" pitchFamily="34" charset="0"/>
              </a:rPr>
              <a:pPr algn="r" eaLnBrk="1" hangingPunct="1">
                <a:spcBef>
                  <a:spcPct val="50000"/>
                </a:spcBef>
                <a:defRPr/>
              </a:pPr>
              <a:t>‹#›</a:t>
            </a:fld>
            <a:endParaRPr lang="en-US" sz="1200" dirty="0">
              <a:solidFill>
                <a:srgbClr val="000000"/>
              </a:solidFill>
              <a:latin typeface="Arial" pitchFamily="34" charset="0"/>
            </a:endParaRPr>
          </a:p>
        </p:txBody>
      </p:sp>
      <p:sp>
        <p:nvSpPr>
          <p:cNvPr id="10" name="TextBox 12"/>
          <p:cNvSpPr txBox="1">
            <a:spLocks noChangeArrowheads="1"/>
          </p:cNvSpPr>
          <p:nvPr userDrawn="1"/>
        </p:nvSpPr>
        <p:spPr bwMode="auto">
          <a:xfrm>
            <a:off x="6400800" y="6477002"/>
            <a:ext cx="25146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ahoma" pitchFamily="34" charset="0"/>
                <a:ea typeface="MS PGothic" pitchFamily="34" charset="-128"/>
              </a:defRPr>
            </a:lvl1pPr>
            <a:lvl2pPr marL="742950" indent="-285750" eaLnBrk="0" hangingPunct="0">
              <a:defRPr sz="2000">
                <a:solidFill>
                  <a:schemeClr val="tx1"/>
                </a:solidFill>
                <a:latin typeface="Tahoma" pitchFamily="34" charset="0"/>
                <a:ea typeface="MS PGothic" pitchFamily="34" charset="-128"/>
              </a:defRPr>
            </a:lvl2pPr>
            <a:lvl3pPr marL="1143000" indent="-228600" eaLnBrk="0" hangingPunct="0">
              <a:defRPr sz="2000">
                <a:solidFill>
                  <a:schemeClr val="tx1"/>
                </a:solidFill>
                <a:latin typeface="Tahoma" pitchFamily="34" charset="0"/>
                <a:ea typeface="MS PGothic" pitchFamily="34" charset="-128"/>
              </a:defRPr>
            </a:lvl3pPr>
            <a:lvl4pPr marL="1600200" indent="-228600" eaLnBrk="0" hangingPunct="0">
              <a:defRPr sz="2000">
                <a:solidFill>
                  <a:schemeClr val="tx1"/>
                </a:solidFill>
                <a:latin typeface="Tahoma" pitchFamily="34" charset="0"/>
                <a:ea typeface="MS PGothic" pitchFamily="34" charset="-128"/>
              </a:defRPr>
            </a:lvl4pPr>
            <a:lvl5pPr marL="2057400" indent="-228600" eaLnBrk="0" hangingPunct="0">
              <a:defRPr sz="20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Tahoma" pitchFamily="34" charset="0"/>
                <a:ea typeface="MS PGothic" pitchFamily="34" charset="-128"/>
              </a:defRPr>
            </a:lvl9pPr>
          </a:lstStyle>
          <a:p>
            <a:pPr>
              <a:lnSpc>
                <a:spcPts val="900"/>
              </a:lnSpc>
              <a:buFont typeface="Arial" pitchFamily="34" charset="0"/>
              <a:buNone/>
              <a:defRPr/>
            </a:pPr>
            <a:r>
              <a:rPr lang="en-US" sz="1000" b="1" dirty="0">
                <a:solidFill>
                  <a:srgbClr val="000000"/>
                </a:solidFill>
                <a:latin typeface="Arial" pitchFamily="34" charset="0"/>
              </a:rPr>
              <a:t>U.S. Department of Transportation</a:t>
            </a:r>
          </a:p>
        </p:txBody>
      </p:sp>
      <p:pic>
        <p:nvPicPr>
          <p:cNvPr id="11" name="Picture 11" descr="Triscallion_Black"/>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172200" y="6430965"/>
            <a:ext cx="27463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1000" y="152400"/>
            <a:ext cx="8229600" cy="808038"/>
          </a:xfrm>
          <a:prstGeom prst="rect">
            <a:avLst/>
          </a:prstGeo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1219200"/>
            <a:ext cx="3657600" cy="609600"/>
          </a:xfrm>
          <a:prstGeom prst="rect">
            <a:avLst/>
          </a:prstGeom>
          <a:solidFill>
            <a:srgbClr val="064E96"/>
          </a:solidFill>
          <a:ln>
            <a:solidFill>
              <a:schemeClr val="tx1"/>
            </a:solidFill>
          </a:ln>
        </p:spPr>
        <p:txBody>
          <a:bodyPr anchor="ctr"/>
          <a:lstStyle>
            <a:lvl1pPr marL="0" indent="0" algn="ctr">
              <a:buNone/>
              <a:defRPr sz="1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1828801"/>
            <a:ext cx="3657600" cy="3657600"/>
          </a:xfrm>
          <a:prstGeom prst="rect">
            <a:avLst/>
          </a:prstGeom>
          <a:ln>
            <a:solidFill>
              <a:schemeClr val="tx1"/>
            </a:solidFill>
          </a:ln>
        </p:spPr>
        <p:txBody>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797426" y="1219200"/>
            <a:ext cx="3660775" cy="609600"/>
          </a:xfrm>
          <a:prstGeom prst="rect">
            <a:avLst/>
          </a:prstGeom>
          <a:solidFill>
            <a:srgbClr val="064E96"/>
          </a:solidFill>
          <a:ln w="9525">
            <a:solidFill>
              <a:schemeClr val="tx1"/>
            </a:solidFill>
            <a:miter lim="800000"/>
            <a:headEnd/>
            <a:tailEnd/>
          </a:ln>
        </p:spPr>
        <p:txBody>
          <a:bodyPr anchor="ctr"/>
          <a:lstStyle>
            <a:lvl1pPr marL="0" indent="0">
              <a:buNone/>
              <a:defRPr lang="en-US" sz="1400" b="1" dirty="0" smtClean="0">
                <a:solidFill>
                  <a:schemeClr val="accent3"/>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797426" y="1828801"/>
            <a:ext cx="3660775" cy="3657600"/>
          </a:xfrm>
          <a:prstGeom prst="rect">
            <a:avLst/>
          </a:prstGeom>
          <a:ln>
            <a:solidFill>
              <a:schemeClr val="tx1"/>
            </a:solidFill>
          </a:ln>
        </p:spPr>
        <p:txBody>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12952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RITA TITLE SLIDE!">
    <p:spTree>
      <p:nvGrpSpPr>
        <p:cNvPr id="1" name=""/>
        <p:cNvGrpSpPr/>
        <p:nvPr/>
      </p:nvGrpSpPr>
      <p:grpSpPr>
        <a:xfrm>
          <a:off x="0" y="0"/>
          <a:ext cx="0" cy="0"/>
          <a:chOff x="0" y="0"/>
          <a:chExt cx="0" cy="0"/>
        </a:xfrm>
      </p:grpSpPr>
      <p:sp>
        <p:nvSpPr>
          <p:cNvPr id="13" name="Text Placeholder 15"/>
          <p:cNvSpPr>
            <a:spLocks noGrp="1"/>
          </p:cNvSpPr>
          <p:nvPr>
            <p:ph type="body" sz="quarter" idx="10"/>
          </p:nvPr>
        </p:nvSpPr>
        <p:spPr>
          <a:xfrm>
            <a:off x="182880" y="2743200"/>
            <a:ext cx="8778240" cy="1645920"/>
          </a:xfrm>
          <a:prstGeom prst="rect">
            <a:avLst/>
          </a:prstGeom>
        </p:spPr>
        <p:txBody>
          <a:bodyPr/>
          <a:lstStyle>
            <a:lvl1pPr marL="0" indent="0" algn="ctr">
              <a:buFont typeface="Arial" pitchFamily="34" charset="0"/>
              <a:buNone/>
              <a:defRPr sz="4000">
                <a:latin typeface="Arial Black" pitchFamily="34" charset="0"/>
              </a:defRPr>
            </a:lvl1pPr>
          </a:lstStyle>
          <a:p>
            <a:endParaRPr lang="en-US" sz="4000" dirty="0">
              <a:latin typeface="Arial Black" pitchFamily="34" charset="0"/>
            </a:endParaRPr>
          </a:p>
        </p:txBody>
      </p:sp>
      <p:sp>
        <p:nvSpPr>
          <p:cNvPr id="14" name="Text Placeholder 16"/>
          <p:cNvSpPr>
            <a:spLocks noGrp="1"/>
          </p:cNvSpPr>
          <p:nvPr>
            <p:ph type="body" sz="quarter" idx="11"/>
          </p:nvPr>
        </p:nvSpPr>
        <p:spPr>
          <a:xfrm>
            <a:off x="182880" y="5196447"/>
            <a:ext cx="8778240" cy="365760"/>
          </a:xfrm>
          <a:prstGeom prst="rect">
            <a:avLst/>
          </a:prstGeom>
        </p:spPr>
        <p:txBody>
          <a:bodyPr/>
          <a:lstStyle>
            <a:lvl1pPr marL="0" indent="0" algn="ctr">
              <a:buFont typeface="Arial" pitchFamily="34" charset="0"/>
              <a:buNone/>
              <a:defRPr sz="2800" b="1">
                <a:latin typeface="Arial" pitchFamily="34" charset="0"/>
                <a:cs typeface="Arial" pitchFamily="34" charset="0"/>
              </a:defRPr>
            </a:lvl1pPr>
          </a:lstStyle>
          <a:p>
            <a:endParaRPr lang="en-US" dirty="0"/>
          </a:p>
        </p:txBody>
      </p:sp>
      <p:sp>
        <p:nvSpPr>
          <p:cNvPr id="15" name="Text Placeholder 16"/>
          <p:cNvSpPr>
            <a:spLocks noGrp="1"/>
          </p:cNvSpPr>
          <p:nvPr>
            <p:ph type="body" sz="quarter" idx="12"/>
          </p:nvPr>
        </p:nvSpPr>
        <p:spPr>
          <a:xfrm>
            <a:off x="182880" y="5720553"/>
            <a:ext cx="8778240" cy="365760"/>
          </a:xfrm>
          <a:prstGeom prst="rect">
            <a:avLst/>
          </a:prstGeom>
        </p:spPr>
        <p:txBody>
          <a:bodyPr/>
          <a:lstStyle>
            <a:lvl1pPr marL="0" indent="0" algn="ctr">
              <a:buFont typeface="Arial" pitchFamily="34" charset="0"/>
              <a:buNone/>
              <a:defRPr sz="2000" b="0">
                <a:latin typeface="Arial" pitchFamily="34" charset="0"/>
                <a:cs typeface="Arial" pitchFamily="34" charset="0"/>
              </a:defRPr>
            </a:lvl1pPr>
          </a:lstStyle>
          <a:p>
            <a:endParaRPr lang="en-US" dirty="0"/>
          </a:p>
        </p:txBody>
      </p:sp>
      <p:pic>
        <p:nvPicPr>
          <p:cNvPr id="10" name="Picture 9" descr="Speed Warning"/>
          <p:cNvPicPr>
            <a:picLocks noChangeArrowheads="1"/>
          </p:cNvPicPr>
          <p:nvPr userDrawn="1"/>
        </p:nvPicPr>
        <p:blipFill rotWithShape="1">
          <a:blip r:embed="rId2" cstate="email">
            <a:clrChange>
              <a:clrFrom>
                <a:srgbClr val="6494CE"/>
              </a:clrFrom>
              <a:clrTo>
                <a:srgbClr val="6494CE">
                  <a:alpha val="0"/>
                </a:srgbClr>
              </a:clrTo>
            </a:clrChange>
            <a:duotone>
              <a:schemeClr val="accent1">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brightnessContrast bright="40000" contrast="-20000"/>
                    </a14:imgEffect>
                  </a14:imgLayer>
                </a14:imgProps>
              </a:ext>
              <a:ext uri="{28A0092B-C50C-407E-A947-70E740481C1C}">
                <a14:useLocalDpi xmlns:a14="http://schemas.microsoft.com/office/drawing/2010/main"/>
              </a:ext>
            </a:extLst>
          </a:blip>
          <a:srcRect/>
          <a:stretch/>
        </p:blipFill>
        <p:spPr bwMode="auto">
          <a:xfrm>
            <a:off x="1226321" y="6226056"/>
            <a:ext cx="2121498" cy="640080"/>
          </a:xfrm>
          <a:prstGeom prst="rect">
            <a:avLst/>
          </a:prstGeom>
          <a:solidFill>
            <a:srgbClr val="5E91CC"/>
          </a:solidFill>
          <a:ln>
            <a:noFill/>
          </a:ln>
        </p:spPr>
      </p:pic>
      <p:sp>
        <p:nvSpPr>
          <p:cNvPr id="11" name="Rectangle 10"/>
          <p:cNvSpPr/>
          <p:nvPr userDrawn="1"/>
        </p:nvSpPr>
        <p:spPr>
          <a:xfrm>
            <a:off x="1198941" y="6226932"/>
            <a:ext cx="7945060" cy="640080"/>
          </a:xfrm>
          <a:prstGeom prst="rect">
            <a:avLst/>
          </a:prstGeom>
          <a:gradFill flip="none" rotWithShape="1">
            <a:gsLst>
              <a:gs pos="0">
                <a:schemeClr val="accent5">
                  <a:lumMod val="38000"/>
                </a:schemeClr>
              </a:gs>
              <a:gs pos="50000">
                <a:schemeClr val="accent5">
                  <a:lumMod val="83000"/>
                  <a:lumOff val="17000"/>
                </a:schemeClr>
              </a:gs>
              <a:gs pos="100000">
                <a:schemeClr val="accent1">
                  <a:lumMod val="60000"/>
                  <a:lumOff val="40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6" name="Rectangle 15"/>
          <p:cNvSpPr/>
          <p:nvPr userDrawn="1"/>
        </p:nvSpPr>
        <p:spPr>
          <a:xfrm flipH="1">
            <a:off x="-3442" y="6224178"/>
            <a:ext cx="1645920" cy="640080"/>
          </a:xfrm>
          <a:prstGeom prst="rect">
            <a:avLst/>
          </a:prstGeom>
          <a:gradFill>
            <a:gsLst>
              <a:gs pos="0">
                <a:schemeClr val="accent5">
                  <a:lumMod val="38000"/>
                </a:schemeClr>
              </a:gs>
              <a:gs pos="50000">
                <a:schemeClr val="accent5">
                  <a:lumMod val="83000"/>
                  <a:lumOff val="17000"/>
                </a:schemeClr>
              </a:gs>
              <a:gs pos="100000">
                <a:schemeClr val="accent1">
                  <a:lumMod val="60000"/>
                  <a:lumOff val="40000"/>
                  <a:alpha val="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nvGrpSpPr>
          <p:cNvPr id="12" name="Group 11"/>
          <p:cNvGrpSpPr/>
          <p:nvPr userDrawn="1"/>
        </p:nvGrpSpPr>
        <p:grpSpPr>
          <a:xfrm>
            <a:off x="0" y="0"/>
            <a:ext cx="9144000" cy="6858000"/>
            <a:chOff x="2895600" y="-1066800"/>
            <a:chExt cx="9144000" cy="6858000"/>
          </a:xfrm>
          <a:noFill/>
        </p:grpSpPr>
        <p:sp>
          <p:nvSpPr>
            <p:cNvPr id="17" name="Rectangle 16"/>
            <p:cNvSpPr/>
            <p:nvPr userDrawn="1"/>
          </p:nvSpPr>
          <p:spPr bwMode="auto">
            <a:xfrm>
              <a:off x="2895600" y="-1066800"/>
              <a:ext cx="9144000" cy="685800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400" b="0" i="1" u="none" strike="noStrike" cap="none" normalizeH="0" baseline="0" dirty="0">
                <a:ln>
                  <a:noFill/>
                </a:ln>
                <a:solidFill>
                  <a:schemeClr val="bg1"/>
                </a:solidFill>
                <a:effectLst/>
                <a:latin typeface="Arial" charset="0"/>
              </a:endParaRPr>
            </a:p>
          </p:txBody>
        </p:sp>
        <p:pic>
          <p:nvPicPr>
            <p:cNvPr id="20" name="Picture 19" descr="ITS JPO_Header_Retina.jpg"/>
            <p:cNvPicPr>
              <a:picLocks noChangeAspect="1"/>
            </p:cNvPicPr>
            <p:nvPr userDrawn="1"/>
          </p:nvPicPr>
          <p:blipFill>
            <a:blip r:embed="rId4" cstate="print"/>
            <a:stretch>
              <a:fillRect/>
            </a:stretch>
          </p:blipFill>
          <p:spPr>
            <a:xfrm>
              <a:off x="2895600" y="-1066800"/>
              <a:ext cx="9144000" cy="822960"/>
            </a:xfrm>
            <a:prstGeom prst="rect">
              <a:avLst/>
            </a:prstGeom>
            <a:grpFill/>
          </p:spPr>
        </p:pic>
      </p:grpSp>
      <p:sp>
        <p:nvSpPr>
          <p:cNvPr id="21" name="Line 7"/>
          <p:cNvSpPr>
            <a:spLocks noChangeShapeType="1"/>
          </p:cNvSpPr>
          <p:nvPr userDrawn="1"/>
        </p:nvSpPr>
        <p:spPr bwMode="auto">
          <a:xfrm>
            <a:off x="182880" y="990600"/>
            <a:ext cx="8778240" cy="0"/>
          </a:xfrm>
          <a:prstGeom prst="line">
            <a:avLst/>
          </a:prstGeom>
          <a:noFill/>
          <a:ln w="19050">
            <a:solidFill>
              <a:srgbClr val="336699"/>
            </a:solidFill>
            <a:round/>
            <a:headEnd/>
            <a:tailEnd/>
          </a:ln>
          <a:effectLst/>
        </p:spPr>
        <p:txBody>
          <a:bodyPr/>
          <a:lstStyle/>
          <a:p>
            <a:pPr algn="r">
              <a:defRPr/>
            </a:pPr>
            <a:endParaRPr lang="en-US" sz="1400" i="1" dirty="0">
              <a:solidFill>
                <a:schemeClr val="bg1"/>
              </a:solidFill>
              <a:latin typeface="Arial" charset="0"/>
              <a:ea typeface="+mn-ea"/>
              <a:cs typeface="+mn-cs"/>
            </a:endParaRPr>
          </a:p>
        </p:txBody>
      </p:sp>
    </p:spTree>
    <p:extLst>
      <p:ext uri="{BB962C8B-B14F-4D97-AF65-F5344CB8AC3E}">
        <p14:creationId xmlns:p14="http://schemas.microsoft.com/office/powerpoint/2010/main" val="5335639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ITA TITLE SLI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0" y="2103120"/>
            <a:ext cx="9144000" cy="533400"/>
          </a:xfrm>
          <a:prstGeom prst="rect">
            <a:avLst/>
          </a:prstGeom>
        </p:spPr>
        <p:txBody>
          <a:bodyPr/>
          <a:lstStyle>
            <a:lvl1pPr algn="ctr">
              <a:buNone/>
              <a:defRPr sz="2800" b="0" baseline="0">
                <a:solidFill>
                  <a:schemeClr val="tx1"/>
                </a:solidFill>
                <a:latin typeface="+mn-lt"/>
              </a:defRPr>
            </a:lvl1pPr>
            <a:lvl2pPr algn="l">
              <a:buNone/>
              <a:defRPr sz="2800" b="1">
                <a:latin typeface="+mn-lt"/>
              </a:defRPr>
            </a:lvl2pPr>
            <a:lvl3pPr algn="l">
              <a:buNone/>
              <a:defRPr sz="2800" b="1">
                <a:latin typeface="+mn-lt"/>
              </a:defRPr>
            </a:lvl3pPr>
            <a:lvl4pPr algn="l">
              <a:buNone/>
              <a:defRPr sz="2800" b="1">
                <a:latin typeface="+mn-lt"/>
              </a:defRPr>
            </a:lvl4pPr>
            <a:lvl5pPr algn="l">
              <a:buNone/>
              <a:defRPr sz="2800" b="1">
                <a:latin typeface="+mn-lt"/>
              </a:defRPr>
            </a:lvl5pPr>
          </a:lstStyle>
          <a:p>
            <a:pPr lvl="0"/>
            <a:r>
              <a:rPr lang="en-US" dirty="0"/>
              <a:t>Click to edit Master text styles</a:t>
            </a:r>
          </a:p>
        </p:txBody>
      </p:sp>
      <p:sp>
        <p:nvSpPr>
          <p:cNvPr id="9" name="Text Placeholder 3"/>
          <p:cNvSpPr>
            <a:spLocks noGrp="1"/>
          </p:cNvSpPr>
          <p:nvPr>
            <p:ph type="body" sz="quarter" idx="11"/>
          </p:nvPr>
        </p:nvSpPr>
        <p:spPr>
          <a:xfrm>
            <a:off x="0" y="3108960"/>
            <a:ext cx="9144000" cy="533400"/>
          </a:xfrm>
          <a:prstGeom prst="rect">
            <a:avLst/>
          </a:prstGeom>
        </p:spPr>
        <p:txBody>
          <a:bodyPr/>
          <a:lstStyle>
            <a:lvl1pPr algn="ctr">
              <a:buNone/>
              <a:defRPr sz="2800" b="1">
                <a:solidFill>
                  <a:schemeClr val="tx1"/>
                </a:solidFill>
                <a:latin typeface="+mn-lt"/>
              </a:defRPr>
            </a:lvl1pPr>
            <a:lvl2pPr algn="l">
              <a:buNone/>
              <a:defRPr sz="2800" b="1">
                <a:latin typeface="+mn-lt"/>
              </a:defRPr>
            </a:lvl2pPr>
            <a:lvl3pPr algn="l">
              <a:buNone/>
              <a:defRPr sz="2800" b="1">
                <a:latin typeface="+mn-lt"/>
              </a:defRPr>
            </a:lvl3pPr>
            <a:lvl4pPr algn="l">
              <a:buNone/>
              <a:defRPr sz="2800" b="1">
                <a:latin typeface="+mn-lt"/>
              </a:defRPr>
            </a:lvl4pPr>
            <a:lvl5pPr algn="l">
              <a:buNone/>
              <a:defRPr sz="2800" b="1">
                <a:latin typeface="+mn-lt"/>
              </a:defRPr>
            </a:lvl5pPr>
          </a:lstStyle>
          <a:p>
            <a:pPr lvl="0"/>
            <a:r>
              <a:rPr lang="en-US" dirty="0"/>
              <a:t>Click to edit Master text styles</a:t>
            </a:r>
          </a:p>
        </p:txBody>
      </p:sp>
      <p:sp>
        <p:nvSpPr>
          <p:cNvPr id="12" name="Text Placeholder 3"/>
          <p:cNvSpPr>
            <a:spLocks noGrp="1"/>
          </p:cNvSpPr>
          <p:nvPr>
            <p:ph type="body" sz="quarter" idx="12"/>
          </p:nvPr>
        </p:nvSpPr>
        <p:spPr>
          <a:xfrm>
            <a:off x="0" y="4114800"/>
            <a:ext cx="9144000" cy="533400"/>
          </a:xfrm>
          <a:prstGeom prst="rect">
            <a:avLst/>
          </a:prstGeom>
        </p:spPr>
        <p:txBody>
          <a:bodyPr/>
          <a:lstStyle>
            <a:lvl1pPr algn="ctr">
              <a:buNone/>
              <a:defRPr sz="2000" b="0" baseline="0">
                <a:solidFill>
                  <a:schemeClr val="tx1"/>
                </a:solidFill>
                <a:latin typeface="+mn-lt"/>
              </a:defRPr>
            </a:lvl1pPr>
            <a:lvl2pPr algn="l">
              <a:buNone/>
              <a:defRPr sz="2800" b="1">
                <a:latin typeface="+mn-lt"/>
              </a:defRPr>
            </a:lvl2pPr>
            <a:lvl3pPr algn="l">
              <a:buNone/>
              <a:defRPr sz="2800" b="1">
                <a:latin typeface="+mn-lt"/>
              </a:defRPr>
            </a:lvl3pPr>
            <a:lvl4pPr algn="l">
              <a:buNone/>
              <a:defRPr sz="2800" b="1">
                <a:latin typeface="+mn-lt"/>
              </a:defRPr>
            </a:lvl4pPr>
            <a:lvl5pPr algn="l">
              <a:buNone/>
              <a:defRPr sz="2800" b="1">
                <a:latin typeface="+mn-lt"/>
              </a:defRPr>
            </a:lvl5pPr>
          </a:lstStyle>
          <a:p>
            <a:pPr lvl="0"/>
            <a:r>
              <a:rPr lang="en-US" dirty="0"/>
              <a:t>Click to edit Master text styles</a:t>
            </a:r>
          </a:p>
        </p:txBody>
      </p:sp>
      <p:grpSp>
        <p:nvGrpSpPr>
          <p:cNvPr id="7" name="Group 6"/>
          <p:cNvGrpSpPr/>
          <p:nvPr userDrawn="1"/>
        </p:nvGrpSpPr>
        <p:grpSpPr>
          <a:xfrm>
            <a:off x="0" y="0"/>
            <a:ext cx="9144000" cy="6858000"/>
            <a:chOff x="2895600" y="-1066800"/>
            <a:chExt cx="9144000" cy="6858000"/>
          </a:xfrm>
          <a:noFill/>
        </p:grpSpPr>
        <p:sp>
          <p:nvSpPr>
            <p:cNvPr id="8" name="Rectangle 7"/>
            <p:cNvSpPr/>
            <p:nvPr userDrawn="1"/>
          </p:nvSpPr>
          <p:spPr bwMode="auto">
            <a:xfrm>
              <a:off x="2895600" y="-1066800"/>
              <a:ext cx="9144000" cy="685800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400" b="0" i="1" u="none" strike="noStrike" cap="none" normalizeH="0" baseline="0" dirty="0">
                <a:ln>
                  <a:noFill/>
                </a:ln>
                <a:solidFill>
                  <a:schemeClr val="bg1"/>
                </a:solidFill>
                <a:effectLst/>
                <a:latin typeface="Arial" charset="0"/>
              </a:endParaRPr>
            </a:p>
          </p:txBody>
        </p:sp>
        <p:pic>
          <p:nvPicPr>
            <p:cNvPr id="10" name="Picture 9" descr="ITS JPO_Header_Retina.jpg"/>
            <p:cNvPicPr>
              <a:picLocks noChangeAspect="1"/>
            </p:cNvPicPr>
            <p:nvPr userDrawn="1"/>
          </p:nvPicPr>
          <p:blipFill>
            <a:blip r:embed="rId2" cstate="print"/>
            <a:stretch>
              <a:fillRect/>
            </a:stretch>
          </p:blipFill>
          <p:spPr>
            <a:xfrm>
              <a:off x="2895600" y="-1066800"/>
              <a:ext cx="9144000" cy="822960"/>
            </a:xfrm>
            <a:prstGeom prst="rect">
              <a:avLst/>
            </a:prstGeom>
            <a:grpFill/>
          </p:spPr>
        </p:pic>
      </p:grpSp>
      <p:sp>
        <p:nvSpPr>
          <p:cNvPr id="14" name="Line 7"/>
          <p:cNvSpPr>
            <a:spLocks noChangeShapeType="1"/>
          </p:cNvSpPr>
          <p:nvPr userDrawn="1"/>
        </p:nvSpPr>
        <p:spPr bwMode="auto">
          <a:xfrm>
            <a:off x="182880" y="990600"/>
            <a:ext cx="8778240" cy="0"/>
          </a:xfrm>
          <a:prstGeom prst="line">
            <a:avLst/>
          </a:prstGeom>
          <a:noFill/>
          <a:ln w="19050">
            <a:solidFill>
              <a:srgbClr val="336699"/>
            </a:solidFill>
            <a:round/>
            <a:headEnd/>
            <a:tailEnd/>
          </a:ln>
          <a:effectLst/>
        </p:spPr>
        <p:txBody>
          <a:bodyPr/>
          <a:lstStyle/>
          <a:p>
            <a:pPr algn="r">
              <a:defRPr/>
            </a:pPr>
            <a:endParaRPr lang="en-US" sz="1400" i="1" dirty="0">
              <a:solidFill>
                <a:schemeClr val="bg1"/>
              </a:solidFill>
              <a:latin typeface="Arial" charset="0"/>
              <a:ea typeface="+mn-ea"/>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295400"/>
            <a:ext cx="8229600" cy="4525963"/>
          </a:xfrm>
          <a:prstGeom prst="rect">
            <a:avLst/>
          </a:prstGeom>
          <a:noFill/>
          <a:ln w="9525">
            <a:noFill/>
            <a:miter lim="800000"/>
            <a:headEnd/>
            <a:tailEnd/>
          </a:ln>
        </p:spPr>
        <p:txBody>
          <a:bodyPr/>
          <a:lstStyle>
            <a:lvl1pPr marL="384048" indent="-210312" algn="l" rtl="0" eaLnBrk="0" fontAlgn="base" hangingPunct="0">
              <a:spcBef>
                <a:spcPct val="20000"/>
              </a:spcBef>
              <a:spcAft>
                <a:spcPct val="0"/>
              </a:spcAft>
              <a:defRPr lang="en-US" sz="1600" dirty="0" smtClean="0">
                <a:solidFill>
                  <a:schemeClr val="tx1"/>
                </a:solidFill>
                <a:latin typeface="+mn-lt"/>
                <a:ea typeface="+mn-ea"/>
                <a:cs typeface="+mn-cs"/>
              </a:defRPr>
            </a:lvl1pPr>
            <a:lvl2pPr marL="594360" indent="-210312" algn="l" rtl="0" eaLnBrk="0" fontAlgn="base" hangingPunct="0">
              <a:spcBef>
                <a:spcPct val="20000"/>
              </a:spcBef>
              <a:spcAft>
                <a:spcPct val="0"/>
              </a:spcAft>
              <a:defRPr lang="en-US" sz="1600" dirty="0" smtClean="0">
                <a:solidFill>
                  <a:schemeClr val="tx1"/>
                </a:solidFill>
                <a:latin typeface="+mn-lt"/>
                <a:ea typeface="+mn-ea"/>
                <a:cs typeface="+mn-cs"/>
              </a:defRPr>
            </a:lvl2pPr>
            <a:lvl3pPr marL="822960" indent="-210312" algn="l" rtl="0" eaLnBrk="0" fontAlgn="base" hangingPunct="0">
              <a:spcBef>
                <a:spcPct val="20000"/>
              </a:spcBef>
              <a:spcAft>
                <a:spcPct val="0"/>
              </a:spcAft>
              <a:defRPr lang="en-US" sz="1600" dirty="0" smtClean="0">
                <a:solidFill>
                  <a:schemeClr val="tx1"/>
                </a:solidFill>
                <a:latin typeface="+mn-lt"/>
                <a:ea typeface="+mn-ea"/>
                <a:cs typeface="+mn-cs"/>
              </a:defRPr>
            </a:lvl3pPr>
            <a:lvl4pPr marL="1060704" algn="l" rtl="0" eaLnBrk="0" fontAlgn="base" hangingPunct="0">
              <a:spcBef>
                <a:spcPct val="20000"/>
              </a:spcBef>
              <a:spcAft>
                <a:spcPct val="0"/>
              </a:spcAft>
              <a:defRPr lang="en-US" sz="1600" dirty="0" smtClean="0">
                <a:solidFill>
                  <a:schemeClr val="tx1"/>
                </a:solidFill>
                <a:latin typeface="+mn-lt"/>
                <a:ea typeface="+mn-ea"/>
                <a:cs typeface="+mn-cs"/>
              </a:defRPr>
            </a:lvl4pPr>
            <a:lvl5pPr marL="1261872" algn="l" rtl="0" eaLnBrk="0" fontAlgn="base" hangingPunct="0">
              <a:spcBef>
                <a:spcPct val="20000"/>
              </a:spcBef>
              <a:spcAft>
                <a:spcPct val="0"/>
              </a:spcAft>
              <a:defRPr lang="en-US" sz="1600" dirty="0">
                <a:solidFill>
                  <a:schemeClr val="tx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094962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100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0560153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noFill/>
          <a:ln w="9525">
            <a:noFill/>
            <a:miter lim="800000"/>
            <a:headEnd/>
            <a:tailEnd/>
          </a:ln>
        </p:spPr>
        <p:txBody>
          <a:bodyPr/>
          <a:lstStyle>
            <a:lvl1pPr marL="384048" indent="-210312" algn="l" rtl="0" eaLnBrk="0" fontAlgn="base" hangingPunct="0">
              <a:spcBef>
                <a:spcPct val="20000"/>
              </a:spcBef>
              <a:spcAft>
                <a:spcPct val="0"/>
              </a:spcAft>
              <a:defRPr lang="en-US" sz="1600" dirty="0" smtClean="0">
                <a:solidFill>
                  <a:schemeClr val="tx1"/>
                </a:solidFill>
                <a:latin typeface="+mn-lt"/>
                <a:ea typeface="+mn-ea"/>
                <a:cs typeface="+mn-cs"/>
              </a:defRPr>
            </a:lvl1pPr>
            <a:lvl2pPr marL="594360" indent="-210312" algn="l" rtl="0" eaLnBrk="0" fontAlgn="base" hangingPunct="0">
              <a:spcBef>
                <a:spcPct val="20000"/>
              </a:spcBef>
              <a:spcAft>
                <a:spcPct val="0"/>
              </a:spcAft>
              <a:defRPr lang="en-US" sz="1600" dirty="0" smtClean="0">
                <a:solidFill>
                  <a:schemeClr val="tx1"/>
                </a:solidFill>
                <a:latin typeface="+mn-lt"/>
                <a:ea typeface="+mn-ea"/>
                <a:cs typeface="+mn-cs"/>
              </a:defRPr>
            </a:lvl2pPr>
            <a:lvl3pPr marL="822960" indent="-210312" algn="l" rtl="0" eaLnBrk="0" fontAlgn="base" hangingPunct="0">
              <a:spcBef>
                <a:spcPct val="20000"/>
              </a:spcBef>
              <a:spcAft>
                <a:spcPct val="0"/>
              </a:spcAft>
              <a:defRPr lang="en-US" sz="1600" dirty="0" smtClean="0">
                <a:solidFill>
                  <a:schemeClr val="tx1"/>
                </a:solidFill>
                <a:latin typeface="+mn-lt"/>
                <a:ea typeface="+mn-ea"/>
                <a:cs typeface="+mn-cs"/>
              </a:defRPr>
            </a:lvl3pPr>
            <a:lvl4pPr marL="1060704" algn="l" rtl="0" eaLnBrk="0" fontAlgn="base" hangingPunct="0">
              <a:spcBef>
                <a:spcPct val="20000"/>
              </a:spcBef>
              <a:spcAft>
                <a:spcPct val="0"/>
              </a:spcAft>
              <a:defRPr lang="en-US" sz="1600" dirty="0" smtClean="0">
                <a:solidFill>
                  <a:schemeClr val="tx1"/>
                </a:solidFill>
                <a:latin typeface="+mn-lt"/>
                <a:ea typeface="+mn-ea"/>
                <a:cs typeface="+mn-cs"/>
              </a:defRPr>
            </a:lvl4pPr>
            <a:lvl5pPr marL="1261872" algn="l" rtl="0" eaLnBrk="0" fontAlgn="base" hangingPunct="0">
              <a:spcBef>
                <a:spcPct val="20000"/>
              </a:spcBef>
              <a:spcAft>
                <a:spcPct val="0"/>
              </a:spcAft>
              <a:defRPr lang="en-US" sz="1600" dirty="0">
                <a:solidFill>
                  <a:schemeClr val="tx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48958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2800" b="0"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6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30954544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Content Placeholder 2"/>
          <p:cNvSpPr>
            <a:spLocks noGrp="1"/>
          </p:cNvSpPr>
          <p:nvPr>
            <p:ph idx="10"/>
          </p:nvPr>
        </p:nvSpPr>
        <p:spPr>
          <a:xfrm>
            <a:off x="457200" y="1295400"/>
            <a:ext cx="4038600" cy="4525963"/>
          </a:xfrm>
          <a:noFill/>
          <a:ln w="9525">
            <a:noFill/>
            <a:miter lim="800000"/>
            <a:headEnd/>
            <a:tailEnd/>
          </a:ln>
        </p:spPr>
        <p:txBody>
          <a:bodyPr/>
          <a:lstStyle>
            <a:lvl1pPr marL="384048" indent="-210312" algn="l" rtl="0" eaLnBrk="0" fontAlgn="base" hangingPunct="0">
              <a:spcBef>
                <a:spcPct val="20000"/>
              </a:spcBef>
              <a:spcAft>
                <a:spcPct val="0"/>
              </a:spcAft>
              <a:defRPr lang="en-US" sz="1600" dirty="0" smtClean="0">
                <a:solidFill>
                  <a:schemeClr val="tx1"/>
                </a:solidFill>
                <a:latin typeface="+mn-lt"/>
                <a:ea typeface="+mn-ea"/>
                <a:cs typeface="+mn-cs"/>
              </a:defRPr>
            </a:lvl1pPr>
            <a:lvl2pPr marL="594360" indent="-210312" algn="l" rtl="0" eaLnBrk="0" fontAlgn="base" hangingPunct="0">
              <a:spcBef>
                <a:spcPct val="20000"/>
              </a:spcBef>
              <a:spcAft>
                <a:spcPct val="0"/>
              </a:spcAft>
              <a:defRPr lang="en-US" sz="1600" dirty="0" smtClean="0">
                <a:solidFill>
                  <a:schemeClr val="tx1"/>
                </a:solidFill>
                <a:latin typeface="+mn-lt"/>
                <a:ea typeface="+mn-ea"/>
                <a:cs typeface="+mn-cs"/>
              </a:defRPr>
            </a:lvl2pPr>
            <a:lvl3pPr marL="822960" indent="-210312" algn="l" rtl="0" eaLnBrk="0" fontAlgn="base" hangingPunct="0">
              <a:spcBef>
                <a:spcPct val="20000"/>
              </a:spcBef>
              <a:spcAft>
                <a:spcPct val="0"/>
              </a:spcAft>
              <a:defRPr lang="en-US" sz="1600" dirty="0" smtClean="0">
                <a:solidFill>
                  <a:schemeClr val="tx1"/>
                </a:solidFill>
                <a:latin typeface="+mn-lt"/>
                <a:ea typeface="+mn-ea"/>
                <a:cs typeface="+mn-cs"/>
              </a:defRPr>
            </a:lvl3pPr>
            <a:lvl4pPr marL="1060704" algn="l" rtl="0" eaLnBrk="0" fontAlgn="base" hangingPunct="0">
              <a:spcBef>
                <a:spcPct val="20000"/>
              </a:spcBef>
              <a:spcAft>
                <a:spcPct val="0"/>
              </a:spcAft>
              <a:defRPr lang="en-US" sz="1600" dirty="0" smtClean="0">
                <a:solidFill>
                  <a:schemeClr val="tx1"/>
                </a:solidFill>
                <a:latin typeface="+mn-lt"/>
                <a:ea typeface="+mn-ea"/>
                <a:cs typeface="+mn-cs"/>
              </a:defRPr>
            </a:lvl4pPr>
            <a:lvl5pPr marL="1261872" algn="l" rtl="0" eaLnBrk="0" fontAlgn="base" hangingPunct="0">
              <a:spcBef>
                <a:spcPct val="20000"/>
              </a:spcBef>
              <a:spcAft>
                <a:spcPct val="0"/>
              </a:spcAft>
              <a:defRPr lang="en-US" sz="1600" dirty="0">
                <a:solidFill>
                  <a:schemeClr val="tx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p:cNvSpPr>
            <a:spLocks noGrp="1"/>
          </p:cNvSpPr>
          <p:nvPr>
            <p:ph idx="11"/>
          </p:nvPr>
        </p:nvSpPr>
        <p:spPr>
          <a:xfrm>
            <a:off x="4648200" y="1295400"/>
            <a:ext cx="4038600" cy="4525963"/>
          </a:xfrm>
          <a:noFill/>
          <a:ln w="9525">
            <a:noFill/>
            <a:miter lim="800000"/>
            <a:headEnd/>
            <a:tailEnd/>
          </a:ln>
        </p:spPr>
        <p:txBody>
          <a:bodyPr/>
          <a:lstStyle>
            <a:lvl1pPr marL="384048" indent="-210312" algn="l" rtl="0" eaLnBrk="0" fontAlgn="base" hangingPunct="0">
              <a:spcBef>
                <a:spcPct val="20000"/>
              </a:spcBef>
              <a:spcAft>
                <a:spcPct val="0"/>
              </a:spcAft>
              <a:defRPr lang="en-US" sz="1600" dirty="0" smtClean="0">
                <a:solidFill>
                  <a:schemeClr val="tx1"/>
                </a:solidFill>
                <a:latin typeface="+mn-lt"/>
                <a:ea typeface="+mn-ea"/>
                <a:cs typeface="+mn-cs"/>
              </a:defRPr>
            </a:lvl1pPr>
            <a:lvl2pPr marL="594360" indent="-210312" algn="l" rtl="0" eaLnBrk="0" fontAlgn="base" hangingPunct="0">
              <a:spcBef>
                <a:spcPct val="20000"/>
              </a:spcBef>
              <a:spcAft>
                <a:spcPct val="0"/>
              </a:spcAft>
              <a:defRPr lang="en-US" sz="1600" dirty="0" smtClean="0">
                <a:solidFill>
                  <a:schemeClr val="tx1"/>
                </a:solidFill>
                <a:latin typeface="+mn-lt"/>
                <a:ea typeface="+mn-ea"/>
                <a:cs typeface="+mn-cs"/>
              </a:defRPr>
            </a:lvl2pPr>
            <a:lvl3pPr marL="822960" indent="-210312" algn="l" rtl="0" eaLnBrk="0" fontAlgn="base" hangingPunct="0">
              <a:spcBef>
                <a:spcPct val="20000"/>
              </a:spcBef>
              <a:spcAft>
                <a:spcPct val="0"/>
              </a:spcAft>
              <a:defRPr lang="en-US" sz="1600" dirty="0" smtClean="0">
                <a:solidFill>
                  <a:schemeClr val="tx1"/>
                </a:solidFill>
                <a:latin typeface="+mn-lt"/>
                <a:ea typeface="+mn-ea"/>
                <a:cs typeface="+mn-cs"/>
              </a:defRPr>
            </a:lvl3pPr>
            <a:lvl4pPr marL="1060704" algn="l" rtl="0" eaLnBrk="0" fontAlgn="base" hangingPunct="0">
              <a:spcBef>
                <a:spcPct val="20000"/>
              </a:spcBef>
              <a:spcAft>
                <a:spcPct val="0"/>
              </a:spcAft>
              <a:defRPr lang="en-US" sz="1600" dirty="0" smtClean="0">
                <a:solidFill>
                  <a:schemeClr val="tx1"/>
                </a:solidFill>
                <a:latin typeface="+mn-lt"/>
                <a:ea typeface="+mn-ea"/>
                <a:cs typeface="+mn-cs"/>
              </a:defRPr>
            </a:lvl4pPr>
            <a:lvl5pPr marL="1261872" algn="l" rtl="0" eaLnBrk="0" fontAlgn="base" hangingPunct="0">
              <a:spcBef>
                <a:spcPct val="20000"/>
              </a:spcBef>
              <a:spcAft>
                <a:spcPct val="0"/>
              </a:spcAft>
              <a:defRPr lang="en-US" sz="1600" dirty="0">
                <a:solidFill>
                  <a:schemeClr val="tx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79246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Text Box 6"/>
          <p:cNvSpPr txBox="1">
            <a:spLocks noChangeArrowheads="1"/>
          </p:cNvSpPr>
          <p:nvPr/>
        </p:nvSpPr>
        <p:spPr bwMode="auto">
          <a:xfrm>
            <a:off x="746126" y="3694113"/>
            <a:ext cx="5349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ahoma" pitchFamily="34" charset="0"/>
                <a:ea typeface="MS PGothic" pitchFamily="34" charset="-128"/>
              </a:defRPr>
            </a:lvl1pPr>
            <a:lvl2pPr marL="742950" indent="-285750" eaLnBrk="0" hangingPunct="0">
              <a:defRPr sz="2000">
                <a:solidFill>
                  <a:schemeClr val="tx1"/>
                </a:solidFill>
                <a:latin typeface="Tahoma" pitchFamily="34" charset="0"/>
                <a:ea typeface="MS PGothic" pitchFamily="34" charset="-128"/>
              </a:defRPr>
            </a:lvl2pPr>
            <a:lvl3pPr marL="1143000" indent="-228600" eaLnBrk="0" hangingPunct="0">
              <a:defRPr sz="2000">
                <a:solidFill>
                  <a:schemeClr val="tx1"/>
                </a:solidFill>
                <a:latin typeface="Tahoma" pitchFamily="34" charset="0"/>
                <a:ea typeface="MS PGothic" pitchFamily="34" charset="-128"/>
              </a:defRPr>
            </a:lvl3pPr>
            <a:lvl4pPr marL="1600200" indent="-228600" eaLnBrk="0" hangingPunct="0">
              <a:defRPr sz="2000">
                <a:solidFill>
                  <a:schemeClr val="tx1"/>
                </a:solidFill>
                <a:latin typeface="Tahoma" pitchFamily="34" charset="0"/>
                <a:ea typeface="MS PGothic" pitchFamily="34" charset="-128"/>
              </a:defRPr>
            </a:lvl4pPr>
            <a:lvl5pPr marL="2057400" indent="-228600" eaLnBrk="0" hangingPunct="0">
              <a:defRPr sz="20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Tahoma" pitchFamily="34" charset="0"/>
                <a:ea typeface="MS PGothic" pitchFamily="34" charset="-128"/>
              </a:defRPr>
            </a:lvl9pPr>
          </a:lstStyle>
          <a:p>
            <a:pPr eaLnBrk="1" hangingPunct="1">
              <a:defRPr/>
            </a:pPr>
            <a:endParaRPr lang="en-US" sz="1800" dirty="0">
              <a:solidFill>
                <a:srgbClr val="000000"/>
              </a:solidFill>
              <a:latin typeface="Arial" pitchFamily="34" charset="0"/>
            </a:endParaRPr>
          </a:p>
        </p:txBody>
      </p:sp>
      <p:sp>
        <p:nvSpPr>
          <p:cNvPr id="8" name="Line 7"/>
          <p:cNvSpPr>
            <a:spLocks noChangeShapeType="1"/>
          </p:cNvSpPr>
          <p:nvPr userDrawn="1"/>
        </p:nvSpPr>
        <p:spPr bwMode="auto">
          <a:xfrm>
            <a:off x="533400" y="990600"/>
            <a:ext cx="8229600" cy="0"/>
          </a:xfrm>
          <a:prstGeom prst="line">
            <a:avLst/>
          </a:prstGeom>
          <a:noFill/>
          <a:ln w="19050">
            <a:solidFill>
              <a:srgbClr val="336699"/>
            </a:solidFill>
            <a:round/>
            <a:headEnd/>
            <a:tailEnd/>
          </a:ln>
          <a:extLst>
            <a:ext uri="{909E8E84-426E-40DD-AFC4-6F175D3DCCD1}">
              <a14:hiddenFill xmlns:a14="http://schemas.microsoft.com/office/drawing/2010/main">
                <a:noFill/>
              </a14:hiddenFill>
            </a:ext>
          </a:extLst>
        </p:spPr>
        <p:txBody>
          <a:bodyPr/>
          <a:lstStyle/>
          <a:p>
            <a:endParaRPr lang="en-US" sz="2000" dirty="0">
              <a:solidFill>
                <a:srgbClr val="000000"/>
              </a:solidFill>
              <a:latin typeface="Tahoma" pitchFamily="34" charset="0"/>
              <a:ea typeface="MS PGothic" pitchFamily="34" charset="-128"/>
            </a:endParaRPr>
          </a:p>
        </p:txBody>
      </p:sp>
      <p:sp>
        <p:nvSpPr>
          <p:cNvPr id="9" name="Text Box 10"/>
          <p:cNvSpPr txBox="1">
            <a:spLocks noChangeArrowheads="1"/>
          </p:cNvSpPr>
          <p:nvPr userDrawn="1"/>
        </p:nvSpPr>
        <p:spPr bwMode="auto">
          <a:xfrm>
            <a:off x="8610600" y="6410327"/>
            <a:ext cx="381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chemeClr val="tx1"/>
                </a:solidFill>
                <a:latin typeface="Tahoma" pitchFamily="34" charset="0"/>
                <a:ea typeface="MS PGothic" pitchFamily="34" charset="-128"/>
              </a:defRPr>
            </a:lvl1pPr>
            <a:lvl2pPr marL="742950" indent="-285750" eaLnBrk="0" hangingPunct="0">
              <a:defRPr sz="2000">
                <a:solidFill>
                  <a:schemeClr val="tx1"/>
                </a:solidFill>
                <a:latin typeface="Tahoma" pitchFamily="34" charset="0"/>
                <a:ea typeface="MS PGothic" pitchFamily="34" charset="-128"/>
              </a:defRPr>
            </a:lvl2pPr>
            <a:lvl3pPr marL="1143000" indent="-228600" eaLnBrk="0" hangingPunct="0">
              <a:defRPr sz="2000">
                <a:solidFill>
                  <a:schemeClr val="tx1"/>
                </a:solidFill>
                <a:latin typeface="Tahoma" pitchFamily="34" charset="0"/>
                <a:ea typeface="MS PGothic" pitchFamily="34" charset="-128"/>
              </a:defRPr>
            </a:lvl3pPr>
            <a:lvl4pPr marL="1600200" indent="-228600" eaLnBrk="0" hangingPunct="0">
              <a:defRPr sz="2000">
                <a:solidFill>
                  <a:schemeClr val="tx1"/>
                </a:solidFill>
                <a:latin typeface="Tahoma" pitchFamily="34" charset="0"/>
                <a:ea typeface="MS PGothic" pitchFamily="34" charset="-128"/>
              </a:defRPr>
            </a:lvl4pPr>
            <a:lvl5pPr marL="2057400" indent="-228600" eaLnBrk="0" hangingPunct="0">
              <a:defRPr sz="20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Tahoma" pitchFamily="34" charset="0"/>
                <a:ea typeface="MS PGothic" pitchFamily="34" charset="-128"/>
              </a:defRPr>
            </a:lvl9pPr>
          </a:lstStyle>
          <a:p>
            <a:pPr algn="r" eaLnBrk="1" hangingPunct="1">
              <a:spcBef>
                <a:spcPct val="50000"/>
              </a:spcBef>
              <a:defRPr/>
            </a:pPr>
            <a:fld id="{D6CF446D-9B61-450E-A61B-F5F4C7154AB4}" type="slidenum">
              <a:rPr lang="en-US" sz="1200" smtClean="0">
                <a:solidFill>
                  <a:srgbClr val="000000"/>
                </a:solidFill>
                <a:latin typeface="Arial" pitchFamily="34" charset="0"/>
              </a:rPr>
              <a:pPr algn="r" eaLnBrk="1" hangingPunct="1">
                <a:spcBef>
                  <a:spcPct val="50000"/>
                </a:spcBef>
                <a:defRPr/>
              </a:pPr>
              <a:t>‹#›</a:t>
            </a:fld>
            <a:endParaRPr lang="en-US" sz="1200" dirty="0">
              <a:solidFill>
                <a:srgbClr val="000000"/>
              </a:solidFill>
              <a:latin typeface="Arial" pitchFamily="34" charset="0"/>
            </a:endParaRPr>
          </a:p>
        </p:txBody>
      </p:sp>
      <p:sp>
        <p:nvSpPr>
          <p:cNvPr id="10" name="TextBox 12"/>
          <p:cNvSpPr txBox="1">
            <a:spLocks noChangeArrowheads="1"/>
          </p:cNvSpPr>
          <p:nvPr userDrawn="1"/>
        </p:nvSpPr>
        <p:spPr bwMode="auto">
          <a:xfrm>
            <a:off x="6400800" y="6477002"/>
            <a:ext cx="25146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ahoma" pitchFamily="34" charset="0"/>
                <a:ea typeface="MS PGothic" pitchFamily="34" charset="-128"/>
              </a:defRPr>
            </a:lvl1pPr>
            <a:lvl2pPr marL="742950" indent="-285750" eaLnBrk="0" hangingPunct="0">
              <a:defRPr sz="2000">
                <a:solidFill>
                  <a:schemeClr val="tx1"/>
                </a:solidFill>
                <a:latin typeface="Tahoma" pitchFamily="34" charset="0"/>
                <a:ea typeface="MS PGothic" pitchFamily="34" charset="-128"/>
              </a:defRPr>
            </a:lvl2pPr>
            <a:lvl3pPr marL="1143000" indent="-228600" eaLnBrk="0" hangingPunct="0">
              <a:defRPr sz="2000">
                <a:solidFill>
                  <a:schemeClr val="tx1"/>
                </a:solidFill>
                <a:latin typeface="Tahoma" pitchFamily="34" charset="0"/>
                <a:ea typeface="MS PGothic" pitchFamily="34" charset="-128"/>
              </a:defRPr>
            </a:lvl3pPr>
            <a:lvl4pPr marL="1600200" indent="-228600" eaLnBrk="0" hangingPunct="0">
              <a:defRPr sz="2000">
                <a:solidFill>
                  <a:schemeClr val="tx1"/>
                </a:solidFill>
                <a:latin typeface="Tahoma" pitchFamily="34" charset="0"/>
                <a:ea typeface="MS PGothic" pitchFamily="34" charset="-128"/>
              </a:defRPr>
            </a:lvl4pPr>
            <a:lvl5pPr marL="2057400" indent="-228600" eaLnBrk="0" hangingPunct="0">
              <a:defRPr sz="20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Tahoma" pitchFamily="34" charset="0"/>
                <a:ea typeface="MS PGothic" pitchFamily="34" charset="-128"/>
              </a:defRPr>
            </a:lvl9pPr>
          </a:lstStyle>
          <a:p>
            <a:pPr>
              <a:lnSpc>
                <a:spcPts val="900"/>
              </a:lnSpc>
              <a:buFont typeface="Arial" pitchFamily="34" charset="0"/>
              <a:buNone/>
              <a:defRPr/>
            </a:pPr>
            <a:r>
              <a:rPr lang="en-US" sz="1000" b="1" dirty="0">
                <a:solidFill>
                  <a:srgbClr val="000000"/>
                </a:solidFill>
                <a:latin typeface="Arial" pitchFamily="34" charset="0"/>
              </a:rPr>
              <a:t>U.S. Department of Transportation</a:t>
            </a:r>
          </a:p>
        </p:txBody>
      </p:sp>
      <p:pic>
        <p:nvPicPr>
          <p:cNvPr id="11" name="Picture 11" descr="Triscallion_Black"/>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172200" y="6430965"/>
            <a:ext cx="27463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1000" y="152400"/>
            <a:ext cx="8229600" cy="808038"/>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1219200"/>
            <a:ext cx="3657600" cy="609600"/>
          </a:xfrm>
          <a:solidFill>
            <a:srgbClr val="064E96"/>
          </a:solidFill>
          <a:ln>
            <a:solidFill>
              <a:schemeClr val="tx1"/>
            </a:solidFill>
          </a:ln>
        </p:spPr>
        <p:txBody>
          <a:bodyPr anchor="ctr"/>
          <a:lstStyle>
            <a:lvl1pPr marL="0" indent="0" algn="ctr">
              <a:buNone/>
              <a:defRPr sz="1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1828801"/>
            <a:ext cx="3657600" cy="3657600"/>
          </a:xfrm>
          <a:ln>
            <a:solidFill>
              <a:schemeClr val="tx1"/>
            </a:solidFill>
          </a:ln>
        </p:spPr>
        <p:txBody>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797426" y="1219200"/>
            <a:ext cx="3660775" cy="609600"/>
          </a:xfrm>
          <a:solidFill>
            <a:srgbClr val="064E96"/>
          </a:solidFill>
          <a:ln w="9525">
            <a:solidFill>
              <a:schemeClr val="tx1"/>
            </a:solidFill>
            <a:miter lim="800000"/>
            <a:headEnd/>
            <a:tailEnd/>
          </a:ln>
        </p:spPr>
        <p:txBody>
          <a:bodyPr anchor="ctr"/>
          <a:lstStyle>
            <a:lvl1pPr marL="0" indent="0">
              <a:buNone/>
              <a:defRPr lang="en-US" sz="1400" b="1" dirty="0" smtClean="0">
                <a:solidFill>
                  <a:schemeClr val="accent3"/>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797426" y="1828801"/>
            <a:ext cx="3660775" cy="3657600"/>
          </a:xfrm>
          <a:ln>
            <a:solidFill>
              <a:schemeClr val="tx1"/>
            </a:solidFill>
          </a:ln>
        </p:spPr>
        <p:txBody>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91709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ITA TITLE SLIDE!">
    <p:spTree>
      <p:nvGrpSpPr>
        <p:cNvPr id="1" name=""/>
        <p:cNvGrpSpPr/>
        <p:nvPr/>
      </p:nvGrpSpPr>
      <p:grpSpPr>
        <a:xfrm>
          <a:off x="0" y="0"/>
          <a:ext cx="0" cy="0"/>
          <a:chOff x="0" y="0"/>
          <a:chExt cx="0" cy="0"/>
        </a:xfrm>
      </p:grpSpPr>
      <p:sp>
        <p:nvSpPr>
          <p:cNvPr id="13" name="Rectangle 4"/>
          <p:cNvSpPr>
            <a:spLocks noGrp="1" noChangeArrowheads="1"/>
          </p:cNvSpPr>
          <p:nvPr>
            <p:ph type="title"/>
          </p:nvPr>
        </p:nvSpPr>
        <p:spPr bwMode="auto">
          <a:xfrm>
            <a:off x="2377439" y="1371600"/>
            <a:ext cx="649224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4" name="Content Placeholder 2"/>
          <p:cNvSpPr>
            <a:spLocks noGrp="1"/>
          </p:cNvSpPr>
          <p:nvPr>
            <p:ph idx="1"/>
          </p:nvPr>
        </p:nvSpPr>
        <p:spPr>
          <a:xfrm>
            <a:off x="2377441" y="2194560"/>
            <a:ext cx="6528123" cy="4572000"/>
          </a:xfrm>
          <a:prstGeom prst="rect">
            <a:avLst/>
          </a:prstGeom>
        </p:spPr>
        <p:txBody>
          <a:bodyPr/>
          <a:lstStyle>
            <a:lvl1pPr>
              <a:spcBef>
                <a:spcPts val="0"/>
              </a:spcBef>
              <a:spcAft>
                <a:spcPts val="1800"/>
              </a:spcAft>
              <a:defRPr>
                <a:solidFill>
                  <a:schemeClr val="tx1"/>
                </a:solidFill>
              </a:defRPr>
            </a:lvl1pPr>
            <a:lvl2pPr>
              <a:spcBef>
                <a:spcPts val="0"/>
              </a:spcBef>
              <a:spcAft>
                <a:spcPts val="1800"/>
              </a:spcAft>
              <a:defRPr>
                <a:solidFill>
                  <a:schemeClr val="tx1"/>
                </a:solidFill>
              </a:defRPr>
            </a:lvl2pPr>
            <a:lvl3pPr>
              <a:spcBef>
                <a:spcPts val="0"/>
              </a:spcBef>
              <a:spcAft>
                <a:spcPts val="1800"/>
              </a:spcAft>
              <a:defRPr>
                <a:solidFill>
                  <a:schemeClr val="tx1"/>
                </a:solidFill>
              </a:defRPr>
            </a:lvl3pPr>
            <a:lvl4pPr>
              <a:spcBef>
                <a:spcPts val="0"/>
              </a:spcBef>
              <a:spcAft>
                <a:spcPts val="1800"/>
              </a:spcAft>
              <a:defRPr>
                <a:solidFill>
                  <a:schemeClr val="tx1"/>
                </a:solidFill>
              </a:defRPr>
            </a:lvl4pPr>
            <a:lvl5pPr>
              <a:spcBef>
                <a:spcPts val="0"/>
              </a:spcBef>
              <a:spcAft>
                <a:spcPts val="1800"/>
              </a:spcAft>
              <a:defRPr>
                <a:solidFill>
                  <a:schemeClr val="tx1"/>
                </a:solidFill>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780104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2723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30119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1073527"/>
            <a:ext cx="3008313" cy="450475"/>
          </a:xfrm>
        </p:spPr>
        <p:txBody>
          <a:bodyPr anchor="b"/>
          <a:lstStyle>
            <a:lvl1pPr algn="l">
              <a:defRPr sz="1600" b="0"/>
            </a:lvl1pPr>
          </a:lstStyle>
          <a:p>
            <a:r>
              <a:rPr lang="en-US" dirty="0"/>
              <a:t>Click to edit Master title style</a:t>
            </a:r>
          </a:p>
        </p:txBody>
      </p:sp>
      <p:sp>
        <p:nvSpPr>
          <p:cNvPr id="4" name="Text Placeholder 3"/>
          <p:cNvSpPr>
            <a:spLocks noGrp="1"/>
          </p:cNvSpPr>
          <p:nvPr>
            <p:ph type="body" sz="half" idx="2"/>
          </p:nvPr>
        </p:nvSpPr>
        <p:spPr>
          <a:xfrm>
            <a:off x="457201" y="1585186"/>
            <a:ext cx="3008313" cy="4663214"/>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Content Placeholder 3"/>
          <p:cNvSpPr>
            <a:spLocks noGrp="1"/>
          </p:cNvSpPr>
          <p:nvPr>
            <p:ph sz="half" idx="10"/>
          </p:nvPr>
        </p:nvSpPr>
        <p:spPr>
          <a:xfrm>
            <a:off x="3581400" y="1066800"/>
            <a:ext cx="5105400" cy="5181600"/>
          </a:xfrm>
          <a:ln>
            <a:noFill/>
          </a:ln>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969589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0"/>
            </a:lvl1pPr>
          </a:lstStyle>
          <a:p>
            <a:r>
              <a:rPr lang="en-US" dirty="0"/>
              <a:t>Click to edit Master title style</a:t>
            </a:r>
          </a:p>
        </p:txBody>
      </p:sp>
      <p:sp>
        <p:nvSpPr>
          <p:cNvPr id="3" name="Picture Placeholder 2"/>
          <p:cNvSpPr>
            <a:spLocks noGrp="1"/>
          </p:cNvSpPr>
          <p:nvPr>
            <p:ph type="pic" idx="1"/>
          </p:nvPr>
        </p:nvSpPr>
        <p:spPr>
          <a:xfrm>
            <a:off x="1792288" y="838201"/>
            <a:ext cx="5486400" cy="38893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695707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Vertical Text Placeholder 2"/>
          <p:cNvSpPr>
            <a:spLocks noGrp="1"/>
          </p:cNvSpPr>
          <p:nvPr>
            <p:ph type="body" orient="vert" idx="10"/>
          </p:nvPr>
        </p:nvSpPr>
        <p:spPr>
          <a:xfrm>
            <a:off x="457200" y="1295400"/>
            <a:ext cx="8229600" cy="4572000"/>
          </a:xfrm>
        </p:spPr>
        <p:txBody>
          <a:bodyPr vert="eaVert"/>
          <a:lstStyle>
            <a:lvl1pPr marL="384048" indent="-210312">
              <a:defRPr/>
            </a:lvl1pPr>
            <a:lvl2pPr marL="594360">
              <a:defRPr/>
            </a:lvl2pPr>
            <a:lvl3pPr marL="804672">
              <a:defRPr/>
            </a:lvl3pPr>
            <a:lvl4pPr marL="1042416">
              <a:defRPr/>
            </a:lvl4pPr>
            <a:lvl5pPr marL="129844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706034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38201"/>
            <a:ext cx="2057400" cy="4983163"/>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457200" y="838201"/>
            <a:ext cx="6019800" cy="4983163"/>
          </a:xfrm>
        </p:spPr>
        <p:txBody>
          <a:bodyPr vert="eaVert"/>
          <a:lstStyle>
            <a:lvl1pPr marL="384048" indent="-210312">
              <a:defRPr/>
            </a:lvl1pPr>
            <a:lvl2pPr marL="594360">
              <a:defRPr/>
            </a:lvl2pPr>
            <a:lvl3pPr marL="804672">
              <a:defRPr/>
            </a:lvl3pPr>
            <a:lvl4pPr marL="1042416">
              <a:defRPr/>
            </a:lvl4pPr>
            <a:lvl5pPr marL="129844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89276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81000" y="180975"/>
            <a:ext cx="8229600" cy="762000"/>
          </a:xfrm>
        </p:spPr>
        <p:txBody>
          <a:bodyPr/>
          <a:lstStyle/>
          <a:p>
            <a:r>
              <a:rPr lang="en-US" dirty="0"/>
              <a:t>Click to edit Master title style</a:t>
            </a:r>
          </a:p>
        </p:txBody>
      </p:sp>
      <p:sp>
        <p:nvSpPr>
          <p:cNvPr id="3" name="Table Placeholder 2"/>
          <p:cNvSpPr>
            <a:spLocks noGrp="1"/>
          </p:cNvSpPr>
          <p:nvPr>
            <p:ph type="tbl" idx="1"/>
          </p:nvPr>
        </p:nvSpPr>
        <p:spPr>
          <a:xfrm>
            <a:off x="457200" y="1295400"/>
            <a:ext cx="8229600" cy="4525963"/>
          </a:xfrm>
        </p:spPr>
        <p:txBody>
          <a:bodyPr/>
          <a:lstStyle/>
          <a:p>
            <a:pPr lvl="0"/>
            <a:endParaRPr lang="en-US" noProof="0" dirty="0"/>
          </a:p>
        </p:txBody>
      </p:sp>
    </p:spTree>
    <p:extLst>
      <p:ext uri="{BB962C8B-B14F-4D97-AF65-F5344CB8AC3E}">
        <p14:creationId xmlns:p14="http://schemas.microsoft.com/office/powerpoint/2010/main" val="14870184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asic Bullet Slide">
    <p:bg>
      <p:bgPr>
        <a:gradFill>
          <a:gsLst>
            <a:gs pos="0">
              <a:schemeClr val="bg1">
                <a:lumMod val="95000"/>
              </a:schemeClr>
            </a:gs>
            <a:gs pos="70000">
              <a:schemeClr val="bg1"/>
            </a:gs>
            <a:gs pos="20000">
              <a:schemeClr val="bg1"/>
            </a:gs>
            <a:gs pos="0">
              <a:srgbClr val="ECECEC"/>
            </a:gs>
            <a:gs pos="100000">
              <a:schemeClr val="bg1">
                <a:lumMod val="85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11" name="Footer Placeholder 4"/>
          <p:cNvSpPr>
            <a:spLocks noGrp="1"/>
          </p:cNvSpPr>
          <p:nvPr>
            <p:ph type="ftr" sz="quarter" idx="3"/>
          </p:nvPr>
        </p:nvSpPr>
        <p:spPr>
          <a:xfrm>
            <a:off x="457200" y="6450542"/>
            <a:ext cx="7010400" cy="365125"/>
          </a:xfrm>
          <a:prstGeom prst="rect">
            <a:avLst/>
          </a:prstGeom>
        </p:spPr>
        <p:txBody>
          <a:bodyPr anchor="ctr" anchorCtr="0"/>
          <a:lstStyle>
            <a:lvl1pPr>
              <a:defRPr sz="1100">
                <a:solidFill>
                  <a:srgbClr val="333333"/>
                </a:solidFill>
              </a:defRPr>
            </a:lvl1pPr>
          </a:lstStyle>
          <a:p>
            <a:r>
              <a:rPr lang="en-US" dirty="0"/>
              <a:t>NYC CV Pilot Deployment Program</a:t>
            </a:r>
          </a:p>
        </p:txBody>
      </p:sp>
      <p:sp>
        <p:nvSpPr>
          <p:cNvPr id="13" name="Slide Number Placeholder 5"/>
          <p:cNvSpPr>
            <a:spLocks noGrp="1"/>
          </p:cNvSpPr>
          <p:nvPr>
            <p:ph type="sldNum" sz="quarter" idx="4"/>
          </p:nvPr>
        </p:nvSpPr>
        <p:spPr>
          <a:xfrm>
            <a:off x="76200" y="6450542"/>
            <a:ext cx="381000" cy="365125"/>
          </a:xfrm>
          <a:prstGeom prst="rect">
            <a:avLst/>
          </a:prstGeom>
        </p:spPr>
        <p:txBody>
          <a:bodyPr anchor="ctr" anchorCtr="0"/>
          <a:lstStyle>
            <a:lvl1pPr algn="r">
              <a:defRPr sz="1100">
                <a:solidFill>
                  <a:srgbClr val="333333"/>
                </a:solidFill>
              </a:defRPr>
            </a:lvl1pPr>
          </a:lstStyle>
          <a:p>
            <a:fld id="{61170A8B-59A8-40E0-9282-C6204AF4CC64}" type="slidenum">
              <a:rPr lang="en-US" smtClean="0"/>
              <a:pPr/>
              <a:t>‹#›</a:t>
            </a:fld>
            <a:endParaRPr lang="en-US" dirty="0"/>
          </a:p>
        </p:txBody>
      </p:sp>
      <p:sp>
        <p:nvSpPr>
          <p:cNvPr id="5" name="Text Placeholder 4"/>
          <p:cNvSpPr>
            <a:spLocks noGrp="1"/>
          </p:cNvSpPr>
          <p:nvPr>
            <p:ph type="body" sz="quarter" idx="10"/>
          </p:nvPr>
        </p:nvSpPr>
        <p:spPr>
          <a:xfrm>
            <a:off x="457200" y="1447800"/>
            <a:ext cx="8229600" cy="4800600"/>
          </a:xfrm>
        </p:spPr>
        <p:txBody>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9974939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Slide">
    <p:bg>
      <p:bgPr>
        <a:gradFill>
          <a:gsLst>
            <a:gs pos="0">
              <a:schemeClr val="bg1">
                <a:lumMod val="95000"/>
              </a:schemeClr>
            </a:gs>
            <a:gs pos="70000">
              <a:schemeClr val="bg1"/>
            </a:gs>
            <a:gs pos="20000">
              <a:schemeClr val="bg1"/>
            </a:gs>
            <a:gs pos="0">
              <a:srgbClr val="ECECEC"/>
            </a:gs>
            <a:gs pos="100000">
              <a:schemeClr val="bg1">
                <a:lumMod val="85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066800"/>
          </a:xfrm>
        </p:spPr>
        <p:txBody>
          <a:bodyPr/>
          <a:lstStyle>
            <a:lvl1pPr algn="l">
              <a:defRPr>
                <a:solidFill>
                  <a:srgbClr val="003594"/>
                </a:solidFill>
              </a:defRPr>
            </a:lvl1pPr>
          </a:lstStyle>
          <a:p>
            <a:r>
              <a:rPr lang="en-US" dirty="0"/>
              <a:t>Click to edit Master title style</a:t>
            </a:r>
          </a:p>
        </p:txBody>
      </p:sp>
      <p:sp>
        <p:nvSpPr>
          <p:cNvPr id="9" name="Footer Placeholder 4"/>
          <p:cNvSpPr>
            <a:spLocks noGrp="1"/>
          </p:cNvSpPr>
          <p:nvPr>
            <p:ph type="ftr" sz="quarter" idx="3"/>
          </p:nvPr>
        </p:nvSpPr>
        <p:spPr>
          <a:xfrm>
            <a:off x="457200" y="6450542"/>
            <a:ext cx="7010400" cy="365125"/>
          </a:xfrm>
          <a:prstGeom prst="rect">
            <a:avLst/>
          </a:prstGeom>
        </p:spPr>
        <p:txBody>
          <a:bodyPr anchor="ctr" anchorCtr="0"/>
          <a:lstStyle>
            <a:lvl1pPr>
              <a:defRPr sz="1100">
                <a:solidFill>
                  <a:srgbClr val="333333"/>
                </a:solidFill>
              </a:defRPr>
            </a:lvl1pPr>
          </a:lstStyle>
          <a:p>
            <a:r>
              <a:rPr lang="en-US" dirty="0"/>
              <a:t>NYC CV Pilot Deployment Program</a:t>
            </a:r>
          </a:p>
        </p:txBody>
      </p:sp>
      <p:sp>
        <p:nvSpPr>
          <p:cNvPr id="10" name="Slide Number Placeholder 5"/>
          <p:cNvSpPr>
            <a:spLocks noGrp="1"/>
          </p:cNvSpPr>
          <p:nvPr>
            <p:ph type="sldNum" sz="quarter" idx="4"/>
          </p:nvPr>
        </p:nvSpPr>
        <p:spPr>
          <a:xfrm>
            <a:off x="76200" y="6450542"/>
            <a:ext cx="381000" cy="365125"/>
          </a:xfrm>
          <a:prstGeom prst="rect">
            <a:avLst/>
          </a:prstGeom>
        </p:spPr>
        <p:txBody>
          <a:bodyPr anchor="ctr" anchorCtr="0"/>
          <a:lstStyle>
            <a:lvl1pPr algn="r">
              <a:defRPr sz="1100">
                <a:solidFill>
                  <a:srgbClr val="333333"/>
                </a:solidFill>
              </a:defRPr>
            </a:lvl1pPr>
          </a:lstStyle>
          <a:p>
            <a:fld id="{61170A8B-59A8-40E0-9282-C6204AF4CC64}" type="slidenum">
              <a:rPr lang="en-US" smtClean="0"/>
              <a:pPr/>
              <a:t>‹#›</a:t>
            </a:fld>
            <a:endParaRPr lang="en-US" dirty="0"/>
          </a:p>
        </p:txBody>
      </p:sp>
      <p:cxnSp>
        <p:nvCxnSpPr>
          <p:cNvPr id="11" name="Straight Connector 10"/>
          <p:cNvCxnSpPr/>
          <p:nvPr userDrawn="1"/>
        </p:nvCxnSpPr>
        <p:spPr>
          <a:xfrm>
            <a:off x="457200" y="6509844"/>
            <a:ext cx="0" cy="267622"/>
          </a:xfrm>
          <a:prstGeom prst="line">
            <a:avLst/>
          </a:prstGeom>
          <a:ln w="6350">
            <a:solidFill>
              <a:srgbClr val="5B677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39881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RITA TITLE SLIDE!">
    <p:spTree>
      <p:nvGrpSpPr>
        <p:cNvPr id="1" name=""/>
        <p:cNvGrpSpPr/>
        <p:nvPr/>
      </p:nvGrpSpPr>
      <p:grpSpPr>
        <a:xfrm>
          <a:off x="0" y="0"/>
          <a:ext cx="0" cy="0"/>
          <a:chOff x="0" y="0"/>
          <a:chExt cx="0" cy="0"/>
        </a:xfrm>
      </p:grpSpPr>
      <p:sp>
        <p:nvSpPr>
          <p:cNvPr id="2" name="Rectangle 1"/>
          <p:cNvSpPr/>
          <p:nvPr userDrawn="1"/>
        </p:nvSpPr>
        <p:spPr bwMode="auto">
          <a:xfrm>
            <a:off x="0" y="569312"/>
            <a:ext cx="9144000" cy="105979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400" b="0" i="1" u="none" strike="noStrike" cap="none" normalizeH="0" baseline="0" dirty="0">
              <a:ln>
                <a:noFill/>
              </a:ln>
              <a:solidFill>
                <a:schemeClr val="bg1"/>
              </a:solidFill>
              <a:effectLst/>
              <a:latin typeface="Arial" charset="0"/>
            </a:endParaRPr>
          </a:p>
        </p:txBody>
      </p:sp>
      <p:sp>
        <p:nvSpPr>
          <p:cNvPr id="4" name="Text Placeholder 3"/>
          <p:cNvSpPr>
            <a:spLocks noGrp="1"/>
          </p:cNvSpPr>
          <p:nvPr>
            <p:ph type="body" sz="quarter" idx="10"/>
          </p:nvPr>
        </p:nvSpPr>
        <p:spPr>
          <a:xfrm>
            <a:off x="0" y="2103120"/>
            <a:ext cx="9144000" cy="533400"/>
          </a:xfrm>
          <a:prstGeom prst="rect">
            <a:avLst/>
          </a:prstGeom>
        </p:spPr>
        <p:txBody>
          <a:bodyPr/>
          <a:lstStyle>
            <a:lvl1pPr algn="ctr">
              <a:buNone/>
              <a:defRPr sz="2800" b="0" baseline="0">
                <a:solidFill>
                  <a:schemeClr val="tx1"/>
                </a:solidFill>
                <a:latin typeface="+mn-lt"/>
              </a:defRPr>
            </a:lvl1pPr>
            <a:lvl2pPr algn="l">
              <a:buNone/>
              <a:defRPr sz="2800" b="1">
                <a:latin typeface="+mn-lt"/>
              </a:defRPr>
            </a:lvl2pPr>
            <a:lvl3pPr algn="l">
              <a:buNone/>
              <a:defRPr sz="2800" b="1">
                <a:latin typeface="+mn-lt"/>
              </a:defRPr>
            </a:lvl3pPr>
            <a:lvl4pPr algn="l">
              <a:buNone/>
              <a:defRPr sz="2800" b="1">
                <a:latin typeface="+mn-lt"/>
              </a:defRPr>
            </a:lvl4pPr>
            <a:lvl5pPr algn="l">
              <a:buNone/>
              <a:defRPr sz="2800" b="1">
                <a:latin typeface="+mn-lt"/>
              </a:defRPr>
            </a:lvl5pPr>
          </a:lstStyle>
          <a:p>
            <a:pPr lvl="0"/>
            <a:r>
              <a:rPr lang="en-US" dirty="0"/>
              <a:t>Click to edit Master text styles</a:t>
            </a:r>
          </a:p>
        </p:txBody>
      </p:sp>
      <p:sp>
        <p:nvSpPr>
          <p:cNvPr id="9" name="Text Placeholder 3"/>
          <p:cNvSpPr>
            <a:spLocks noGrp="1"/>
          </p:cNvSpPr>
          <p:nvPr>
            <p:ph type="body" sz="quarter" idx="11"/>
          </p:nvPr>
        </p:nvSpPr>
        <p:spPr>
          <a:xfrm>
            <a:off x="0" y="3108960"/>
            <a:ext cx="9144000" cy="533400"/>
          </a:xfrm>
          <a:prstGeom prst="rect">
            <a:avLst/>
          </a:prstGeom>
        </p:spPr>
        <p:txBody>
          <a:bodyPr/>
          <a:lstStyle>
            <a:lvl1pPr algn="ctr">
              <a:buNone/>
              <a:defRPr sz="2800" b="1">
                <a:solidFill>
                  <a:schemeClr val="tx1"/>
                </a:solidFill>
                <a:latin typeface="+mn-lt"/>
              </a:defRPr>
            </a:lvl1pPr>
            <a:lvl2pPr algn="l">
              <a:buNone/>
              <a:defRPr sz="2800" b="1">
                <a:latin typeface="+mn-lt"/>
              </a:defRPr>
            </a:lvl2pPr>
            <a:lvl3pPr algn="l">
              <a:buNone/>
              <a:defRPr sz="2800" b="1">
                <a:latin typeface="+mn-lt"/>
              </a:defRPr>
            </a:lvl3pPr>
            <a:lvl4pPr algn="l">
              <a:buNone/>
              <a:defRPr sz="2800" b="1">
                <a:latin typeface="+mn-lt"/>
              </a:defRPr>
            </a:lvl4pPr>
            <a:lvl5pPr algn="l">
              <a:buNone/>
              <a:defRPr sz="2800" b="1">
                <a:latin typeface="+mn-lt"/>
              </a:defRPr>
            </a:lvl5pPr>
          </a:lstStyle>
          <a:p>
            <a:pPr lvl="0"/>
            <a:r>
              <a:rPr lang="en-US" dirty="0"/>
              <a:t>Click to edit Master text styles</a:t>
            </a:r>
          </a:p>
        </p:txBody>
      </p:sp>
      <p:sp>
        <p:nvSpPr>
          <p:cNvPr id="12" name="Text Placeholder 3"/>
          <p:cNvSpPr>
            <a:spLocks noGrp="1"/>
          </p:cNvSpPr>
          <p:nvPr>
            <p:ph type="body" sz="quarter" idx="12"/>
          </p:nvPr>
        </p:nvSpPr>
        <p:spPr>
          <a:xfrm>
            <a:off x="0" y="4114800"/>
            <a:ext cx="9144000" cy="533400"/>
          </a:xfrm>
          <a:prstGeom prst="rect">
            <a:avLst/>
          </a:prstGeom>
        </p:spPr>
        <p:txBody>
          <a:bodyPr/>
          <a:lstStyle>
            <a:lvl1pPr algn="ctr">
              <a:buNone/>
              <a:defRPr sz="2000" b="0" baseline="0">
                <a:solidFill>
                  <a:schemeClr val="tx1"/>
                </a:solidFill>
                <a:latin typeface="+mn-lt"/>
              </a:defRPr>
            </a:lvl1pPr>
            <a:lvl2pPr algn="l">
              <a:buNone/>
              <a:defRPr sz="2800" b="1">
                <a:latin typeface="+mn-lt"/>
              </a:defRPr>
            </a:lvl2pPr>
            <a:lvl3pPr algn="l">
              <a:buNone/>
              <a:defRPr sz="2800" b="1">
                <a:latin typeface="+mn-lt"/>
              </a:defRPr>
            </a:lvl3pPr>
            <a:lvl4pPr algn="l">
              <a:buNone/>
              <a:defRPr sz="2800" b="1">
                <a:latin typeface="+mn-lt"/>
              </a:defRPr>
            </a:lvl4pPr>
            <a:lvl5pPr algn="l">
              <a:buNone/>
              <a:defRPr sz="2800" b="1">
                <a:latin typeface="+mn-lt"/>
              </a:defRPr>
            </a:lvl5pPr>
          </a:lstStyle>
          <a:p>
            <a:pPr lvl="0"/>
            <a:r>
              <a:rPr lang="en-US" dirty="0"/>
              <a:t>Click to edit Master text styles</a:t>
            </a:r>
          </a:p>
        </p:txBody>
      </p:sp>
      <p:grpSp>
        <p:nvGrpSpPr>
          <p:cNvPr id="7" name="Group 6"/>
          <p:cNvGrpSpPr/>
          <p:nvPr userDrawn="1"/>
        </p:nvGrpSpPr>
        <p:grpSpPr>
          <a:xfrm>
            <a:off x="0" y="0"/>
            <a:ext cx="9144000" cy="6858000"/>
            <a:chOff x="2895600" y="-1066800"/>
            <a:chExt cx="9144000" cy="6858000"/>
          </a:xfrm>
          <a:noFill/>
        </p:grpSpPr>
        <p:sp>
          <p:nvSpPr>
            <p:cNvPr id="8" name="Rectangle 7"/>
            <p:cNvSpPr/>
            <p:nvPr userDrawn="1"/>
          </p:nvSpPr>
          <p:spPr bwMode="auto">
            <a:xfrm>
              <a:off x="2895600" y="-1066800"/>
              <a:ext cx="9144000" cy="685800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400" b="0" i="1" u="none" strike="noStrike" cap="none" normalizeH="0" baseline="0" dirty="0">
                <a:ln>
                  <a:noFill/>
                </a:ln>
                <a:solidFill>
                  <a:schemeClr val="bg1"/>
                </a:solidFill>
                <a:effectLst/>
                <a:latin typeface="Arial" charset="0"/>
              </a:endParaRPr>
            </a:p>
          </p:txBody>
        </p:sp>
        <p:pic>
          <p:nvPicPr>
            <p:cNvPr id="10" name="Picture 9" descr="ITS JPO_Header_Retina.jpg"/>
            <p:cNvPicPr>
              <a:picLocks noChangeAspect="1"/>
            </p:cNvPicPr>
            <p:nvPr userDrawn="1"/>
          </p:nvPicPr>
          <p:blipFill>
            <a:blip r:embed="rId2" cstate="print"/>
            <a:stretch>
              <a:fillRect/>
            </a:stretch>
          </p:blipFill>
          <p:spPr>
            <a:xfrm>
              <a:off x="2895600" y="-1066800"/>
              <a:ext cx="9144000" cy="822960"/>
            </a:xfrm>
            <a:prstGeom prst="rect">
              <a:avLst/>
            </a:prstGeom>
            <a:grpFill/>
          </p:spPr>
        </p:pic>
      </p:grpSp>
      <p:sp>
        <p:nvSpPr>
          <p:cNvPr id="14" name="Line 7"/>
          <p:cNvSpPr>
            <a:spLocks noChangeShapeType="1"/>
          </p:cNvSpPr>
          <p:nvPr userDrawn="1"/>
        </p:nvSpPr>
        <p:spPr bwMode="auto">
          <a:xfrm>
            <a:off x="182880" y="990600"/>
            <a:ext cx="8778240" cy="0"/>
          </a:xfrm>
          <a:prstGeom prst="line">
            <a:avLst/>
          </a:prstGeom>
          <a:noFill/>
          <a:ln w="19050">
            <a:solidFill>
              <a:srgbClr val="336699"/>
            </a:solidFill>
            <a:round/>
            <a:headEnd/>
            <a:tailEnd/>
          </a:ln>
          <a:effectLst/>
        </p:spPr>
        <p:txBody>
          <a:bodyPr/>
          <a:lstStyle/>
          <a:p>
            <a:pPr algn="r">
              <a:defRPr/>
            </a:pPr>
            <a:endParaRPr lang="en-US" sz="1400" i="1" dirty="0">
              <a:solidFill>
                <a:schemeClr val="bg1"/>
              </a:solidFill>
              <a:latin typeface="Arial" charset="0"/>
              <a:ea typeface="+mn-ea"/>
              <a:cs typeface="+mn-cs"/>
            </a:endParaRPr>
          </a:p>
        </p:txBody>
      </p:sp>
    </p:spTree>
    <p:extLst>
      <p:ext uri="{BB962C8B-B14F-4D97-AF65-F5344CB8AC3E}">
        <p14:creationId xmlns:p14="http://schemas.microsoft.com/office/powerpoint/2010/main" val="4241314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RITA TITLE SLIDE!">
    <p:spTree>
      <p:nvGrpSpPr>
        <p:cNvPr id="1" name=""/>
        <p:cNvGrpSpPr/>
        <p:nvPr/>
      </p:nvGrpSpPr>
      <p:grpSpPr>
        <a:xfrm>
          <a:off x="0" y="0"/>
          <a:ext cx="0" cy="0"/>
          <a:chOff x="0" y="0"/>
          <a:chExt cx="0" cy="0"/>
        </a:xfrm>
      </p:grpSpPr>
      <p:sp>
        <p:nvSpPr>
          <p:cNvPr id="2" name="Rectangle 1"/>
          <p:cNvSpPr/>
          <p:nvPr userDrawn="1"/>
        </p:nvSpPr>
        <p:spPr bwMode="auto">
          <a:xfrm>
            <a:off x="0" y="569312"/>
            <a:ext cx="9144000" cy="105979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400" b="0" i="1" u="none" strike="noStrike" cap="none" normalizeH="0" baseline="0" dirty="0">
              <a:ln>
                <a:noFill/>
              </a:ln>
              <a:solidFill>
                <a:schemeClr val="bg1"/>
              </a:solidFill>
              <a:effectLst/>
              <a:latin typeface="Arial" charset="0"/>
            </a:endParaRPr>
          </a:p>
        </p:txBody>
      </p:sp>
      <p:sp>
        <p:nvSpPr>
          <p:cNvPr id="4" name="Text Placeholder 3"/>
          <p:cNvSpPr>
            <a:spLocks noGrp="1"/>
          </p:cNvSpPr>
          <p:nvPr>
            <p:ph type="body" sz="quarter" idx="10"/>
          </p:nvPr>
        </p:nvSpPr>
        <p:spPr>
          <a:xfrm>
            <a:off x="0" y="2103120"/>
            <a:ext cx="9144000" cy="533400"/>
          </a:xfrm>
          <a:prstGeom prst="rect">
            <a:avLst/>
          </a:prstGeom>
        </p:spPr>
        <p:txBody>
          <a:bodyPr/>
          <a:lstStyle>
            <a:lvl1pPr algn="ctr">
              <a:buNone/>
              <a:defRPr sz="2800" b="0" baseline="0">
                <a:solidFill>
                  <a:schemeClr val="tx1"/>
                </a:solidFill>
                <a:latin typeface="+mn-lt"/>
              </a:defRPr>
            </a:lvl1pPr>
            <a:lvl2pPr algn="l">
              <a:buNone/>
              <a:defRPr sz="2800" b="1">
                <a:latin typeface="+mn-lt"/>
              </a:defRPr>
            </a:lvl2pPr>
            <a:lvl3pPr algn="l">
              <a:buNone/>
              <a:defRPr sz="2800" b="1">
                <a:latin typeface="+mn-lt"/>
              </a:defRPr>
            </a:lvl3pPr>
            <a:lvl4pPr algn="l">
              <a:buNone/>
              <a:defRPr sz="2800" b="1">
                <a:latin typeface="+mn-lt"/>
              </a:defRPr>
            </a:lvl4pPr>
            <a:lvl5pPr algn="l">
              <a:buNone/>
              <a:defRPr sz="2800" b="1">
                <a:latin typeface="+mn-lt"/>
              </a:defRPr>
            </a:lvl5pPr>
          </a:lstStyle>
          <a:p>
            <a:pPr lvl="0"/>
            <a:r>
              <a:rPr lang="en-US" dirty="0"/>
              <a:t>Click to edit Master text styles</a:t>
            </a:r>
          </a:p>
        </p:txBody>
      </p:sp>
      <p:sp>
        <p:nvSpPr>
          <p:cNvPr id="9" name="Text Placeholder 3"/>
          <p:cNvSpPr>
            <a:spLocks noGrp="1"/>
          </p:cNvSpPr>
          <p:nvPr>
            <p:ph type="body" sz="quarter" idx="11"/>
          </p:nvPr>
        </p:nvSpPr>
        <p:spPr>
          <a:xfrm>
            <a:off x="0" y="3108960"/>
            <a:ext cx="9144000" cy="533400"/>
          </a:xfrm>
          <a:prstGeom prst="rect">
            <a:avLst/>
          </a:prstGeom>
        </p:spPr>
        <p:txBody>
          <a:bodyPr/>
          <a:lstStyle>
            <a:lvl1pPr algn="ctr">
              <a:buNone/>
              <a:defRPr sz="2800" b="1">
                <a:solidFill>
                  <a:schemeClr val="tx1"/>
                </a:solidFill>
                <a:latin typeface="+mn-lt"/>
              </a:defRPr>
            </a:lvl1pPr>
            <a:lvl2pPr algn="l">
              <a:buNone/>
              <a:defRPr sz="2800" b="1">
                <a:latin typeface="+mn-lt"/>
              </a:defRPr>
            </a:lvl2pPr>
            <a:lvl3pPr algn="l">
              <a:buNone/>
              <a:defRPr sz="2800" b="1">
                <a:latin typeface="+mn-lt"/>
              </a:defRPr>
            </a:lvl3pPr>
            <a:lvl4pPr algn="l">
              <a:buNone/>
              <a:defRPr sz="2800" b="1">
                <a:latin typeface="+mn-lt"/>
              </a:defRPr>
            </a:lvl4pPr>
            <a:lvl5pPr algn="l">
              <a:buNone/>
              <a:defRPr sz="2800" b="1">
                <a:latin typeface="+mn-lt"/>
              </a:defRPr>
            </a:lvl5pPr>
          </a:lstStyle>
          <a:p>
            <a:pPr lvl="0"/>
            <a:r>
              <a:rPr lang="en-US" dirty="0"/>
              <a:t>Click to edit Master text styles</a:t>
            </a:r>
          </a:p>
        </p:txBody>
      </p:sp>
      <p:sp>
        <p:nvSpPr>
          <p:cNvPr id="12" name="Text Placeholder 3"/>
          <p:cNvSpPr>
            <a:spLocks noGrp="1"/>
          </p:cNvSpPr>
          <p:nvPr>
            <p:ph type="body" sz="quarter" idx="12"/>
          </p:nvPr>
        </p:nvSpPr>
        <p:spPr>
          <a:xfrm>
            <a:off x="0" y="4114800"/>
            <a:ext cx="9144000" cy="533400"/>
          </a:xfrm>
          <a:prstGeom prst="rect">
            <a:avLst/>
          </a:prstGeom>
        </p:spPr>
        <p:txBody>
          <a:bodyPr/>
          <a:lstStyle>
            <a:lvl1pPr algn="ctr">
              <a:buNone/>
              <a:defRPr sz="2000" b="0" baseline="0">
                <a:solidFill>
                  <a:schemeClr val="tx1"/>
                </a:solidFill>
                <a:latin typeface="+mn-lt"/>
              </a:defRPr>
            </a:lvl1pPr>
            <a:lvl2pPr algn="l">
              <a:buNone/>
              <a:defRPr sz="2800" b="1">
                <a:latin typeface="+mn-lt"/>
              </a:defRPr>
            </a:lvl2pPr>
            <a:lvl3pPr algn="l">
              <a:buNone/>
              <a:defRPr sz="2800" b="1">
                <a:latin typeface="+mn-lt"/>
              </a:defRPr>
            </a:lvl3pPr>
            <a:lvl4pPr algn="l">
              <a:buNone/>
              <a:defRPr sz="2800" b="1">
                <a:latin typeface="+mn-lt"/>
              </a:defRPr>
            </a:lvl4pPr>
            <a:lvl5pPr algn="l">
              <a:buNone/>
              <a:defRPr sz="2800" b="1">
                <a:latin typeface="+mn-lt"/>
              </a:defRPr>
            </a:lvl5pPr>
          </a:lstStyle>
          <a:p>
            <a:pPr lvl="0"/>
            <a:r>
              <a:rPr lang="en-US" dirty="0"/>
              <a:t>Click to edit Master text styles</a:t>
            </a:r>
          </a:p>
        </p:txBody>
      </p:sp>
      <p:grpSp>
        <p:nvGrpSpPr>
          <p:cNvPr id="7" name="Group 6"/>
          <p:cNvGrpSpPr/>
          <p:nvPr userDrawn="1"/>
        </p:nvGrpSpPr>
        <p:grpSpPr>
          <a:xfrm>
            <a:off x="0" y="0"/>
            <a:ext cx="9144000" cy="6858000"/>
            <a:chOff x="2895600" y="-1066800"/>
            <a:chExt cx="9144000" cy="6858000"/>
          </a:xfrm>
          <a:noFill/>
        </p:grpSpPr>
        <p:sp>
          <p:nvSpPr>
            <p:cNvPr id="8" name="Rectangle 7"/>
            <p:cNvSpPr/>
            <p:nvPr userDrawn="1"/>
          </p:nvSpPr>
          <p:spPr bwMode="auto">
            <a:xfrm>
              <a:off x="2895600" y="-1066800"/>
              <a:ext cx="9144000" cy="685800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400" b="0" i="1" u="none" strike="noStrike" cap="none" normalizeH="0" baseline="0" dirty="0">
                <a:ln>
                  <a:noFill/>
                </a:ln>
                <a:solidFill>
                  <a:schemeClr val="bg1"/>
                </a:solidFill>
                <a:effectLst/>
                <a:latin typeface="Arial" charset="0"/>
              </a:endParaRPr>
            </a:p>
          </p:txBody>
        </p:sp>
        <p:pic>
          <p:nvPicPr>
            <p:cNvPr id="10" name="Picture 9" descr="ITS JPO_Header_Retina.jpg"/>
            <p:cNvPicPr>
              <a:picLocks noChangeAspect="1"/>
            </p:cNvPicPr>
            <p:nvPr userDrawn="1"/>
          </p:nvPicPr>
          <p:blipFill>
            <a:blip r:embed="rId2" cstate="print"/>
            <a:stretch>
              <a:fillRect/>
            </a:stretch>
          </p:blipFill>
          <p:spPr>
            <a:xfrm>
              <a:off x="2895600" y="-1066800"/>
              <a:ext cx="9144000" cy="822960"/>
            </a:xfrm>
            <a:prstGeom prst="rect">
              <a:avLst/>
            </a:prstGeom>
            <a:grpFill/>
          </p:spPr>
        </p:pic>
      </p:grpSp>
      <p:sp>
        <p:nvSpPr>
          <p:cNvPr id="14" name="Line 7"/>
          <p:cNvSpPr>
            <a:spLocks noChangeShapeType="1"/>
          </p:cNvSpPr>
          <p:nvPr userDrawn="1"/>
        </p:nvSpPr>
        <p:spPr bwMode="auto">
          <a:xfrm>
            <a:off x="182880" y="990600"/>
            <a:ext cx="8778240" cy="0"/>
          </a:xfrm>
          <a:prstGeom prst="line">
            <a:avLst/>
          </a:prstGeom>
          <a:noFill/>
          <a:ln w="19050">
            <a:solidFill>
              <a:srgbClr val="336699"/>
            </a:solidFill>
            <a:round/>
            <a:headEnd/>
            <a:tailEnd/>
          </a:ln>
          <a:effectLst/>
        </p:spPr>
        <p:txBody>
          <a:bodyPr/>
          <a:lstStyle/>
          <a:p>
            <a:pPr algn="r">
              <a:defRPr/>
            </a:pPr>
            <a:endParaRPr lang="en-US" sz="1400" i="1" dirty="0">
              <a:solidFill>
                <a:schemeClr val="bg1"/>
              </a:solidFill>
              <a:latin typeface="Arial" charset="0"/>
              <a:ea typeface="+mn-ea"/>
              <a:cs typeface="+mn-cs"/>
            </a:endParaRPr>
          </a:p>
        </p:txBody>
      </p:sp>
    </p:spTree>
    <p:extLst>
      <p:ext uri="{BB962C8B-B14F-4D97-AF65-F5344CB8AC3E}">
        <p14:creationId xmlns:p14="http://schemas.microsoft.com/office/powerpoint/2010/main" val="30615925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100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8832884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noFill/>
          <a:ln w="9525">
            <a:noFill/>
            <a:miter lim="800000"/>
            <a:headEnd/>
            <a:tailEnd/>
          </a:ln>
        </p:spPr>
        <p:txBody>
          <a:bodyPr/>
          <a:lstStyle>
            <a:lvl1pPr marL="384048" indent="-210312" algn="l" rtl="0" eaLnBrk="0" fontAlgn="base" hangingPunct="0">
              <a:spcBef>
                <a:spcPct val="20000"/>
              </a:spcBef>
              <a:spcAft>
                <a:spcPct val="0"/>
              </a:spcAft>
              <a:defRPr lang="en-US" sz="1600" dirty="0" smtClean="0">
                <a:solidFill>
                  <a:schemeClr val="tx1"/>
                </a:solidFill>
                <a:latin typeface="+mn-lt"/>
                <a:ea typeface="+mn-ea"/>
                <a:cs typeface="+mn-cs"/>
              </a:defRPr>
            </a:lvl1pPr>
            <a:lvl2pPr marL="594360" indent="-210312" algn="l" rtl="0" eaLnBrk="0" fontAlgn="base" hangingPunct="0">
              <a:spcBef>
                <a:spcPct val="20000"/>
              </a:spcBef>
              <a:spcAft>
                <a:spcPct val="0"/>
              </a:spcAft>
              <a:defRPr lang="en-US" sz="1600" dirty="0" smtClean="0">
                <a:solidFill>
                  <a:schemeClr val="tx1"/>
                </a:solidFill>
                <a:latin typeface="+mn-lt"/>
                <a:ea typeface="+mn-ea"/>
                <a:cs typeface="+mn-cs"/>
              </a:defRPr>
            </a:lvl2pPr>
            <a:lvl3pPr marL="822960" indent="-210312" algn="l" rtl="0" eaLnBrk="0" fontAlgn="base" hangingPunct="0">
              <a:spcBef>
                <a:spcPct val="20000"/>
              </a:spcBef>
              <a:spcAft>
                <a:spcPct val="0"/>
              </a:spcAft>
              <a:defRPr lang="en-US" sz="1600" dirty="0" smtClean="0">
                <a:solidFill>
                  <a:schemeClr val="tx1"/>
                </a:solidFill>
                <a:latin typeface="+mn-lt"/>
                <a:ea typeface="+mn-ea"/>
                <a:cs typeface="+mn-cs"/>
              </a:defRPr>
            </a:lvl3pPr>
            <a:lvl4pPr marL="1060704" algn="l" rtl="0" eaLnBrk="0" fontAlgn="base" hangingPunct="0">
              <a:spcBef>
                <a:spcPct val="20000"/>
              </a:spcBef>
              <a:spcAft>
                <a:spcPct val="0"/>
              </a:spcAft>
              <a:defRPr lang="en-US" sz="1600" dirty="0" smtClean="0">
                <a:solidFill>
                  <a:schemeClr val="tx1"/>
                </a:solidFill>
                <a:latin typeface="+mn-lt"/>
                <a:ea typeface="+mn-ea"/>
                <a:cs typeface="+mn-cs"/>
              </a:defRPr>
            </a:lvl4pPr>
            <a:lvl5pPr marL="1261872" algn="l" rtl="0" eaLnBrk="0" fontAlgn="base" hangingPunct="0">
              <a:spcBef>
                <a:spcPct val="20000"/>
              </a:spcBef>
              <a:spcAft>
                <a:spcPct val="0"/>
              </a:spcAft>
              <a:defRPr lang="en-US" sz="1600" dirty="0">
                <a:solidFill>
                  <a:schemeClr val="tx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361283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2800" b="0"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6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33706449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Content Placeholder 2"/>
          <p:cNvSpPr>
            <a:spLocks noGrp="1"/>
          </p:cNvSpPr>
          <p:nvPr>
            <p:ph idx="10"/>
          </p:nvPr>
        </p:nvSpPr>
        <p:spPr>
          <a:xfrm>
            <a:off x="457200" y="1295400"/>
            <a:ext cx="4038600" cy="4525963"/>
          </a:xfrm>
          <a:noFill/>
          <a:ln w="9525">
            <a:noFill/>
            <a:miter lim="800000"/>
            <a:headEnd/>
            <a:tailEnd/>
          </a:ln>
        </p:spPr>
        <p:txBody>
          <a:bodyPr/>
          <a:lstStyle>
            <a:lvl1pPr marL="384048" indent="-210312" algn="l" rtl="0" eaLnBrk="0" fontAlgn="base" hangingPunct="0">
              <a:spcBef>
                <a:spcPct val="20000"/>
              </a:spcBef>
              <a:spcAft>
                <a:spcPct val="0"/>
              </a:spcAft>
              <a:defRPr lang="en-US" sz="1600" dirty="0" smtClean="0">
                <a:solidFill>
                  <a:schemeClr val="tx1"/>
                </a:solidFill>
                <a:latin typeface="+mn-lt"/>
                <a:ea typeface="+mn-ea"/>
                <a:cs typeface="+mn-cs"/>
              </a:defRPr>
            </a:lvl1pPr>
            <a:lvl2pPr marL="594360" indent="-210312" algn="l" rtl="0" eaLnBrk="0" fontAlgn="base" hangingPunct="0">
              <a:spcBef>
                <a:spcPct val="20000"/>
              </a:spcBef>
              <a:spcAft>
                <a:spcPct val="0"/>
              </a:spcAft>
              <a:defRPr lang="en-US" sz="1600" dirty="0" smtClean="0">
                <a:solidFill>
                  <a:schemeClr val="tx1"/>
                </a:solidFill>
                <a:latin typeface="+mn-lt"/>
                <a:ea typeface="+mn-ea"/>
                <a:cs typeface="+mn-cs"/>
              </a:defRPr>
            </a:lvl2pPr>
            <a:lvl3pPr marL="822960" indent="-210312" algn="l" rtl="0" eaLnBrk="0" fontAlgn="base" hangingPunct="0">
              <a:spcBef>
                <a:spcPct val="20000"/>
              </a:spcBef>
              <a:spcAft>
                <a:spcPct val="0"/>
              </a:spcAft>
              <a:defRPr lang="en-US" sz="1600" dirty="0" smtClean="0">
                <a:solidFill>
                  <a:schemeClr val="tx1"/>
                </a:solidFill>
                <a:latin typeface="+mn-lt"/>
                <a:ea typeface="+mn-ea"/>
                <a:cs typeface="+mn-cs"/>
              </a:defRPr>
            </a:lvl3pPr>
            <a:lvl4pPr marL="1060704" algn="l" rtl="0" eaLnBrk="0" fontAlgn="base" hangingPunct="0">
              <a:spcBef>
                <a:spcPct val="20000"/>
              </a:spcBef>
              <a:spcAft>
                <a:spcPct val="0"/>
              </a:spcAft>
              <a:defRPr lang="en-US" sz="1600" dirty="0" smtClean="0">
                <a:solidFill>
                  <a:schemeClr val="tx1"/>
                </a:solidFill>
                <a:latin typeface="+mn-lt"/>
                <a:ea typeface="+mn-ea"/>
                <a:cs typeface="+mn-cs"/>
              </a:defRPr>
            </a:lvl4pPr>
            <a:lvl5pPr marL="1261872" algn="l" rtl="0" eaLnBrk="0" fontAlgn="base" hangingPunct="0">
              <a:spcBef>
                <a:spcPct val="20000"/>
              </a:spcBef>
              <a:spcAft>
                <a:spcPct val="0"/>
              </a:spcAft>
              <a:defRPr lang="en-US" sz="1600" dirty="0">
                <a:solidFill>
                  <a:schemeClr val="tx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p:cNvSpPr>
            <a:spLocks noGrp="1"/>
          </p:cNvSpPr>
          <p:nvPr>
            <p:ph idx="11"/>
          </p:nvPr>
        </p:nvSpPr>
        <p:spPr>
          <a:xfrm>
            <a:off x="4648200" y="1295400"/>
            <a:ext cx="4038600" cy="4525963"/>
          </a:xfrm>
          <a:noFill/>
          <a:ln w="9525">
            <a:noFill/>
            <a:miter lim="800000"/>
            <a:headEnd/>
            <a:tailEnd/>
          </a:ln>
        </p:spPr>
        <p:txBody>
          <a:bodyPr/>
          <a:lstStyle>
            <a:lvl1pPr marL="384048" indent="-210312" algn="l" rtl="0" eaLnBrk="0" fontAlgn="base" hangingPunct="0">
              <a:spcBef>
                <a:spcPct val="20000"/>
              </a:spcBef>
              <a:spcAft>
                <a:spcPct val="0"/>
              </a:spcAft>
              <a:defRPr lang="en-US" sz="1600" dirty="0" smtClean="0">
                <a:solidFill>
                  <a:schemeClr val="tx1"/>
                </a:solidFill>
                <a:latin typeface="+mn-lt"/>
                <a:ea typeface="+mn-ea"/>
                <a:cs typeface="+mn-cs"/>
              </a:defRPr>
            </a:lvl1pPr>
            <a:lvl2pPr marL="594360" indent="-210312" algn="l" rtl="0" eaLnBrk="0" fontAlgn="base" hangingPunct="0">
              <a:spcBef>
                <a:spcPct val="20000"/>
              </a:spcBef>
              <a:spcAft>
                <a:spcPct val="0"/>
              </a:spcAft>
              <a:defRPr lang="en-US" sz="1600" dirty="0" smtClean="0">
                <a:solidFill>
                  <a:schemeClr val="tx1"/>
                </a:solidFill>
                <a:latin typeface="+mn-lt"/>
                <a:ea typeface="+mn-ea"/>
                <a:cs typeface="+mn-cs"/>
              </a:defRPr>
            </a:lvl2pPr>
            <a:lvl3pPr marL="822960" indent="-210312" algn="l" rtl="0" eaLnBrk="0" fontAlgn="base" hangingPunct="0">
              <a:spcBef>
                <a:spcPct val="20000"/>
              </a:spcBef>
              <a:spcAft>
                <a:spcPct val="0"/>
              </a:spcAft>
              <a:defRPr lang="en-US" sz="1600" dirty="0" smtClean="0">
                <a:solidFill>
                  <a:schemeClr val="tx1"/>
                </a:solidFill>
                <a:latin typeface="+mn-lt"/>
                <a:ea typeface="+mn-ea"/>
                <a:cs typeface="+mn-cs"/>
              </a:defRPr>
            </a:lvl3pPr>
            <a:lvl4pPr marL="1060704" algn="l" rtl="0" eaLnBrk="0" fontAlgn="base" hangingPunct="0">
              <a:spcBef>
                <a:spcPct val="20000"/>
              </a:spcBef>
              <a:spcAft>
                <a:spcPct val="0"/>
              </a:spcAft>
              <a:defRPr lang="en-US" sz="1600" dirty="0" smtClean="0">
                <a:solidFill>
                  <a:schemeClr val="tx1"/>
                </a:solidFill>
                <a:latin typeface="+mn-lt"/>
                <a:ea typeface="+mn-ea"/>
                <a:cs typeface="+mn-cs"/>
              </a:defRPr>
            </a:lvl4pPr>
            <a:lvl5pPr marL="1261872" algn="l" rtl="0" eaLnBrk="0" fontAlgn="base" hangingPunct="0">
              <a:spcBef>
                <a:spcPct val="20000"/>
              </a:spcBef>
              <a:spcAft>
                <a:spcPct val="0"/>
              </a:spcAft>
              <a:defRPr lang="en-US" sz="1600" dirty="0">
                <a:solidFill>
                  <a:schemeClr val="tx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563091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Text Box 6"/>
          <p:cNvSpPr txBox="1">
            <a:spLocks noChangeArrowheads="1"/>
          </p:cNvSpPr>
          <p:nvPr/>
        </p:nvSpPr>
        <p:spPr bwMode="auto">
          <a:xfrm>
            <a:off x="746126" y="3694113"/>
            <a:ext cx="5349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ahoma" pitchFamily="34" charset="0"/>
                <a:ea typeface="MS PGothic" pitchFamily="34" charset="-128"/>
              </a:defRPr>
            </a:lvl1pPr>
            <a:lvl2pPr marL="742950" indent="-285750" eaLnBrk="0" hangingPunct="0">
              <a:defRPr sz="2000">
                <a:solidFill>
                  <a:schemeClr val="tx1"/>
                </a:solidFill>
                <a:latin typeface="Tahoma" pitchFamily="34" charset="0"/>
                <a:ea typeface="MS PGothic" pitchFamily="34" charset="-128"/>
              </a:defRPr>
            </a:lvl2pPr>
            <a:lvl3pPr marL="1143000" indent="-228600" eaLnBrk="0" hangingPunct="0">
              <a:defRPr sz="2000">
                <a:solidFill>
                  <a:schemeClr val="tx1"/>
                </a:solidFill>
                <a:latin typeface="Tahoma" pitchFamily="34" charset="0"/>
                <a:ea typeface="MS PGothic" pitchFamily="34" charset="-128"/>
              </a:defRPr>
            </a:lvl3pPr>
            <a:lvl4pPr marL="1600200" indent="-228600" eaLnBrk="0" hangingPunct="0">
              <a:defRPr sz="2000">
                <a:solidFill>
                  <a:schemeClr val="tx1"/>
                </a:solidFill>
                <a:latin typeface="Tahoma" pitchFamily="34" charset="0"/>
                <a:ea typeface="MS PGothic" pitchFamily="34" charset="-128"/>
              </a:defRPr>
            </a:lvl4pPr>
            <a:lvl5pPr marL="2057400" indent="-228600" eaLnBrk="0" hangingPunct="0">
              <a:defRPr sz="20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Tahoma" pitchFamily="34" charset="0"/>
                <a:ea typeface="MS PGothic" pitchFamily="34" charset="-128"/>
              </a:defRPr>
            </a:lvl9pPr>
          </a:lstStyle>
          <a:p>
            <a:pPr eaLnBrk="1" hangingPunct="1">
              <a:defRPr/>
            </a:pPr>
            <a:endParaRPr lang="en-US" sz="1800" dirty="0">
              <a:solidFill>
                <a:srgbClr val="000000"/>
              </a:solidFill>
              <a:latin typeface="Arial" pitchFamily="34" charset="0"/>
            </a:endParaRPr>
          </a:p>
        </p:txBody>
      </p:sp>
      <p:sp>
        <p:nvSpPr>
          <p:cNvPr id="8" name="Line 7"/>
          <p:cNvSpPr>
            <a:spLocks noChangeShapeType="1"/>
          </p:cNvSpPr>
          <p:nvPr userDrawn="1"/>
        </p:nvSpPr>
        <p:spPr bwMode="auto">
          <a:xfrm>
            <a:off x="533400" y="990600"/>
            <a:ext cx="8229600" cy="0"/>
          </a:xfrm>
          <a:prstGeom prst="line">
            <a:avLst/>
          </a:prstGeom>
          <a:noFill/>
          <a:ln w="19050">
            <a:solidFill>
              <a:srgbClr val="336699"/>
            </a:solidFill>
            <a:round/>
            <a:headEnd/>
            <a:tailEnd/>
          </a:ln>
          <a:extLst>
            <a:ext uri="{909E8E84-426E-40DD-AFC4-6F175D3DCCD1}">
              <a14:hiddenFill xmlns:a14="http://schemas.microsoft.com/office/drawing/2010/main">
                <a:noFill/>
              </a14:hiddenFill>
            </a:ext>
          </a:extLst>
        </p:spPr>
        <p:txBody>
          <a:bodyPr/>
          <a:lstStyle/>
          <a:p>
            <a:endParaRPr lang="en-US" sz="2000" dirty="0">
              <a:solidFill>
                <a:srgbClr val="000000"/>
              </a:solidFill>
              <a:latin typeface="Tahoma" pitchFamily="34" charset="0"/>
              <a:ea typeface="MS PGothic" pitchFamily="34" charset="-128"/>
            </a:endParaRPr>
          </a:p>
        </p:txBody>
      </p:sp>
      <p:sp>
        <p:nvSpPr>
          <p:cNvPr id="9" name="Text Box 10"/>
          <p:cNvSpPr txBox="1">
            <a:spLocks noChangeArrowheads="1"/>
          </p:cNvSpPr>
          <p:nvPr userDrawn="1"/>
        </p:nvSpPr>
        <p:spPr bwMode="auto">
          <a:xfrm>
            <a:off x="8610600" y="6410327"/>
            <a:ext cx="381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chemeClr val="tx1"/>
                </a:solidFill>
                <a:latin typeface="Tahoma" pitchFamily="34" charset="0"/>
                <a:ea typeface="MS PGothic" pitchFamily="34" charset="-128"/>
              </a:defRPr>
            </a:lvl1pPr>
            <a:lvl2pPr marL="742950" indent="-285750" eaLnBrk="0" hangingPunct="0">
              <a:defRPr sz="2000">
                <a:solidFill>
                  <a:schemeClr val="tx1"/>
                </a:solidFill>
                <a:latin typeface="Tahoma" pitchFamily="34" charset="0"/>
                <a:ea typeface="MS PGothic" pitchFamily="34" charset="-128"/>
              </a:defRPr>
            </a:lvl2pPr>
            <a:lvl3pPr marL="1143000" indent="-228600" eaLnBrk="0" hangingPunct="0">
              <a:defRPr sz="2000">
                <a:solidFill>
                  <a:schemeClr val="tx1"/>
                </a:solidFill>
                <a:latin typeface="Tahoma" pitchFamily="34" charset="0"/>
                <a:ea typeface="MS PGothic" pitchFamily="34" charset="-128"/>
              </a:defRPr>
            </a:lvl3pPr>
            <a:lvl4pPr marL="1600200" indent="-228600" eaLnBrk="0" hangingPunct="0">
              <a:defRPr sz="2000">
                <a:solidFill>
                  <a:schemeClr val="tx1"/>
                </a:solidFill>
                <a:latin typeface="Tahoma" pitchFamily="34" charset="0"/>
                <a:ea typeface="MS PGothic" pitchFamily="34" charset="-128"/>
              </a:defRPr>
            </a:lvl4pPr>
            <a:lvl5pPr marL="2057400" indent="-228600" eaLnBrk="0" hangingPunct="0">
              <a:defRPr sz="20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Tahoma" pitchFamily="34" charset="0"/>
                <a:ea typeface="MS PGothic" pitchFamily="34" charset="-128"/>
              </a:defRPr>
            </a:lvl9pPr>
          </a:lstStyle>
          <a:p>
            <a:pPr algn="r" eaLnBrk="1" hangingPunct="1">
              <a:spcBef>
                <a:spcPct val="50000"/>
              </a:spcBef>
              <a:defRPr/>
            </a:pPr>
            <a:fld id="{D6CF446D-9B61-450E-A61B-F5F4C7154AB4}" type="slidenum">
              <a:rPr lang="en-US" sz="1200" smtClean="0">
                <a:solidFill>
                  <a:srgbClr val="000000"/>
                </a:solidFill>
                <a:latin typeface="Arial" pitchFamily="34" charset="0"/>
              </a:rPr>
              <a:pPr algn="r" eaLnBrk="1" hangingPunct="1">
                <a:spcBef>
                  <a:spcPct val="50000"/>
                </a:spcBef>
                <a:defRPr/>
              </a:pPr>
              <a:t>‹#›</a:t>
            </a:fld>
            <a:endParaRPr lang="en-US" sz="1200" dirty="0">
              <a:solidFill>
                <a:srgbClr val="000000"/>
              </a:solidFill>
              <a:latin typeface="Arial" pitchFamily="34" charset="0"/>
            </a:endParaRPr>
          </a:p>
        </p:txBody>
      </p:sp>
      <p:sp>
        <p:nvSpPr>
          <p:cNvPr id="10" name="TextBox 12"/>
          <p:cNvSpPr txBox="1">
            <a:spLocks noChangeArrowheads="1"/>
          </p:cNvSpPr>
          <p:nvPr userDrawn="1"/>
        </p:nvSpPr>
        <p:spPr bwMode="auto">
          <a:xfrm>
            <a:off x="6400800" y="6477002"/>
            <a:ext cx="25146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ahoma" pitchFamily="34" charset="0"/>
                <a:ea typeface="MS PGothic" pitchFamily="34" charset="-128"/>
              </a:defRPr>
            </a:lvl1pPr>
            <a:lvl2pPr marL="742950" indent="-285750" eaLnBrk="0" hangingPunct="0">
              <a:defRPr sz="2000">
                <a:solidFill>
                  <a:schemeClr val="tx1"/>
                </a:solidFill>
                <a:latin typeface="Tahoma" pitchFamily="34" charset="0"/>
                <a:ea typeface="MS PGothic" pitchFamily="34" charset="-128"/>
              </a:defRPr>
            </a:lvl2pPr>
            <a:lvl3pPr marL="1143000" indent="-228600" eaLnBrk="0" hangingPunct="0">
              <a:defRPr sz="2000">
                <a:solidFill>
                  <a:schemeClr val="tx1"/>
                </a:solidFill>
                <a:latin typeface="Tahoma" pitchFamily="34" charset="0"/>
                <a:ea typeface="MS PGothic" pitchFamily="34" charset="-128"/>
              </a:defRPr>
            </a:lvl3pPr>
            <a:lvl4pPr marL="1600200" indent="-228600" eaLnBrk="0" hangingPunct="0">
              <a:defRPr sz="2000">
                <a:solidFill>
                  <a:schemeClr val="tx1"/>
                </a:solidFill>
                <a:latin typeface="Tahoma" pitchFamily="34" charset="0"/>
                <a:ea typeface="MS PGothic" pitchFamily="34" charset="-128"/>
              </a:defRPr>
            </a:lvl4pPr>
            <a:lvl5pPr marL="2057400" indent="-228600" eaLnBrk="0" hangingPunct="0">
              <a:defRPr sz="20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Tahoma" pitchFamily="34" charset="0"/>
                <a:ea typeface="MS PGothic" pitchFamily="34" charset="-128"/>
              </a:defRPr>
            </a:lvl9pPr>
          </a:lstStyle>
          <a:p>
            <a:pPr>
              <a:lnSpc>
                <a:spcPts val="900"/>
              </a:lnSpc>
              <a:buFont typeface="Arial" pitchFamily="34" charset="0"/>
              <a:buNone/>
              <a:defRPr/>
            </a:pPr>
            <a:r>
              <a:rPr lang="en-US" sz="1000" b="1" dirty="0">
                <a:solidFill>
                  <a:srgbClr val="000000"/>
                </a:solidFill>
                <a:latin typeface="Arial" pitchFamily="34" charset="0"/>
              </a:rPr>
              <a:t>U.S. Department of Transportation</a:t>
            </a:r>
          </a:p>
        </p:txBody>
      </p:sp>
      <p:pic>
        <p:nvPicPr>
          <p:cNvPr id="11" name="Picture 11" descr="Triscallion_Black"/>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172200" y="6430965"/>
            <a:ext cx="27463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1000" y="152400"/>
            <a:ext cx="8229600" cy="808038"/>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1219200"/>
            <a:ext cx="3657600" cy="609600"/>
          </a:xfrm>
          <a:solidFill>
            <a:srgbClr val="064E96"/>
          </a:solidFill>
          <a:ln>
            <a:solidFill>
              <a:schemeClr val="tx1"/>
            </a:solidFill>
          </a:ln>
        </p:spPr>
        <p:txBody>
          <a:bodyPr anchor="ctr"/>
          <a:lstStyle>
            <a:lvl1pPr marL="0" indent="0" algn="ctr">
              <a:buNone/>
              <a:defRPr sz="1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1828801"/>
            <a:ext cx="3657600" cy="3657600"/>
          </a:xfrm>
          <a:ln>
            <a:solidFill>
              <a:schemeClr val="tx1"/>
            </a:solidFill>
          </a:ln>
        </p:spPr>
        <p:txBody>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797426" y="1219200"/>
            <a:ext cx="3660775" cy="609600"/>
          </a:xfrm>
          <a:solidFill>
            <a:srgbClr val="064E96"/>
          </a:solidFill>
          <a:ln w="9525">
            <a:solidFill>
              <a:schemeClr val="tx1"/>
            </a:solidFill>
            <a:miter lim="800000"/>
            <a:headEnd/>
            <a:tailEnd/>
          </a:ln>
        </p:spPr>
        <p:txBody>
          <a:bodyPr anchor="ctr"/>
          <a:lstStyle>
            <a:lvl1pPr marL="0" indent="0">
              <a:buNone/>
              <a:defRPr lang="en-US" sz="1400" b="1" dirty="0" smtClean="0">
                <a:solidFill>
                  <a:schemeClr val="accent3"/>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797426" y="1828801"/>
            <a:ext cx="3660775" cy="3657600"/>
          </a:xfrm>
          <a:ln>
            <a:solidFill>
              <a:schemeClr val="tx1"/>
            </a:solidFill>
          </a:ln>
        </p:spPr>
        <p:txBody>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364057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938869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17989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1073527"/>
            <a:ext cx="3008313" cy="450475"/>
          </a:xfrm>
        </p:spPr>
        <p:txBody>
          <a:bodyPr anchor="b"/>
          <a:lstStyle>
            <a:lvl1pPr algn="l">
              <a:defRPr sz="1600" b="0"/>
            </a:lvl1pPr>
          </a:lstStyle>
          <a:p>
            <a:r>
              <a:rPr lang="en-US" dirty="0"/>
              <a:t>Click to edit Master title style</a:t>
            </a:r>
          </a:p>
        </p:txBody>
      </p:sp>
      <p:sp>
        <p:nvSpPr>
          <p:cNvPr id="4" name="Text Placeholder 3"/>
          <p:cNvSpPr>
            <a:spLocks noGrp="1"/>
          </p:cNvSpPr>
          <p:nvPr>
            <p:ph type="body" sz="half" idx="2"/>
          </p:nvPr>
        </p:nvSpPr>
        <p:spPr>
          <a:xfrm>
            <a:off x="457201" y="1585186"/>
            <a:ext cx="3008313" cy="4663214"/>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Content Placeholder 3"/>
          <p:cNvSpPr>
            <a:spLocks noGrp="1"/>
          </p:cNvSpPr>
          <p:nvPr>
            <p:ph sz="half" idx="10"/>
          </p:nvPr>
        </p:nvSpPr>
        <p:spPr>
          <a:xfrm>
            <a:off x="3581400" y="1066800"/>
            <a:ext cx="5105400" cy="5181600"/>
          </a:xfrm>
          <a:ln>
            <a:noFill/>
          </a:ln>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682227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0"/>
            </a:lvl1pPr>
          </a:lstStyle>
          <a:p>
            <a:r>
              <a:rPr lang="en-US" dirty="0"/>
              <a:t>Click to edit Master title style</a:t>
            </a:r>
          </a:p>
        </p:txBody>
      </p:sp>
      <p:sp>
        <p:nvSpPr>
          <p:cNvPr id="3" name="Picture Placeholder 2"/>
          <p:cNvSpPr>
            <a:spLocks noGrp="1"/>
          </p:cNvSpPr>
          <p:nvPr>
            <p:ph type="pic" idx="1"/>
          </p:nvPr>
        </p:nvSpPr>
        <p:spPr>
          <a:xfrm>
            <a:off x="1792288" y="838201"/>
            <a:ext cx="5486400" cy="38893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099826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Vertical Text Placeholder 2"/>
          <p:cNvSpPr>
            <a:spLocks noGrp="1"/>
          </p:cNvSpPr>
          <p:nvPr>
            <p:ph type="body" orient="vert" idx="10"/>
          </p:nvPr>
        </p:nvSpPr>
        <p:spPr>
          <a:xfrm>
            <a:off x="457200" y="1295400"/>
            <a:ext cx="8229600" cy="4572000"/>
          </a:xfrm>
        </p:spPr>
        <p:txBody>
          <a:bodyPr vert="eaVert"/>
          <a:lstStyle>
            <a:lvl1pPr marL="384048" indent="-210312">
              <a:defRPr/>
            </a:lvl1pPr>
            <a:lvl2pPr marL="594360">
              <a:defRPr/>
            </a:lvl2pPr>
            <a:lvl3pPr marL="804672">
              <a:defRPr/>
            </a:lvl3pPr>
            <a:lvl4pPr marL="1042416">
              <a:defRPr/>
            </a:lvl4pPr>
            <a:lvl5pPr marL="129844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389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295400"/>
            <a:ext cx="8229600" cy="4525963"/>
          </a:xfrm>
          <a:prstGeom prst="rect">
            <a:avLst/>
          </a:prstGeom>
          <a:noFill/>
          <a:ln w="9525">
            <a:noFill/>
            <a:miter lim="800000"/>
            <a:headEnd/>
            <a:tailEnd/>
          </a:ln>
        </p:spPr>
        <p:txBody>
          <a:bodyPr/>
          <a:lstStyle>
            <a:lvl1pPr marL="384048" indent="-210312" algn="l" rtl="0" eaLnBrk="0" fontAlgn="base" hangingPunct="0">
              <a:spcBef>
                <a:spcPct val="20000"/>
              </a:spcBef>
              <a:spcAft>
                <a:spcPct val="0"/>
              </a:spcAft>
              <a:defRPr lang="en-US" sz="1600" dirty="0" smtClean="0">
                <a:solidFill>
                  <a:schemeClr val="tx1"/>
                </a:solidFill>
                <a:latin typeface="+mn-lt"/>
                <a:ea typeface="+mn-ea"/>
                <a:cs typeface="+mn-cs"/>
              </a:defRPr>
            </a:lvl1pPr>
            <a:lvl2pPr marL="594360" indent="-210312" algn="l" rtl="0" eaLnBrk="0" fontAlgn="base" hangingPunct="0">
              <a:spcBef>
                <a:spcPct val="20000"/>
              </a:spcBef>
              <a:spcAft>
                <a:spcPct val="0"/>
              </a:spcAft>
              <a:defRPr lang="en-US" sz="1600" dirty="0" smtClean="0">
                <a:solidFill>
                  <a:schemeClr val="tx1"/>
                </a:solidFill>
                <a:latin typeface="+mn-lt"/>
                <a:ea typeface="+mn-ea"/>
                <a:cs typeface="+mn-cs"/>
              </a:defRPr>
            </a:lvl2pPr>
            <a:lvl3pPr marL="822960" indent="-210312" algn="l" rtl="0" eaLnBrk="0" fontAlgn="base" hangingPunct="0">
              <a:spcBef>
                <a:spcPct val="20000"/>
              </a:spcBef>
              <a:spcAft>
                <a:spcPct val="0"/>
              </a:spcAft>
              <a:defRPr lang="en-US" sz="1600" dirty="0" smtClean="0">
                <a:solidFill>
                  <a:schemeClr val="tx1"/>
                </a:solidFill>
                <a:latin typeface="+mn-lt"/>
                <a:ea typeface="+mn-ea"/>
                <a:cs typeface="+mn-cs"/>
              </a:defRPr>
            </a:lvl3pPr>
            <a:lvl4pPr marL="1060704" algn="l" rtl="0" eaLnBrk="0" fontAlgn="base" hangingPunct="0">
              <a:spcBef>
                <a:spcPct val="20000"/>
              </a:spcBef>
              <a:spcAft>
                <a:spcPct val="0"/>
              </a:spcAft>
              <a:defRPr lang="en-US" sz="1600" dirty="0" smtClean="0">
                <a:solidFill>
                  <a:schemeClr val="tx1"/>
                </a:solidFill>
                <a:latin typeface="+mn-lt"/>
                <a:ea typeface="+mn-ea"/>
                <a:cs typeface="+mn-cs"/>
              </a:defRPr>
            </a:lvl4pPr>
            <a:lvl5pPr marL="1261872" algn="l" rtl="0" eaLnBrk="0" fontAlgn="base" hangingPunct="0">
              <a:spcBef>
                <a:spcPct val="20000"/>
              </a:spcBef>
              <a:spcAft>
                <a:spcPct val="0"/>
              </a:spcAft>
              <a:defRPr lang="en-US" sz="1600" dirty="0">
                <a:solidFill>
                  <a:schemeClr val="tx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260204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38201"/>
            <a:ext cx="2057400" cy="4983163"/>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457200" y="838201"/>
            <a:ext cx="6019800" cy="4983163"/>
          </a:xfrm>
        </p:spPr>
        <p:txBody>
          <a:bodyPr vert="eaVert"/>
          <a:lstStyle>
            <a:lvl1pPr marL="384048" indent="-210312">
              <a:defRPr/>
            </a:lvl1pPr>
            <a:lvl2pPr marL="594360">
              <a:defRPr/>
            </a:lvl2pPr>
            <a:lvl3pPr marL="804672">
              <a:defRPr/>
            </a:lvl3pPr>
            <a:lvl4pPr marL="1042416">
              <a:defRPr/>
            </a:lvl4pPr>
            <a:lvl5pPr marL="129844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56662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81000" y="180975"/>
            <a:ext cx="8229600" cy="762000"/>
          </a:xfrm>
        </p:spPr>
        <p:txBody>
          <a:bodyPr/>
          <a:lstStyle/>
          <a:p>
            <a:r>
              <a:rPr lang="en-US" dirty="0"/>
              <a:t>Click to edit Master title style</a:t>
            </a:r>
          </a:p>
        </p:txBody>
      </p:sp>
      <p:sp>
        <p:nvSpPr>
          <p:cNvPr id="3" name="Table Placeholder 2"/>
          <p:cNvSpPr>
            <a:spLocks noGrp="1"/>
          </p:cNvSpPr>
          <p:nvPr>
            <p:ph type="tbl" idx="1"/>
          </p:nvPr>
        </p:nvSpPr>
        <p:spPr>
          <a:xfrm>
            <a:off x="457200" y="1295400"/>
            <a:ext cx="8229600" cy="4525963"/>
          </a:xfrm>
        </p:spPr>
        <p:txBody>
          <a:bodyPr/>
          <a:lstStyle/>
          <a:p>
            <a:pPr lvl="0"/>
            <a:endParaRPr lang="en-US" noProof="0" dirty="0"/>
          </a:p>
        </p:txBody>
      </p:sp>
    </p:spTree>
    <p:extLst>
      <p:ext uri="{BB962C8B-B14F-4D97-AF65-F5344CB8AC3E}">
        <p14:creationId xmlns:p14="http://schemas.microsoft.com/office/powerpoint/2010/main" val="20037759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asic Bullet Slide">
    <p:bg>
      <p:bgPr>
        <a:gradFill>
          <a:gsLst>
            <a:gs pos="0">
              <a:schemeClr val="bg1">
                <a:lumMod val="95000"/>
              </a:schemeClr>
            </a:gs>
            <a:gs pos="70000">
              <a:schemeClr val="bg1"/>
            </a:gs>
            <a:gs pos="20000">
              <a:schemeClr val="bg1"/>
            </a:gs>
            <a:gs pos="0">
              <a:srgbClr val="ECECEC"/>
            </a:gs>
            <a:gs pos="100000">
              <a:schemeClr val="bg1">
                <a:lumMod val="85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11" name="Footer Placeholder 4"/>
          <p:cNvSpPr>
            <a:spLocks noGrp="1"/>
          </p:cNvSpPr>
          <p:nvPr>
            <p:ph type="ftr" sz="quarter" idx="3"/>
          </p:nvPr>
        </p:nvSpPr>
        <p:spPr>
          <a:xfrm>
            <a:off x="457200" y="6450542"/>
            <a:ext cx="7010400" cy="365125"/>
          </a:xfrm>
          <a:prstGeom prst="rect">
            <a:avLst/>
          </a:prstGeom>
        </p:spPr>
        <p:txBody>
          <a:bodyPr anchor="ctr" anchorCtr="0"/>
          <a:lstStyle>
            <a:lvl1pPr>
              <a:defRPr sz="1100">
                <a:solidFill>
                  <a:srgbClr val="333333"/>
                </a:solidFill>
              </a:defRPr>
            </a:lvl1pPr>
          </a:lstStyle>
          <a:p>
            <a:r>
              <a:rPr lang="en-US" dirty="0"/>
              <a:t>NYC CV Pilot Deployment Program</a:t>
            </a:r>
          </a:p>
        </p:txBody>
      </p:sp>
      <p:sp>
        <p:nvSpPr>
          <p:cNvPr id="13" name="Slide Number Placeholder 5"/>
          <p:cNvSpPr>
            <a:spLocks noGrp="1"/>
          </p:cNvSpPr>
          <p:nvPr>
            <p:ph type="sldNum" sz="quarter" idx="4"/>
          </p:nvPr>
        </p:nvSpPr>
        <p:spPr>
          <a:xfrm>
            <a:off x="76200" y="6450542"/>
            <a:ext cx="381000" cy="365125"/>
          </a:xfrm>
          <a:prstGeom prst="rect">
            <a:avLst/>
          </a:prstGeom>
        </p:spPr>
        <p:txBody>
          <a:bodyPr anchor="ctr" anchorCtr="0"/>
          <a:lstStyle>
            <a:lvl1pPr algn="r">
              <a:defRPr sz="1100">
                <a:solidFill>
                  <a:srgbClr val="333333"/>
                </a:solidFill>
              </a:defRPr>
            </a:lvl1pPr>
          </a:lstStyle>
          <a:p>
            <a:fld id="{61170A8B-59A8-40E0-9282-C6204AF4CC64}" type="slidenum">
              <a:rPr lang="en-US" smtClean="0"/>
              <a:pPr/>
              <a:t>‹#›</a:t>
            </a:fld>
            <a:endParaRPr lang="en-US" dirty="0"/>
          </a:p>
        </p:txBody>
      </p:sp>
      <p:sp>
        <p:nvSpPr>
          <p:cNvPr id="5" name="Text Placeholder 4"/>
          <p:cNvSpPr>
            <a:spLocks noGrp="1"/>
          </p:cNvSpPr>
          <p:nvPr>
            <p:ph type="body" sz="quarter" idx="10"/>
          </p:nvPr>
        </p:nvSpPr>
        <p:spPr>
          <a:xfrm>
            <a:off x="457200" y="1447800"/>
            <a:ext cx="8229600" cy="4800600"/>
          </a:xfrm>
        </p:spPr>
        <p:txBody>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4468782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Slide">
    <p:bg>
      <p:bgPr>
        <a:gradFill>
          <a:gsLst>
            <a:gs pos="0">
              <a:schemeClr val="bg1">
                <a:lumMod val="95000"/>
              </a:schemeClr>
            </a:gs>
            <a:gs pos="70000">
              <a:schemeClr val="bg1"/>
            </a:gs>
            <a:gs pos="20000">
              <a:schemeClr val="bg1"/>
            </a:gs>
            <a:gs pos="0">
              <a:srgbClr val="ECECEC"/>
            </a:gs>
            <a:gs pos="100000">
              <a:schemeClr val="bg1">
                <a:lumMod val="85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066800"/>
          </a:xfrm>
        </p:spPr>
        <p:txBody>
          <a:bodyPr/>
          <a:lstStyle>
            <a:lvl1pPr algn="l">
              <a:defRPr>
                <a:solidFill>
                  <a:srgbClr val="003594"/>
                </a:solidFill>
              </a:defRPr>
            </a:lvl1pPr>
          </a:lstStyle>
          <a:p>
            <a:r>
              <a:rPr lang="en-US" dirty="0"/>
              <a:t>Click to edit Master title style</a:t>
            </a:r>
          </a:p>
        </p:txBody>
      </p:sp>
      <p:sp>
        <p:nvSpPr>
          <p:cNvPr id="9" name="Footer Placeholder 4"/>
          <p:cNvSpPr>
            <a:spLocks noGrp="1"/>
          </p:cNvSpPr>
          <p:nvPr>
            <p:ph type="ftr" sz="quarter" idx="3"/>
          </p:nvPr>
        </p:nvSpPr>
        <p:spPr>
          <a:xfrm>
            <a:off x="457200" y="6450542"/>
            <a:ext cx="7010400" cy="365125"/>
          </a:xfrm>
          <a:prstGeom prst="rect">
            <a:avLst/>
          </a:prstGeom>
        </p:spPr>
        <p:txBody>
          <a:bodyPr anchor="ctr" anchorCtr="0"/>
          <a:lstStyle>
            <a:lvl1pPr>
              <a:defRPr sz="1100">
                <a:solidFill>
                  <a:srgbClr val="333333"/>
                </a:solidFill>
              </a:defRPr>
            </a:lvl1pPr>
          </a:lstStyle>
          <a:p>
            <a:r>
              <a:rPr lang="en-US" dirty="0"/>
              <a:t>NYC CV Pilot Deployment Program</a:t>
            </a:r>
          </a:p>
        </p:txBody>
      </p:sp>
      <p:sp>
        <p:nvSpPr>
          <p:cNvPr id="10" name="Slide Number Placeholder 5"/>
          <p:cNvSpPr>
            <a:spLocks noGrp="1"/>
          </p:cNvSpPr>
          <p:nvPr>
            <p:ph type="sldNum" sz="quarter" idx="4"/>
          </p:nvPr>
        </p:nvSpPr>
        <p:spPr>
          <a:xfrm>
            <a:off x="76200" y="6450542"/>
            <a:ext cx="381000" cy="365125"/>
          </a:xfrm>
          <a:prstGeom prst="rect">
            <a:avLst/>
          </a:prstGeom>
        </p:spPr>
        <p:txBody>
          <a:bodyPr anchor="ctr" anchorCtr="0"/>
          <a:lstStyle>
            <a:lvl1pPr algn="r">
              <a:defRPr sz="1100">
                <a:solidFill>
                  <a:srgbClr val="333333"/>
                </a:solidFill>
              </a:defRPr>
            </a:lvl1pPr>
          </a:lstStyle>
          <a:p>
            <a:fld id="{61170A8B-59A8-40E0-9282-C6204AF4CC64}" type="slidenum">
              <a:rPr lang="en-US" smtClean="0"/>
              <a:pPr/>
              <a:t>‹#›</a:t>
            </a:fld>
            <a:endParaRPr lang="en-US" dirty="0"/>
          </a:p>
        </p:txBody>
      </p:sp>
      <p:cxnSp>
        <p:nvCxnSpPr>
          <p:cNvPr id="11" name="Straight Connector 10"/>
          <p:cNvCxnSpPr/>
          <p:nvPr userDrawn="1"/>
        </p:nvCxnSpPr>
        <p:spPr>
          <a:xfrm>
            <a:off x="457200" y="6509844"/>
            <a:ext cx="0" cy="267622"/>
          </a:xfrm>
          <a:prstGeom prst="line">
            <a:avLst/>
          </a:prstGeom>
          <a:ln w="6350">
            <a:solidFill>
              <a:srgbClr val="5B677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34095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RITA TITLE SLIDE!">
    <p:spTree>
      <p:nvGrpSpPr>
        <p:cNvPr id="1" name=""/>
        <p:cNvGrpSpPr/>
        <p:nvPr/>
      </p:nvGrpSpPr>
      <p:grpSpPr>
        <a:xfrm>
          <a:off x="0" y="0"/>
          <a:ext cx="0" cy="0"/>
          <a:chOff x="0" y="0"/>
          <a:chExt cx="0" cy="0"/>
        </a:xfrm>
      </p:grpSpPr>
      <p:sp>
        <p:nvSpPr>
          <p:cNvPr id="2" name="Rectangle 1"/>
          <p:cNvSpPr/>
          <p:nvPr userDrawn="1"/>
        </p:nvSpPr>
        <p:spPr bwMode="auto">
          <a:xfrm>
            <a:off x="0" y="569312"/>
            <a:ext cx="9144000" cy="105979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400" b="0" i="1" u="none" strike="noStrike" cap="none" normalizeH="0" baseline="0" dirty="0">
              <a:ln>
                <a:noFill/>
              </a:ln>
              <a:solidFill>
                <a:schemeClr val="bg1"/>
              </a:solidFill>
              <a:effectLst/>
              <a:latin typeface="Arial" charset="0"/>
            </a:endParaRPr>
          </a:p>
        </p:txBody>
      </p:sp>
      <p:sp>
        <p:nvSpPr>
          <p:cNvPr id="4" name="Text Placeholder 3"/>
          <p:cNvSpPr>
            <a:spLocks noGrp="1"/>
          </p:cNvSpPr>
          <p:nvPr>
            <p:ph type="body" sz="quarter" idx="10"/>
          </p:nvPr>
        </p:nvSpPr>
        <p:spPr>
          <a:xfrm>
            <a:off x="0" y="2103120"/>
            <a:ext cx="9144000" cy="533400"/>
          </a:xfrm>
          <a:prstGeom prst="rect">
            <a:avLst/>
          </a:prstGeom>
        </p:spPr>
        <p:txBody>
          <a:bodyPr/>
          <a:lstStyle>
            <a:lvl1pPr algn="ctr">
              <a:buNone/>
              <a:defRPr sz="2800" b="0" baseline="0">
                <a:solidFill>
                  <a:schemeClr val="tx1"/>
                </a:solidFill>
                <a:latin typeface="+mn-lt"/>
              </a:defRPr>
            </a:lvl1pPr>
            <a:lvl2pPr algn="l">
              <a:buNone/>
              <a:defRPr sz="2800" b="1">
                <a:latin typeface="+mn-lt"/>
              </a:defRPr>
            </a:lvl2pPr>
            <a:lvl3pPr algn="l">
              <a:buNone/>
              <a:defRPr sz="2800" b="1">
                <a:latin typeface="+mn-lt"/>
              </a:defRPr>
            </a:lvl3pPr>
            <a:lvl4pPr algn="l">
              <a:buNone/>
              <a:defRPr sz="2800" b="1">
                <a:latin typeface="+mn-lt"/>
              </a:defRPr>
            </a:lvl4pPr>
            <a:lvl5pPr algn="l">
              <a:buNone/>
              <a:defRPr sz="2800" b="1">
                <a:latin typeface="+mn-lt"/>
              </a:defRPr>
            </a:lvl5pPr>
          </a:lstStyle>
          <a:p>
            <a:pPr lvl="0"/>
            <a:r>
              <a:rPr lang="en-US" dirty="0"/>
              <a:t>Click to edit Master text styles</a:t>
            </a:r>
          </a:p>
        </p:txBody>
      </p:sp>
      <p:sp>
        <p:nvSpPr>
          <p:cNvPr id="9" name="Text Placeholder 3"/>
          <p:cNvSpPr>
            <a:spLocks noGrp="1"/>
          </p:cNvSpPr>
          <p:nvPr>
            <p:ph type="body" sz="quarter" idx="11"/>
          </p:nvPr>
        </p:nvSpPr>
        <p:spPr>
          <a:xfrm>
            <a:off x="0" y="3108960"/>
            <a:ext cx="9144000" cy="533400"/>
          </a:xfrm>
          <a:prstGeom prst="rect">
            <a:avLst/>
          </a:prstGeom>
        </p:spPr>
        <p:txBody>
          <a:bodyPr/>
          <a:lstStyle>
            <a:lvl1pPr algn="ctr">
              <a:buNone/>
              <a:defRPr sz="2800" b="1">
                <a:solidFill>
                  <a:schemeClr val="tx1"/>
                </a:solidFill>
                <a:latin typeface="+mn-lt"/>
              </a:defRPr>
            </a:lvl1pPr>
            <a:lvl2pPr algn="l">
              <a:buNone/>
              <a:defRPr sz="2800" b="1">
                <a:latin typeface="+mn-lt"/>
              </a:defRPr>
            </a:lvl2pPr>
            <a:lvl3pPr algn="l">
              <a:buNone/>
              <a:defRPr sz="2800" b="1">
                <a:latin typeface="+mn-lt"/>
              </a:defRPr>
            </a:lvl3pPr>
            <a:lvl4pPr algn="l">
              <a:buNone/>
              <a:defRPr sz="2800" b="1">
                <a:latin typeface="+mn-lt"/>
              </a:defRPr>
            </a:lvl4pPr>
            <a:lvl5pPr algn="l">
              <a:buNone/>
              <a:defRPr sz="2800" b="1">
                <a:latin typeface="+mn-lt"/>
              </a:defRPr>
            </a:lvl5pPr>
          </a:lstStyle>
          <a:p>
            <a:pPr lvl="0"/>
            <a:r>
              <a:rPr lang="en-US" dirty="0"/>
              <a:t>Click to edit Master text styles</a:t>
            </a:r>
          </a:p>
        </p:txBody>
      </p:sp>
      <p:sp>
        <p:nvSpPr>
          <p:cNvPr id="12" name="Text Placeholder 3"/>
          <p:cNvSpPr>
            <a:spLocks noGrp="1"/>
          </p:cNvSpPr>
          <p:nvPr>
            <p:ph type="body" sz="quarter" idx="12"/>
          </p:nvPr>
        </p:nvSpPr>
        <p:spPr>
          <a:xfrm>
            <a:off x="0" y="4114800"/>
            <a:ext cx="9144000" cy="533400"/>
          </a:xfrm>
          <a:prstGeom prst="rect">
            <a:avLst/>
          </a:prstGeom>
        </p:spPr>
        <p:txBody>
          <a:bodyPr/>
          <a:lstStyle>
            <a:lvl1pPr algn="ctr">
              <a:buNone/>
              <a:defRPr sz="2000" b="0" baseline="0">
                <a:solidFill>
                  <a:schemeClr val="tx1"/>
                </a:solidFill>
                <a:latin typeface="+mn-lt"/>
              </a:defRPr>
            </a:lvl1pPr>
            <a:lvl2pPr algn="l">
              <a:buNone/>
              <a:defRPr sz="2800" b="1">
                <a:latin typeface="+mn-lt"/>
              </a:defRPr>
            </a:lvl2pPr>
            <a:lvl3pPr algn="l">
              <a:buNone/>
              <a:defRPr sz="2800" b="1">
                <a:latin typeface="+mn-lt"/>
              </a:defRPr>
            </a:lvl3pPr>
            <a:lvl4pPr algn="l">
              <a:buNone/>
              <a:defRPr sz="2800" b="1">
                <a:latin typeface="+mn-lt"/>
              </a:defRPr>
            </a:lvl4pPr>
            <a:lvl5pPr algn="l">
              <a:buNone/>
              <a:defRPr sz="2800" b="1">
                <a:latin typeface="+mn-lt"/>
              </a:defRPr>
            </a:lvl5pPr>
          </a:lstStyle>
          <a:p>
            <a:pPr lvl="0"/>
            <a:r>
              <a:rPr lang="en-US" dirty="0"/>
              <a:t>Click to edit Master text styles</a:t>
            </a:r>
          </a:p>
        </p:txBody>
      </p:sp>
      <p:grpSp>
        <p:nvGrpSpPr>
          <p:cNvPr id="7" name="Group 6"/>
          <p:cNvGrpSpPr/>
          <p:nvPr userDrawn="1"/>
        </p:nvGrpSpPr>
        <p:grpSpPr>
          <a:xfrm>
            <a:off x="0" y="0"/>
            <a:ext cx="9144000" cy="6858000"/>
            <a:chOff x="2895600" y="-1066800"/>
            <a:chExt cx="9144000" cy="6858000"/>
          </a:xfrm>
          <a:noFill/>
        </p:grpSpPr>
        <p:sp>
          <p:nvSpPr>
            <p:cNvPr id="8" name="Rectangle 7"/>
            <p:cNvSpPr/>
            <p:nvPr userDrawn="1"/>
          </p:nvSpPr>
          <p:spPr bwMode="auto">
            <a:xfrm>
              <a:off x="2895600" y="-1066800"/>
              <a:ext cx="9144000" cy="685800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400" b="0" i="1" u="none" strike="noStrike" cap="none" normalizeH="0" baseline="0" dirty="0">
                <a:ln>
                  <a:noFill/>
                </a:ln>
                <a:solidFill>
                  <a:schemeClr val="bg1"/>
                </a:solidFill>
                <a:effectLst/>
                <a:latin typeface="Arial" charset="0"/>
              </a:endParaRPr>
            </a:p>
          </p:txBody>
        </p:sp>
        <p:pic>
          <p:nvPicPr>
            <p:cNvPr id="10" name="Picture 9" descr="ITS JPO_Header_Retina.jpg"/>
            <p:cNvPicPr>
              <a:picLocks noChangeAspect="1"/>
            </p:cNvPicPr>
            <p:nvPr userDrawn="1"/>
          </p:nvPicPr>
          <p:blipFill>
            <a:blip r:embed="rId2" cstate="print"/>
            <a:stretch>
              <a:fillRect/>
            </a:stretch>
          </p:blipFill>
          <p:spPr>
            <a:xfrm>
              <a:off x="2895600" y="-1066800"/>
              <a:ext cx="9144000" cy="822960"/>
            </a:xfrm>
            <a:prstGeom prst="rect">
              <a:avLst/>
            </a:prstGeom>
            <a:grpFill/>
          </p:spPr>
        </p:pic>
      </p:grpSp>
      <p:sp>
        <p:nvSpPr>
          <p:cNvPr id="14" name="Line 7"/>
          <p:cNvSpPr>
            <a:spLocks noChangeShapeType="1"/>
          </p:cNvSpPr>
          <p:nvPr userDrawn="1"/>
        </p:nvSpPr>
        <p:spPr bwMode="auto">
          <a:xfrm>
            <a:off x="182880" y="990600"/>
            <a:ext cx="8778240" cy="0"/>
          </a:xfrm>
          <a:prstGeom prst="line">
            <a:avLst/>
          </a:prstGeom>
          <a:noFill/>
          <a:ln w="19050">
            <a:solidFill>
              <a:srgbClr val="336699"/>
            </a:solidFill>
            <a:round/>
            <a:headEnd/>
            <a:tailEnd/>
          </a:ln>
          <a:effectLst/>
        </p:spPr>
        <p:txBody>
          <a:bodyPr/>
          <a:lstStyle/>
          <a:p>
            <a:pPr algn="r">
              <a:defRPr/>
            </a:pPr>
            <a:endParaRPr lang="en-US" sz="1400" i="1" dirty="0">
              <a:solidFill>
                <a:schemeClr val="bg1"/>
              </a:solidFill>
              <a:latin typeface="Arial" charset="0"/>
              <a:ea typeface="+mn-ea"/>
              <a:cs typeface="+mn-cs"/>
            </a:endParaRPr>
          </a:p>
        </p:txBody>
      </p:sp>
    </p:spTree>
    <p:extLst>
      <p:ext uri="{BB962C8B-B14F-4D97-AF65-F5344CB8AC3E}">
        <p14:creationId xmlns:p14="http://schemas.microsoft.com/office/powerpoint/2010/main" val="20132697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RITA TITLE SLIDE!">
    <p:spTree>
      <p:nvGrpSpPr>
        <p:cNvPr id="1" name=""/>
        <p:cNvGrpSpPr/>
        <p:nvPr/>
      </p:nvGrpSpPr>
      <p:grpSpPr>
        <a:xfrm>
          <a:off x="0" y="0"/>
          <a:ext cx="0" cy="0"/>
          <a:chOff x="0" y="0"/>
          <a:chExt cx="0" cy="0"/>
        </a:xfrm>
      </p:grpSpPr>
      <p:sp>
        <p:nvSpPr>
          <p:cNvPr id="2" name="Rectangle 1"/>
          <p:cNvSpPr/>
          <p:nvPr userDrawn="1"/>
        </p:nvSpPr>
        <p:spPr bwMode="auto">
          <a:xfrm>
            <a:off x="0" y="569312"/>
            <a:ext cx="9144000" cy="105979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400" b="0" i="1" u="none" strike="noStrike" cap="none" normalizeH="0" baseline="0" dirty="0">
              <a:ln>
                <a:noFill/>
              </a:ln>
              <a:solidFill>
                <a:schemeClr val="bg1"/>
              </a:solidFill>
              <a:effectLst/>
              <a:latin typeface="Arial" charset="0"/>
            </a:endParaRPr>
          </a:p>
        </p:txBody>
      </p:sp>
      <p:sp>
        <p:nvSpPr>
          <p:cNvPr id="4" name="Text Placeholder 3"/>
          <p:cNvSpPr>
            <a:spLocks noGrp="1"/>
          </p:cNvSpPr>
          <p:nvPr>
            <p:ph type="body" sz="quarter" idx="10"/>
          </p:nvPr>
        </p:nvSpPr>
        <p:spPr>
          <a:xfrm>
            <a:off x="0" y="2103120"/>
            <a:ext cx="9144000" cy="533400"/>
          </a:xfrm>
          <a:prstGeom prst="rect">
            <a:avLst/>
          </a:prstGeom>
        </p:spPr>
        <p:txBody>
          <a:bodyPr/>
          <a:lstStyle>
            <a:lvl1pPr algn="ctr">
              <a:buNone/>
              <a:defRPr sz="2800" b="0" baseline="0">
                <a:solidFill>
                  <a:schemeClr val="tx1"/>
                </a:solidFill>
                <a:latin typeface="+mn-lt"/>
              </a:defRPr>
            </a:lvl1pPr>
            <a:lvl2pPr algn="l">
              <a:buNone/>
              <a:defRPr sz="2800" b="1">
                <a:latin typeface="+mn-lt"/>
              </a:defRPr>
            </a:lvl2pPr>
            <a:lvl3pPr algn="l">
              <a:buNone/>
              <a:defRPr sz="2800" b="1">
                <a:latin typeface="+mn-lt"/>
              </a:defRPr>
            </a:lvl3pPr>
            <a:lvl4pPr algn="l">
              <a:buNone/>
              <a:defRPr sz="2800" b="1">
                <a:latin typeface="+mn-lt"/>
              </a:defRPr>
            </a:lvl4pPr>
            <a:lvl5pPr algn="l">
              <a:buNone/>
              <a:defRPr sz="2800" b="1">
                <a:latin typeface="+mn-lt"/>
              </a:defRPr>
            </a:lvl5pPr>
          </a:lstStyle>
          <a:p>
            <a:pPr lvl="0"/>
            <a:r>
              <a:rPr lang="en-US" dirty="0"/>
              <a:t>Click to edit Master text styles</a:t>
            </a:r>
          </a:p>
        </p:txBody>
      </p:sp>
      <p:sp>
        <p:nvSpPr>
          <p:cNvPr id="9" name="Text Placeholder 3"/>
          <p:cNvSpPr>
            <a:spLocks noGrp="1"/>
          </p:cNvSpPr>
          <p:nvPr>
            <p:ph type="body" sz="quarter" idx="11"/>
          </p:nvPr>
        </p:nvSpPr>
        <p:spPr>
          <a:xfrm>
            <a:off x="0" y="3108960"/>
            <a:ext cx="9144000" cy="533400"/>
          </a:xfrm>
          <a:prstGeom prst="rect">
            <a:avLst/>
          </a:prstGeom>
        </p:spPr>
        <p:txBody>
          <a:bodyPr/>
          <a:lstStyle>
            <a:lvl1pPr algn="ctr">
              <a:buNone/>
              <a:defRPr sz="2800" b="1">
                <a:solidFill>
                  <a:schemeClr val="tx1"/>
                </a:solidFill>
                <a:latin typeface="+mn-lt"/>
              </a:defRPr>
            </a:lvl1pPr>
            <a:lvl2pPr algn="l">
              <a:buNone/>
              <a:defRPr sz="2800" b="1">
                <a:latin typeface="+mn-lt"/>
              </a:defRPr>
            </a:lvl2pPr>
            <a:lvl3pPr algn="l">
              <a:buNone/>
              <a:defRPr sz="2800" b="1">
                <a:latin typeface="+mn-lt"/>
              </a:defRPr>
            </a:lvl3pPr>
            <a:lvl4pPr algn="l">
              <a:buNone/>
              <a:defRPr sz="2800" b="1">
                <a:latin typeface="+mn-lt"/>
              </a:defRPr>
            </a:lvl4pPr>
            <a:lvl5pPr algn="l">
              <a:buNone/>
              <a:defRPr sz="2800" b="1">
                <a:latin typeface="+mn-lt"/>
              </a:defRPr>
            </a:lvl5pPr>
          </a:lstStyle>
          <a:p>
            <a:pPr lvl="0"/>
            <a:r>
              <a:rPr lang="en-US" dirty="0"/>
              <a:t>Click to edit Master text styles</a:t>
            </a:r>
          </a:p>
        </p:txBody>
      </p:sp>
      <p:sp>
        <p:nvSpPr>
          <p:cNvPr id="12" name="Text Placeholder 3"/>
          <p:cNvSpPr>
            <a:spLocks noGrp="1"/>
          </p:cNvSpPr>
          <p:nvPr>
            <p:ph type="body" sz="quarter" idx="12"/>
          </p:nvPr>
        </p:nvSpPr>
        <p:spPr>
          <a:xfrm>
            <a:off x="0" y="4114800"/>
            <a:ext cx="9144000" cy="533400"/>
          </a:xfrm>
          <a:prstGeom prst="rect">
            <a:avLst/>
          </a:prstGeom>
        </p:spPr>
        <p:txBody>
          <a:bodyPr/>
          <a:lstStyle>
            <a:lvl1pPr algn="ctr">
              <a:buNone/>
              <a:defRPr sz="2000" b="0" baseline="0">
                <a:solidFill>
                  <a:schemeClr val="tx1"/>
                </a:solidFill>
                <a:latin typeface="+mn-lt"/>
              </a:defRPr>
            </a:lvl1pPr>
            <a:lvl2pPr algn="l">
              <a:buNone/>
              <a:defRPr sz="2800" b="1">
                <a:latin typeface="+mn-lt"/>
              </a:defRPr>
            </a:lvl2pPr>
            <a:lvl3pPr algn="l">
              <a:buNone/>
              <a:defRPr sz="2800" b="1">
                <a:latin typeface="+mn-lt"/>
              </a:defRPr>
            </a:lvl3pPr>
            <a:lvl4pPr algn="l">
              <a:buNone/>
              <a:defRPr sz="2800" b="1">
                <a:latin typeface="+mn-lt"/>
              </a:defRPr>
            </a:lvl4pPr>
            <a:lvl5pPr algn="l">
              <a:buNone/>
              <a:defRPr sz="2800" b="1">
                <a:latin typeface="+mn-lt"/>
              </a:defRPr>
            </a:lvl5pPr>
          </a:lstStyle>
          <a:p>
            <a:pPr lvl="0"/>
            <a:r>
              <a:rPr lang="en-US" dirty="0"/>
              <a:t>Click to edit Master text styles</a:t>
            </a:r>
          </a:p>
        </p:txBody>
      </p:sp>
      <p:grpSp>
        <p:nvGrpSpPr>
          <p:cNvPr id="7" name="Group 6"/>
          <p:cNvGrpSpPr/>
          <p:nvPr userDrawn="1"/>
        </p:nvGrpSpPr>
        <p:grpSpPr>
          <a:xfrm>
            <a:off x="0" y="0"/>
            <a:ext cx="9144000" cy="6858000"/>
            <a:chOff x="2895600" y="-1066800"/>
            <a:chExt cx="9144000" cy="6858000"/>
          </a:xfrm>
          <a:noFill/>
        </p:grpSpPr>
        <p:sp>
          <p:nvSpPr>
            <p:cNvPr id="8" name="Rectangle 7"/>
            <p:cNvSpPr/>
            <p:nvPr userDrawn="1"/>
          </p:nvSpPr>
          <p:spPr bwMode="auto">
            <a:xfrm>
              <a:off x="2895600" y="-1066800"/>
              <a:ext cx="9144000" cy="685800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400" b="0" i="1" u="none" strike="noStrike" cap="none" normalizeH="0" baseline="0" dirty="0">
                <a:ln>
                  <a:noFill/>
                </a:ln>
                <a:solidFill>
                  <a:schemeClr val="bg1"/>
                </a:solidFill>
                <a:effectLst/>
                <a:latin typeface="Arial" charset="0"/>
              </a:endParaRPr>
            </a:p>
          </p:txBody>
        </p:sp>
        <p:pic>
          <p:nvPicPr>
            <p:cNvPr id="10" name="Picture 9" descr="ITS JPO_Header_Retina.jpg"/>
            <p:cNvPicPr>
              <a:picLocks noChangeAspect="1"/>
            </p:cNvPicPr>
            <p:nvPr userDrawn="1"/>
          </p:nvPicPr>
          <p:blipFill>
            <a:blip r:embed="rId2" cstate="print"/>
            <a:stretch>
              <a:fillRect/>
            </a:stretch>
          </p:blipFill>
          <p:spPr>
            <a:xfrm>
              <a:off x="2895600" y="-1066800"/>
              <a:ext cx="9144000" cy="822960"/>
            </a:xfrm>
            <a:prstGeom prst="rect">
              <a:avLst/>
            </a:prstGeom>
            <a:grpFill/>
          </p:spPr>
        </p:pic>
      </p:grpSp>
      <p:sp>
        <p:nvSpPr>
          <p:cNvPr id="14" name="Line 7"/>
          <p:cNvSpPr>
            <a:spLocks noChangeShapeType="1"/>
          </p:cNvSpPr>
          <p:nvPr userDrawn="1"/>
        </p:nvSpPr>
        <p:spPr bwMode="auto">
          <a:xfrm>
            <a:off x="182880" y="990600"/>
            <a:ext cx="8778240" cy="0"/>
          </a:xfrm>
          <a:prstGeom prst="line">
            <a:avLst/>
          </a:prstGeom>
          <a:noFill/>
          <a:ln w="19050">
            <a:solidFill>
              <a:srgbClr val="336699"/>
            </a:solidFill>
            <a:round/>
            <a:headEnd/>
            <a:tailEnd/>
          </a:ln>
          <a:effectLst/>
        </p:spPr>
        <p:txBody>
          <a:bodyPr/>
          <a:lstStyle/>
          <a:p>
            <a:pPr algn="r">
              <a:defRPr/>
            </a:pPr>
            <a:endParaRPr lang="en-US" sz="1400" i="1" dirty="0">
              <a:solidFill>
                <a:schemeClr val="bg1"/>
              </a:solidFill>
              <a:latin typeface="Arial" charset="0"/>
              <a:ea typeface="+mn-ea"/>
              <a:cs typeface="+mn-cs"/>
            </a:endParaRPr>
          </a:p>
        </p:txBody>
      </p:sp>
    </p:spTree>
    <p:extLst>
      <p:ext uri="{BB962C8B-B14F-4D97-AF65-F5344CB8AC3E}">
        <p14:creationId xmlns:p14="http://schemas.microsoft.com/office/powerpoint/2010/main" val="26241707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9" name="Group 8"/>
          <p:cNvGrpSpPr/>
          <p:nvPr/>
        </p:nvGrpSpPr>
        <p:grpSpPr>
          <a:xfrm>
            <a:off x="3905" y="0"/>
            <a:ext cx="9136192" cy="6852144"/>
            <a:chOff x="3904" y="0"/>
            <a:chExt cx="9136192" cy="6852144"/>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4" y="0"/>
              <a:ext cx="9136192" cy="6852144"/>
            </a:xfrm>
            <a:prstGeom prst="rect">
              <a:avLst/>
            </a:prstGeom>
          </p:spPr>
        </p:pic>
        <p:sp>
          <p:nvSpPr>
            <p:cNvPr id="5" name="Rectangle 4"/>
            <p:cNvSpPr/>
            <p:nvPr/>
          </p:nvSpPr>
          <p:spPr>
            <a:xfrm>
              <a:off x="365760" y="5249732"/>
              <a:ext cx="3732904" cy="13339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pic>
          <p:nvPicPr>
            <p:cNvPr id="6" name="Picture 5" descr="ITS_InternationalCooperation_010515.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374" y="5310692"/>
              <a:ext cx="1957245" cy="1190581"/>
            </a:xfrm>
            <a:prstGeom prst="rect">
              <a:avLst/>
            </a:prstGeom>
          </p:spPr>
        </p:pic>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t="77844" r="56967"/>
            <a:stretch/>
          </p:blipFill>
          <p:spPr>
            <a:xfrm>
              <a:off x="3457452" y="5249732"/>
              <a:ext cx="3931602" cy="1518144"/>
            </a:xfrm>
            <a:prstGeom prst="rect">
              <a:avLst/>
            </a:prstGeom>
          </p:spPr>
        </p:pic>
      </p:grpSp>
      <p:sp>
        <p:nvSpPr>
          <p:cNvPr id="2" name="Title 1"/>
          <p:cNvSpPr>
            <a:spLocks noGrp="1"/>
          </p:cNvSpPr>
          <p:nvPr>
            <p:ph type="ctrTitle" hasCustomPrompt="1"/>
          </p:nvPr>
        </p:nvSpPr>
        <p:spPr>
          <a:xfrm>
            <a:off x="720255" y="742221"/>
            <a:ext cx="7772401" cy="701226"/>
          </a:xfrm>
        </p:spPr>
        <p:txBody>
          <a:bodyPr>
            <a:normAutofit/>
          </a:bodyPr>
          <a:lstStyle>
            <a:lvl1pPr algn="l">
              <a:defRPr sz="2800" b="1">
                <a:solidFill>
                  <a:schemeClr val="bg1"/>
                </a:solidFill>
                <a:latin typeface="Arial"/>
                <a:cs typeface="Arial"/>
              </a:defRPr>
            </a:lvl1pPr>
          </a:lstStyle>
          <a:p>
            <a:r>
              <a:rPr lang="en-US" dirty="0"/>
              <a:t>CLICK TO EDIT MASTER TITLE STYLE</a:t>
            </a:r>
          </a:p>
        </p:txBody>
      </p:sp>
      <p:sp>
        <p:nvSpPr>
          <p:cNvPr id="3" name="Subtitle 2"/>
          <p:cNvSpPr>
            <a:spLocks noGrp="1"/>
          </p:cNvSpPr>
          <p:nvPr>
            <p:ph type="subTitle" idx="1" hasCustomPrompt="1"/>
          </p:nvPr>
        </p:nvSpPr>
        <p:spPr>
          <a:xfrm>
            <a:off x="720254" y="1447931"/>
            <a:ext cx="6400800" cy="445942"/>
          </a:xfrm>
        </p:spPr>
        <p:txBody>
          <a:bodyPr>
            <a:normAutofit/>
          </a:bodyPr>
          <a:lstStyle>
            <a:lvl1pPr marL="0" indent="0" algn="l">
              <a:buNone/>
              <a:defRPr sz="1900">
                <a:solidFill>
                  <a:srgbClr val="FFFFFF"/>
                </a:solidFill>
                <a:latin typeface="Arial"/>
                <a:cs typeface="Arial"/>
              </a:defRPr>
            </a:lvl1pPr>
            <a:lvl2pPr marL="436381" indent="0" algn="ctr">
              <a:buNone/>
              <a:defRPr>
                <a:solidFill>
                  <a:schemeClr val="tx1">
                    <a:tint val="75000"/>
                  </a:schemeClr>
                </a:solidFill>
              </a:defRPr>
            </a:lvl2pPr>
            <a:lvl3pPr marL="872761" indent="0" algn="ctr">
              <a:buNone/>
              <a:defRPr>
                <a:solidFill>
                  <a:schemeClr val="tx1">
                    <a:tint val="75000"/>
                  </a:schemeClr>
                </a:solidFill>
              </a:defRPr>
            </a:lvl3pPr>
            <a:lvl4pPr marL="1309142" indent="0" algn="ctr">
              <a:buNone/>
              <a:defRPr>
                <a:solidFill>
                  <a:schemeClr val="tx1">
                    <a:tint val="75000"/>
                  </a:schemeClr>
                </a:solidFill>
              </a:defRPr>
            </a:lvl4pPr>
            <a:lvl5pPr marL="1745523" indent="0" algn="ctr">
              <a:buNone/>
              <a:defRPr>
                <a:solidFill>
                  <a:schemeClr val="tx1">
                    <a:tint val="75000"/>
                  </a:schemeClr>
                </a:solidFill>
              </a:defRPr>
            </a:lvl5pPr>
            <a:lvl6pPr marL="2181903" indent="0" algn="ctr">
              <a:buNone/>
              <a:defRPr>
                <a:solidFill>
                  <a:schemeClr val="tx1">
                    <a:tint val="75000"/>
                  </a:schemeClr>
                </a:solidFill>
              </a:defRPr>
            </a:lvl6pPr>
            <a:lvl7pPr marL="2618284" indent="0" algn="ctr">
              <a:buNone/>
              <a:defRPr>
                <a:solidFill>
                  <a:schemeClr val="tx1">
                    <a:tint val="75000"/>
                  </a:schemeClr>
                </a:solidFill>
              </a:defRPr>
            </a:lvl7pPr>
            <a:lvl8pPr marL="3054664" indent="0" algn="ctr">
              <a:buNone/>
              <a:defRPr>
                <a:solidFill>
                  <a:schemeClr val="tx1">
                    <a:tint val="75000"/>
                  </a:schemeClr>
                </a:solidFill>
              </a:defRPr>
            </a:lvl8pPr>
            <a:lvl9pPr marL="3491045"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720254" y="2123760"/>
            <a:ext cx="2133600" cy="365125"/>
          </a:xfrm>
          <a:prstGeom prst="rect">
            <a:avLst/>
          </a:prstGeom>
        </p:spPr>
        <p:txBody>
          <a:bodyPr lIns="80165" tIns="40083" rIns="80165" bIns="40083"/>
          <a:lstStyle>
            <a:lvl1pPr>
              <a:defRPr sz="1200">
                <a:solidFill>
                  <a:srgbClr val="FFFFFF"/>
                </a:solidFill>
                <a:latin typeface="Arial"/>
                <a:cs typeface="Arial"/>
              </a:defRPr>
            </a:lvl1pPr>
          </a:lstStyle>
          <a:p>
            <a:pPr defTabSz="436381"/>
            <a:endParaRPr lang="en-US" dirty="0"/>
          </a:p>
        </p:txBody>
      </p:sp>
      <p:grpSp>
        <p:nvGrpSpPr>
          <p:cNvPr id="18" name="Group 17"/>
          <p:cNvGrpSpPr/>
          <p:nvPr/>
        </p:nvGrpSpPr>
        <p:grpSpPr>
          <a:xfrm>
            <a:off x="7389054" y="5170716"/>
            <a:ext cx="1645920" cy="1330559"/>
            <a:chOff x="7389055" y="5216524"/>
            <a:chExt cx="1645920" cy="1330559"/>
          </a:xfrm>
        </p:grpSpPr>
        <p:sp>
          <p:nvSpPr>
            <p:cNvPr id="17" name="Rectangle 16"/>
            <p:cNvSpPr/>
            <p:nvPr/>
          </p:nvSpPr>
          <p:spPr>
            <a:xfrm>
              <a:off x="7389055" y="5216524"/>
              <a:ext cx="1645920" cy="133055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16087" y="5651366"/>
              <a:ext cx="1103568" cy="586076"/>
            </a:xfrm>
            <a:prstGeom prst="rect">
              <a:avLst/>
            </a:prstGeom>
            <a:solidFill>
              <a:schemeClr val="bg1"/>
            </a:solidFill>
            <a:ln>
              <a:noFill/>
            </a:ln>
          </p:spPr>
        </p:pic>
      </p:grpSp>
    </p:spTree>
    <p:extLst>
      <p:ext uri="{BB962C8B-B14F-4D97-AF65-F5344CB8AC3E}">
        <p14:creationId xmlns:p14="http://schemas.microsoft.com/office/powerpoint/2010/main" val="1968808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8153400" y="762002"/>
            <a:ext cx="342832" cy="365125"/>
          </a:xfrm>
        </p:spPr>
        <p:txBody>
          <a:bodyPr/>
          <a:lstStyle/>
          <a:p>
            <a:fld id="{91964D3A-D242-4F42-BC60-0A047D841C16}"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2615808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5791201" y="5978269"/>
            <a:ext cx="2895601" cy="365125"/>
          </a:xfrm>
          <a:prstGeom prst="rect">
            <a:avLst/>
          </a:prstGeom>
        </p:spPr>
        <p:txBody>
          <a:bodyPr/>
          <a:lstStyle/>
          <a:p>
            <a:endParaRPr lang="en-US" dirty="0"/>
          </a:p>
        </p:txBody>
      </p:sp>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457200" y="1795902"/>
            <a:ext cx="4038600" cy="3664644"/>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1" y="1795904"/>
            <a:ext cx="4038600" cy="3664645"/>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91964D3A-D242-4F42-BC60-0A047D841C16}" type="slidenum">
              <a:rPr lang="en-US" smtClean="0">
                <a:solidFill>
                  <a:prstClr val="white"/>
                </a:solidFill>
              </a:rPr>
              <a:pPr/>
              <a:t>‹#›</a:t>
            </a:fld>
            <a:endParaRPr lang="en-US" dirty="0">
              <a:solidFill>
                <a:prstClr val="white"/>
              </a:solidFill>
            </a:endParaRPr>
          </a:p>
        </p:txBody>
      </p:sp>
      <p:sp>
        <p:nvSpPr>
          <p:cNvPr id="8" name="Footer Placeholder 4"/>
          <p:cNvSpPr txBox="1">
            <a:spLocks/>
          </p:cNvSpPr>
          <p:nvPr/>
        </p:nvSpPr>
        <p:spPr>
          <a:xfrm>
            <a:off x="5791201" y="5994208"/>
            <a:ext cx="2895601" cy="365125"/>
          </a:xfrm>
          <a:prstGeom prst="rect">
            <a:avLst/>
          </a:prstGeom>
        </p:spPr>
        <p:txBody>
          <a:bodyPr vert="horz" lIns="87276" tIns="43638" rIns="87276" bIns="43638" rtlCol="0" anchor="b"/>
          <a:lstStyle>
            <a:defPPr>
              <a:defRPr lang="en-US"/>
            </a:defPPr>
            <a:lvl1pPr marL="0" algn="l" defTabSz="914400" rtl="0" eaLnBrk="1" latinLnBrk="0" hangingPunct="1">
              <a:defRPr sz="3200" i="1" kern="1200">
                <a:solidFill>
                  <a:srgbClr val="C00000"/>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a:t>DRAFT</a:t>
            </a:r>
          </a:p>
        </p:txBody>
      </p:sp>
    </p:spTree>
    <p:extLst>
      <p:ext uri="{BB962C8B-B14F-4D97-AF65-F5344CB8AC3E}">
        <p14:creationId xmlns:p14="http://schemas.microsoft.com/office/powerpoint/2010/main" val="22552386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a:xfrm>
            <a:off x="5791201" y="5978269"/>
            <a:ext cx="2895601" cy="365125"/>
          </a:xfrm>
          <a:prstGeom prst="rect">
            <a:avLst/>
          </a:prstGeom>
        </p:spPr>
        <p:txBody>
          <a:bodyPr/>
          <a:lstStyle/>
          <a:p>
            <a:endParaRPr lang="en-US" dirty="0"/>
          </a:p>
        </p:txBody>
      </p:sp>
      <p:sp>
        <p:nvSpPr>
          <p:cNvPr id="2" name="Title 1"/>
          <p:cNvSpPr>
            <a:spLocks noGrp="1"/>
          </p:cNvSpPr>
          <p:nvPr>
            <p:ph type="title" hasCustomPrompt="1"/>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639122"/>
            <a:ext cx="4040188" cy="639762"/>
          </a:xfrm>
        </p:spPr>
        <p:txBody>
          <a:bodyPr anchor="ctr">
            <a:normAutofit/>
          </a:bodyPr>
          <a:lstStyle>
            <a:lvl1pPr marL="0" indent="0">
              <a:buNone/>
              <a:defRPr sz="2100" b="1"/>
            </a:lvl1pPr>
            <a:lvl2pPr marL="436381" indent="0">
              <a:buNone/>
              <a:defRPr sz="1900" b="1"/>
            </a:lvl2pPr>
            <a:lvl3pPr marL="872761" indent="0">
              <a:buNone/>
              <a:defRPr sz="1800" b="1"/>
            </a:lvl3pPr>
            <a:lvl4pPr marL="1309142" indent="0">
              <a:buNone/>
              <a:defRPr sz="1500" b="1"/>
            </a:lvl4pPr>
            <a:lvl5pPr marL="1745523" indent="0">
              <a:buNone/>
              <a:defRPr sz="1500" b="1"/>
            </a:lvl5pPr>
            <a:lvl6pPr marL="2181903" indent="0">
              <a:buNone/>
              <a:defRPr sz="1500" b="1"/>
            </a:lvl6pPr>
            <a:lvl7pPr marL="2618284" indent="0">
              <a:buNone/>
              <a:defRPr sz="1500" b="1"/>
            </a:lvl7pPr>
            <a:lvl8pPr marL="3054664" indent="0">
              <a:buNone/>
              <a:defRPr sz="1500" b="1"/>
            </a:lvl8pPr>
            <a:lvl9pPr marL="3491045" indent="0">
              <a:buNone/>
              <a:defRPr sz="1500" b="1"/>
            </a:lvl9pPr>
          </a:lstStyle>
          <a:p>
            <a:pPr lvl="0"/>
            <a:r>
              <a:rPr lang="en-US"/>
              <a:t>Click to edit Master text styles</a:t>
            </a:r>
          </a:p>
        </p:txBody>
      </p:sp>
      <p:sp>
        <p:nvSpPr>
          <p:cNvPr id="4" name="Content Placeholder 3"/>
          <p:cNvSpPr>
            <a:spLocks noGrp="1"/>
          </p:cNvSpPr>
          <p:nvPr>
            <p:ph sz="half" idx="2"/>
          </p:nvPr>
        </p:nvSpPr>
        <p:spPr>
          <a:xfrm>
            <a:off x="457200" y="2278884"/>
            <a:ext cx="4040188" cy="3379683"/>
          </a:xfrm>
        </p:spPr>
        <p:txBody>
          <a:bodyPr>
            <a:normAutofit/>
          </a:bodyPr>
          <a:lstStyle>
            <a:lvl1pPr>
              <a:defRPr sz="1800"/>
            </a:lvl1pPr>
            <a:lvl2pPr>
              <a:defRPr sz="1800"/>
            </a:lvl2pPr>
            <a:lvl3pPr>
              <a:defRPr sz="1800"/>
            </a:lvl3pPr>
            <a:lvl4pPr>
              <a:defRPr sz="1800"/>
            </a:lvl4pPr>
            <a:lvl5pPr>
              <a:defRPr sz="18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7" y="1639122"/>
            <a:ext cx="4041775" cy="639762"/>
          </a:xfrm>
        </p:spPr>
        <p:txBody>
          <a:bodyPr anchor="ctr">
            <a:normAutofit/>
          </a:bodyPr>
          <a:lstStyle>
            <a:lvl1pPr marL="0" indent="0">
              <a:buNone/>
              <a:defRPr sz="2100" b="1"/>
            </a:lvl1pPr>
            <a:lvl2pPr marL="436381" indent="0">
              <a:buNone/>
              <a:defRPr sz="1900" b="1"/>
            </a:lvl2pPr>
            <a:lvl3pPr marL="872761" indent="0">
              <a:buNone/>
              <a:defRPr sz="1800" b="1"/>
            </a:lvl3pPr>
            <a:lvl4pPr marL="1309142" indent="0">
              <a:buNone/>
              <a:defRPr sz="1500" b="1"/>
            </a:lvl4pPr>
            <a:lvl5pPr marL="1745523" indent="0">
              <a:buNone/>
              <a:defRPr sz="1500" b="1"/>
            </a:lvl5pPr>
            <a:lvl6pPr marL="2181903" indent="0">
              <a:buNone/>
              <a:defRPr sz="1500" b="1"/>
            </a:lvl6pPr>
            <a:lvl7pPr marL="2618284" indent="0">
              <a:buNone/>
              <a:defRPr sz="1500" b="1"/>
            </a:lvl7pPr>
            <a:lvl8pPr marL="3054664" indent="0">
              <a:buNone/>
              <a:defRPr sz="1500" b="1"/>
            </a:lvl8pPr>
            <a:lvl9pPr marL="3491045" indent="0">
              <a:buNone/>
              <a:defRPr sz="1500" b="1"/>
            </a:lvl9pPr>
          </a:lstStyle>
          <a:p>
            <a:pPr lvl="0"/>
            <a:r>
              <a:rPr lang="en-US"/>
              <a:t>Click to edit Master text styles</a:t>
            </a:r>
          </a:p>
        </p:txBody>
      </p:sp>
      <p:sp>
        <p:nvSpPr>
          <p:cNvPr id="6" name="Content Placeholder 5"/>
          <p:cNvSpPr>
            <a:spLocks noGrp="1"/>
          </p:cNvSpPr>
          <p:nvPr>
            <p:ph sz="quarter" idx="4"/>
          </p:nvPr>
        </p:nvSpPr>
        <p:spPr>
          <a:xfrm>
            <a:off x="4645027" y="2278884"/>
            <a:ext cx="4041775" cy="3379683"/>
          </a:xfrm>
        </p:spPr>
        <p:txBody>
          <a:bodyPr>
            <a:normAutofit/>
          </a:bodyPr>
          <a:lstStyle>
            <a:lvl1pPr>
              <a:defRPr sz="1800"/>
            </a:lvl1pPr>
            <a:lvl2pPr>
              <a:defRPr sz="1800"/>
            </a:lvl2pPr>
            <a:lvl3pPr>
              <a:defRPr sz="1800"/>
            </a:lvl3pPr>
            <a:lvl4pPr>
              <a:defRPr sz="1800"/>
            </a:lvl4pPr>
            <a:lvl5pPr>
              <a:defRPr sz="18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91964D3A-D242-4F42-BC60-0A047D841C16}" type="slidenum">
              <a:rPr lang="en-US" smtClean="0">
                <a:solidFill>
                  <a:prstClr val="white"/>
                </a:solidFill>
              </a:rPr>
              <a:pPr/>
              <a:t>‹#›</a:t>
            </a:fld>
            <a:endParaRPr lang="en-US" dirty="0">
              <a:solidFill>
                <a:prstClr val="white"/>
              </a:solidFill>
            </a:endParaRPr>
          </a:p>
        </p:txBody>
      </p:sp>
      <p:sp>
        <p:nvSpPr>
          <p:cNvPr id="10" name="Footer Placeholder 4"/>
          <p:cNvSpPr txBox="1">
            <a:spLocks/>
          </p:cNvSpPr>
          <p:nvPr/>
        </p:nvSpPr>
        <p:spPr>
          <a:xfrm>
            <a:off x="5791201" y="5994208"/>
            <a:ext cx="2895601" cy="365125"/>
          </a:xfrm>
          <a:prstGeom prst="rect">
            <a:avLst/>
          </a:prstGeom>
        </p:spPr>
        <p:txBody>
          <a:bodyPr vert="horz" lIns="87276" tIns="43638" rIns="87276" bIns="43638" rtlCol="0" anchor="b"/>
          <a:lstStyle>
            <a:defPPr>
              <a:defRPr lang="en-US"/>
            </a:defPPr>
            <a:lvl1pPr marL="0" algn="l" defTabSz="914400" rtl="0" eaLnBrk="1" latinLnBrk="0" hangingPunct="1">
              <a:defRPr sz="3200" i="1" kern="1200">
                <a:solidFill>
                  <a:srgbClr val="C00000"/>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a:t>DRAFT</a:t>
            </a:r>
          </a:p>
        </p:txBody>
      </p:sp>
      <p:sp>
        <p:nvSpPr>
          <p:cNvPr id="11" name="Line 7"/>
          <p:cNvSpPr>
            <a:spLocks noChangeShapeType="1"/>
          </p:cNvSpPr>
          <p:nvPr userDrawn="1"/>
        </p:nvSpPr>
        <p:spPr bwMode="auto">
          <a:xfrm>
            <a:off x="533400" y="990600"/>
            <a:ext cx="8229600" cy="0"/>
          </a:xfrm>
          <a:prstGeom prst="line">
            <a:avLst/>
          </a:prstGeom>
          <a:noFill/>
          <a:ln w="19050">
            <a:solidFill>
              <a:srgbClr val="336699"/>
            </a:solidFill>
            <a:round/>
            <a:headEnd/>
            <a:tailEnd/>
          </a:ln>
          <a:extLst>
            <a:ext uri="{909E8E84-426E-40DD-AFC4-6F175D3DCCD1}">
              <a14:hiddenFill xmlns:a14="http://schemas.microsoft.com/office/drawing/2010/main">
                <a:noFill/>
              </a14:hiddenFill>
            </a:ext>
          </a:extLst>
        </p:spPr>
        <p:txBody>
          <a:bodyPr/>
          <a:lstStyle/>
          <a:p>
            <a:endParaRPr lang="en-US" sz="2000" dirty="0">
              <a:solidFill>
                <a:srgbClr val="000000"/>
              </a:solidFill>
              <a:latin typeface="Tahoma" pitchFamily="34" charset="0"/>
              <a:ea typeface="MS PGothic" pitchFamily="34" charset="-128"/>
            </a:endParaRPr>
          </a:p>
        </p:txBody>
      </p:sp>
      <p:sp>
        <p:nvSpPr>
          <p:cNvPr id="12" name="Text Box 10"/>
          <p:cNvSpPr txBox="1">
            <a:spLocks noChangeArrowheads="1"/>
          </p:cNvSpPr>
          <p:nvPr userDrawn="1"/>
        </p:nvSpPr>
        <p:spPr bwMode="auto">
          <a:xfrm>
            <a:off x="8610600" y="6410327"/>
            <a:ext cx="381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chemeClr val="tx1"/>
                </a:solidFill>
                <a:latin typeface="Tahoma" pitchFamily="34" charset="0"/>
                <a:ea typeface="MS PGothic" pitchFamily="34" charset="-128"/>
              </a:defRPr>
            </a:lvl1pPr>
            <a:lvl2pPr marL="742950" indent="-285750" eaLnBrk="0" hangingPunct="0">
              <a:defRPr sz="2000">
                <a:solidFill>
                  <a:schemeClr val="tx1"/>
                </a:solidFill>
                <a:latin typeface="Tahoma" pitchFamily="34" charset="0"/>
                <a:ea typeface="MS PGothic" pitchFamily="34" charset="-128"/>
              </a:defRPr>
            </a:lvl2pPr>
            <a:lvl3pPr marL="1143000" indent="-228600" eaLnBrk="0" hangingPunct="0">
              <a:defRPr sz="2000">
                <a:solidFill>
                  <a:schemeClr val="tx1"/>
                </a:solidFill>
                <a:latin typeface="Tahoma" pitchFamily="34" charset="0"/>
                <a:ea typeface="MS PGothic" pitchFamily="34" charset="-128"/>
              </a:defRPr>
            </a:lvl3pPr>
            <a:lvl4pPr marL="1600200" indent="-228600" eaLnBrk="0" hangingPunct="0">
              <a:defRPr sz="2000">
                <a:solidFill>
                  <a:schemeClr val="tx1"/>
                </a:solidFill>
                <a:latin typeface="Tahoma" pitchFamily="34" charset="0"/>
                <a:ea typeface="MS PGothic" pitchFamily="34" charset="-128"/>
              </a:defRPr>
            </a:lvl4pPr>
            <a:lvl5pPr marL="2057400" indent="-228600" eaLnBrk="0" hangingPunct="0">
              <a:defRPr sz="20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Tahoma" pitchFamily="34" charset="0"/>
                <a:ea typeface="MS PGothic" pitchFamily="34" charset="-128"/>
              </a:defRPr>
            </a:lvl9pPr>
          </a:lstStyle>
          <a:p>
            <a:pPr algn="r" eaLnBrk="1" hangingPunct="1">
              <a:spcBef>
                <a:spcPct val="50000"/>
              </a:spcBef>
              <a:defRPr/>
            </a:pPr>
            <a:fld id="{D6CF446D-9B61-450E-A61B-F5F4C7154AB4}" type="slidenum">
              <a:rPr lang="en-US" sz="1200" smtClean="0">
                <a:solidFill>
                  <a:srgbClr val="000000"/>
                </a:solidFill>
                <a:latin typeface="Arial" pitchFamily="34" charset="0"/>
              </a:rPr>
              <a:pPr algn="r" eaLnBrk="1" hangingPunct="1">
                <a:spcBef>
                  <a:spcPct val="50000"/>
                </a:spcBef>
                <a:defRPr/>
              </a:pPr>
              <a:t>‹#›</a:t>
            </a:fld>
            <a:endParaRPr lang="en-US" sz="1200" dirty="0">
              <a:solidFill>
                <a:srgbClr val="000000"/>
              </a:solidFill>
              <a:latin typeface="Arial" pitchFamily="34" charset="0"/>
            </a:endParaRPr>
          </a:p>
        </p:txBody>
      </p:sp>
      <p:sp>
        <p:nvSpPr>
          <p:cNvPr id="13" name="TextBox 12"/>
          <p:cNvSpPr txBox="1">
            <a:spLocks noChangeArrowheads="1"/>
          </p:cNvSpPr>
          <p:nvPr userDrawn="1"/>
        </p:nvSpPr>
        <p:spPr bwMode="auto">
          <a:xfrm>
            <a:off x="6400800" y="6477002"/>
            <a:ext cx="25146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ahoma" pitchFamily="34" charset="0"/>
                <a:ea typeface="MS PGothic" pitchFamily="34" charset="-128"/>
              </a:defRPr>
            </a:lvl1pPr>
            <a:lvl2pPr marL="742950" indent="-285750" eaLnBrk="0" hangingPunct="0">
              <a:defRPr sz="2000">
                <a:solidFill>
                  <a:schemeClr val="tx1"/>
                </a:solidFill>
                <a:latin typeface="Tahoma" pitchFamily="34" charset="0"/>
                <a:ea typeface="MS PGothic" pitchFamily="34" charset="-128"/>
              </a:defRPr>
            </a:lvl2pPr>
            <a:lvl3pPr marL="1143000" indent="-228600" eaLnBrk="0" hangingPunct="0">
              <a:defRPr sz="2000">
                <a:solidFill>
                  <a:schemeClr val="tx1"/>
                </a:solidFill>
                <a:latin typeface="Tahoma" pitchFamily="34" charset="0"/>
                <a:ea typeface="MS PGothic" pitchFamily="34" charset="-128"/>
              </a:defRPr>
            </a:lvl3pPr>
            <a:lvl4pPr marL="1600200" indent="-228600" eaLnBrk="0" hangingPunct="0">
              <a:defRPr sz="2000">
                <a:solidFill>
                  <a:schemeClr val="tx1"/>
                </a:solidFill>
                <a:latin typeface="Tahoma" pitchFamily="34" charset="0"/>
                <a:ea typeface="MS PGothic" pitchFamily="34" charset="-128"/>
              </a:defRPr>
            </a:lvl4pPr>
            <a:lvl5pPr marL="2057400" indent="-228600" eaLnBrk="0" hangingPunct="0">
              <a:defRPr sz="20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Tahoma" pitchFamily="34" charset="0"/>
                <a:ea typeface="MS PGothic" pitchFamily="34" charset="-128"/>
              </a:defRPr>
            </a:lvl9pPr>
          </a:lstStyle>
          <a:p>
            <a:pPr>
              <a:lnSpc>
                <a:spcPts val="900"/>
              </a:lnSpc>
              <a:buFont typeface="Arial" pitchFamily="34" charset="0"/>
              <a:buNone/>
              <a:defRPr/>
            </a:pPr>
            <a:r>
              <a:rPr lang="en-US" sz="1000" b="1" dirty="0">
                <a:solidFill>
                  <a:srgbClr val="000000"/>
                </a:solidFill>
                <a:latin typeface="Arial" pitchFamily="34" charset="0"/>
              </a:rPr>
              <a:t>U.S. Department of Transportation</a:t>
            </a:r>
          </a:p>
        </p:txBody>
      </p:sp>
      <p:pic>
        <p:nvPicPr>
          <p:cNvPr id="14" name="Picture 11" descr="Triscallion_Black"/>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172200" y="6430965"/>
            <a:ext cx="27463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4894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762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3523570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4" name="Footer Placeholder 3"/>
          <p:cNvSpPr>
            <a:spLocks noGrp="1"/>
          </p:cNvSpPr>
          <p:nvPr>
            <p:ph type="ftr" sz="quarter" idx="11"/>
          </p:nvPr>
        </p:nvSpPr>
        <p:spPr>
          <a:xfrm>
            <a:off x="5791201" y="5978269"/>
            <a:ext cx="2895601"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91964D3A-D242-4F42-BC60-0A047D841C16}" type="slidenum">
              <a:rPr lang="en-US" smtClean="0">
                <a:solidFill>
                  <a:prstClr val="white"/>
                </a:solidFill>
              </a:rPr>
              <a:pPr/>
              <a:t>‹#›</a:t>
            </a:fld>
            <a:endParaRPr lang="en-US" dirty="0">
              <a:solidFill>
                <a:prstClr val="white"/>
              </a:solidFill>
            </a:endParaRPr>
          </a:p>
        </p:txBody>
      </p:sp>
      <p:sp>
        <p:nvSpPr>
          <p:cNvPr id="6" name="Footer Placeholder 4"/>
          <p:cNvSpPr txBox="1">
            <a:spLocks/>
          </p:cNvSpPr>
          <p:nvPr/>
        </p:nvSpPr>
        <p:spPr>
          <a:xfrm>
            <a:off x="5791201" y="5994208"/>
            <a:ext cx="2895601" cy="365125"/>
          </a:xfrm>
          <a:prstGeom prst="rect">
            <a:avLst/>
          </a:prstGeom>
        </p:spPr>
        <p:txBody>
          <a:bodyPr vert="horz" lIns="87276" tIns="43638" rIns="87276" bIns="43638" rtlCol="0" anchor="b"/>
          <a:lstStyle>
            <a:defPPr>
              <a:defRPr lang="en-US"/>
            </a:defPPr>
            <a:lvl1pPr marL="0" algn="l" defTabSz="914400" rtl="0" eaLnBrk="1" latinLnBrk="0" hangingPunct="1">
              <a:defRPr sz="3200" i="1" kern="1200">
                <a:solidFill>
                  <a:srgbClr val="C00000"/>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a:t>DRAFT</a:t>
            </a:r>
          </a:p>
        </p:txBody>
      </p:sp>
    </p:spTree>
    <p:extLst>
      <p:ext uri="{BB962C8B-B14F-4D97-AF65-F5344CB8AC3E}">
        <p14:creationId xmlns:p14="http://schemas.microsoft.com/office/powerpoint/2010/main" val="31077147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791201" y="5978269"/>
            <a:ext cx="2895601"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91964D3A-D242-4F42-BC60-0A047D841C16}" type="slidenum">
              <a:rPr lang="en-US" smtClean="0">
                <a:solidFill>
                  <a:prstClr val="white"/>
                </a:solidFill>
              </a:rPr>
              <a:pPr/>
              <a:t>‹#›</a:t>
            </a:fld>
            <a:endParaRPr lang="en-US" dirty="0">
              <a:solidFill>
                <a:prstClr val="white"/>
              </a:solidFill>
            </a:endParaRPr>
          </a:p>
        </p:txBody>
      </p:sp>
      <p:sp>
        <p:nvSpPr>
          <p:cNvPr id="6" name="Title 1"/>
          <p:cNvSpPr>
            <a:spLocks noGrp="1"/>
          </p:cNvSpPr>
          <p:nvPr>
            <p:ph type="title" hasCustomPrompt="1"/>
          </p:nvPr>
        </p:nvSpPr>
        <p:spPr>
          <a:xfrm>
            <a:off x="594721" y="671874"/>
            <a:ext cx="7179146" cy="720816"/>
          </a:xfrm>
        </p:spPr>
        <p:txBody>
          <a:bodyPr/>
          <a:lstStyle/>
          <a:p>
            <a:r>
              <a:rPr lang="en-US" dirty="0"/>
              <a:t>CLICK TO EDIT MASTER TITLE STYLE</a:t>
            </a:r>
          </a:p>
        </p:txBody>
      </p:sp>
      <p:sp>
        <p:nvSpPr>
          <p:cNvPr id="5" name="Footer Placeholder 4"/>
          <p:cNvSpPr txBox="1">
            <a:spLocks/>
          </p:cNvSpPr>
          <p:nvPr/>
        </p:nvSpPr>
        <p:spPr>
          <a:xfrm>
            <a:off x="5791201" y="5994208"/>
            <a:ext cx="2895601" cy="365125"/>
          </a:xfrm>
          <a:prstGeom prst="rect">
            <a:avLst/>
          </a:prstGeom>
        </p:spPr>
        <p:txBody>
          <a:bodyPr vert="horz" lIns="87276" tIns="43638" rIns="87276" bIns="43638" rtlCol="0" anchor="b"/>
          <a:lstStyle>
            <a:defPPr>
              <a:defRPr lang="en-US"/>
            </a:defPPr>
            <a:lvl1pPr marL="0" algn="l" defTabSz="914400" rtl="0" eaLnBrk="1" latinLnBrk="0" hangingPunct="1">
              <a:defRPr sz="3200" i="1" kern="1200">
                <a:solidFill>
                  <a:srgbClr val="C00000"/>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a:t>DRAFT</a:t>
            </a:r>
          </a:p>
        </p:txBody>
      </p:sp>
    </p:spTree>
    <p:extLst>
      <p:ext uri="{BB962C8B-B14F-4D97-AF65-F5344CB8AC3E}">
        <p14:creationId xmlns:p14="http://schemas.microsoft.com/office/powerpoint/2010/main" val="12835488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775569"/>
            <a:ext cx="5486400" cy="3317391"/>
          </a:xfrm>
        </p:spPr>
        <p:txBody>
          <a:bodyPr/>
          <a:lstStyle>
            <a:lvl1pPr marL="0" indent="0">
              <a:buNone/>
              <a:defRPr sz="3100"/>
            </a:lvl1pPr>
            <a:lvl2pPr marL="436381" indent="0">
              <a:buNone/>
              <a:defRPr sz="2600"/>
            </a:lvl2pPr>
            <a:lvl3pPr marL="872761" indent="0">
              <a:buNone/>
              <a:defRPr sz="2300"/>
            </a:lvl3pPr>
            <a:lvl4pPr marL="1309142" indent="0">
              <a:buNone/>
              <a:defRPr sz="1900"/>
            </a:lvl4pPr>
            <a:lvl5pPr marL="1745523" indent="0">
              <a:buNone/>
              <a:defRPr sz="1900"/>
            </a:lvl5pPr>
            <a:lvl6pPr marL="2181903" indent="0">
              <a:buNone/>
              <a:defRPr sz="1900"/>
            </a:lvl6pPr>
            <a:lvl7pPr marL="2618284" indent="0">
              <a:buNone/>
              <a:defRPr sz="1900"/>
            </a:lvl7pPr>
            <a:lvl8pPr marL="3054664" indent="0">
              <a:buNone/>
              <a:defRPr sz="1900"/>
            </a:lvl8pPr>
            <a:lvl9pPr marL="3491045" indent="0">
              <a:buNone/>
              <a:defRPr sz="1900"/>
            </a:lvl9pPr>
          </a:lstStyle>
          <a:p>
            <a:r>
              <a:rPr lang="en-US" dirty="0"/>
              <a:t>Click icon to add picture</a:t>
            </a:r>
          </a:p>
        </p:txBody>
      </p:sp>
      <p:sp>
        <p:nvSpPr>
          <p:cNvPr id="4" name="Text Placeholder 3"/>
          <p:cNvSpPr>
            <a:spLocks noGrp="1"/>
          </p:cNvSpPr>
          <p:nvPr>
            <p:ph type="body" sz="half" idx="2"/>
          </p:nvPr>
        </p:nvSpPr>
        <p:spPr>
          <a:xfrm>
            <a:off x="1792288" y="5215653"/>
            <a:ext cx="5486400" cy="479460"/>
          </a:xfrm>
        </p:spPr>
        <p:txBody>
          <a:bodyPr/>
          <a:lstStyle>
            <a:lvl1pPr marL="0" indent="0">
              <a:buNone/>
              <a:defRPr sz="1300"/>
            </a:lvl1pPr>
            <a:lvl2pPr marL="436381" indent="0">
              <a:buNone/>
              <a:defRPr sz="1100"/>
            </a:lvl2pPr>
            <a:lvl3pPr marL="872761" indent="0">
              <a:buNone/>
              <a:defRPr sz="1000"/>
            </a:lvl3pPr>
            <a:lvl4pPr marL="1309142" indent="0">
              <a:buNone/>
              <a:defRPr sz="900"/>
            </a:lvl4pPr>
            <a:lvl5pPr marL="1745523" indent="0">
              <a:buNone/>
              <a:defRPr sz="900"/>
            </a:lvl5pPr>
            <a:lvl6pPr marL="2181903" indent="0">
              <a:buNone/>
              <a:defRPr sz="900"/>
            </a:lvl6pPr>
            <a:lvl7pPr marL="2618284" indent="0">
              <a:buNone/>
              <a:defRPr sz="900"/>
            </a:lvl7pPr>
            <a:lvl8pPr marL="3054664" indent="0">
              <a:buNone/>
              <a:defRPr sz="900"/>
            </a:lvl8pPr>
            <a:lvl9pPr marL="3491045"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5791201" y="5978269"/>
            <a:ext cx="2895601"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91964D3A-D242-4F42-BC60-0A047D841C16}" type="slidenum">
              <a:rPr lang="en-US" smtClean="0">
                <a:solidFill>
                  <a:prstClr val="white"/>
                </a:solidFill>
              </a:rPr>
              <a:pPr/>
              <a:t>‹#›</a:t>
            </a:fld>
            <a:endParaRPr lang="en-US" dirty="0">
              <a:solidFill>
                <a:prstClr val="white"/>
              </a:solidFill>
            </a:endParaRPr>
          </a:p>
        </p:txBody>
      </p:sp>
      <p:sp>
        <p:nvSpPr>
          <p:cNvPr id="9" name="Title 1"/>
          <p:cNvSpPr>
            <a:spLocks noGrp="1"/>
          </p:cNvSpPr>
          <p:nvPr>
            <p:ph type="title" hasCustomPrompt="1"/>
          </p:nvPr>
        </p:nvSpPr>
        <p:spPr>
          <a:xfrm>
            <a:off x="594721" y="671874"/>
            <a:ext cx="7179146" cy="720816"/>
          </a:xfrm>
        </p:spPr>
        <p:txBody>
          <a:bodyPr/>
          <a:lstStyle/>
          <a:p>
            <a:r>
              <a:rPr lang="en-US" dirty="0"/>
              <a:t>CLICK TO EDIT MASTER TITLE STYLE</a:t>
            </a:r>
          </a:p>
        </p:txBody>
      </p:sp>
      <p:sp>
        <p:nvSpPr>
          <p:cNvPr id="8" name="Footer Placeholder 4"/>
          <p:cNvSpPr txBox="1">
            <a:spLocks/>
          </p:cNvSpPr>
          <p:nvPr/>
        </p:nvSpPr>
        <p:spPr>
          <a:xfrm>
            <a:off x="5791201" y="5994208"/>
            <a:ext cx="2895601" cy="365125"/>
          </a:xfrm>
          <a:prstGeom prst="rect">
            <a:avLst/>
          </a:prstGeom>
        </p:spPr>
        <p:txBody>
          <a:bodyPr vert="horz" lIns="87276" tIns="43638" rIns="87276" bIns="43638" rtlCol="0" anchor="b"/>
          <a:lstStyle>
            <a:defPPr>
              <a:defRPr lang="en-US"/>
            </a:defPPr>
            <a:lvl1pPr marL="0" algn="l" defTabSz="914400" rtl="0" eaLnBrk="1" latinLnBrk="0" hangingPunct="1">
              <a:defRPr sz="3200" i="1" kern="1200">
                <a:solidFill>
                  <a:srgbClr val="C00000"/>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a:t>DRAFT</a:t>
            </a:r>
          </a:p>
        </p:txBody>
      </p:sp>
    </p:spTree>
    <p:extLst>
      <p:ext uri="{BB962C8B-B14F-4D97-AF65-F5344CB8AC3E}">
        <p14:creationId xmlns:p14="http://schemas.microsoft.com/office/powerpoint/2010/main" val="28206879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RITA TITLE SLIDE!">
    <p:spTree>
      <p:nvGrpSpPr>
        <p:cNvPr id="1" name=""/>
        <p:cNvGrpSpPr/>
        <p:nvPr/>
      </p:nvGrpSpPr>
      <p:grpSpPr>
        <a:xfrm>
          <a:off x="0" y="0"/>
          <a:ext cx="0" cy="0"/>
          <a:chOff x="0" y="0"/>
          <a:chExt cx="0" cy="0"/>
        </a:xfrm>
      </p:grpSpPr>
      <p:sp>
        <p:nvSpPr>
          <p:cNvPr id="2" name="Rectangle 1"/>
          <p:cNvSpPr/>
          <p:nvPr userDrawn="1"/>
        </p:nvSpPr>
        <p:spPr bwMode="auto">
          <a:xfrm>
            <a:off x="0" y="569312"/>
            <a:ext cx="9144000" cy="105979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400" b="0" i="1" u="none" strike="noStrike" cap="none" normalizeH="0" baseline="0" dirty="0">
              <a:ln>
                <a:noFill/>
              </a:ln>
              <a:solidFill>
                <a:schemeClr val="bg1"/>
              </a:solidFill>
              <a:effectLst/>
              <a:latin typeface="Arial" charset="0"/>
            </a:endParaRPr>
          </a:p>
        </p:txBody>
      </p:sp>
      <p:sp>
        <p:nvSpPr>
          <p:cNvPr id="4" name="Text Placeholder 3"/>
          <p:cNvSpPr>
            <a:spLocks noGrp="1"/>
          </p:cNvSpPr>
          <p:nvPr>
            <p:ph type="body" sz="quarter" idx="10"/>
          </p:nvPr>
        </p:nvSpPr>
        <p:spPr>
          <a:xfrm>
            <a:off x="0" y="2103120"/>
            <a:ext cx="9144000" cy="533400"/>
          </a:xfrm>
          <a:prstGeom prst="rect">
            <a:avLst/>
          </a:prstGeom>
        </p:spPr>
        <p:txBody>
          <a:bodyPr/>
          <a:lstStyle>
            <a:lvl1pPr algn="ctr">
              <a:buNone/>
              <a:defRPr sz="2800" b="0" baseline="0">
                <a:solidFill>
                  <a:schemeClr val="tx1"/>
                </a:solidFill>
                <a:latin typeface="+mn-lt"/>
              </a:defRPr>
            </a:lvl1pPr>
            <a:lvl2pPr algn="l">
              <a:buNone/>
              <a:defRPr sz="2800" b="1">
                <a:latin typeface="+mn-lt"/>
              </a:defRPr>
            </a:lvl2pPr>
            <a:lvl3pPr algn="l">
              <a:buNone/>
              <a:defRPr sz="2800" b="1">
                <a:latin typeface="+mn-lt"/>
              </a:defRPr>
            </a:lvl3pPr>
            <a:lvl4pPr algn="l">
              <a:buNone/>
              <a:defRPr sz="2800" b="1">
                <a:latin typeface="+mn-lt"/>
              </a:defRPr>
            </a:lvl4pPr>
            <a:lvl5pPr algn="l">
              <a:buNone/>
              <a:defRPr sz="2800" b="1">
                <a:latin typeface="+mn-lt"/>
              </a:defRPr>
            </a:lvl5pPr>
          </a:lstStyle>
          <a:p>
            <a:pPr lvl="0"/>
            <a:r>
              <a:rPr lang="en-US" dirty="0"/>
              <a:t>Click to edit Master text styles</a:t>
            </a:r>
          </a:p>
        </p:txBody>
      </p:sp>
      <p:sp>
        <p:nvSpPr>
          <p:cNvPr id="9" name="Text Placeholder 3"/>
          <p:cNvSpPr>
            <a:spLocks noGrp="1"/>
          </p:cNvSpPr>
          <p:nvPr>
            <p:ph type="body" sz="quarter" idx="11"/>
          </p:nvPr>
        </p:nvSpPr>
        <p:spPr>
          <a:xfrm>
            <a:off x="0" y="3108960"/>
            <a:ext cx="9144000" cy="533400"/>
          </a:xfrm>
          <a:prstGeom prst="rect">
            <a:avLst/>
          </a:prstGeom>
        </p:spPr>
        <p:txBody>
          <a:bodyPr/>
          <a:lstStyle>
            <a:lvl1pPr algn="ctr">
              <a:buNone/>
              <a:defRPr sz="2800" b="1">
                <a:solidFill>
                  <a:schemeClr val="tx1"/>
                </a:solidFill>
                <a:latin typeface="+mn-lt"/>
              </a:defRPr>
            </a:lvl1pPr>
            <a:lvl2pPr algn="l">
              <a:buNone/>
              <a:defRPr sz="2800" b="1">
                <a:latin typeface="+mn-lt"/>
              </a:defRPr>
            </a:lvl2pPr>
            <a:lvl3pPr algn="l">
              <a:buNone/>
              <a:defRPr sz="2800" b="1">
                <a:latin typeface="+mn-lt"/>
              </a:defRPr>
            </a:lvl3pPr>
            <a:lvl4pPr algn="l">
              <a:buNone/>
              <a:defRPr sz="2800" b="1">
                <a:latin typeface="+mn-lt"/>
              </a:defRPr>
            </a:lvl4pPr>
            <a:lvl5pPr algn="l">
              <a:buNone/>
              <a:defRPr sz="2800" b="1">
                <a:latin typeface="+mn-lt"/>
              </a:defRPr>
            </a:lvl5pPr>
          </a:lstStyle>
          <a:p>
            <a:pPr lvl="0"/>
            <a:r>
              <a:rPr lang="en-US" dirty="0"/>
              <a:t>Click to edit Master text styles</a:t>
            </a:r>
          </a:p>
        </p:txBody>
      </p:sp>
      <p:sp>
        <p:nvSpPr>
          <p:cNvPr id="12" name="Text Placeholder 3"/>
          <p:cNvSpPr>
            <a:spLocks noGrp="1"/>
          </p:cNvSpPr>
          <p:nvPr>
            <p:ph type="body" sz="quarter" idx="12"/>
          </p:nvPr>
        </p:nvSpPr>
        <p:spPr>
          <a:xfrm>
            <a:off x="0" y="4114800"/>
            <a:ext cx="9144000" cy="533400"/>
          </a:xfrm>
          <a:prstGeom prst="rect">
            <a:avLst/>
          </a:prstGeom>
        </p:spPr>
        <p:txBody>
          <a:bodyPr/>
          <a:lstStyle>
            <a:lvl1pPr algn="ctr">
              <a:buNone/>
              <a:defRPr sz="2000" b="0" baseline="0">
                <a:solidFill>
                  <a:schemeClr val="tx1"/>
                </a:solidFill>
                <a:latin typeface="+mn-lt"/>
              </a:defRPr>
            </a:lvl1pPr>
            <a:lvl2pPr algn="l">
              <a:buNone/>
              <a:defRPr sz="2800" b="1">
                <a:latin typeface="+mn-lt"/>
              </a:defRPr>
            </a:lvl2pPr>
            <a:lvl3pPr algn="l">
              <a:buNone/>
              <a:defRPr sz="2800" b="1">
                <a:latin typeface="+mn-lt"/>
              </a:defRPr>
            </a:lvl3pPr>
            <a:lvl4pPr algn="l">
              <a:buNone/>
              <a:defRPr sz="2800" b="1">
                <a:latin typeface="+mn-lt"/>
              </a:defRPr>
            </a:lvl4pPr>
            <a:lvl5pPr algn="l">
              <a:buNone/>
              <a:defRPr sz="2800" b="1">
                <a:latin typeface="+mn-lt"/>
              </a:defRPr>
            </a:lvl5pPr>
          </a:lstStyle>
          <a:p>
            <a:pPr lvl="0"/>
            <a:r>
              <a:rPr lang="en-US" dirty="0"/>
              <a:t>Click to edit Master text styles</a:t>
            </a:r>
          </a:p>
        </p:txBody>
      </p:sp>
      <p:grpSp>
        <p:nvGrpSpPr>
          <p:cNvPr id="7" name="Group 6"/>
          <p:cNvGrpSpPr/>
          <p:nvPr userDrawn="1"/>
        </p:nvGrpSpPr>
        <p:grpSpPr>
          <a:xfrm>
            <a:off x="0" y="0"/>
            <a:ext cx="9144000" cy="6858000"/>
            <a:chOff x="2895600" y="-1066800"/>
            <a:chExt cx="9144000" cy="6858000"/>
          </a:xfrm>
          <a:noFill/>
        </p:grpSpPr>
        <p:sp>
          <p:nvSpPr>
            <p:cNvPr id="8" name="Rectangle 7"/>
            <p:cNvSpPr/>
            <p:nvPr userDrawn="1"/>
          </p:nvSpPr>
          <p:spPr bwMode="auto">
            <a:xfrm>
              <a:off x="2895600" y="-1066800"/>
              <a:ext cx="9144000" cy="685800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400" b="0" i="1" u="none" strike="noStrike" cap="none" normalizeH="0" baseline="0" dirty="0">
                <a:ln>
                  <a:noFill/>
                </a:ln>
                <a:solidFill>
                  <a:schemeClr val="bg1"/>
                </a:solidFill>
                <a:effectLst/>
                <a:latin typeface="Arial" charset="0"/>
              </a:endParaRPr>
            </a:p>
          </p:txBody>
        </p:sp>
        <p:pic>
          <p:nvPicPr>
            <p:cNvPr id="10" name="Picture 9" descr="ITS JPO_Header_Retina.jpg"/>
            <p:cNvPicPr>
              <a:picLocks noChangeAspect="1"/>
            </p:cNvPicPr>
            <p:nvPr userDrawn="1"/>
          </p:nvPicPr>
          <p:blipFill>
            <a:blip r:embed="rId2" cstate="print"/>
            <a:stretch>
              <a:fillRect/>
            </a:stretch>
          </p:blipFill>
          <p:spPr>
            <a:xfrm>
              <a:off x="2895600" y="-1066800"/>
              <a:ext cx="9144000" cy="822960"/>
            </a:xfrm>
            <a:prstGeom prst="rect">
              <a:avLst/>
            </a:prstGeom>
            <a:grpFill/>
          </p:spPr>
        </p:pic>
      </p:grpSp>
      <p:sp>
        <p:nvSpPr>
          <p:cNvPr id="14" name="Line 7"/>
          <p:cNvSpPr>
            <a:spLocks noChangeShapeType="1"/>
          </p:cNvSpPr>
          <p:nvPr userDrawn="1"/>
        </p:nvSpPr>
        <p:spPr bwMode="auto">
          <a:xfrm>
            <a:off x="182880" y="990600"/>
            <a:ext cx="8778240" cy="0"/>
          </a:xfrm>
          <a:prstGeom prst="line">
            <a:avLst/>
          </a:prstGeom>
          <a:noFill/>
          <a:ln w="19050">
            <a:solidFill>
              <a:srgbClr val="336699"/>
            </a:solidFill>
            <a:round/>
            <a:headEnd/>
            <a:tailEnd/>
          </a:ln>
          <a:effectLst/>
        </p:spPr>
        <p:txBody>
          <a:bodyPr/>
          <a:lstStyle/>
          <a:p>
            <a:pPr algn="r">
              <a:defRPr/>
            </a:pPr>
            <a:endParaRPr lang="en-US" sz="1400" i="1" dirty="0">
              <a:solidFill>
                <a:schemeClr val="bg1"/>
              </a:solidFill>
              <a:latin typeface="Arial" charset="0"/>
              <a:ea typeface="+mn-ea"/>
              <a:cs typeface="+mn-cs"/>
            </a:endParaRPr>
          </a:p>
        </p:txBody>
      </p:sp>
    </p:spTree>
    <p:extLst>
      <p:ext uri="{BB962C8B-B14F-4D97-AF65-F5344CB8AC3E}">
        <p14:creationId xmlns:p14="http://schemas.microsoft.com/office/powerpoint/2010/main" val="13588539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81244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2800" b="0"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6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39669575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Content Placeholder 2"/>
          <p:cNvSpPr>
            <a:spLocks noGrp="1"/>
          </p:cNvSpPr>
          <p:nvPr>
            <p:ph idx="10"/>
          </p:nvPr>
        </p:nvSpPr>
        <p:spPr>
          <a:xfrm>
            <a:off x="457200" y="1295400"/>
            <a:ext cx="4038600" cy="4525963"/>
          </a:xfrm>
          <a:noFill/>
          <a:ln w="9525">
            <a:noFill/>
            <a:miter lim="800000"/>
            <a:headEnd/>
            <a:tailEnd/>
          </a:ln>
        </p:spPr>
        <p:txBody>
          <a:bodyPr/>
          <a:lstStyle>
            <a:lvl1pPr marL="384048" indent="-210312" algn="l" rtl="0" eaLnBrk="0" fontAlgn="base" hangingPunct="0">
              <a:spcBef>
                <a:spcPct val="20000"/>
              </a:spcBef>
              <a:spcAft>
                <a:spcPct val="0"/>
              </a:spcAft>
              <a:defRPr lang="en-US" sz="1600" dirty="0" smtClean="0">
                <a:solidFill>
                  <a:schemeClr val="tx1"/>
                </a:solidFill>
                <a:latin typeface="+mn-lt"/>
                <a:ea typeface="+mn-ea"/>
                <a:cs typeface="+mn-cs"/>
              </a:defRPr>
            </a:lvl1pPr>
            <a:lvl2pPr marL="594360" indent="-210312" algn="l" rtl="0" eaLnBrk="0" fontAlgn="base" hangingPunct="0">
              <a:spcBef>
                <a:spcPct val="20000"/>
              </a:spcBef>
              <a:spcAft>
                <a:spcPct val="0"/>
              </a:spcAft>
              <a:defRPr lang="en-US" sz="1600" dirty="0" smtClean="0">
                <a:solidFill>
                  <a:schemeClr val="tx1"/>
                </a:solidFill>
                <a:latin typeface="+mn-lt"/>
                <a:ea typeface="+mn-ea"/>
                <a:cs typeface="+mn-cs"/>
              </a:defRPr>
            </a:lvl2pPr>
            <a:lvl3pPr marL="822960" indent="-210312" algn="l" rtl="0" eaLnBrk="0" fontAlgn="base" hangingPunct="0">
              <a:spcBef>
                <a:spcPct val="20000"/>
              </a:spcBef>
              <a:spcAft>
                <a:spcPct val="0"/>
              </a:spcAft>
              <a:defRPr lang="en-US" sz="1600" dirty="0" smtClean="0">
                <a:solidFill>
                  <a:schemeClr val="tx1"/>
                </a:solidFill>
                <a:latin typeface="+mn-lt"/>
                <a:ea typeface="+mn-ea"/>
                <a:cs typeface="+mn-cs"/>
              </a:defRPr>
            </a:lvl3pPr>
            <a:lvl4pPr marL="1060704" algn="l" rtl="0" eaLnBrk="0" fontAlgn="base" hangingPunct="0">
              <a:spcBef>
                <a:spcPct val="20000"/>
              </a:spcBef>
              <a:spcAft>
                <a:spcPct val="0"/>
              </a:spcAft>
              <a:defRPr lang="en-US" sz="1600" dirty="0" smtClean="0">
                <a:solidFill>
                  <a:schemeClr val="tx1"/>
                </a:solidFill>
                <a:latin typeface="+mn-lt"/>
                <a:ea typeface="+mn-ea"/>
                <a:cs typeface="+mn-cs"/>
              </a:defRPr>
            </a:lvl4pPr>
            <a:lvl5pPr marL="1261872" algn="l" rtl="0" eaLnBrk="0" fontAlgn="base" hangingPunct="0">
              <a:spcBef>
                <a:spcPct val="20000"/>
              </a:spcBef>
              <a:spcAft>
                <a:spcPct val="0"/>
              </a:spcAft>
              <a:defRPr lang="en-US" sz="1600" dirty="0">
                <a:solidFill>
                  <a:schemeClr val="tx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p:cNvSpPr>
            <a:spLocks noGrp="1"/>
          </p:cNvSpPr>
          <p:nvPr>
            <p:ph idx="11"/>
          </p:nvPr>
        </p:nvSpPr>
        <p:spPr>
          <a:xfrm>
            <a:off x="4648200" y="1295400"/>
            <a:ext cx="4038600" cy="4525963"/>
          </a:xfrm>
          <a:noFill/>
          <a:ln w="9525">
            <a:noFill/>
            <a:miter lim="800000"/>
            <a:headEnd/>
            <a:tailEnd/>
          </a:ln>
        </p:spPr>
        <p:txBody>
          <a:bodyPr/>
          <a:lstStyle>
            <a:lvl1pPr marL="384048" indent="-210312" algn="l" rtl="0" eaLnBrk="0" fontAlgn="base" hangingPunct="0">
              <a:spcBef>
                <a:spcPct val="20000"/>
              </a:spcBef>
              <a:spcAft>
                <a:spcPct val="0"/>
              </a:spcAft>
              <a:defRPr lang="en-US" sz="1600" dirty="0" smtClean="0">
                <a:solidFill>
                  <a:schemeClr val="tx1"/>
                </a:solidFill>
                <a:latin typeface="+mn-lt"/>
                <a:ea typeface="+mn-ea"/>
                <a:cs typeface="+mn-cs"/>
              </a:defRPr>
            </a:lvl1pPr>
            <a:lvl2pPr marL="594360" indent="-210312" algn="l" rtl="0" eaLnBrk="0" fontAlgn="base" hangingPunct="0">
              <a:spcBef>
                <a:spcPct val="20000"/>
              </a:spcBef>
              <a:spcAft>
                <a:spcPct val="0"/>
              </a:spcAft>
              <a:defRPr lang="en-US" sz="1600" dirty="0" smtClean="0">
                <a:solidFill>
                  <a:schemeClr val="tx1"/>
                </a:solidFill>
                <a:latin typeface="+mn-lt"/>
                <a:ea typeface="+mn-ea"/>
                <a:cs typeface="+mn-cs"/>
              </a:defRPr>
            </a:lvl2pPr>
            <a:lvl3pPr marL="822960" indent="-210312" algn="l" rtl="0" eaLnBrk="0" fontAlgn="base" hangingPunct="0">
              <a:spcBef>
                <a:spcPct val="20000"/>
              </a:spcBef>
              <a:spcAft>
                <a:spcPct val="0"/>
              </a:spcAft>
              <a:defRPr lang="en-US" sz="1600" dirty="0" smtClean="0">
                <a:solidFill>
                  <a:schemeClr val="tx1"/>
                </a:solidFill>
                <a:latin typeface="+mn-lt"/>
                <a:ea typeface="+mn-ea"/>
                <a:cs typeface="+mn-cs"/>
              </a:defRPr>
            </a:lvl3pPr>
            <a:lvl4pPr marL="1060704" algn="l" rtl="0" eaLnBrk="0" fontAlgn="base" hangingPunct="0">
              <a:spcBef>
                <a:spcPct val="20000"/>
              </a:spcBef>
              <a:spcAft>
                <a:spcPct val="0"/>
              </a:spcAft>
              <a:defRPr lang="en-US" sz="1600" dirty="0" smtClean="0">
                <a:solidFill>
                  <a:schemeClr val="tx1"/>
                </a:solidFill>
                <a:latin typeface="+mn-lt"/>
                <a:ea typeface="+mn-ea"/>
                <a:cs typeface="+mn-cs"/>
              </a:defRPr>
            </a:lvl4pPr>
            <a:lvl5pPr marL="1261872" algn="l" rtl="0" eaLnBrk="0" fontAlgn="base" hangingPunct="0">
              <a:spcBef>
                <a:spcPct val="20000"/>
              </a:spcBef>
              <a:spcAft>
                <a:spcPct val="0"/>
              </a:spcAft>
              <a:defRPr lang="en-US" sz="1600" dirty="0">
                <a:solidFill>
                  <a:schemeClr val="tx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308201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1073527"/>
            <a:ext cx="3008313" cy="450475"/>
          </a:xfrm>
        </p:spPr>
        <p:txBody>
          <a:bodyPr anchor="b"/>
          <a:lstStyle>
            <a:lvl1pPr algn="l">
              <a:defRPr sz="1600" b="0"/>
            </a:lvl1pPr>
          </a:lstStyle>
          <a:p>
            <a:r>
              <a:rPr lang="en-US" dirty="0"/>
              <a:t>Click to edit Master title style</a:t>
            </a:r>
          </a:p>
        </p:txBody>
      </p:sp>
      <p:sp>
        <p:nvSpPr>
          <p:cNvPr id="4" name="Text Placeholder 3"/>
          <p:cNvSpPr>
            <a:spLocks noGrp="1"/>
          </p:cNvSpPr>
          <p:nvPr>
            <p:ph type="body" sz="half" idx="2"/>
          </p:nvPr>
        </p:nvSpPr>
        <p:spPr>
          <a:xfrm>
            <a:off x="457201" y="1585186"/>
            <a:ext cx="3008313" cy="4663214"/>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Content Placeholder 3"/>
          <p:cNvSpPr>
            <a:spLocks noGrp="1"/>
          </p:cNvSpPr>
          <p:nvPr>
            <p:ph sz="half" idx="10"/>
          </p:nvPr>
        </p:nvSpPr>
        <p:spPr>
          <a:xfrm>
            <a:off x="3581400" y="1066800"/>
            <a:ext cx="5105400" cy="5181600"/>
          </a:xfrm>
          <a:ln>
            <a:noFill/>
          </a:ln>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94774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Vertical Text Placeholder 2"/>
          <p:cNvSpPr>
            <a:spLocks noGrp="1"/>
          </p:cNvSpPr>
          <p:nvPr>
            <p:ph type="body" orient="vert" idx="10"/>
          </p:nvPr>
        </p:nvSpPr>
        <p:spPr>
          <a:xfrm>
            <a:off x="457200" y="1295400"/>
            <a:ext cx="8229600" cy="4572000"/>
          </a:xfrm>
        </p:spPr>
        <p:txBody>
          <a:bodyPr vert="eaVert"/>
          <a:lstStyle>
            <a:lvl1pPr marL="384048" indent="-210312">
              <a:defRPr/>
            </a:lvl1pPr>
            <a:lvl2pPr marL="594360">
              <a:defRPr/>
            </a:lvl2pPr>
            <a:lvl3pPr marL="804672">
              <a:defRPr/>
            </a:lvl3pPr>
            <a:lvl4pPr marL="1042416">
              <a:defRPr/>
            </a:lvl4pPr>
            <a:lvl5pPr marL="129844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901092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itle Only Slide">
    <p:bg>
      <p:bgPr>
        <a:gradFill>
          <a:gsLst>
            <a:gs pos="0">
              <a:schemeClr val="bg1">
                <a:lumMod val="95000"/>
              </a:schemeClr>
            </a:gs>
            <a:gs pos="70000">
              <a:schemeClr val="bg1"/>
            </a:gs>
            <a:gs pos="20000">
              <a:schemeClr val="bg1"/>
            </a:gs>
            <a:gs pos="0">
              <a:srgbClr val="ECECEC"/>
            </a:gs>
            <a:gs pos="100000">
              <a:schemeClr val="bg1">
                <a:lumMod val="85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066800"/>
          </a:xfrm>
        </p:spPr>
        <p:txBody>
          <a:bodyPr/>
          <a:lstStyle>
            <a:lvl1pPr algn="l">
              <a:defRPr>
                <a:solidFill>
                  <a:srgbClr val="003594"/>
                </a:solidFill>
              </a:defRPr>
            </a:lvl1pPr>
          </a:lstStyle>
          <a:p>
            <a:r>
              <a:rPr lang="en-US" dirty="0"/>
              <a:t>Click to edit Master title style</a:t>
            </a:r>
          </a:p>
        </p:txBody>
      </p:sp>
      <p:sp>
        <p:nvSpPr>
          <p:cNvPr id="9" name="Footer Placeholder 4"/>
          <p:cNvSpPr>
            <a:spLocks noGrp="1"/>
          </p:cNvSpPr>
          <p:nvPr>
            <p:ph type="ftr" sz="quarter" idx="3"/>
          </p:nvPr>
        </p:nvSpPr>
        <p:spPr>
          <a:xfrm>
            <a:off x="457200" y="6450542"/>
            <a:ext cx="7010400" cy="365125"/>
          </a:xfrm>
          <a:prstGeom prst="rect">
            <a:avLst/>
          </a:prstGeom>
        </p:spPr>
        <p:txBody>
          <a:bodyPr anchor="ctr" anchorCtr="0"/>
          <a:lstStyle>
            <a:lvl1pPr>
              <a:defRPr sz="1100">
                <a:solidFill>
                  <a:srgbClr val="333333"/>
                </a:solidFill>
              </a:defRPr>
            </a:lvl1pPr>
          </a:lstStyle>
          <a:p>
            <a:r>
              <a:rPr lang="en-US" dirty="0"/>
              <a:t>NYC CV Pilot Deployment Program</a:t>
            </a:r>
          </a:p>
        </p:txBody>
      </p:sp>
      <p:sp>
        <p:nvSpPr>
          <p:cNvPr id="10" name="Slide Number Placeholder 5"/>
          <p:cNvSpPr>
            <a:spLocks noGrp="1"/>
          </p:cNvSpPr>
          <p:nvPr>
            <p:ph type="sldNum" sz="quarter" idx="4"/>
          </p:nvPr>
        </p:nvSpPr>
        <p:spPr>
          <a:xfrm>
            <a:off x="76200" y="6450542"/>
            <a:ext cx="381000" cy="365125"/>
          </a:xfrm>
          <a:prstGeom prst="rect">
            <a:avLst/>
          </a:prstGeom>
        </p:spPr>
        <p:txBody>
          <a:bodyPr anchor="ctr" anchorCtr="0"/>
          <a:lstStyle>
            <a:lvl1pPr algn="r">
              <a:defRPr sz="1100">
                <a:solidFill>
                  <a:srgbClr val="333333"/>
                </a:solidFill>
              </a:defRPr>
            </a:lvl1pPr>
          </a:lstStyle>
          <a:p>
            <a:fld id="{61170A8B-59A8-40E0-9282-C6204AF4CC64}" type="slidenum">
              <a:rPr lang="en-US" smtClean="0"/>
              <a:pPr/>
              <a:t>‹#›</a:t>
            </a:fld>
            <a:endParaRPr lang="en-US" dirty="0"/>
          </a:p>
        </p:txBody>
      </p:sp>
      <p:cxnSp>
        <p:nvCxnSpPr>
          <p:cNvPr id="11" name="Straight Connector 10"/>
          <p:cNvCxnSpPr/>
          <p:nvPr userDrawn="1"/>
        </p:nvCxnSpPr>
        <p:spPr>
          <a:xfrm>
            <a:off x="457200" y="6509844"/>
            <a:ext cx="0" cy="267622"/>
          </a:xfrm>
          <a:prstGeom prst="line">
            <a:avLst/>
          </a:prstGeom>
          <a:ln w="6350">
            <a:solidFill>
              <a:srgbClr val="5B677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3741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762000"/>
          </a:xfrm>
          <a:prstGeom prst="rect">
            <a:avLst/>
          </a:prstGeom>
        </p:spPr>
        <p:txBody>
          <a:bodyPr/>
          <a:lstStyle/>
          <a:p>
            <a:r>
              <a:rPr lang="en-US" dirty="0"/>
              <a:t>Click to edit Master title style</a:t>
            </a:r>
          </a:p>
        </p:txBody>
      </p:sp>
      <p:sp>
        <p:nvSpPr>
          <p:cNvPr id="5" name="Content Placeholder 2"/>
          <p:cNvSpPr>
            <a:spLocks noGrp="1"/>
          </p:cNvSpPr>
          <p:nvPr>
            <p:ph idx="10"/>
          </p:nvPr>
        </p:nvSpPr>
        <p:spPr>
          <a:xfrm>
            <a:off x="457200" y="1295400"/>
            <a:ext cx="4038600" cy="4525963"/>
          </a:xfrm>
          <a:prstGeom prst="rect">
            <a:avLst/>
          </a:prstGeom>
          <a:noFill/>
          <a:ln w="9525">
            <a:noFill/>
            <a:miter lim="800000"/>
            <a:headEnd/>
            <a:tailEnd/>
          </a:ln>
        </p:spPr>
        <p:txBody>
          <a:bodyPr/>
          <a:lstStyle>
            <a:lvl1pPr marL="384048" indent="-210312" algn="l" rtl="0" eaLnBrk="0" fontAlgn="base" hangingPunct="0">
              <a:spcBef>
                <a:spcPct val="20000"/>
              </a:spcBef>
              <a:spcAft>
                <a:spcPct val="0"/>
              </a:spcAft>
              <a:defRPr lang="en-US" sz="1600" dirty="0" smtClean="0">
                <a:solidFill>
                  <a:schemeClr val="tx1"/>
                </a:solidFill>
                <a:latin typeface="+mn-lt"/>
                <a:ea typeface="+mn-ea"/>
                <a:cs typeface="+mn-cs"/>
              </a:defRPr>
            </a:lvl1pPr>
            <a:lvl2pPr marL="594360" indent="-210312" algn="l" rtl="0" eaLnBrk="0" fontAlgn="base" hangingPunct="0">
              <a:spcBef>
                <a:spcPct val="20000"/>
              </a:spcBef>
              <a:spcAft>
                <a:spcPct val="0"/>
              </a:spcAft>
              <a:defRPr lang="en-US" sz="1600" dirty="0" smtClean="0">
                <a:solidFill>
                  <a:schemeClr val="tx1"/>
                </a:solidFill>
                <a:latin typeface="+mn-lt"/>
                <a:ea typeface="+mn-ea"/>
                <a:cs typeface="+mn-cs"/>
              </a:defRPr>
            </a:lvl2pPr>
            <a:lvl3pPr marL="822960" indent="-210312" algn="l" rtl="0" eaLnBrk="0" fontAlgn="base" hangingPunct="0">
              <a:spcBef>
                <a:spcPct val="20000"/>
              </a:spcBef>
              <a:spcAft>
                <a:spcPct val="0"/>
              </a:spcAft>
              <a:defRPr lang="en-US" sz="1600" dirty="0" smtClean="0">
                <a:solidFill>
                  <a:schemeClr val="tx1"/>
                </a:solidFill>
                <a:latin typeface="+mn-lt"/>
                <a:ea typeface="+mn-ea"/>
                <a:cs typeface="+mn-cs"/>
              </a:defRPr>
            </a:lvl3pPr>
            <a:lvl4pPr marL="1060704" algn="l" rtl="0" eaLnBrk="0" fontAlgn="base" hangingPunct="0">
              <a:spcBef>
                <a:spcPct val="20000"/>
              </a:spcBef>
              <a:spcAft>
                <a:spcPct val="0"/>
              </a:spcAft>
              <a:defRPr lang="en-US" sz="1600" dirty="0" smtClean="0">
                <a:solidFill>
                  <a:schemeClr val="tx1"/>
                </a:solidFill>
                <a:latin typeface="+mn-lt"/>
                <a:ea typeface="+mn-ea"/>
                <a:cs typeface="+mn-cs"/>
              </a:defRPr>
            </a:lvl4pPr>
            <a:lvl5pPr marL="1261872" algn="l" rtl="0" eaLnBrk="0" fontAlgn="base" hangingPunct="0">
              <a:spcBef>
                <a:spcPct val="20000"/>
              </a:spcBef>
              <a:spcAft>
                <a:spcPct val="0"/>
              </a:spcAft>
              <a:defRPr lang="en-US" sz="1600" dirty="0">
                <a:solidFill>
                  <a:schemeClr val="tx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p:cNvSpPr>
            <a:spLocks noGrp="1"/>
          </p:cNvSpPr>
          <p:nvPr>
            <p:ph idx="11"/>
          </p:nvPr>
        </p:nvSpPr>
        <p:spPr>
          <a:xfrm>
            <a:off x="4648200" y="1295400"/>
            <a:ext cx="4038600" cy="4525963"/>
          </a:xfrm>
          <a:prstGeom prst="rect">
            <a:avLst/>
          </a:prstGeom>
          <a:noFill/>
          <a:ln w="9525">
            <a:noFill/>
            <a:miter lim="800000"/>
            <a:headEnd/>
            <a:tailEnd/>
          </a:ln>
        </p:spPr>
        <p:txBody>
          <a:bodyPr/>
          <a:lstStyle>
            <a:lvl1pPr marL="384048" indent="-210312" algn="l" rtl="0" eaLnBrk="0" fontAlgn="base" hangingPunct="0">
              <a:spcBef>
                <a:spcPct val="20000"/>
              </a:spcBef>
              <a:spcAft>
                <a:spcPct val="0"/>
              </a:spcAft>
              <a:defRPr lang="en-US" sz="1600" dirty="0" smtClean="0">
                <a:solidFill>
                  <a:schemeClr val="tx1"/>
                </a:solidFill>
                <a:latin typeface="+mn-lt"/>
                <a:ea typeface="+mn-ea"/>
                <a:cs typeface="+mn-cs"/>
              </a:defRPr>
            </a:lvl1pPr>
            <a:lvl2pPr marL="594360" indent="-210312" algn="l" rtl="0" eaLnBrk="0" fontAlgn="base" hangingPunct="0">
              <a:spcBef>
                <a:spcPct val="20000"/>
              </a:spcBef>
              <a:spcAft>
                <a:spcPct val="0"/>
              </a:spcAft>
              <a:defRPr lang="en-US" sz="1600" dirty="0" smtClean="0">
                <a:solidFill>
                  <a:schemeClr val="tx1"/>
                </a:solidFill>
                <a:latin typeface="+mn-lt"/>
                <a:ea typeface="+mn-ea"/>
                <a:cs typeface="+mn-cs"/>
              </a:defRPr>
            </a:lvl2pPr>
            <a:lvl3pPr marL="822960" indent="-210312" algn="l" rtl="0" eaLnBrk="0" fontAlgn="base" hangingPunct="0">
              <a:spcBef>
                <a:spcPct val="20000"/>
              </a:spcBef>
              <a:spcAft>
                <a:spcPct val="0"/>
              </a:spcAft>
              <a:defRPr lang="en-US" sz="1600" dirty="0" smtClean="0">
                <a:solidFill>
                  <a:schemeClr val="tx1"/>
                </a:solidFill>
                <a:latin typeface="+mn-lt"/>
                <a:ea typeface="+mn-ea"/>
                <a:cs typeface="+mn-cs"/>
              </a:defRPr>
            </a:lvl3pPr>
            <a:lvl4pPr marL="1060704" algn="l" rtl="0" eaLnBrk="0" fontAlgn="base" hangingPunct="0">
              <a:spcBef>
                <a:spcPct val="20000"/>
              </a:spcBef>
              <a:spcAft>
                <a:spcPct val="0"/>
              </a:spcAft>
              <a:defRPr lang="en-US" sz="1600" dirty="0" smtClean="0">
                <a:solidFill>
                  <a:schemeClr val="tx1"/>
                </a:solidFill>
                <a:latin typeface="+mn-lt"/>
                <a:ea typeface="+mn-ea"/>
                <a:cs typeface="+mn-cs"/>
              </a:defRPr>
            </a:lvl4pPr>
            <a:lvl5pPr marL="1261872" algn="l" rtl="0" eaLnBrk="0" fontAlgn="base" hangingPunct="0">
              <a:spcBef>
                <a:spcPct val="20000"/>
              </a:spcBef>
              <a:spcAft>
                <a:spcPct val="0"/>
              </a:spcAft>
              <a:defRPr lang="en-US" sz="1600" dirty="0">
                <a:solidFill>
                  <a:schemeClr val="tx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6351052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100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5726153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noFill/>
          <a:ln w="9525">
            <a:noFill/>
            <a:miter lim="800000"/>
            <a:headEnd/>
            <a:tailEnd/>
          </a:ln>
        </p:spPr>
        <p:txBody>
          <a:bodyPr/>
          <a:lstStyle>
            <a:lvl1pPr marL="384048" indent="-210312" algn="l" rtl="0" eaLnBrk="0" fontAlgn="base" hangingPunct="0">
              <a:spcBef>
                <a:spcPct val="20000"/>
              </a:spcBef>
              <a:spcAft>
                <a:spcPct val="0"/>
              </a:spcAft>
              <a:defRPr lang="en-US" sz="1600" dirty="0" smtClean="0">
                <a:solidFill>
                  <a:schemeClr val="tx1"/>
                </a:solidFill>
                <a:latin typeface="+mn-lt"/>
                <a:ea typeface="+mn-ea"/>
                <a:cs typeface="+mn-cs"/>
              </a:defRPr>
            </a:lvl1pPr>
            <a:lvl2pPr marL="594360" indent="-210312" algn="l" rtl="0" eaLnBrk="0" fontAlgn="base" hangingPunct="0">
              <a:spcBef>
                <a:spcPct val="20000"/>
              </a:spcBef>
              <a:spcAft>
                <a:spcPct val="0"/>
              </a:spcAft>
              <a:defRPr lang="en-US" sz="1600" dirty="0" smtClean="0">
                <a:solidFill>
                  <a:schemeClr val="tx1"/>
                </a:solidFill>
                <a:latin typeface="+mn-lt"/>
                <a:ea typeface="+mn-ea"/>
                <a:cs typeface="+mn-cs"/>
              </a:defRPr>
            </a:lvl2pPr>
            <a:lvl3pPr marL="822960" indent="-210312" algn="l" rtl="0" eaLnBrk="0" fontAlgn="base" hangingPunct="0">
              <a:spcBef>
                <a:spcPct val="20000"/>
              </a:spcBef>
              <a:spcAft>
                <a:spcPct val="0"/>
              </a:spcAft>
              <a:defRPr lang="en-US" sz="1600" dirty="0" smtClean="0">
                <a:solidFill>
                  <a:schemeClr val="tx1"/>
                </a:solidFill>
                <a:latin typeface="+mn-lt"/>
                <a:ea typeface="+mn-ea"/>
                <a:cs typeface="+mn-cs"/>
              </a:defRPr>
            </a:lvl3pPr>
            <a:lvl4pPr marL="1060704" algn="l" rtl="0" eaLnBrk="0" fontAlgn="base" hangingPunct="0">
              <a:spcBef>
                <a:spcPct val="20000"/>
              </a:spcBef>
              <a:spcAft>
                <a:spcPct val="0"/>
              </a:spcAft>
              <a:defRPr lang="en-US" sz="1600" dirty="0" smtClean="0">
                <a:solidFill>
                  <a:schemeClr val="tx1"/>
                </a:solidFill>
                <a:latin typeface="+mn-lt"/>
                <a:ea typeface="+mn-ea"/>
                <a:cs typeface="+mn-cs"/>
              </a:defRPr>
            </a:lvl4pPr>
            <a:lvl5pPr marL="1261872" algn="l" rtl="0" eaLnBrk="0" fontAlgn="base" hangingPunct="0">
              <a:spcBef>
                <a:spcPct val="20000"/>
              </a:spcBef>
              <a:spcAft>
                <a:spcPct val="0"/>
              </a:spcAft>
              <a:defRPr lang="en-US" sz="16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22233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6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8329462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Content Placeholder 2"/>
          <p:cNvSpPr>
            <a:spLocks noGrp="1"/>
          </p:cNvSpPr>
          <p:nvPr>
            <p:ph idx="10"/>
          </p:nvPr>
        </p:nvSpPr>
        <p:spPr>
          <a:xfrm>
            <a:off x="457200" y="1295400"/>
            <a:ext cx="4038600" cy="4525963"/>
          </a:xfrm>
          <a:noFill/>
          <a:ln w="9525">
            <a:noFill/>
            <a:miter lim="800000"/>
            <a:headEnd/>
            <a:tailEnd/>
          </a:ln>
        </p:spPr>
        <p:txBody>
          <a:bodyPr/>
          <a:lstStyle>
            <a:lvl1pPr marL="384048" indent="-210312" algn="l" rtl="0" eaLnBrk="0" fontAlgn="base" hangingPunct="0">
              <a:spcBef>
                <a:spcPct val="20000"/>
              </a:spcBef>
              <a:spcAft>
                <a:spcPct val="0"/>
              </a:spcAft>
              <a:defRPr lang="en-US" sz="1600" dirty="0" smtClean="0">
                <a:solidFill>
                  <a:schemeClr val="tx1"/>
                </a:solidFill>
                <a:latin typeface="+mn-lt"/>
                <a:ea typeface="+mn-ea"/>
                <a:cs typeface="+mn-cs"/>
              </a:defRPr>
            </a:lvl1pPr>
            <a:lvl2pPr marL="594360" indent="-210312" algn="l" rtl="0" eaLnBrk="0" fontAlgn="base" hangingPunct="0">
              <a:spcBef>
                <a:spcPct val="20000"/>
              </a:spcBef>
              <a:spcAft>
                <a:spcPct val="0"/>
              </a:spcAft>
              <a:defRPr lang="en-US" sz="1600" dirty="0" smtClean="0">
                <a:solidFill>
                  <a:schemeClr val="tx1"/>
                </a:solidFill>
                <a:latin typeface="+mn-lt"/>
                <a:ea typeface="+mn-ea"/>
                <a:cs typeface="+mn-cs"/>
              </a:defRPr>
            </a:lvl2pPr>
            <a:lvl3pPr marL="822960" indent="-210312" algn="l" rtl="0" eaLnBrk="0" fontAlgn="base" hangingPunct="0">
              <a:spcBef>
                <a:spcPct val="20000"/>
              </a:spcBef>
              <a:spcAft>
                <a:spcPct val="0"/>
              </a:spcAft>
              <a:defRPr lang="en-US" sz="1600" dirty="0" smtClean="0">
                <a:solidFill>
                  <a:schemeClr val="tx1"/>
                </a:solidFill>
                <a:latin typeface="+mn-lt"/>
                <a:ea typeface="+mn-ea"/>
                <a:cs typeface="+mn-cs"/>
              </a:defRPr>
            </a:lvl3pPr>
            <a:lvl4pPr marL="1060704" algn="l" rtl="0" eaLnBrk="0" fontAlgn="base" hangingPunct="0">
              <a:spcBef>
                <a:spcPct val="20000"/>
              </a:spcBef>
              <a:spcAft>
                <a:spcPct val="0"/>
              </a:spcAft>
              <a:defRPr lang="en-US" sz="1600" dirty="0" smtClean="0">
                <a:solidFill>
                  <a:schemeClr val="tx1"/>
                </a:solidFill>
                <a:latin typeface="+mn-lt"/>
                <a:ea typeface="+mn-ea"/>
                <a:cs typeface="+mn-cs"/>
              </a:defRPr>
            </a:lvl4pPr>
            <a:lvl5pPr marL="1261872" algn="l" rtl="0" eaLnBrk="0" fontAlgn="base" hangingPunct="0">
              <a:spcBef>
                <a:spcPct val="20000"/>
              </a:spcBef>
              <a:spcAft>
                <a:spcPct val="0"/>
              </a:spcAft>
              <a:defRPr lang="en-US" sz="16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p:cNvSpPr>
            <a:spLocks noGrp="1"/>
          </p:cNvSpPr>
          <p:nvPr>
            <p:ph idx="11"/>
          </p:nvPr>
        </p:nvSpPr>
        <p:spPr>
          <a:xfrm>
            <a:off x="4648200" y="1295400"/>
            <a:ext cx="4038600" cy="4525963"/>
          </a:xfrm>
          <a:noFill/>
          <a:ln w="9525">
            <a:noFill/>
            <a:miter lim="800000"/>
            <a:headEnd/>
            <a:tailEnd/>
          </a:ln>
        </p:spPr>
        <p:txBody>
          <a:bodyPr/>
          <a:lstStyle>
            <a:lvl1pPr marL="384048" indent="-210312" algn="l" rtl="0" eaLnBrk="0" fontAlgn="base" hangingPunct="0">
              <a:spcBef>
                <a:spcPct val="20000"/>
              </a:spcBef>
              <a:spcAft>
                <a:spcPct val="0"/>
              </a:spcAft>
              <a:defRPr lang="en-US" sz="1600" dirty="0" smtClean="0">
                <a:solidFill>
                  <a:schemeClr val="tx1"/>
                </a:solidFill>
                <a:latin typeface="+mn-lt"/>
                <a:ea typeface="+mn-ea"/>
                <a:cs typeface="+mn-cs"/>
              </a:defRPr>
            </a:lvl1pPr>
            <a:lvl2pPr marL="594360" indent="-210312" algn="l" rtl="0" eaLnBrk="0" fontAlgn="base" hangingPunct="0">
              <a:spcBef>
                <a:spcPct val="20000"/>
              </a:spcBef>
              <a:spcAft>
                <a:spcPct val="0"/>
              </a:spcAft>
              <a:defRPr lang="en-US" sz="1600" dirty="0" smtClean="0">
                <a:solidFill>
                  <a:schemeClr val="tx1"/>
                </a:solidFill>
                <a:latin typeface="+mn-lt"/>
                <a:ea typeface="+mn-ea"/>
                <a:cs typeface="+mn-cs"/>
              </a:defRPr>
            </a:lvl2pPr>
            <a:lvl3pPr marL="822960" indent="-210312" algn="l" rtl="0" eaLnBrk="0" fontAlgn="base" hangingPunct="0">
              <a:spcBef>
                <a:spcPct val="20000"/>
              </a:spcBef>
              <a:spcAft>
                <a:spcPct val="0"/>
              </a:spcAft>
              <a:defRPr lang="en-US" sz="1600" dirty="0" smtClean="0">
                <a:solidFill>
                  <a:schemeClr val="tx1"/>
                </a:solidFill>
                <a:latin typeface="+mn-lt"/>
                <a:ea typeface="+mn-ea"/>
                <a:cs typeface="+mn-cs"/>
              </a:defRPr>
            </a:lvl3pPr>
            <a:lvl4pPr marL="1060704" algn="l" rtl="0" eaLnBrk="0" fontAlgn="base" hangingPunct="0">
              <a:spcBef>
                <a:spcPct val="20000"/>
              </a:spcBef>
              <a:spcAft>
                <a:spcPct val="0"/>
              </a:spcAft>
              <a:defRPr lang="en-US" sz="1600" dirty="0" smtClean="0">
                <a:solidFill>
                  <a:schemeClr val="tx1"/>
                </a:solidFill>
                <a:latin typeface="+mn-lt"/>
                <a:ea typeface="+mn-ea"/>
                <a:cs typeface="+mn-cs"/>
              </a:defRPr>
            </a:lvl4pPr>
            <a:lvl5pPr marL="1261872" algn="l" rtl="0" eaLnBrk="0" fontAlgn="base" hangingPunct="0">
              <a:spcBef>
                <a:spcPct val="20000"/>
              </a:spcBef>
              <a:spcAft>
                <a:spcPct val="0"/>
              </a:spcAft>
              <a:defRPr lang="en-US" sz="16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925159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Text Box 6"/>
          <p:cNvSpPr txBox="1">
            <a:spLocks noChangeArrowheads="1"/>
          </p:cNvSpPr>
          <p:nvPr/>
        </p:nvSpPr>
        <p:spPr bwMode="auto">
          <a:xfrm>
            <a:off x="746126" y="3694115"/>
            <a:ext cx="5349875" cy="307777"/>
          </a:xfrm>
          <a:prstGeom prst="rect">
            <a:avLst/>
          </a:prstGeom>
          <a:noFill/>
          <a:ln w="9525">
            <a:noFill/>
            <a:miter lim="800000"/>
            <a:headEnd/>
            <a:tailEnd/>
          </a:ln>
          <a:effectLst/>
        </p:spPr>
        <p:txBody>
          <a:bodyPr>
            <a:spAutoFit/>
          </a:bodyPr>
          <a:lstStyle/>
          <a:p>
            <a:pPr fontAlgn="base">
              <a:spcBef>
                <a:spcPct val="0"/>
              </a:spcBef>
              <a:spcAft>
                <a:spcPct val="0"/>
              </a:spcAft>
              <a:defRPr/>
            </a:pPr>
            <a:endParaRPr lang="en-US" sz="1400" dirty="0">
              <a:solidFill>
                <a:srgbClr val="000000"/>
              </a:solidFill>
            </a:endParaRPr>
          </a:p>
        </p:txBody>
      </p:sp>
      <p:sp>
        <p:nvSpPr>
          <p:cNvPr id="8" name="Line 7"/>
          <p:cNvSpPr>
            <a:spLocks noChangeShapeType="1"/>
          </p:cNvSpPr>
          <p:nvPr/>
        </p:nvSpPr>
        <p:spPr bwMode="auto">
          <a:xfrm>
            <a:off x="533400" y="990600"/>
            <a:ext cx="8229600" cy="0"/>
          </a:xfrm>
          <a:prstGeom prst="line">
            <a:avLst/>
          </a:prstGeom>
          <a:noFill/>
          <a:ln w="19050">
            <a:solidFill>
              <a:srgbClr val="336699"/>
            </a:solidFill>
            <a:round/>
            <a:headEnd/>
            <a:tailEnd/>
          </a:ln>
          <a:effectLst/>
        </p:spPr>
        <p:txBody>
          <a:bodyPr/>
          <a:lstStyle/>
          <a:p>
            <a:pPr algn="r" fontAlgn="base">
              <a:spcBef>
                <a:spcPct val="0"/>
              </a:spcBef>
              <a:spcAft>
                <a:spcPct val="0"/>
              </a:spcAft>
              <a:defRPr/>
            </a:pPr>
            <a:endParaRPr lang="en-US" sz="1400" i="1" dirty="0">
              <a:solidFill>
                <a:srgbClr val="FFFFFF"/>
              </a:solidFill>
            </a:endParaRPr>
          </a:p>
        </p:txBody>
      </p:sp>
      <p:sp>
        <p:nvSpPr>
          <p:cNvPr id="9" name="Text Box 10"/>
          <p:cNvSpPr txBox="1">
            <a:spLocks noChangeArrowheads="1"/>
          </p:cNvSpPr>
          <p:nvPr/>
        </p:nvSpPr>
        <p:spPr bwMode="auto">
          <a:xfrm>
            <a:off x="8610600" y="6400802"/>
            <a:ext cx="381000" cy="276225"/>
          </a:xfrm>
          <a:prstGeom prst="rect">
            <a:avLst/>
          </a:prstGeom>
          <a:noFill/>
          <a:ln w="9525" algn="ctr">
            <a:noFill/>
            <a:miter lim="800000"/>
            <a:headEnd/>
            <a:tailEnd/>
          </a:ln>
          <a:effectLst/>
        </p:spPr>
        <p:txBody>
          <a:bodyPr>
            <a:spAutoFit/>
          </a:bodyPr>
          <a:lstStyle/>
          <a:p>
            <a:pPr algn="r" fontAlgn="base">
              <a:spcBef>
                <a:spcPct val="50000"/>
              </a:spcBef>
              <a:spcAft>
                <a:spcPct val="0"/>
              </a:spcAft>
              <a:defRPr/>
            </a:pPr>
            <a:fld id="{AF1BCA0E-A92A-488A-B598-265D7BA3CE20}" type="slidenum">
              <a:rPr lang="en-US" sz="1200">
                <a:solidFill>
                  <a:srgbClr val="000000"/>
                </a:solidFill>
              </a:rPr>
              <a:pPr algn="r" fontAlgn="base">
                <a:spcBef>
                  <a:spcPct val="50000"/>
                </a:spcBef>
                <a:spcAft>
                  <a:spcPct val="0"/>
                </a:spcAft>
                <a:defRPr/>
              </a:pPr>
              <a:t>‹#›</a:t>
            </a:fld>
            <a:endParaRPr lang="en-US" sz="1200" dirty="0">
              <a:solidFill>
                <a:srgbClr val="000000"/>
              </a:solidFill>
            </a:endParaRPr>
          </a:p>
        </p:txBody>
      </p:sp>
      <p:sp>
        <p:nvSpPr>
          <p:cNvPr id="11" name="Rectangle 10"/>
          <p:cNvSpPr>
            <a:spLocks noChangeArrowheads="1"/>
          </p:cNvSpPr>
          <p:nvPr/>
        </p:nvSpPr>
        <p:spPr bwMode="auto">
          <a:xfrm>
            <a:off x="1066800" y="5676900"/>
            <a:ext cx="6934200" cy="495300"/>
          </a:xfrm>
          <a:prstGeom prst="rect">
            <a:avLst/>
          </a:prstGeom>
          <a:noFill/>
          <a:ln w="9525" algn="ctr">
            <a:solidFill>
              <a:schemeClr val="tx1"/>
            </a:solidFill>
            <a:miter lim="800000"/>
            <a:headEnd/>
            <a:tailEnd/>
          </a:ln>
        </p:spPr>
        <p:txBody>
          <a:bodyPr wrap="none" anchor="ctr"/>
          <a:lstStyle/>
          <a:p>
            <a:pPr algn="ctr" fontAlgn="base">
              <a:spcBef>
                <a:spcPct val="0"/>
              </a:spcBef>
              <a:spcAft>
                <a:spcPct val="0"/>
              </a:spcAft>
              <a:defRPr/>
            </a:pPr>
            <a:r>
              <a:rPr lang="en-US" sz="1400" b="1" dirty="0">
                <a:solidFill>
                  <a:srgbClr val="000000"/>
                </a:solidFill>
              </a:rPr>
              <a:t>Optional 14 pt Key Takeaway Point At Bottom Of Page, To Support Conclusion</a:t>
            </a:r>
          </a:p>
        </p:txBody>
      </p:sp>
      <p:sp>
        <p:nvSpPr>
          <p:cNvPr id="2" name="Title 1"/>
          <p:cNvSpPr>
            <a:spLocks noGrp="1"/>
          </p:cNvSpPr>
          <p:nvPr>
            <p:ph type="title"/>
          </p:nvPr>
        </p:nvSpPr>
        <p:spPr>
          <a:xfrm>
            <a:off x="381000" y="152400"/>
            <a:ext cx="8229600" cy="808038"/>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219200"/>
            <a:ext cx="3657600" cy="609600"/>
          </a:xfrm>
          <a:solidFill>
            <a:srgbClr val="064E96"/>
          </a:solidFill>
          <a:ln>
            <a:solidFill>
              <a:schemeClr val="tx1"/>
            </a:solidFill>
          </a:ln>
        </p:spPr>
        <p:txBody>
          <a:bodyPr anchor="ctr"/>
          <a:lstStyle>
            <a:lvl1pPr marL="0" indent="0" algn="ctr">
              <a:buNone/>
              <a:defRPr sz="1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1828801"/>
            <a:ext cx="3657600" cy="3657600"/>
          </a:xfrm>
          <a:ln>
            <a:solidFill>
              <a:schemeClr val="tx1"/>
            </a:solidFill>
          </a:ln>
        </p:spPr>
        <p:txBody>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97426" y="1219200"/>
            <a:ext cx="3660775" cy="609600"/>
          </a:xfrm>
          <a:solidFill>
            <a:srgbClr val="064E96"/>
          </a:solidFill>
          <a:ln w="9525">
            <a:solidFill>
              <a:schemeClr val="tx1"/>
            </a:solidFill>
            <a:miter lim="800000"/>
            <a:headEnd/>
            <a:tailEnd/>
          </a:ln>
        </p:spPr>
        <p:txBody>
          <a:bodyPr anchor="ctr"/>
          <a:lstStyle>
            <a:lvl1pPr marL="0" indent="0">
              <a:buNone/>
              <a:defRPr lang="en-US" sz="1400" b="1" dirty="0" smtClean="0">
                <a:solidFill>
                  <a:schemeClr val="accent3"/>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97426" y="1828801"/>
            <a:ext cx="3660775" cy="3657600"/>
          </a:xfrm>
          <a:ln>
            <a:solidFill>
              <a:schemeClr val="tx1"/>
            </a:solidFill>
          </a:ln>
        </p:spPr>
        <p:txBody>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Box 12"/>
          <p:cNvSpPr txBox="1"/>
          <p:nvPr/>
        </p:nvSpPr>
        <p:spPr>
          <a:xfrm>
            <a:off x="6096000" y="6324602"/>
            <a:ext cx="3048000" cy="350865"/>
          </a:xfrm>
          <a:prstGeom prst="rect">
            <a:avLst/>
          </a:prstGeom>
          <a:noFill/>
        </p:spPr>
        <p:txBody>
          <a:bodyPr wrap="square">
            <a:spAutoFit/>
          </a:bodyPr>
          <a:lstStyle/>
          <a:p>
            <a:pPr eaLnBrk="0" fontAlgn="base" hangingPunct="0">
              <a:lnSpc>
                <a:spcPts val="900"/>
              </a:lnSpc>
              <a:spcAft>
                <a:spcPct val="0"/>
              </a:spcAft>
              <a:buFont typeface="Arial" charset="0"/>
              <a:buNone/>
              <a:defRPr/>
            </a:pPr>
            <a:r>
              <a:rPr lang="en-US" sz="900" dirty="0">
                <a:solidFill>
                  <a:srgbClr val="000000"/>
                </a:solidFill>
              </a:rPr>
              <a:t>U.S. Department of Transportation</a:t>
            </a:r>
          </a:p>
          <a:p>
            <a:pPr eaLnBrk="0" fontAlgn="base" hangingPunct="0">
              <a:lnSpc>
                <a:spcPts val="900"/>
              </a:lnSpc>
              <a:spcBef>
                <a:spcPct val="20000"/>
              </a:spcBef>
              <a:spcAft>
                <a:spcPct val="0"/>
              </a:spcAft>
              <a:buFont typeface="Arial" charset="0"/>
              <a:buNone/>
              <a:defRPr/>
            </a:pPr>
            <a:r>
              <a:rPr lang="en-US" sz="900" b="1" dirty="0">
                <a:solidFill>
                  <a:srgbClr val="000000"/>
                </a:solidFill>
              </a:rPr>
              <a:t>ITS Joint Program Office</a:t>
            </a:r>
          </a:p>
        </p:txBody>
      </p:sp>
      <p:sp>
        <p:nvSpPr>
          <p:cNvPr id="14" name="TextBox 13"/>
          <p:cNvSpPr txBox="1"/>
          <p:nvPr/>
        </p:nvSpPr>
        <p:spPr>
          <a:xfrm>
            <a:off x="0" y="6553200"/>
            <a:ext cx="2590800" cy="230832"/>
          </a:xfrm>
          <a:prstGeom prst="rect">
            <a:avLst/>
          </a:prstGeom>
          <a:noFill/>
        </p:spPr>
        <p:txBody>
          <a:bodyPr wrap="square" rtlCol="0">
            <a:spAutoFit/>
          </a:bodyPr>
          <a:lstStyle/>
          <a:p>
            <a:pPr eaLnBrk="0" fontAlgn="base" hangingPunct="0">
              <a:spcBef>
                <a:spcPct val="20000"/>
              </a:spcBef>
              <a:spcAft>
                <a:spcPct val="0"/>
              </a:spcAft>
              <a:buFont typeface="Arial" charset="0"/>
              <a:buNone/>
            </a:pPr>
            <a:r>
              <a:rPr lang="en-US" sz="900" dirty="0">
                <a:solidFill>
                  <a:srgbClr val="000000"/>
                </a:solidFill>
              </a:rPr>
              <a:t>Image Source: Thinkstock/USDOT</a:t>
            </a:r>
          </a:p>
        </p:txBody>
      </p:sp>
      <p:pic>
        <p:nvPicPr>
          <p:cNvPr id="15" name="Picture 14" descr="USDOT Triskelion - Correct Direction.jpg"/>
          <p:cNvPicPr>
            <a:picLocks noChangeAspect="1"/>
          </p:cNvPicPr>
          <p:nvPr/>
        </p:nvPicPr>
        <p:blipFill>
          <a:blip r:embed="rId2" cstate="print"/>
          <a:stretch>
            <a:fillRect/>
          </a:stretch>
        </p:blipFill>
        <p:spPr>
          <a:xfrm>
            <a:off x="5715001" y="6248402"/>
            <a:ext cx="447675" cy="447675"/>
          </a:xfrm>
          <a:prstGeom prst="rect">
            <a:avLst/>
          </a:prstGeom>
        </p:spPr>
      </p:pic>
    </p:spTree>
    <p:extLst>
      <p:ext uri="{BB962C8B-B14F-4D97-AF65-F5344CB8AC3E}">
        <p14:creationId xmlns:p14="http://schemas.microsoft.com/office/powerpoint/2010/main" val="14488250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15455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2157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1073527"/>
            <a:ext cx="3008313" cy="450475"/>
          </a:xfrm>
        </p:spPr>
        <p:txBody>
          <a:bodyPr anchor="b"/>
          <a:lstStyle>
            <a:lvl1pPr algn="l">
              <a:defRPr sz="1600" b="0"/>
            </a:lvl1pPr>
          </a:lstStyle>
          <a:p>
            <a:r>
              <a:rPr lang="en-US"/>
              <a:t>Click to edit Master title style</a:t>
            </a:r>
            <a:endParaRPr lang="en-US" dirty="0"/>
          </a:p>
        </p:txBody>
      </p:sp>
      <p:sp>
        <p:nvSpPr>
          <p:cNvPr id="4" name="Text Placeholder 3"/>
          <p:cNvSpPr>
            <a:spLocks noGrp="1"/>
          </p:cNvSpPr>
          <p:nvPr>
            <p:ph type="body" sz="half" idx="2"/>
          </p:nvPr>
        </p:nvSpPr>
        <p:spPr>
          <a:xfrm>
            <a:off x="457201" y="1585186"/>
            <a:ext cx="3008313" cy="4663214"/>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Content Placeholder 3"/>
          <p:cNvSpPr>
            <a:spLocks noGrp="1"/>
          </p:cNvSpPr>
          <p:nvPr>
            <p:ph sz="half" idx="10"/>
          </p:nvPr>
        </p:nvSpPr>
        <p:spPr>
          <a:xfrm>
            <a:off x="3581400" y="1066800"/>
            <a:ext cx="5105400" cy="5181600"/>
          </a:xfrm>
          <a:ln>
            <a:noFill/>
          </a:ln>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39435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0"/>
            </a:lvl1pPr>
          </a:lstStyle>
          <a:p>
            <a:r>
              <a:rPr lang="en-US"/>
              <a:t>Click to edit Master title style</a:t>
            </a:r>
            <a:endParaRPr lang="en-US" dirty="0"/>
          </a:p>
        </p:txBody>
      </p:sp>
      <p:sp>
        <p:nvSpPr>
          <p:cNvPr id="3" name="Picture Placeholder 2"/>
          <p:cNvSpPr>
            <a:spLocks noGrp="1"/>
          </p:cNvSpPr>
          <p:nvPr>
            <p:ph type="pic" idx="1"/>
          </p:nvPr>
        </p:nvSpPr>
        <p:spPr>
          <a:xfrm>
            <a:off x="1792288" y="838201"/>
            <a:ext cx="5486400" cy="38893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238878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Vertical Text Placeholder 2"/>
          <p:cNvSpPr>
            <a:spLocks noGrp="1"/>
          </p:cNvSpPr>
          <p:nvPr>
            <p:ph type="body" orient="vert" idx="10"/>
          </p:nvPr>
        </p:nvSpPr>
        <p:spPr>
          <a:xfrm>
            <a:off x="457200" y="1295400"/>
            <a:ext cx="8229600" cy="4572000"/>
          </a:xfrm>
        </p:spPr>
        <p:txBody>
          <a:bodyPr vert="eaVert"/>
          <a:lstStyle>
            <a:lvl1pPr marL="384048" indent="-210312">
              <a:defRPr/>
            </a:lvl1pPr>
            <a:lvl2pPr marL="594360">
              <a:defRPr/>
            </a:lvl2pPr>
            <a:lvl3pPr marL="804672">
              <a:defRPr/>
            </a:lvl3pPr>
            <a:lvl4pPr marL="1042416">
              <a:defRPr/>
            </a:lvl4pPr>
            <a:lvl5pPr marL="129844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773336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0"/>
            </a:lvl1pPr>
          </a:lstStyle>
          <a:p>
            <a:r>
              <a:rPr lang="en-US" dirty="0"/>
              <a:t>Click to edit Master title style</a:t>
            </a:r>
          </a:p>
        </p:txBody>
      </p:sp>
      <p:sp>
        <p:nvSpPr>
          <p:cNvPr id="3" name="Picture Placeholder 2"/>
          <p:cNvSpPr>
            <a:spLocks noGrp="1"/>
          </p:cNvSpPr>
          <p:nvPr>
            <p:ph type="pic" idx="1"/>
          </p:nvPr>
        </p:nvSpPr>
        <p:spPr>
          <a:xfrm>
            <a:off x="1792288" y="838201"/>
            <a:ext cx="5486400" cy="388937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7912601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38201"/>
            <a:ext cx="2057400" cy="498316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838201"/>
            <a:ext cx="6019800" cy="4983163"/>
          </a:xfrm>
        </p:spPr>
        <p:txBody>
          <a:bodyPr vert="eaVert"/>
          <a:lstStyle>
            <a:lvl1pPr marL="384048" indent="-210312">
              <a:defRPr/>
            </a:lvl1pPr>
            <a:lvl2pPr marL="594360">
              <a:defRPr/>
            </a:lvl2pPr>
            <a:lvl3pPr marL="804672">
              <a:defRPr/>
            </a:lvl3pPr>
            <a:lvl4pPr marL="1042416">
              <a:defRPr/>
            </a:lvl4pPr>
            <a:lvl5pPr marL="129844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315958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81000" y="180975"/>
            <a:ext cx="8229600" cy="762000"/>
          </a:xfrm>
        </p:spPr>
        <p:txBody>
          <a:bodyPr/>
          <a:lstStyle/>
          <a:p>
            <a:r>
              <a:rPr lang="en-US"/>
              <a:t>Click to edit Master title style</a:t>
            </a:r>
            <a:endParaRPr lang="en-US" dirty="0"/>
          </a:p>
        </p:txBody>
      </p:sp>
      <p:sp>
        <p:nvSpPr>
          <p:cNvPr id="3" name="Table Placeholder 2"/>
          <p:cNvSpPr>
            <a:spLocks noGrp="1"/>
          </p:cNvSpPr>
          <p:nvPr>
            <p:ph type="tbl" idx="1"/>
          </p:nvPr>
        </p:nvSpPr>
        <p:spPr>
          <a:xfrm>
            <a:off x="457200" y="1295400"/>
            <a:ext cx="8229600" cy="4525963"/>
          </a:xfrm>
        </p:spPr>
        <p:txBody>
          <a:bodyPr/>
          <a:lstStyle/>
          <a:p>
            <a:pPr lvl="0"/>
            <a:r>
              <a:rPr lang="en-US" noProof="0" dirty="0"/>
              <a:t>Click icon to add table</a:t>
            </a:r>
          </a:p>
        </p:txBody>
      </p:sp>
    </p:spTree>
    <p:extLst>
      <p:ext uri="{BB962C8B-B14F-4D97-AF65-F5344CB8AC3E}">
        <p14:creationId xmlns:p14="http://schemas.microsoft.com/office/powerpoint/2010/main" val="32289837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5" y="0"/>
            <a:ext cx="9136192" cy="6852144"/>
          </a:xfrm>
          <a:prstGeom prst="rect">
            <a:avLst/>
          </a:prstGeom>
        </p:spPr>
      </p:pic>
      <p:sp>
        <p:nvSpPr>
          <p:cNvPr id="2" name="Title 1"/>
          <p:cNvSpPr>
            <a:spLocks noGrp="1"/>
          </p:cNvSpPr>
          <p:nvPr>
            <p:ph type="ctrTitle" hasCustomPrompt="1"/>
          </p:nvPr>
        </p:nvSpPr>
        <p:spPr>
          <a:xfrm>
            <a:off x="720255" y="742221"/>
            <a:ext cx="7772401" cy="701226"/>
          </a:xfrm>
        </p:spPr>
        <p:txBody>
          <a:bodyPr>
            <a:normAutofit/>
          </a:bodyPr>
          <a:lstStyle>
            <a:lvl1pPr algn="l">
              <a:defRPr sz="2800" b="1">
                <a:solidFill>
                  <a:schemeClr val="bg1"/>
                </a:solidFill>
                <a:latin typeface="Arial"/>
                <a:cs typeface="Arial"/>
              </a:defRPr>
            </a:lvl1pPr>
          </a:lstStyle>
          <a:p>
            <a:r>
              <a:rPr lang="en-US" dirty="0"/>
              <a:t>CLICK TO EDIT MASTER TITLE STYLE</a:t>
            </a:r>
          </a:p>
        </p:txBody>
      </p:sp>
      <p:sp>
        <p:nvSpPr>
          <p:cNvPr id="3" name="Subtitle 2"/>
          <p:cNvSpPr>
            <a:spLocks noGrp="1"/>
          </p:cNvSpPr>
          <p:nvPr>
            <p:ph type="subTitle" idx="1" hasCustomPrompt="1"/>
          </p:nvPr>
        </p:nvSpPr>
        <p:spPr>
          <a:xfrm>
            <a:off x="720254" y="1447931"/>
            <a:ext cx="6400800" cy="445942"/>
          </a:xfrm>
        </p:spPr>
        <p:txBody>
          <a:bodyPr>
            <a:normAutofit/>
          </a:bodyPr>
          <a:lstStyle>
            <a:lvl1pPr marL="0" indent="0" algn="l">
              <a:buNone/>
              <a:defRPr sz="1900">
                <a:solidFill>
                  <a:srgbClr val="FFFFFF"/>
                </a:solidFill>
                <a:latin typeface="Arial"/>
                <a:cs typeface="Arial"/>
              </a:defRPr>
            </a:lvl1pPr>
            <a:lvl2pPr marL="436381" indent="0" algn="ctr">
              <a:buNone/>
              <a:defRPr>
                <a:solidFill>
                  <a:schemeClr val="tx1">
                    <a:tint val="75000"/>
                  </a:schemeClr>
                </a:solidFill>
              </a:defRPr>
            </a:lvl2pPr>
            <a:lvl3pPr marL="872761" indent="0" algn="ctr">
              <a:buNone/>
              <a:defRPr>
                <a:solidFill>
                  <a:schemeClr val="tx1">
                    <a:tint val="75000"/>
                  </a:schemeClr>
                </a:solidFill>
              </a:defRPr>
            </a:lvl3pPr>
            <a:lvl4pPr marL="1309142" indent="0" algn="ctr">
              <a:buNone/>
              <a:defRPr>
                <a:solidFill>
                  <a:schemeClr val="tx1">
                    <a:tint val="75000"/>
                  </a:schemeClr>
                </a:solidFill>
              </a:defRPr>
            </a:lvl4pPr>
            <a:lvl5pPr marL="1745523" indent="0" algn="ctr">
              <a:buNone/>
              <a:defRPr>
                <a:solidFill>
                  <a:schemeClr val="tx1">
                    <a:tint val="75000"/>
                  </a:schemeClr>
                </a:solidFill>
              </a:defRPr>
            </a:lvl5pPr>
            <a:lvl6pPr marL="2181903" indent="0" algn="ctr">
              <a:buNone/>
              <a:defRPr>
                <a:solidFill>
                  <a:schemeClr val="tx1">
                    <a:tint val="75000"/>
                  </a:schemeClr>
                </a:solidFill>
              </a:defRPr>
            </a:lvl6pPr>
            <a:lvl7pPr marL="2618284" indent="0" algn="ctr">
              <a:buNone/>
              <a:defRPr>
                <a:solidFill>
                  <a:schemeClr val="tx1">
                    <a:tint val="75000"/>
                  </a:schemeClr>
                </a:solidFill>
              </a:defRPr>
            </a:lvl7pPr>
            <a:lvl8pPr marL="3054664" indent="0" algn="ctr">
              <a:buNone/>
              <a:defRPr>
                <a:solidFill>
                  <a:schemeClr val="tx1">
                    <a:tint val="75000"/>
                  </a:schemeClr>
                </a:solidFill>
              </a:defRPr>
            </a:lvl8pPr>
            <a:lvl9pPr marL="3491045"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720254" y="2123760"/>
            <a:ext cx="2133600" cy="365125"/>
          </a:xfrm>
          <a:prstGeom prst="rect">
            <a:avLst/>
          </a:prstGeom>
        </p:spPr>
        <p:txBody>
          <a:bodyPr lIns="80165" tIns="40083" rIns="80165" bIns="40083"/>
          <a:lstStyle>
            <a:lvl1pPr>
              <a:defRPr sz="1200">
                <a:solidFill>
                  <a:srgbClr val="FFFFFF"/>
                </a:solidFill>
                <a:latin typeface="Arial"/>
                <a:cs typeface="Arial"/>
              </a:defRPr>
            </a:lvl1pPr>
          </a:lstStyle>
          <a:p>
            <a:pPr defTabSz="436381" fontAlgn="auto">
              <a:spcBef>
                <a:spcPts val="0"/>
              </a:spcBef>
              <a:spcAft>
                <a:spcPts val="0"/>
              </a:spcAft>
            </a:pPr>
            <a:endParaRPr lang="en-US" dirty="0"/>
          </a:p>
        </p:txBody>
      </p:sp>
    </p:spTree>
    <p:extLst>
      <p:ext uri="{BB962C8B-B14F-4D97-AF65-F5344CB8AC3E}">
        <p14:creationId xmlns:p14="http://schemas.microsoft.com/office/powerpoint/2010/main" val="10673927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57202" y="6001753"/>
            <a:ext cx="2895601" cy="365125"/>
          </a:xfrm>
        </p:spPr>
        <p:txBody>
          <a:bodyPr/>
          <a:lstStyle/>
          <a:p>
            <a:endParaRPr lang="en-US" dirty="0"/>
          </a:p>
        </p:txBody>
      </p:sp>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8153400" y="762002"/>
            <a:ext cx="342832" cy="365125"/>
          </a:xfrm>
        </p:spPr>
        <p:txBody>
          <a:bodyPr/>
          <a:lstStyle/>
          <a:p>
            <a:fld id="{91964D3A-D242-4F42-BC60-0A047D841C16}"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82169249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dirty="0"/>
          </a:p>
        </p:txBody>
      </p:sp>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457200" y="1795902"/>
            <a:ext cx="4038600" cy="3664644"/>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1" y="1795904"/>
            <a:ext cx="4038600" cy="3664645"/>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91964D3A-D242-4F42-BC60-0A047D841C16}"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1837701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endParaRPr lang="en-US" dirty="0"/>
          </a:p>
        </p:txBody>
      </p:sp>
      <p:sp>
        <p:nvSpPr>
          <p:cNvPr id="2" name="Title 1"/>
          <p:cNvSpPr>
            <a:spLocks noGrp="1"/>
          </p:cNvSpPr>
          <p:nvPr>
            <p:ph type="title" hasCustomPrompt="1"/>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639122"/>
            <a:ext cx="4040188" cy="639762"/>
          </a:xfrm>
        </p:spPr>
        <p:txBody>
          <a:bodyPr anchor="ctr">
            <a:normAutofit/>
          </a:bodyPr>
          <a:lstStyle>
            <a:lvl1pPr marL="0" indent="0">
              <a:buNone/>
              <a:defRPr sz="2100" b="1"/>
            </a:lvl1pPr>
            <a:lvl2pPr marL="436381" indent="0">
              <a:buNone/>
              <a:defRPr sz="1900" b="1"/>
            </a:lvl2pPr>
            <a:lvl3pPr marL="872761" indent="0">
              <a:buNone/>
              <a:defRPr sz="1800" b="1"/>
            </a:lvl3pPr>
            <a:lvl4pPr marL="1309142" indent="0">
              <a:buNone/>
              <a:defRPr sz="1500" b="1"/>
            </a:lvl4pPr>
            <a:lvl5pPr marL="1745523" indent="0">
              <a:buNone/>
              <a:defRPr sz="1500" b="1"/>
            </a:lvl5pPr>
            <a:lvl6pPr marL="2181903" indent="0">
              <a:buNone/>
              <a:defRPr sz="1500" b="1"/>
            </a:lvl6pPr>
            <a:lvl7pPr marL="2618284" indent="0">
              <a:buNone/>
              <a:defRPr sz="1500" b="1"/>
            </a:lvl7pPr>
            <a:lvl8pPr marL="3054664" indent="0">
              <a:buNone/>
              <a:defRPr sz="1500" b="1"/>
            </a:lvl8pPr>
            <a:lvl9pPr marL="3491045" indent="0">
              <a:buNone/>
              <a:defRPr sz="1500" b="1"/>
            </a:lvl9pPr>
          </a:lstStyle>
          <a:p>
            <a:pPr lvl="0"/>
            <a:r>
              <a:rPr lang="en-US"/>
              <a:t>Click to edit Master text styles</a:t>
            </a:r>
          </a:p>
        </p:txBody>
      </p:sp>
      <p:sp>
        <p:nvSpPr>
          <p:cNvPr id="4" name="Content Placeholder 3"/>
          <p:cNvSpPr>
            <a:spLocks noGrp="1"/>
          </p:cNvSpPr>
          <p:nvPr>
            <p:ph sz="half" idx="2"/>
          </p:nvPr>
        </p:nvSpPr>
        <p:spPr>
          <a:xfrm>
            <a:off x="457200" y="2278884"/>
            <a:ext cx="4040188" cy="3379683"/>
          </a:xfrm>
        </p:spPr>
        <p:txBody>
          <a:bodyPr>
            <a:normAutofit/>
          </a:bodyPr>
          <a:lstStyle>
            <a:lvl1pPr>
              <a:defRPr sz="1800"/>
            </a:lvl1pPr>
            <a:lvl2pPr>
              <a:defRPr sz="1800"/>
            </a:lvl2pPr>
            <a:lvl3pPr>
              <a:defRPr sz="1800"/>
            </a:lvl3pPr>
            <a:lvl4pPr>
              <a:defRPr sz="1800"/>
            </a:lvl4pPr>
            <a:lvl5pPr>
              <a:defRPr sz="18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7" y="1639122"/>
            <a:ext cx="4041775" cy="639762"/>
          </a:xfrm>
        </p:spPr>
        <p:txBody>
          <a:bodyPr anchor="ctr">
            <a:normAutofit/>
          </a:bodyPr>
          <a:lstStyle>
            <a:lvl1pPr marL="0" indent="0">
              <a:buNone/>
              <a:defRPr sz="2100" b="1"/>
            </a:lvl1pPr>
            <a:lvl2pPr marL="436381" indent="0">
              <a:buNone/>
              <a:defRPr sz="1900" b="1"/>
            </a:lvl2pPr>
            <a:lvl3pPr marL="872761" indent="0">
              <a:buNone/>
              <a:defRPr sz="1800" b="1"/>
            </a:lvl3pPr>
            <a:lvl4pPr marL="1309142" indent="0">
              <a:buNone/>
              <a:defRPr sz="1500" b="1"/>
            </a:lvl4pPr>
            <a:lvl5pPr marL="1745523" indent="0">
              <a:buNone/>
              <a:defRPr sz="1500" b="1"/>
            </a:lvl5pPr>
            <a:lvl6pPr marL="2181903" indent="0">
              <a:buNone/>
              <a:defRPr sz="1500" b="1"/>
            </a:lvl6pPr>
            <a:lvl7pPr marL="2618284" indent="0">
              <a:buNone/>
              <a:defRPr sz="1500" b="1"/>
            </a:lvl7pPr>
            <a:lvl8pPr marL="3054664" indent="0">
              <a:buNone/>
              <a:defRPr sz="1500" b="1"/>
            </a:lvl8pPr>
            <a:lvl9pPr marL="3491045" indent="0">
              <a:buNone/>
              <a:defRPr sz="1500" b="1"/>
            </a:lvl9pPr>
          </a:lstStyle>
          <a:p>
            <a:pPr lvl="0"/>
            <a:r>
              <a:rPr lang="en-US"/>
              <a:t>Click to edit Master text styles</a:t>
            </a:r>
          </a:p>
        </p:txBody>
      </p:sp>
      <p:sp>
        <p:nvSpPr>
          <p:cNvPr id="6" name="Content Placeholder 5"/>
          <p:cNvSpPr>
            <a:spLocks noGrp="1"/>
          </p:cNvSpPr>
          <p:nvPr>
            <p:ph sz="quarter" idx="4"/>
          </p:nvPr>
        </p:nvSpPr>
        <p:spPr>
          <a:xfrm>
            <a:off x="4645027" y="2278884"/>
            <a:ext cx="4041775" cy="3379683"/>
          </a:xfrm>
        </p:spPr>
        <p:txBody>
          <a:bodyPr>
            <a:normAutofit/>
          </a:bodyPr>
          <a:lstStyle>
            <a:lvl1pPr>
              <a:defRPr sz="1800"/>
            </a:lvl1pPr>
            <a:lvl2pPr>
              <a:defRPr sz="1800"/>
            </a:lvl2pPr>
            <a:lvl3pPr>
              <a:defRPr sz="1800"/>
            </a:lvl3pPr>
            <a:lvl4pPr>
              <a:defRPr sz="1800"/>
            </a:lvl4pPr>
            <a:lvl5pPr>
              <a:defRPr sz="18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91964D3A-D242-4F42-BC60-0A047D841C16}"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4912002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1964D3A-D242-4F42-BC60-0A047D841C16}"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85181562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1964D3A-D242-4F42-BC60-0A047D841C16}" type="slidenum">
              <a:rPr lang="en-US" smtClean="0">
                <a:solidFill>
                  <a:prstClr val="white"/>
                </a:solidFill>
              </a:rPr>
              <a:pPr/>
              <a:t>‹#›</a:t>
            </a:fld>
            <a:endParaRPr lang="en-US" dirty="0">
              <a:solidFill>
                <a:prstClr val="white"/>
              </a:solidFill>
            </a:endParaRPr>
          </a:p>
        </p:txBody>
      </p:sp>
      <p:sp>
        <p:nvSpPr>
          <p:cNvPr id="6" name="Title 1"/>
          <p:cNvSpPr>
            <a:spLocks noGrp="1"/>
          </p:cNvSpPr>
          <p:nvPr>
            <p:ph type="title" hasCustomPrompt="1"/>
          </p:nvPr>
        </p:nvSpPr>
        <p:spPr>
          <a:xfrm>
            <a:off x="594721" y="671874"/>
            <a:ext cx="7179146" cy="720816"/>
          </a:xfrm>
        </p:spPr>
        <p:txBody>
          <a:bodyPr/>
          <a:lstStyle/>
          <a:p>
            <a:r>
              <a:rPr lang="en-US" dirty="0"/>
              <a:t>CLICK TO EDIT MASTER TITLE STYLE</a:t>
            </a:r>
          </a:p>
        </p:txBody>
      </p:sp>
    </p:spTree>
    <p:extLst>
      <p:ext uri="{BB962C8B-B14F-4D97-AF65-F5344CB8AC3E}">
        <p14:creationId xmlns:p14="http://schemas.microsoft.com/office/powerpoint/2010/main" val="150576071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775569"/>
            <a:ext cx="5486400" cy="3317391"/>
          </a:xfrm>
        </p:spPr>
        <p:txBody>
          <a:bodyPr/>
          <a:lstStyle>
            <a:lvl1pPr marL="0" indent="0">
              <a:buNone/>
              <a:defRPr sz="3100"/>
            </a:lvl1pPr>
            <a:lvl2pPr marL="436381" indent="0">
              <a:buNone/>
              <a:defRPr sz="2600"/>
            </a:lvl2pPr>
            <a:lvl3pPr marL="872761" indent="0">
              <a:buNone/>
              <a:defRPr sz="2300"/>
            </a:lvl3pPr>
            <a:lvl4pPr marL="1309142" indent="0">
              <a:buNone/>
              <a:defRPr sz="1900"/>
            </a:lvl4pPr>
            <a:lvl5pPr marL="1745523" indent="0">
              <a:buNone/>
              <a:defRPr sz="1900"/>
            </a:lvl5pPr>
            <a:lvl6pPr marL="2181903" indent="0">
              <a:buNone/>
              <a:defRPr sz="1900"/>
            </a:lvl6pPr>
            <a:lvl7pPr marL="2618284" indent="0">
              <a:buNone/>
              <a:defRPr sz="1900"/>
            </a:lvl7pPr>
            <a:lvl8pPr marL="3054664" indent="0">
              <a:buNone/>
              <a:defRPr sz="1900"/>
            </a:lvl8pPr>
            <a:lvl9pPr marL="3491045" indent="0">
              <a:buNone/>
              <a:defRPr sz="1900"/>
            </a:lvl9pPr>
          </a:lstStyle>
          <a:p>
            <a:r>
              <a:rPr lang="en-US" dirty="0"/>
              <a:t>Click icon to add picture</a:t>
            </a:r>
          </a:p>
        </p:txBody>
      </p:sp>
      <p:sp>
        <p:nvSpPr>
          <p:cNvPr id="4" name="Text Placeholder 3"/>
          <p:cNvSpPr>
            <a:spLocks noGrp="1"/>
          </p:cNvSpPr>
          <p:nvPr>
            <p:ph type="body" sz="half" idx="2"/>
          </p:nvPr>
        </p:nvSpPr>
        <p:spPr>
          <a:xfrm>
            <a:off x="1792288" y="5215653"/>
            <a:ext cx="5486400" cy="479460"/>
          </a:xfrm>
        </p:spPr>
        <p:txBody>
          <a:bodyPr/>
          <a:lstStyle>
            <a:lvl1pPr marL="0" indent="0">
              <a:buNone/>
              <a:defRPr sz="1300"/>
            </a:lvl1pPr>
            <a:lvl2pPr marL="436381" indent="0">
              <a:buNone/>
              <a:defRPr sz="1100"/>
            </a:lvl2pPr>
            <a:lvl3pPr marL="872761" indent="0">
              <a:buNone/>
              <a:defRPr sz="1000"/>
            </a:lvl3pPr>
            <a:lvl4pPr marL="1309142" indent="0">
              <a:buNone/>
              <a:defRPr sz="900"/>
            </a:lvl4pPr>
            <a:lvl5pPr marL="1745523" indent="0">
              <a:buNone/>
              <a:defRPr sz="900"/>
            </a:lvl5pPr>
            <a:lvl6pPr marL="2181903" indent="0">
              <a:buNone/>
              <a:defRPr sz="900"/>
            </a:lvl6pPr>
            <a:lvl7pPr marL="2618284" indent="0">
              <a:buNone/>
              <a:defRPr sz="900"/>
            </a:lvl7pPr>
            <a:lvl8pPr marL="3054664" indent="0">
              <a:buNone/>
              <a:defRPr sz="900"/>
            </a:lvl8pPr>
            <a:lvl9pPr marL="3491045"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1964D3A-D242-4F42-BC60-0A047D841C16}" type="slidenum">
              <a:rPr lang="en-US" smtClean="0">
                <a:solidFill>
                  <a:prstClr val="white"/>
                </a:solidFill>
              </a:rPr>
              <a:pPr/>
              <a:t>‹#›</a:t>
            </a:fld>
            <a:endParaRPr lang="en-US" dirty="0">
              <a:solidFill>
                <a:prstClr val="white"/>
              </a:solidFill>
            </a:endParaRPr>
          </a:p>
        </p:txBody>
      </p:sp>
      <p:sp>
        <p:nvSpPr>
          <p:cNvPr id="9" name="Title 1"/>
          <p:cNvSpPr>
            <a:spLocks noGrp="1"/>
          </p:cNvSpPr>
          <p:nvPr>
            <p:ph type="title" hasCustomPrompt="1"/>
          </p:nvPr>
        </p:nvSpPr>
        <p:spPr>
          <a:xfrm>
            <a:off x="594721" y="671874"/>
            <a:ext cx="7179146" cy="720816"/>
          </a:xfrm>
        </p:spPr>
        <p:txBody>
          <a:bodyPr/>
          <a:lstStyle/>
          <a:p>
            <a:r>
              <a:rPr lang="en-US" dirty="0"/>
              <a:t>CLICK TO EDIT MASTER TITLE STYLE</a:t>
            </a:r>
          </a:p>
        </p:txBody>
      </p:sp>
    </p:spTree>
    <p:extLst>
      <p:ext uri="{BB962C8B-B14F-4D97-AF65-F5344CB8AC3E}">
        <p14:creationId xmlns:p14="http://schemas.microsoft.com/office/powerpoint/2010/main" val="19887967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6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629755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9078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100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6415553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6.jpe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image" Target="../media/image5.jpe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theme" Target="../theme/theme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image" Target="../media/image10.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9.png"/><Relationship Id="rId2" Type="http://schemas.openxmlformats.org/officeDocument/2006/relationships/slideLayout" Target="../slideLayouts/slideLayout16.xml"/><Relationship Id="rId16" Type="http://schemas.openxmlformats.org/officeDocument/2006/relationships/theme" Target="../theme/theme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image" Target="../media/image11.pn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theme" Target="../theme/theme5.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image" Target="../media/image10.jpeg"/><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image" Target="../media/image14.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image" Target="../media/image13.emf"/><Relationship Id="rId2" Type="http://schemas.openxmlformats.org/officeDocument/2006/relationships/slideLayout" Target="../slideLayouts/slideLayout47.xml"/><Relationship Id="rId16" Type="http://schemas.openxmlformats.org/officeDocument/2006/relationships/image" Target="../media/image12.jp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theme" Target="../theme/theme6.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3.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5" Type="http://schemas.openxmlformats.org/officeDocument/2006/relationships/slideLayout" Target="../slideLayouts/slideLayout76.xml"/><Relationship Id="rId10" Type="http://schemas.openxmlformats.org/officeDocument/2006/relationships/image" Target="../media/image12.jpg"/><Relationship Id="rId4" Type="http://schemas.openxmlformats.org/officeDocument/2006/relationships/slideLayout" Target="../slideLayouts/slideLayout75.xml"/><Relationship Id="rId9"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custDataLst>
              <p:tags r:id="rId3"/>
            </p:custDataLst>
          </p:nvPr>
        </p:nvSpPr>
        <p:spPr>
          <a:xfrm>
            <a:off x="182880" y="1018498"/>
            <a:ext cx="8778240" cy="4572000"/>
          </a:xfrm>
          <a:prstGeom prst="rect">
            <a:avLst/>
          </a:prstGeom>
          <a:gradFill>
            <a:gsLst>
              <a:gs pos="0">
                <a:schemeClr val="bg1"/>
              </a:gs>
              <a:gs pos="51000">
                <a:srgbClr val="F9F9F9"/>
              </a:gs>
              <a:gs pos="100000">
                <a:schemeClr val="bg1">
                  <a:lumMod val="95000"/>
                </a:schemeClr>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400" b="1" i="0" u="none" dirty="0">
              <a:cs typeface="Arial" pitchFamily="34" charset="0"/>
            </a:endParaRPr>
          </a:p>
        </p:txBody>
      </p:sp>
      <p:pic>
        <p:nvPicPr>
          <p:cNvPr id="12" name="Picture 2" descr="C:\Users\Javier Machado\Pictures\Work Pix\Hands Raised 19.jpg"/>
          <p:cNvPicPr>
            <a:picLocks noChangeAspect="1" noChangeArrowheads="1"/>
          </p:cNvPicPr>
          <p:nvPr userDrawn="1"/>
        </p:nvPicPr>
        <p:blipFill>
          <a:blip r:embed="rId4" cstate="email">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025115" y="2737572"/>
            <a:ext cx="7193048" cy="41148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Javier Machado\Pictures\Downloaded Pix\rural8.jpg"/>
          <p:cNvPicPr>
            <a:picLocks noChangeArrowheads="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bwMode="auto">
          <a:xfrm>
            <a:off x="182880" y="137632"/>
            <a:ext cx="8778240" cy="82296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bwMode="auto">
          <a:xfrm>
            <a:off x="182880" y="137632"/>
            <a:ext cx="8778240" cy="822960"/>
          </a:xfrm>
          <a:prstGeom prst="rect">
            <a:avLst/>
          </a:prstGeom>
          <a:gradFill>
            <a:gsLst>
              <a:gs pos="0">
                <a:schemeClr val="bg1">
                  <a:alpha val="0"/>
                  <a:lumMod val="95000"/>
                </a:schemeClr>
              </a:gs>
              <a:gs pos="100000">
                <a:schemeClr val="bg1">
                  <a:lumMod val="95000"/>
                </a:schemeClr>
              </a:gs>
            </a:gsLst>
            <a:lin ang="54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sz="1400" dirty="0">
              <a:latin typeface="Arial" charset="0"/>
            </a:endParaRPr>
          </a:p>
        </p:txBody>
      </p:sp>
      <p:sp>
        <p:nvSpPr>
          <p:cNvPr id="1026" name="Rectangle 3"/>
          <p:cNvSpPr>
            <a:spLocks noGrp="1" noChangeArrowheads="1"/>
          </p:cNvSpPr>
          <p:nvPr>
            <p:ph type="body" idx="1"/>
          </p:nvPr>
        </p:nvSpPr>
        <p:spPr bwMode="auto">
          <a:xfrm>
            <a:off x="457200" y="1097282"/>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7" name="Rectangle 4"/>
          <p:cNvSpPr>
            <a:spLocks noGrp="1" noChangeArrowheads="1"/>
          </p:cNvSpPr>
          <p:nvPr>
            <p:ph type="title"/>
          </p:nvPr>
        </p:nvSpPr>
        <p:spPr bwMode="auto">
          <a:xfrm>
            <a:off x="457200" y="182880"/>
            <a:ext cx="82296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103" name="Line 7"/>
          <p:cNvSpPr>
            <a:spLocks noChangeShapeType="1"/>
          </p:cNvSpPr>
          <p:nvPr/>
        </p:nvSpPr>
        <p:spPr bwMode="auto">
          <a:xfrm>
            <a:off x="182880" y="990600"/>
            <a:ext cx="8778240" cy="0"/>
          </a:xfrm>
          <a:prstGeom prst="line">
            <a:avLst/>
          </a:prstGeom>
          <a:noFill/>
          <a:ln w="19050">
            <a:solidFill>
              <a:srgbClr val="336699"/>
            </a:solidFill>
            <a:round/>
            <a:headEnd/>
            <a:tailEnd/>
          </a:ln>
          <a:effectLst/>
        </p:spPr>
        <p:txBody>
          <a:bodyPr/>
          <a:lstStyle/>
          <a:p>
            <a:pPr algn="r">
              <a:defRPr/>
            </a:pPr>
            <a:endParaRPr lang="en-US" sz="1400" i="1" dirty="0">
              <a:solidFill>
                <a:schemeClr val="bg1"/>
              </a:solidFill>
              <a:latin typeface="Arial" charset="0"/>
              <a:ea typeface="+mn-ea"/>
              <a:cs typeface="+mn-cs"/>
            </a:endParaRPr>
          </a:p>
        </p:txBody>
      </p:sp>
      <p:sp>
        <p:nvSpPr>
          <p:cNvPr id="13" name="Text Box 10"/>
          <p:cNvSpPr txBox="1">
            <a:spLocks noChangeArrowheads="1"/>
          </p:cNvSpPr>
          <p:nvPr userDrawn="1"/>
        </p:nvSpPr>
        <p:spPr bwMode="auto">
          <a:xfrm>
            <a:off x="8610600" y="6410327"/>
            <a:ext cx="381000" cy="276225"/>
          </a:xfrm>
          <a:prstGeom prst="rect">
            <a:avLst/>
          </a:prstGeom>
          <a:noFill/>
          <a:ln w="9525" algn="ctr">
            <a:noFill/>
            <a:miter lim="800000"/>
            <a:headEnd/>
            <a:tailEnd/>
          </a:ln>
          <a:effectLst/>
        </p:spPr>
        <p:txBody>
          <a:bodyPr>
            <a:spAutoFit/>
          </a:bodyPr>
          <a:lstStyle/>
          <a:p>
            <a:pPr algn="r" eaLnBrk="1" hangingPunct="1">
              <a:spcBef>
                <a:spcPct val="50000"/>
              </a:spcBef>
              <a:buFontTx/>
              <a:buNone/>
              <a:defRPr/>
            </a:pPr>
            <a:fld id="{2D88192D-27D7-44EC-9C60-9621F220B398}" type="slidenum">
              <a:rPr lang="en-US" sz="1200"/>
              <a:pPr algn="r" eaLnBrk="1" hangingPunct="1">
                <a:spcBef>
                  <a:spcPct val="50000"/>
                </a:spcBef>
                <a:buFontTx/>
                <a:buNone/>
                <a:defRPr/>
              </a:pPr>
              <a:t>‹#›</a:t>
            </a:fld>
            <a:endParaRPr lang="en-US" sz="1200" dirty="0"/>
          </a:p>
        </p:txBody>
      </p:sp>
      <p:sp>
        <p:nvSpPr>
          <p:cNvPr id="14" name="TextBox 13"/>
          <p:cNvSpPr txBox="1"/>
          <p:nvPr userDrawn="1"/>
        </p:nvSpPr>
        <p:spPr>
          <a:xfrm>
            <a:off x="6629400" y="6364262"/>
            <a:ext cx="2057400" cy="323165"/>
          </a:xfrm>
          <a:prstGeom prst="rect">
            <a:avLst/>
          </a:prstGeom>
          <a:noFill/>
        </p:spPr>
        <p:txBody>
          <a:bodyPr wrap="square">
            <a:spAutoFit/>
          </a:bodyPr>
          <a:lstStyle/>
          <a:p>
            <a:pPr>
              <a:lnSpc>
                <a:spcPts val="900"/>
              </a:lnSpc>
              <a:spcBef>
                <a:spcPts val="0"/>
              </a:spcBef>
              <a:buFont typeface="Arial" charset="0"/>
              <a:buNone/>
              <a:defRPr/>
            </a:pPr>
            <a:r>
              <a:rPr lang="en-US" sz="900" b="1" dirty="0">
                <a:solidFill>
                  <a:srgbClr val="000000"/>
                </a:solidFill>
                <a:latin typeface="+mj-lt"/>
              </a:rPr>
              <a:t>U.S. Department of Transportation</a:t>
            </a:r>
          </a:p>
          <a:p>
            <a:pPr>
              <a:lnSpc>
                <a:spcPts val="900"/>
              </a:lnSpc>
              <a:buFont typeface="Arial" charset="0"/>
              <a:buNone/>
              <a:defRPr/>
            </a:pPr>
            <a:r>
              <a:rPr lang="en-US" sz="900" b="1" dirty="0">
                <a:solidFill>
                  <a:srgbClr val="000000"/>
                </a:solidFill>
                <a:latin typeface="+mj-lt"/>
              </a:rPr>
              <a:t>ITS Joint Program Office</a:t>
            </a:r>
          </a:p>
        </p:txBody>
      </p:sp>
      <p:pic>
        <p:nvPicPr>
          <p:cNvPr id="15" name="Picture 14" descr="USDOT Triskelion - Correct Direction.jpg"/>
          <p:cNvPicPr>
            <a:picLocks noChangeAspect="1"/>
          </p:cNvPicPr>
          <p:nvPr userDrawn="1"/>
        </p:nvPicPr>
        <p:blipFill>
          <a:blip r:embed="rId6" cstate="print">
            <a:clrChange>
              <a:clrFrom>
                <a:srgbClr val="FBFBFB"/>
              </a:clrFrom>
              <a:clrTo>
                <a:srgbClr val="FBFBFB">
                  <a:alpha val="0"/>
                </a:srgbClr>
              </a:clrTo>
            </a:clrChange>
          </a:blip>
          <a:stretch>
            <a:fillRect/>
          </a:stretch>
        </p:blipFill>
        <p:spPr>
          <a:xfrm>
            <a:off x="6248401" y="6334127"/>
            <a:ext cx="447675" cy="447675"/>
          </a:xfrm>
          <a:prstGeom prst="rect">
            <a:avLst/>
          </a:prstGeom>
        </p:spPr>
      </p:pic>
    </p:spTree>
    <p:extLst>
      <p:ext uri="{BB962C8B-B14F-4D97-AF65-F5344CB8AC3E}">
        <p14:creationId xmlns:p14="http://schemas.microsoft.com/office/powerpoint/2010/main" val="3584393648"/>
      </p:ext>
    </p:extLst>
  </p:cSld>
  <p:clrMap bg1="lt1" tx1="dk1" bg2="lt2" tx2="dk2" accent1="accent1" accent2="accent2" accent3="accent3" accent4="accent4" accent5="accent5" accent6="accent6" hlink="hlink" folHlink="folHlink"/>
  <p:sldLayoutIdLst>
    <p:sldLayoutId id="2147483709" r:id="rId1"/>
  </p:sldLayoutIdLst>
  <p:txStyles>
    <p:titleStyle>
      <a:lvl1pPr algn="l" rtl="0" eaLnBrk="1" fontAlgn="base" hangingPunct="1">
        <a:spcBef>
          <a:spcPct val="0"/>
        </a:spcBef>
        <a:spcAft>
          <a:spcPct val="0"/>
        </a:spcAft>
        <a:defRPr sz="2400" b="1" i="0" u="none">
          <a:solidFill>
            <a:srgbClr val="29527B"/>
          </a:solidFill>
          <a:latin typeface="+mj-lt"/>
          <a:ea typeface="ＭＳ Ｐゴシック"/>
          <a:cs typeface="ＭＳ Ｐゴシック"/>
        </a:defRPr>
      </a:lvl1pPr>
      <a:lvl2pPr algn="l" rtl="0" eaLnBrk="1" fontAlgn="base" hangingPunct="1">
        <a:spcBef>
          <a:spcPct val="0"/>
        </a:spcBef>
        <a:spcAft>
          <a:spcPct val="0"/>
        </a:spcAft>
        <a:defRPr sz="2800" b="1">
          <a:solidFill>
            <a:schemeClr val="tx2"/>
          </a:solidFill>
          <a:latin typeface="Arial" charset="0"/>
          <a:ea typeface="ＭＳ Ｐゴシック"/>
          <a:cs typeface="ＭＳ Ｐゴシック"/>
        </a:defRPr>
      </a:lvl2pPr>
      <a:lvl3pPr algn="l" rtl="0" eaLnBrk="1" fontAlgn="base" hangingPunct="1">
        <a:spcBef>
          <a:spcPct val="0"/>
        </a:spcBef>
        <a:spcAft>
          <a:spcPct val="0"/>
        </a:spcAft>
        <a:defRPr sz="2800" b="1">
          <a:solidFill>
            <a:schemeClr val="tx2"/>
          </a:solidFill>
          <a:latin typeface="Arial" charset="0"/>
          <a:ea typeface="ＭＳ Ｐゴシック"/>
          <a:cs typeface="ＭＳ Ｐゴシック"/>
        </a:defRPr>
      </a:lvl3pPr>
      <a:lvl4pPr algn="l" rtl="0" eaLnBrk="1" fontAlgn="base" hangingPunct="1">
        <a:spcBef>
          <a:spcPct val="0"/>
        </a:spcBef>
        <a:spcAft>
          <a:spcPct val="0"/>
        </a:spcAft>
        <a:defRPr sz="2800" b="1">
          <a:solidFill>
            <a:schemeClr val="tx2"/>
          </a:solidFill>
          <a:latin typeface="Arial" charset="0"/>
          <a:ea typeface="ＭＳ Ｐゴシック"/>
          <a:cs typeface="ＭＳ Ｐゴシック"/>
        </a:defRPr>
      </a:lvl4pPr>
      <a:lvl5pPr algn="l" rtl="0" eaLnBrk="1" fontAlgn="base" hangingPunct="1">
        <a:spcBef>
          <a:spcPct val="0"/>
        </a:spcBef>
        <a:spcAft>
          <a:spcPct val="0"/>
        </a:spcAft>
        <a:defRPr sz="2800" b="1">
          <a:solidFill>
            <a:schemeClr val="tx2"/>
          </a:solidFill>
          <a:latin typeface="Arial" charset="0"/>
          <a:ea typeface="ＭＳ Ｐゴシック"/>
          <a:cs typeface="ＭＳ Ｐゴシック"/>
        </a:defRPr>
      </a:lvl5pPr>
      <a:lvl6pPr marL="457200" algn="l" rtl="0" eaLnBrk="1" fontAlgn="base" hangingPunct="1">
        <a:spcBef>
          <a:spcPct val="0"/>
        </a:spcBef>
        <a:spcAft>
          <a:spcPct val="0"/>
        </a:spcAft>
        <a:defRPr sz="2800" b="1">
          <a:solidFill>
            <a:schemeClr val="tx2"/>
          </a:solidFill>
          <a:latin typeface="Arial" charset="0"/>
        </a:defRPr>
      </a:lvl6pPr>
      <a:lvl7pPr marL="914400" algn="l" rtl="0" eaLnBrk="1" fontAlgn="base" hangingPunct="1">
        <a:spcBef>
          <a:spcPct val="0"/>
        </a:spcBef>
        <a:spcAft>
          <a:spcPct val="0"/>
        </a:spcAft>
        <a:defRPr sz="2800" b="1">
          <a:solidFill>
            <a:schemeClr val="tx2"/>
          </a:solidFill>
          <a:latin typeface="Arial" charset="0"/>
        </a:defRPr>
      </a:lvl7pPr>
      <a:lvl8pPr marL="1371600" algn="l" rtl="0" eaLnBrk="1" fontAlgn="base" hangingPunct="1">
        <a:spcBef>
          <a:spcPct val="0"/>
        </a:spcBef>
        <a:spcAft>
          <a:spcPct val="0"/>
        </a:spcAft>
        <a:defRPr sz="2800" b="1">
          <a:solidFill>
            <a:schemeClr val="tx2"/>
          </a:solidFill>
          <a:latin typeface="Arial" charset="0"/>
        </a:defRPr>
      </a:lvl8pPr>
      <a:lvl9pPr marL="1828800" algn="l" rtl="0" eaLnBrk="1" fontAlgn="base" hangingPunct="1">
        <a:spcBef>
          <a:spcPct val="0"/>
        </a:spcBef>
        <a:spcAft>
          <a:spcPct val="0"/>
        </a:spcAft>
        <a:defRPr sz="2800" b="1">
          <a:solidFill>
            <a:schemeClr val="tx2"/>
          </a:solidFill>
          <a:latin typeface="Arial" charset="0"/>
        </a:defRPr>
      </a:lvl9pPr>
    </p:titleStyle>
    <p:bodyStyle>
      <a:lvl1pPr marL="171450" indent="-171450" algn="l" rtl="0" eaLnBrk="1" fontAlgn="base" hangingPunct="1">
        <a:spcBef>
          <a:spcPts val="0"/>
        </a:spcBef>
        <a:spcAft>
          <a:spcPts val="1800"/>
        </a:spcAft>
        <a:buFont typeface="Wingdings" pitchFamily="84" charset="2"/>
        <a:buChar char="§"/>
        <a:defRPr sz="1800">
          <a:solidFill>
            <a:schemeClr val="tx1"/>
          </a:solidFill>
          <a:latin typeface="+mn-lt"/>
          <a:ea typeface="ＭＳ Ｐゴシック"/>
          <a:cs typeface="ＭＳ Ｐゴシック"/>
        </a:defRPr>
      </a:lvl1pPr>
      <a:lvl2pPr marL="392113" indent="-209550" algn="l" rtl="0" eaLnBrk="1" fontAlgn="base" hangingPunct="1">
        <a:spcBef>
          <a:spcPts val="0"/>
        </a:spcBef>
        <a:spcAft>
          <a:spcPts val="1800"/>
        </a:spcAft>
        <a:buSzPct val="65000"/>
        <a:buFont typeface="Arial Unicode MS" pitchFamily="84" charset="0"/>
        <a:buChar char="□"/>
        <a:defRPr sz="1800">
          <a:solidFill>
            <a:schemeClr val="tx1"/>
          </a:solidFill>
          <a:latin typeface="+mn-lt"/>
          <a:ea typeface="ＭＳ Ｐゴシック"/>
          <a:cs typeface="ＭＳ Ｐゴシック"/>
        </a:defRPr>
      </a:lvl2pPr>
      <a:lvl3pPr marL="620713" indent="-209550" algn="l" rtl="0" eaLnBrk="1" fontAlgn="base" hangingPunct="1">
        <a:spcBef>
          <a:spcPts val="0"/>
        </a:spcBef>
        <a:spcAft>
          <a:spcPts val="1800"/>
        </a:spcAft>
        <a:buFont typeface="Arial" pitchFamily="84" charset="0"/>
        <a:buChar char="▪"/>
        <a:defRPr sz="1800">
          <a:solidFill>
            <a:schemeClr val="tx1"/>
          </a:solidFill>
          <a:latin typeface="+mn-lt"/>
          <a:ea typeface="ＭＳ Ｐゴシック"/>
          <a:cs typeface="ＭＳ Ｐゴシック"/>
        </a:defRPr>
      </a:lvl3pPr>
      <a:lvl4pPr marL="839788" indent="-209550" algn="l" rtl="0" eaLnBrk="1" fontAlgn="base" hangingPunct="1">
        <a:spcBef>
          <a:spcPts val="0"/>
        </a:spcBef>
        <a:spcAft>
          <a:spcPts val="1800"/>
        </a:spcAft>
        <a:buFont typeface="Arial" pitchFamily="84" charset="0"/>
        <a:buChar char="–"/>
        <a:defRPr sz="1800">
          <a:solidFill>
            <a:schemeClr val="tx1"/>
          </a:solidFill>
          <a:latin typeface="+mn-lt"/>
          <a:ea typeface="ＭＳ Ｐゴシック"/>
          <a:cs typeface="ＭＳ Ｐゴシック"/>
        </a:defRPr>
      </a:lvl4pPr>
      <a:lvl5pPr marL="1041400" indent="-209550" algn="l" rtl="0" eaLnBrk="1" fontAlgn="base" hangingPunct="1">
        <a:spcBef>
          <a:spcPts val="0"/>
        </a:spcBef>
        <a:spcAft>
          <a:spcPts val="1800"/>
        </a:spcAft>
        <a:buChar char="•"/>
        <a:defRPr sz="1800">
          <a:solidFill>
            <a:schemeClr val="tx1"/>
          </a:solidFill>
          <a:latin typeface="+mn-lt"/>
          <a:ea typeface="ＭＳ Ｐゴシック"/>
          <a:cs typeface="ＭＳ Ｐゴシック"/>
        </a:defRPr>
      </a:lvl5pPr>
      <a:lvl6pPr marL="2514600" indent="-228600" algn="l" rtl="0" eaLnBrk="1" fontAlgn="base" hangingPunct="1">
        <a:spcBef>
          <a:spcPct val="20000"/>
        </a:spcBef>
        <a:spcAft>
          <a:spcPct val="0"/>
        </a:spcAft>
        <a:buChar char="»"/>
        <a:defRPr sz="1200">
          <a:solidFill>
            <a:schemeClr val="tx1"/>
          </a:solidFill>
          <a:latin typeface="+mn-lt"/>
        </a:defRPr>
      </a:lvl6pPr>
      <a:lvl7pPr marL="2971800" indent="-228600" algn="l" rtl="0" eaLnBrk="1" fontAlgn="base" hangingPunct="1">
        <a:spcBef>
          <a:spcPct val="20000"/>
        </a:spcBef>
        <a:spcAft>
          <a:spcPct val="0"/>
        </a:spcAft>
        <a:buChar char="»"/>
        <a:defRPr sz="1200">
          <a:solidFill>
            <a:schemeClr val="tx1"/>
          </a:solidFill>
          <a:latin typeface="+mn-lt"/>
        </a:defRPr>
      </a:lvl7pPr>
      <a:lvl8pPr marL="3429000" indent="-228600" algn="l" rtl="0" eaLnBrk="1" fontAlgn="base" hangingPunct="1">
        <a:spcBef>
          <a:spcPct val="20000"/>
        </a:spcBef>
        <a:spcAft>
          <a:spcPct val="0"/>
        </a:spcAft>
        <a:buChar char="»"/>
        <a:defRPr sz="1200">
          <a:solidFill>
            <a:schemeClr val="tx1"/>
          </a:solidFill>
          <a:latin typeface="+mn-lt"/>
        </a:defRPr>
      </a:lvl8pPr>
      <a:lvl9pPr marL="3886200" indent="-228600" algn="l" rtl="0" eaLnBrk="1" fontAlgn="base" hangingPunct="1">
        <a:spcBef>
          <a:spcPct val="20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106" name="Text Box 10"/>
          <p:cNvSpPr txBox="1">
            <a:spLocks noChangeArrowheads="1"/>
          </p:cNvSpPr>
          <p:nvPr/>
        </p:nvSpPr>
        <p:spPr bwMode="auto">
          <a:xfrm>
            <a:off x="8610600" y="6410325"/>
            <a:ext cx="381000" cy="274638"/>
          </a:xfrm>
          <a:prstGeom prst="rect">
            <a:avLst/>
          </a:prstGeom>
          <a:noFill/>
          <a:ln w="9525" algn="ctr">
            <a:noFill/>
            <a:miter lim="800000"/>
            <a:headEnd/>
            <a:tailEnd/>
          </a:ln>
          <a:effectLst/>
        </p:spPr>
        <p:txBody>
          <a:bodyPr>
            <a:spAutoFit/>
          </a:bodyPr>
          <a:lstStyle/>
          <a:p>
            <a:pPr algn="r">
              <a:spcBef>
                <a:spcPct val="50000"/>
              </a:spcBef>
              <a:defRPr/>
            </a:pPr>
            <a:fld id="{5EADA4BC-5A28-4C8A-BB7C-A5C90C2DF74F}" type="slidenum">
              <a:rPr lang="en-US" sz="1200">
                <a:solidFill>
                  <a:schemeClr val="tx2"/>
                </a:solidFill>
                <a:latin typeface="Arial" charset="0"/>
                <a:ea typeface="ＭＳ Ｐゴシック" charset="-128"/>
                <a:cs typeface="+mn-cs"/>
              </a:rPr>
              <a:pPr algn="r">
                <a:spcBef>
                  <a:spcPct val="50000"/>
                </a:spcBef>
                <a:defRPr/>
              </a:pPr>
              <a:t>‹#›</a:t>
            </a:fld>
            <a:endParaRPr lang="en-US" sz="1200" dirty="0">
              <a:solidFill>
                <a:schemeClr val="tx2"/>
              </a:solidFill>
              <a:latin typeface="Arial" charset="0"/>
              <a:ea typeface="ＭＳ Ｐゴシック" charset="-128"/>
              <a:cs typeface="+mn-cs"/>
            </a:endParaRPr>
          </a:p>
        </p:txBody>
      </p:sp>
      <p:sp>
        <p:nvSpPr>
          <p:cNvPr id="13" name="Rectangle 12"/>
          <p:cNvSpPr/>
          <p:nvPr userDrawn="1"/>
        </p:nvSpPr>
        <p:spPr bwMode="auto">
          <a:xfrm>
            <a:off x="0" y="670562"/>
            <a:ext cx="2264898" cy="6189757"/>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sz="1400" dirty="0">
              <a:latin typeface="Arial" charset="0"/>
            </a:endParaRPr>
          </a:p>
        </p:txBody>
      </p:sp>
      <p:pic>
        <p:nvPicPr>
          <p:cNvPr id="9" name="Picture 2" descr="C:\Users\Javier Machado\Pictures\Work Pix\iStock_000016031645_Large.jpg"/>
          <p:cNvPicPr>
            <a:picLocks noChangeAspect="1" noChangeArrowheads="1"/>
          </p:cNvPicPr>
          <p:nvPr userDrawn="1"/>
        </p:nvPicPr>
        <p:blipFill>
          <a:blip r:embed="rId12" cstate="email">
            <a:grayscl/>
            <a:extLst>
              <a:ext uri="{28A0092B-C50C-407E-A947-70E740481C1C}">
                <a14:useLocalDpi xmlns:a14="http://schemas.microsoft.com/office/drawing/2010/main"/>
              </a:ext>
            </a:extLst>
          </a:blip>
          <a:srcRect/>
          <a:stretch>
            <a:fillRect/>
          </a:stretch>
        </p:blipFill>
        <p:spPr bwMode="auto">
          <a:xfrm>
            <a:off x="182880" y="1463040"/>
            <a:ext cx="1920240" cy="288073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userDrawn="1"/>
        </p:nvGrpSpPr>
        <p:grpSpPr>
          <a:xfrm>
            <a:off x="0" y="0"/>
            <a:ext cx="9144000" cy="6858000"/>
            <a:chOff x="2895600" y="-1066800"/>
            <a:chExt cx="9144000" cy="6858000"/>
          </a:xfrm>
          <a:noFill/>
        </p:grpSpPr>
        <p:sp>
          <p:nvSpPr>
            <p:cNvPr id="10" name="Rectangle 9"/>
            <p:cNvSpPr/>
            <p:nvPr userDrawn="1"/>
          </p:nvSpPr>
          <p:spPr bwMode="auto">
            <a:xfrm>
              <a:off x="2895600" y="-1066800"/>
              <a:ext cx="9144000" cy="685800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400" b="0" i="1" u="none" strike="noStrike" cap="none" normalizeH="0" baseline="0" dirty="0">
                <a:ln>
                  <a:noFill/>
                </a:ln>
                <a:solidFill>
                  <a:schemeClr val="bg1"/>
                </a:solidFill>
                <a:effectLst/>
                <a:latin typeface="Arial" charset="0"/>
              </a:endParaRPr>
            </a:p>
          </p:txBody>
        </p:sp>
        <p:pic>
          <p:nvPicPr>
            <p:cNvPr id="11" name="Picture 10" descr="ITS JPO_Header_Retina.jpg"/>
            <p:cNvPicPr>
              <a:picLocks noChangeAspect="1"/>
            </p:cNvPicPr>
            <p:nvPr userDrawn="1"/>
          </p:nvPicPr>
          <p:blipFill>
            <a:blip r:embed="rId13" cstate="print"/>
            <a:stretch>
              <a:fillRect/>
            </a:stretch>
          </p:blipFill>
          <p:spPr>
            <a:xfrm>
              <a:off x="2895600" y="-1066800"/>
              <a:ext cx="9144000" cy="822960"/>
            </a:xfrm>
            <a:prstGeom prst="rect">
              <a:avLst/>
            </a:prstGeom>
            <a:grpFill/>
          </p:spPr>
        </p:pic>
      </p:grpSp>
      <p:sp>
        <p:nvSpPr>
          <p:cNvPr id="12" name="Line 7"/>
          <p:cNvSpPr>
            <a:spLocks noChangeShapeType="1"/>
          </p:cNvSpPr>
          <p:nvPr userDrawn="1"/>
        </p:nvSpPr>
        <p:spPr bwMode="auto">
          <a:xfrm>
            <a:off x="182880" y="990600"/>
            <a:ext cx="8778240" cy="0"/>
          </a:xfrm>
          <a:prstGeom prst="line">
            <a:avLst/>
          </a:prstGeom>
          <a:noFill/>
          <a:ln w="19050">
            <a:solidFill>
              <a:srgbClr val="336699"/>
            </a:solidFill>
            <a:round/>
            <a:headEnd/>
            <a:tailEnd/>
          </a:ln>
          <a:effectLst/>
        </p:spPr>
        <p:txBody>
          <a:bodyPr/>
          <a:lstStyle/>
          <a:p>
            <a:pPr algn="r">
              <a:defRPr/>
            </a:pPr>
            <a:endParaRPr lang="en-US" sz="1400" i="1" dirty="0">
              <a:solidFill>
                <a:schemeClr val="bg1"/>
              </a:solidFill>
              <a:latin typeface="Arial" charset="0"/>
              <a:ea typeface="+mn-ea"/>
              <a:cs typeface="+mn-cs"/>
            </a:endParaRPr>
          </a:p>
        </p:txBody>
      </p:sp>
    </p:spTree>
    <p:extLst>
      <p:ext uri="{BB962C8B-B14F-4D97-AF65-F5344CB8AC3E}">
        <p14:creationId xmlns:p14="http://schemas.microsoft.com/office/powerpoint/2010/main" val="1264276474"/>
      </p:ext>
    </p:extLst>
  </p:cSld>
  <p:clrMap bg1="lt1" tx1="dk1" bg2="lt2" tx2="dk2" accent1="accent1" accent2="accent2" accent3="accent3" accent4="accent4" accent5="accent5" accent6="accent6" hlink="hlink" folHlink="folHlink"/>
  <p:sldLayoutIdLst>
    <p:sldLayoutId id="2147483699" r:id="rId1"/>
    <p:sldLayoutId id="2147483792" r:id="rId2"/>
    <p:sldLayoutId id="2147483793" r:id="rId3"/>
    <p:sldLayoutId id="2147483794" r:id="rId4"/>
    <p:sldLayoutId id="2147483795" r:id="rId5"/>
    <p:sldLayoutId id="2147483797" r:id="rId6"/>
    <p:sldLayoutId id="2147483798" r:id="rId7"/>
    <p:sldLayoutId id="2147483799" r:id="rId8"/>
    <p:sldLayoutId id="2147483800" r:id="rId9"/>
    <p:sldLayoutId id="2147483801" r:id="rId10"/>
  </p:sldLayoutIdLst>
  <p:txStyles>
    <p:titleStyle>
      <a:lvl1pPr algn="l" rtl="0" eaLnBrk="1" fontAlgn="base" hangingPunct="1">
        <a:spcBef>
          <a:spcPct val="0"/>
        </a:spcBef>
        <a:spcAft>
          <a:spcPct val="0"/>
        </a:spcAft>
        <a:defRPr sz="2400" b="1">
          <a:solidFill>
            <a:srgbClr val="29527B"/>
          </a:solidFill>
          <a:latin typeface="+mj-lt"/>
          <a:ea typeface="ＭＳ Ｐゴシック"/>
          <a:cs typeface="ＭＳ Ｐゴシック"/>
        </a:defRPr>
      </a:lvl1pPr>
      <a:lvl2pPr algn="l" rtl="0" eaLnBrk="1" fontAlgn="base" hangingPunct="1">
        <a:spcBef>
          <a:spcPct val="0"/>
        </a:spcBef>
        <a:spcAft>
          <a:spcPct val="0"/>
        </a:spcAft>
        <a:defRPr sz="2800" b="1">
          <a:solidFill>
            <a:schemeClr val="tx2"/>
          </a:solidFill>
          <a:latin typeface="Arial" charset="0"/>
          <a:ea typeface="ＭＳ Ｐゴシック"/>
          <a:cs typeface="ＭＳ Ｐゴシック"/>
        </a:defRPr>
      </a:lvl2pPr>
      <a:lvl3pPr algn="l" rtl="0" eaLnBrk="1" fontAlgn="base" hangingPunct="1">
        <a:spcBef>
          <a:spcPct val="0"/>
        </a:spcBef>
        <a:spcAft>
          <a:spcPct val="0"/>
        </a:spcAft>
        <a:defRPr sz="2800" b="1">
          <a:solidFill>
            <a:schemeClr val="tx2"/>
          </a:solidFill>
          <a:latin typeface="Arial" charset="0"/>
          <a:ea typeface="ＭＳ Ｐゴシック"/>
          <a:cs typeface="ＭＳ Ｐゴシック"/>
        </a:defRPr>
      </a:lvl3pPr>
      <a:lvl4pPr algn="l" rtl="0" eaLnBrk="1" fontAlgn="base" hangingPunct="1">
        <a:spcBef>
          <a:spcPct val="0"/>
        </a:spcBef>
        <a:spcAft>
          <a:spcPct val="0"/>
        </a:spcAft>
        <a:defRPr sz="2800" b="1">
          <a:solidFill>
            <a:schemeClr val="tx2"/>
          </a:solidFill>
          <a:latin typeface="Arial" charset="0"/>
          <a:ea typeface="ＭＳ Ｐゴシック"/>
          <a:cs typeface="ＭＳ Ｐゴシック"/>
        </a:defRPr>
      </a:lvl4pPr>
      <a:lvl5pPr algn="l" rtl="0" eaLnBrk="1" fontAlgn="base" hangingPunct="1">
        <a:spcBef>
          <a:spcPct val="0"/>
        </a:spcBef>
        <a:spcAft>
          <a:spcPct val="0"/>
        </a:spcAft>
        <a:defRPr sz="2800" b="1">
          <a:solidFill>
            <a:schemeClr val="tx2"/>
          </a:solidFill>
          <a:latin typeface="Arial" charset="0"/>
          <a:ea typeface="ＭＳ Ｐゴシック"/>
          <a:cs typeface="ＭＳ Ｐゴシック"/>
        </a:defRPr>
      </a:lvl5pPr>
      <a:lvl6pPr marL="457200" algn="l" rtl="0" eaLnBrk="1" fontAlgn="base" hangingPunct="1">
        <a:spcBef>
          <a:spcPct val="0"/>
        </a:spcBef>
        <a:spcAft>
          <a:spcPct val="0"/>
        </a:spcAft>
        <a:defRPr sz="2800" b="1">
          <a:solidFill>
            <a:schemeClr val="tx2"/>
          </a:solidFill>
          <a:latin typeface="Arial" charset="0"/>
        </a:defRPr>
      </a:lvl6pPr>
      <a:lvl7pPr marL="914400" algn="l" rtl="0" eaLnBrk="1" fontAlgn="base" hangingPunct="1">
        <a:spcBef>
          <a:spcPct val="0"/>
        </a:spcBef>
        <a:spcAft>
          <a:spcPct val="0"/>
        </a:spcAft>
        <a:defRPr sz="2800" b="1">
          <a:solidFill>
            <a:schemeClr val="tx2"/>
          </a:solidFill>
          <a:latin typeface="Arial" charset="0"/>
        </a:defRPr>
      </a:lvl7pPr>
      <a:lvl8pPr marL="1371600" algn="l" rtl="0" eaLnBrk="1" fontAlgn="base" hangingPunct="1">
        <a:spcBef>
          <a:spcPct val="0"/>
        </a:spcBef>
        <a:spcAft>
          <a:spcPct val="0"/>
        </a:spcAft>
        <a:defRPr sz="2800" b="1">
          <a:solidFill>
            <a:schemeClr val="tx2"/>
          </a:solidFill>
          <a:latin typeface="Arial" charset="0"/>
        </a:defRPr>
      </a:lvl8pPr>
      <a:lvl9pPr marL="1828800" algn="l" rtl="0" eaLnBrk="1" fontAlgn="base" hangingPunct="1">
        <a:spcBef>
          <a:spcPct val="0"/>
        </a:spcBef>
        <a:spcAft>
          <a:spcPct val="0"/>
        </a:spcAft>
        <a:defRPr sz="2800" b="1">
          <a:solidFill>
            <a:schemeClr val="tx2"/>
          </a:solidFill>
          <a:latin typeface="Arial" charset="0"/>
        </a:defRPr>
      </a:lvl9pPr>
    </p:titleStyle>
    <p:bodyStyle>
      <a:lvl1pPr marL="171450" indent="-171450" algn="l" rtl="0" eaLnBrk="1" fontAlgn="base" hangingPunct="1">
        <a:spcBef>
          <a:spcPts val="0"/>
        </a:spcBef>
        <a:spcAft>
          <a:spcPts val="1800"/>
        </a:spcAft>
        <a:buFont typeface="Wingdings" pitchFamily="84" charset="2"/>
        <a:buChar char="§"/>
        <a:defRPr sz="1800">
          <a:solidFill>
            <a:schemeClr val="tx1"/>
          </a:solidFill>
          <a:latin typeface="+mn-lt"/>
          <a:ea typeface="ＭＳ Ｐゴシック"/>
          <a:cs typeface="ＭＳ Ｐゴシック"/>
        </a:defRPr>
      </a:lvl1pPr>
      <a:lvl2pPr marL="392113" indent="-209550" algn="l" rtl="0" eaLnBrk="1" fontAlgn="base" hangingPunct="1">
        <a:spcBef>
          <a:spcPts val="0"/>
        </a:spcBef>
        <a:spcAft>
          <a:spcPts val="1800"/>
        </a:spcAft>
        <a:buSzPct val="65000"/>
        <a:buFont typeface="Arial Unicode MS" pitchFamily="84" charset="0"/>
        <a:buChar char="□"/>
        <a:defRPr sz="1800">
          <a:solidFill>
            <a:schemeClr val="tx1"/>
          </a:solidFill>
          <a:latin typeface="+mn-lt"/>
          <a:ea typeface="ＭＳ Ｐゴシック"/>
          <a:cs typeface="ＭＳ Ｐゴシック"/>
        </a:defRPr>
      </a:lvl2pPr>
      <a:lvl3pPr marL="620713" indent="-209550" algn="l" rtl="0" eaLnBrk="1" fontAlgn="base" hangingPunct="1">
        <a:spcBef>
          <a:spcPts val="0"/>
        </a:spcBef>
        <a:spcAft>
          <a:spcPts val="1800"/>
        </a:spcAft>
        <a:buFont typeface="Arial" pitchFamily="84" charset="0"/>
        <a:buChar char="▪"/>
        <a:defRPr sz="1800">
          <a:solidFill>
            <a:schemeClr val="tx1"/>
          </a:solidFill>
          <a:latin typeface="+mn-lt"/>
          <a:ea typeface="ＭＳ Ｐゴシック"/>
          <a:cs typeface="ＭＳ Ｐゴシック"/>
        </a:defRPr>
      </a:lvl3pPr>
      <a:lvl4pPr marL="839788" indent="-209550" algn="l" rtl="0" eaLnBrk="1" fontAlgn="base" hangingPunct="1">
        <a:spcBef>
          <a:spcPts val="0"/>
        </a:spcBef>
        <a:spcAft>
          <a:spcPts val="1800"/>
        </a:spcAft>
        <a:buFont typeface="Arial" pitchFamily="84" charset="0"/>
        <a:buChar char="–"/>
        <a:defRPr sz="1800">
          <a:solidFill>
            <a:schemeClr val="tx1"/>
          </a:solidFill>
          <a:latin typeface="+mn-lt"/>
          <a:ea typeface="ＭＳ Ｐゴシック"/>
          <a:cs typeface="ＭＳ Ｐゴシック"/>
        </a:defRPr>
      </a:lvl4pPr>
      <a:lvl5pPr marL="1041400" indent="-209550" algn="l" rtl="0" eaLnBrk="1" fontAlgn="base" hangingPunct="1">
        <a:spcBef>
          <a:spcPts val="0"/>
        </a:spcBef>
        <a:spcAft>
          <a:spcPts val="1800"/>
        </a:spcAft>
        <a:buChar char="•"/>
        <a:defRPr sz="1800">
          <a:solidFill>
            <a:schemeClr val="tx1"/>
          </a:solidFill>
          <a:latin typeface="+mn-lt"/>
          <a:ea typeface="ＭＳ Ｐゴシック"/>
          <a:cs typeface="ＭＳ Ｐゴシック"/>
        </a:defRPr>
      </a:lvl5pPr>
      <a:lvl6pPr marL="2514600" indent="-228600" algn="l" rtl="0" eaLnBrk="1" fontAlgn="base" hangingPunct="1">
        <a:spcBef>
          <a:spcPct val="20000"/>
        </a:spcBef>
        <a:spcAft>
          <a:spcPct val="0"/>
        </a:spcAft>
        <a:buChar char="»"/>
        <a:defRPr sz="1200">
          <a:solidFill>
            <a:schemeClr val="tx1"/>
          </a:solidFill>
          <a:latin typeface="+mn-lt"/>
        </a:defRPr>
      </a:lvl6pPr>
      <a:lvl7pPr marL="2971800" indent="-228600" algn="l" rtl="0" eaLnBrk="1" fontAlgn="base" hangingPunct="1">
        <a:spcBef>
          <a:spcPct val="20000"/>
        </a:spcBef>
        <a:spcAft>
          <a:spcPct val="0"/>
        </a:spcAft>
        <a:buChar char="»"/>
        <a:defRPr sz="1200">
          <a:solidFill>
            <a:schemeClr val="tx1"/>
          </a:solidFill>
          <a:latin typeface="+mn-lt"/>
        </a:defRPr>
      </a:lvl7pPr>
      <a:lvl8pPr marL="3429000" indent="-228600" algn="l" rtl="0" eaLnBrk="1" fontAlgn="base" hangingPunct="1">
        <a:spcBef>
          <a:spcPct val="20000"/>
        </a:spcBef>
        <a:spcAft>
          <a:spcPct val="0"/>
        </a:spcAft>
        <a:buChar char="»"/>
        <a:defRPr sz="1200">
          <a:solidFill>
            <a:schemeClr val="tx1"/>
          </a:solidFill>
          <a:latin typeface="+mn-lt"/>
        </a:defRPr>
      </a:lvl8pPr>
      <a:lvl9pPr marL="3886200" indent="-228600" algn="l" rtl="0" eaLnBrk="1" fontAlgn="base" hangingPunct="1">
        <a:spcBef>
          <a:spcPct val="20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11774412"/>
      </p:ext>
    </p:extLst>
  </p:cSld>
  <p:clrMap bg1="lt1" tx1="dk1" bg2="lt2" tx2="dk2" accent1="accent1" accent2="accent2" accent3="accent3" accent4="accent4" accent5="accent5" accent6="accent6" hlink="hlink" folHlink="folHlink"/>
  <p:sldLayoutIdLst>
    <p:sldLayoutId id="2147483693" r:id="rId1"/>
    <p:sldLayoutId id="2147483688" r:id="rId2"/>
    <p:sldLayoutId id="2147483723"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1506" name="Rectangle 3"/>
          <p:cNvSpPr>
            <a:spLocks noGrp="1" noChangeArrowheads="1"/>
          </p:cNvSpPr>
          <p:nvPr>
            <p:ph type="body" idx="1"/>
          </p:nvPr>
        </p:nvSpPr>
        <p:spPr bwMode="auto">
          <a:xfrm>
            <a:off x="457200" y="12954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MAIN HEADING</a:t>
            </a:r>
          </a:p>
          <a:p>
            <a:pPr lvl="1"/>
            <a:r>
              <a:rPr lang="en-US"/>
              <a:t>Second level</a:t>
            </a:r>
          </a:p>
          <a:p>
            <a:pPr lvl="2"/>
            <a:r>
              <a:rPr lang="en-US"/>
              <a:t>Third level</a:t>
            </a:r>
          </a:p>
          <a:p>
            <a:pPr lvl="3"/>
            <a:r>
              <a:rPr lang="en-US"/>
              <a:t>Fourth level</a:t>
            </a:r>
          </a:p>
          <a:p>
            <a:pPr lvl="4"/>
            <a:r>
              <a:rPr lang="en-US"/>
              <a:t>Fifth level</a:t>
            </a:r>
          </a:p>
        </p:txBody>
      </p:sp>
      <p:sp>
        <p:nvSpPr>
          <p:cNvPr id="21507" name="Rectangle 4"/>
          <p:cNvSpPr>
            <a:spLocks noGrp="1" noChangeArrowheads="1"/>
          </p:cNvSpPr>
          <p:nvPr>
            <p:ph type="title"/>
          </p:nvPr>
        </p:nvSpPr>
        <p:spPr bwMode="auto">
          <a:xfrm>
            <a:off x="457200" y="381000"/>
            <a:ext cx="8229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Title</a:t>
            </a:r>
          </a:p>
        </p:txBody>
      </p:sp>
      <p:sp>
        <p:nvSpPr>
          <p:cNvPr id="2052" name="Text Box 6"/>
          <p:cNvSpPr txBox="1">
            <a:spLocks noChangeArrowheads="1"/>
          </p:cNvSpPr>
          <p:nvPr/>
        </p:nvSpPr>
        <p:spPr bwMode="auto">
          <a:xfrm>
            <a:off x="746126" y="3694113"/>
            <a:ext cx="5349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ahoma" pitchFamily="34" charset="0"/>
                <a:ea typeface="MS PGothic" pitchFamily="34" charset="-128"/>
              </a:defRPr>
            </a:lvl1pPr>
            <a:lvl2pPr marL="742950" indent="-285750" eaLnBrk="0" hangingPunct="0">
              <a:defRPr sz="2000">
                <a:solidFill>
                  <a:schemeClr val="tx1"/>
                </a:solidFill>
                <a:latin typeface="Tahoma" pitchFamily="34" charset="0"/>
                <a:ea typeface="MS PGothic" pitchFamily="34" charset="-128"/>
              </a:defRPr>
            </a:lvl2pPr>
            <a:lvl3pPr marL="1143000" indent="-228600" eaLnBrk="0" hangingPunct="0">
              <a:defRPr sz="2000">
                <a:solidFill>
                  <a:schemeClr val="tx1"/>
                </a:solidFill>
                <a:latin typeface="Tahoma" pitchFamily="34" charset="0"/>
                <a:ea typeface="MS PGothic" pitchFamily="34" charset="-128"/>
              </a:defRPr>
            </a:lvl3pPr>
            <a:lvl4pPr marL="1600200" indent="-228600" eaLnBrk="0" hangingPunct="0">
              <a:defRPr sz="2000">
                <a:solidFill>
                  <a:schemeClr val="tx1"/>
                </a:solidFill>
                <a:latin typeface="Tahoma" pitchFamily="34" charset="0"/>
                <a:ea typeface="MS PGothic" pitchFamily="34" charset="-128"/>
              </a:defRPr>
            </a:lvl4pPr>
            <a:lvl5pPr marL="2057400" indent="-228600" eaLnBrk="0" hangingPunct="0">
              <a:defRPr sz="20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Tahoma" pitchFamily="34" charset="0"/>
                <a:ea typeface="MS PGothic" pitchFamily="34" charset="-128"/>
              </a:defRPr>
            </a:lvl9pPr>
          </a:lstStyle>
          <a:p>
            <a:pPr eaLnBrk="1" hangingPunct="1">
              <a:defRPr/>
            </a:pPr>
            <a:endParaRPr lang="en-US" sz="1800" dirty="0">
              <a:solidFill>
                <a:srgbClr val="000000"/>
              </a:solidFill>
              <a:latin typeface="Arial" pitchFamily="34" charset="0"/>
            </a:endParaRPr>
          </a:p>
        </p:txBody>
      </p:sp>
      <p:sp>
        <p:nvSpPr>
          <p:cNvPr id="21509" name="Line 7"/>
          <p:cNvSpPr>
            <a:spLocks noChangeShapeType="1"/>
          </p:cNvSpPr>
          <p:nvPr/>
        </p:nvSpPr>
        <p:spPr bwMode="auto">
          <a:xfrm>
            <a:off x="533401" y="990600"/>
            <a:ext cx="6900985" cy="0"/>
          </a:xfrm>
          <a:prstGeom prst="line">
            <a:avLst/>
          </a:prstGeom>
          <a:noFill/>
          <a:ln w="19050">
            <a:solidFill>
              <a:srgbClr val="336699"/>
            </a:solidFill>
            <a:round/>
            <a:headEnd/>
            <a:tailEnd/>
          </a:ln>
          <a:extLst>
            <a:ext uri="{909E8E84-426E-40DD-AFC4-6F175D3DCCD1}">
              <a14:hiddenFill xmlns:a14="http://schemas.microsoft.com/office/drawing/2010/main">
                <a:noFill/>
              </a14:hiddenFill>
            </a:ext>
          </a:extLst>
        </p:spPr>
        <p:txBody>
          <a:bodyPr/>
          <a:lstStyle/>
          <a:p>
            <a:endParaRPr lang="en-US" sz="2000" dirty="0">
              <a:solidFill>
                <a:srgbClr val="000000"/>
              </a:solidFill>
              <a:latin typeface="Tahoma" pitchFamily="34" charset="0"/>
              <a:ea typeface="MS PGothic" pitchFamily="34" charset="-128"/>
            </a:endParaRPr>
          </a:p>
        </p:txBody>
      </p:sp>
      <p:sp>
        <p:nvSpPr>
          <p:cNvPr id="2054" name="Text Box 10"/>
          <p:cNvSpPr txBox="1">
            <a:spLocks noChangeArrowheads="1"/>
          </p:cNvSpPr>
          <p:nvPr/>
        </p:nvSpPr>
        <p:spPr bwMode="auto">
          <a:xfrm>
            <a:off x="8610600" y="6410327"/>
            <a:ext cx="381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chemeClr val="tx1"/>
                </a:solidFill>
                <a:latin typeface="Tahoma" pitchFamily="34" charset="0"/>
                <a:ea typeface="MS PGothic" pitchFamily="34" charset="-128"/>
              </a:defRPr>
            </a:lvl1pPr>
            <a:lvl2pPr marL="742950" indent="-285750" eaLnBrk="0" hangingPunct="0">
              <a:defRPr sz="2000">
                <a:solidFill>
                  <a:schemeClr val="tx1"/>
                </a:solidFill>
                <a:latin typeface="Tahoma" pitchFamily="34" charset="0"/>
                <a:ea typeface="MS PGothic" pitchFamily="34" charset="-128"/>
              </a:defRPr>
            </a:lvl2pPr>
            <a:lvl3pPr marL="1143000" indent="-228600" eaLnBrk="0" hangingPunct="0">
              <a:defRPr sz="2000">
                <a:solidFill>
                  <a:schemeClr val="tx1"/>
                </a:solidFill>
                <a:latin typeface="Tahoma" pitchFamily="34" charset="0"/>
                <a:ea typeface="MS PGothic" pitchFamily="34" charset="-128"/>
              </a:defRPr>
            </a:lvl3pPr>
            <a:lvl4pPr marL="1600200" indent="-228600" eaLnBrk="0" hangingPunct="0">
              <a:defRPr sz="2000">
                <a:solidFill>
                  <a:schemeClr val="tx1"/>
                </a:solidFill>
                <a:latin typeface="Tahoma" pitchFamily="34" charset="0"/>
                <a:ea typeface="MS PGothic" pitchFamily="34" charset="-128"/>
              </a:defRPr>
            </a:lvl4pPr>
            <a:lvl5pPr marL="2057400" indent="-228600" eaLnBrk="0" hangingPunct="0">
              <a:defRPr sz="20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Tahoma" pitchFamily="34" charset="0"/>
                <a:ea typeface="MS PGothic" pitchFamily="34" charset="-128"/>
              </a:defRPr>
            </a:lvl9pPr>
          </a:lstStyle>
          <a:p>
            <a:pPr algn="r" eaLnBrk="1" hangingPunct="1">
              <a:spcBef>
                <a:spcPct val="50000"/>
              </a:spcBef>
              <a:defRPr/>
            </a:pPr>
            <a:fld id="{996FBFF8-A80C-43DF-911E-DB1255C0E376}" type="slidenum">
              <a:rPr lang="en-US" sz="1200" smtClean="0">
                <a:solidFill>
                  <a:srgbClr val="000000"/>
                </a:solidFill>
                <a:latin typeface="Arial" pitchFamily="34" charset="0"/>
              </a:rPr>
              <a:pPr algn="r" eaLnBrk="1" hangingPunct="1">
                <a:spcBef>
                  <a:spcPct val="50000"/>
                </a:spcBef>
                <a:defRPr/>
              </a:pPr>
              <a:t>‹#›</a:t>
            </a:fld>
            <a:endParaRPr lang="en-US" sz="1200" dirty="0">
              <a:solidFill>
                <a:srgbClr val="000000"/>
              </a:solidFill>
              <a:latin typeface="Arial" pitchFamily="34" charset="0"/>
            </a:endParaRPr>
          </a:p>
        </p:txBody>
      </p:sp>
      <p:sp>
        <p:nvSpPr>
          <p:cNvPr id="2055" name="TextBox 8"/>
          <p:cNvSpPr txBox="1">
            <a:spLocks noChangeArrowheads="1"/>
          </p:cNvSpPr>
          <p:nvPr/>
        </p:nvSpPr>
        <p:spPr bwMode="auto">
          <a:xfrm>
            <a:off x="6400800" y="6477002"/>
            <a:ext cx="25146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ahoma" pitchFamily="34" charset="0"/>
                <a:ea typeface="MS PGothic" pitchFamily="34" charset="-128"/>
              </a:defRPr>
            </a:lvl1pPr>
            <a:lvl2pPr marL="742950" indent="-285750" eaLnBrk="0" hangingPunct="0">
              <a:defRPr sz="2000">
                <a:solidFill>
                  <a:schemeClr val="tx1"/>
                </a:solidFill>
                <a:latin typeface="Tahoma" pitchFamily="34" charset="0"/>
                <a:ea typeface="MS PGothic" pitchFamily="34" charset="-128"/>
              </a:defRPr>
            </a:lvl2pPr>
            <a:lvl3pPr marL="1143000" indent="-228600" eaLnBrk="0" hangingPunct="0">
              <a:defRPr sz="2000">
                <a:solidFill>
                  <a:schemeClr val="tx1"/>
                </a:solidFill>
                <a:latin typeface="Tahoma" pitchFamily="34" charset="0"/>
                <a:ea typeface="MS PGothic" pitchFamily="34" charset="-128"/>
              </a:defRPr>
            </a:lvl3pPr>
            <a:lvl4pPr marL="1600200" indent="-228600" eaLnBrk="0" hangingPunct="0">
              <a:defRPr sz="2000">
                <a:solidFill>
                  <a:schemeClr val="tx1"/>
                </a:solidFill>
                <a:latin typeface="Tahoma" pitchFamily="34" charset="0"/>
                <a:ea typeface="MS PGothic" pitchFamily="34" charset="-128"/>
              </a:defRPr>
            </a:lvl4pPr>
            <a:lvl5pPr marL="2057400" indent="-228600" eaLnBrk="0" hangingPunct="0">
              <a:defRPr sz="20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Tahoma" pitchFamily="34" charset="0"/>
                <a:ea typeface="MS PGothic" pitchFamily="34" charset="-128"/>
              </a:defRPr>
            </a:lvl9pPr>
          </a:lstStyle>
          <a:p>
            <a:pPr>
              <a:lnSpc>
                <a:spcPts val="900"/>
              </a:lnSpc>
              <a:buFont typeface="Arial" pitchFamily="34" charset="0"/>
              <a:buNone/>
              <a:defRPr/>
            </a:pPr>
            <a:r>
              <a:rPr lang="en-US" sz="1000" b="1" dirty="0">
                <a:solidFill>
                  <a:srgbClr val="000000"/>
                </a:solidFill>
                <a:latin typeface="Arial" pitchFamily="34" charset="0"/>
              </a:rPr>
              <a:t>U.S. Department of Transportation</a:t>
            </a:r>
          </a:p>
        </p:txBody>
      </p:sp>
      <p:pic>
        <p:nvPicPr>
          <p:cNvPr id="21512" name="Picture 11" descr="Triscallion_Black"/>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6172200" y="6430965"/>
            <a:ext cx="27463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960398"/>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91" r:id="rId15"/>
  </p:sldLayoutIdLst>
  <p:txStyles>
    <p:titleStyle>
      <a:lvl1pPr algn="l" rtl="0" eaLnBrk="0" fontAlgn="base" hangingPunct="0">
        <a:spcBef>
          <a:spcPct val="0"/>
        </a:spcBef>
        <a:spcAft>
          <a:spcPct val="0"/>
        </a:spcAft>
        <a:defRPr sz="3200" b="1">
          <a:solidFill>
            <a:schemeClr val="bg1"/>
          </a:solidFill>
          <a:latin typeface="+mj-lt"/>
          <a:ea typeface="MS PGothic" pitchFamily="34" charset="-128"/>
          <a:cs typeface="MS PGothic"/>
        </a:defRPr>
      </a:lvl1pPr>
      <a:lvl2pPr algn="l" rtl="0" eaLnBrk="0" fontAlgn="base" hangingPunct="0">
        <a:spcBef>
          <a:spcPct val="0"/>
        </a:spcBef>
        <a:spcAft>
          <a:spcPct val="0"/>
        </a:spcAft>
        <a:defRPr sz="3200" b="1">
          <a:solidFill>
            <a:schemeClr val="tx2"/>
          </a:solidFill>
          <a:latin typeface="Arial" charset="0"/>
          <a:ea typeface="MS PGothic" pitchFamily="34" charset="-128"/>
          <a:cs typeface="MS PGothic"/>
        </a:defRPr>
      </a:lvl2pPr>
      <a:lvl3pPr algn="l" rtl="0" eaLnBrk="0" fontAlgn="base" hangingPunct="0">
        <a:spcBef>
          <a:spcPct val="0"/>
        </a:spcBef>
        <a:spcAft>
          <a:spcPct val="0"/>
        </a:spcAft>
        <a:defRPr sz="3200" b="1">
          <a:solidFill>
            <a:schemeClr val="tx2"/>
          </a:solidFill>
          <a:latin typeface="Arial" charset="0"/>
          <a:ea typeface="MS PGothic" pitchFamily="34" charset="-128"/>
          <a:cs typeface="MS PGothic"/>
        </a:defRPr>
      </a:lvl3pPr>
      <a:lvl4pPr algn="l" rtl="0" eaLnBrk="0" fontAlgn="base" hangingPunct="0">
        <a:spcBef>
          <a:spcPct val="0"/>
        </a:spcBef>
        <a:spcAft>
          <a:spcPct val="0"/>
        </a:spcAft>
        <a:defRPr sz="3200" b="1">
          <a:solidFill>
            <a:schemeClr val="tx2"/>
          </a:solidFill>
          <a:latin typeface="Arial" charset="0"/>
          <a:ea typeface="MS PGothic" pitchFamily="34" charset="-128"/>
          <a:cs typeface="MS PGothic"/>
        </a:defRPr>
      </a:lvl4pPr>
      <a:lvl5pPr algn="l" rtl="0" eaLnBrk="0" fontAlgn="base" hangingPunct="0">
        <a:spcBef>
          <a:spcPct val="0"/>
        </a:spcBef>
        <a:spcAft>
          <a:spcPct val="0"/>
        </a:spcAft>
        <a:defRPr sz="3200" b="1">
          <a:solidFill>
            <a:schemeClr val="tx2"/>
          </a:solidFill>
          <a:latin typeface="Arial" charset="0"/>
          <a:ea typeface="MS PGothic" pitchFamily="34" charset="-128"/>
          <a:cs typeface="MS PGothic"/>
        </a:defRPr>
      </a:lvl5pPr>
      <a:lvl6pPr marL="457200" algn="l" rtl="0" eaLnBrk="0" fontAlgn="base" hangingPunct="0">
        <a:spcBef>
          <a:spcPct val="0"/>
        </a:spcBef>
        <a:spcAft>
          <a:spcPct val="0"/>
        </a:spcAft>
        <a:defRPr sz="2800" b="1">
          <a:solidFill>
            <a:schemeClr val="tx2"/>
          </a:solidFill>
          <a:latin typeface="Arial" charset="0"/>
        </a:defRPr>
      </a:lvl6pPr>
      <a:lvl7pPr marL="914400" algn="l" rtl="0" eaLnBrk="0" fontAlgn="base" hangingPunct="0">
        <a:spcBef>
          <a:spcPct val="0"/>
        </a:spcBef>
        <a:spcAft>
          <a:spcPct val="0"/>
        </a:spcAft>
        <a:defRPr sz="2800" b="1">
          <a:solidFill>
            <a:schemeClr val="tx2"/>
          </a:solidFill>
          <a:latin typeface="Arial" charset="0"/>
        </a:defRPr>
      </a:lvl7pPr>
      <a:lvl8pPr marL="1371600" algn="l" rtl="0" eaLnBrk="0" fontAlgn="base" hangingPunct="0">
        <a:spcBef>
          <a:spcPct val="0"/>
        </a:spcBef>
        <a:spcAft>
          <a:spcPct val="0"/>
        </a:spcAft>
        <a:defRPr sz="2800" b="1">
          <a:solidFill>
            <a:schemeClr val="tx2"/>
          </a:solidFill>
          <a:latin typeface="Arial" charset="0"/>
        </a:defRPr>
      </a:lvl8pPr>
      <a:lvl9pPr marL="1828800" algn="l" rtl="0" eaLnBrk="0" fontAlgn="base" hangingPunct="0">
        <a:spcBef>
          <a:spcPct val="0"/>
        </a:spcBef>
        <a:spcAft>
          <a:spcPct val="0"/>
        </a:spcAft>
        <a:defRPr sz="2800" b="1">
          <a:solidFill>
            <a:schemeClr val="tx2"/>
          </a:solidFill>
          <a:latin typeface="Arial" charset="0"/>
        </a:defRPr>
      </a:lvl9pPr>
    </p:titleStyle>
    <p:bodyStyle>
      <a:lvl1pPr marL="171450" indent="-171450" algn="l" rtl="0" eaLnBrk="0" fontAlgn="base" hangingPunct="0">
        <a:spcBef>
          <a:spcPct val="20000"/>
        </a:spcBef>
        <a:spcAft>
          <a:spcPct val="0"/>
        </a:spcAft>
        <a:buFont typeface="Wingdings" pitchFamily="2" charset="2"/>
        <a:buChar char="§"/>
        <a:defRPr sz="1600">
          <a:solidFill>
            <a:schemeClr val="tx1"/>
          </a:solidFill>
          <a:latin typeface="+mn-lt"/>
          <a:ea typeface="MS PGothic" pitchFamily="34" charset="-128"/>
          <a:cs typeface="MS PGothic"/>
        </a:defRPr>
      </a:lvl1pPr>
      <a:lvl2pPr marL="392113" indent="-209550" algn="l" rtl="0" eaLnBrk="0" fontAlgn="base" hangingPunct="0">
        <a:spcBef>
          <a:spcPct val="20000"/>
        </a:spcBef>
        <a:spcAft>
          <a:spcPct val="0"/>
        </a:spcAft>
        <a:buSzPct val="65000"/>
        <a:buFont typeface="Arial Unicode MS" pitchFamily="34" charset="-128"/>
        <a:buChar char="□"/>
        <a:defRPr sz="1600">
          <a:solidFill>
            <a:schemeClr val="tx1"/>
          </a:solidFill>
          <a:latin typeface="+mn-lt"/>
          <a:ea typeface="MS PGothic" pitchFamily="34" charset="-128"/>
          <a:cs typeface="MS PGothic"/>
        </a:defRPr>
      </a:lvl2pPr>
      <a:lvl3pPr marL="620713" indent="-209550" algn="l" rtl="0" eaLnBrk="0" fontAlgn="base" hangingPunct="0">
        <a:spcBef>
          <a:spcPct val="20000"/>
        </a:spcBef>
        <a:spcAft>
          <a:spcPct val="0"/>
        </a:spcAft>
        <a:buFont typeface="Arial" pitchFamily="34" charset="0"/>
        <a:buChar char="▪"/>
        <a:defRPr sz="1600">
          <a:solidFill>
            <a:schemeClr val="tx1"/>
          </a:solidFill>
          <a:latin typeface="+mn-lt"/>
          <a:ea typeface="MS PGothic" pitchFamily="34" charset="-128"/>
          <a:cs typeface="MS PGothic"/>
        </a:defRPr>
      </a:lvl3pPr>
      <a:lvl4pPr marL="839788" indent="-209550" algn="l" rtl="0" eaLnBrk="0" fontAlgn="base" hangingPunct="0">
        <a:spcBef>
          <a:spcPct val="20000"/>
        </a:spcBef>
        <a:spcAft>
          <a:spcPct val="0"/>
        </a:spcAft>
        <a:buFont typeface="Arial" pitchFamily="34" charset="0"/>
        <a:buChar char="–"/>
        <a:defRPr sz="1600">
          <a:solidFill>
            <a:schemeClr val="tx1"/>
          </a:solidFill>
          <a:latin typeface="+mn-lt"/>
          <a:ea typeface="MS PGothic" pitchFamily="34" charset="-128"/>
          <a:cs typeface="MS PGothic"/>
        </a:defRPr>
      </a:lvl4pPr>
      <a:lvl5pPr marL="1041400" indent="-209550" algn="l" rtl="0" eaLnBrk="0" fontAlgn="base" hangingPunct="0">
        <a:spcBef>
          <a:spcPct val="20000"/>
        </a:spcBef>
        <a:spcAft>
          <a:spcPct val="0"/>
        </a:spcAft>
        <a:buChar char="•"/>
        <a:defRPr sz="1600">
          <a:solidFill>
            <a:schemeClr val="tx1"/>
          </a:solidFill>
          <a:latin typeface="+mn-lt"/>
          <a:ea typeface="MS PGothic" pitchFamily="34" charset="-128"/>
          <a:cs typeface="MS PGothic"/>
        </a:defRPr>
      </a:lvl5pPr>
      <a:lvl6pPr marL="2514600" indent="-228600" algn="l" rtl="0" eaLnBrk="0" fontAlgn="base" hangingPunct="0">
        <a:spcBef>
          <a:spcPct val="20000"/>
        </a:spcBef>
        <a:spcAft>
          <a:spcPct val="0"/>
        </a:spcAft>
        <a:buChar char="»"/>
        <a:defRPr sz="1200">
          <a:solidFill>
            <a:schemeClr val="tx1"/>
          </a:solidFill>
          <a:latin typeface="+mn-lt"/>
        </a:defRPr>
      </a:lvl6pPr>
      <a:lvl7pPr marL="2971800" indent="-228600" algn="l" rtl="0" eaLnBrk="0" fontAlgn="base" hangingPunct="0">
        <a:spcBef>
          <a:spcPct val="20000"/>
        </a:spcBef>
        <a:spcAft>
          <a:spcPct val="0"/>
        </a:spcAft>
        <a:buChar char="»"/>
        <a:defRPr sz="1200">
          <a:solidFill>
            <a:schemeClr val="tx1"/>
          </a:solidFill>
          <a:latin typeface="+mn-lt"/>
        </a:defRPr>
      </a:lvl7pPr>
      <a:lvl8pPr marL="3429000" indent="-228600" algn="l" rtl="0" eaLnBrk="0" fontAlgn="base" hangingPunct="0">
        <a:spcBef>
          <a:spcPct val="20000"/>
        </a:spcBef>
        <a:spcAft>
          <a:spcPct val="0"/>
        </a:spcAft>
        <a:buChar char="»"/>
        <a:defRPr sz="1200">
          <a:solidFill>
            <a:schemeClr val="tx1"/>
          </a:solidFill>
          <a:latin typeface="+mn-lt"/>
        </a:defRPr>
      </a:lvl8pPr>
      <a:lvl9pPr marL="3886200" indent="-228600" algn="l" rtl="0" eaLnBrk="0" fontAlgn="base" hangingPunct="0">
        <a:spcBef>
          <a:spcPct val="20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1506" name="Rectangle 3"/>
          <p:cNvSpPr>
            <a:spLocks noGrp="1" noChangeArrowheads="1"/>
          </p:cNvSpPr>
          <p:nvPr>
            <p:ph type="body" idx="1"/>
          </p:nvPr>
        </p:nvSpPr>
        <p:spPr bwMode="auto">
          <a:xfrm>
            <a:off x="457200" y="12954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MAIN HEADING</a:t>
            </a:r>
          </a:p>
          <a:p>
            <a:pPr lvl="1"/>
            <a:r>
              <a:rPr lang="en-US"/>
              <a:t>Second level</a:t>
            </a:r>
          </a:p>
          <a:p>
            <a:pPr lvl="2"/>
            <a:r>
              <a:rPr lang="en-US"/>
              <a:t>Third level</a:t>
            </a:r>
          </a:p>
          <a:p>
            <a:pPr lvl="3"/>
            <a:r>
              <a:rPr lang="en-US"/>
              <a:t>Fourth level</a:t>
            </a:r>
          </a:p>
          <a:p>
            <a:pPr lvl="4"/>
            <a:r>
              <a:rPr lang="en-US"/>
              <a:t>Fifth level</a:t>
            </a:r>
          </a:p>
        </p:txBody>
      </p:sp>
      <p:sp>
        <p:nvSpPr>
          <p:cNvPr id="21507" name="Rectangle 4"/>
          <p:cNvSpPr>
            <a:spLocks noGrp="1" noChangeArrowheads="1"/>
          </p:cNvSpPr>
          <p:nvPr>
            <p:ph type="title"/>
          </p:nvPr>
        </p:nvSpPr>
        <p:spPr bwMode="auto">
          <a:xfrm>
            <a:off x="457200" y="381000"/>
            <a:ext cx="8229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Title</a:t>
            </a:r>
          </a:p>
        </p:txBody>
      </p:sp>
      <p:sp>
        <p:nvSpPr>
          <p:cNvPr id="2052" name="Text Box 6"/>
          <p:cNvSpPr txBox="1">
            <a:spLocks noChangeArrowheads="1"/>
          </p:cNvSpPr>
          <p:nvPr/>
        </p:nvSpPr>
        <p:spPr bwMode="auto">
          <a:xfrm>
            <a:off x="746126" y="3694113"/>
            <a:ext cx="5349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ahoma" pitchFamily="34" charset="0"/>
                <a:ea typeface="MS PGothic" pitchFamily="34" charset="-128"/>
              </a:defRPr>
            </a:lvl1pPr>
            <a:lvl2pPr marL="742950" indent="-285750" eaLnBrk="0" hangingPunct="0">
              <a:defRPr sz="2000">
                <a:solidFill>
                  <a:schemeClr val="tx1"/>
                </a:solidFill>
                <a:latin typeface="Tahoma" pitchFamily="34" charset="0"/>
                <a:ea typeface="MS PGothic" pitchFamily="34" charset="-128"/>
              </a:defRPr>
            </a:lvl2pPr>
            <a:lvl3pPr marL="1143000" indent="-228600" eaLnBrk="0" hangingPunct="0">
              <a:defRPr sz="2000">
                <a:solidFill>
                  <a:schemeClr val="tx1"/>
                </a:solidFill>
                <a:latin typeface="Tahoma" pitchFamily="34" charset="0"/>
                <a:ea typeface="MS PGothic" pitchFamily="34" charset="-128"/>
              </a:defRPr>
            </a:lvl3pPr>
            <a:lvl4pPr marL="1600200" indent="-228600" eaLnBrk="0" hangingPunct="0">
              <a:defRPr sz="2000">
                <a:solidFill>
                  <a:schemeClr val="tx1"/>
                </a:solidFill>
                <a:latin typeface="Tahoma" pitchFamily="34" charset="0"/>
                <a:ea typeface="MS PGothic" pitchFamily="34" charset="-128"/>
              </a:defRPr>
            </a:lvl4pPr>
            <a:lvl5pPr marL="2057400" indent="-228600" eaLnBrk="0" hangingPunct="0">
              <a:defRPr sz="20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Tahoma" pitchFamily="34" charset="0"/>
                <a:ea typeface="MS PGothic" pitchFamily="34" charset="-128"/>
              </a:defRPr>
            </a:lvl9pPr>
          </a:lstStyle>
          <a:p>
            <a:pPr eaLnBrk="1" hangingPunct="1">
              <a:defRPr/>
            </a:pPr>
            <a:endParaRPr lang="en-US" sz="1800" dirty="0">
              <a:solidFill>
                <a:srgbClr val="000000"/>
              </a:solidFill>
              <a:latin typeface="Arial" pitchFamily="34" charset="0"/>
            </a:endParaRPr>
          </a:p>
        </p:txBody>
      </p:sp>
      <p:sp>
        <p:nvSpPr>
          <p:cNvPr id="21509" name="Line 7"/>
          <p:cNvSpPr>
            <a:spLocks noChangeShapeType="1"/>
          </p:cNvSpPr>
          <p:nvPr/>
        </p:nvSpPr>
        <p:spPr bwMode="auto">
          <a:xfrm>
            <a:off x="533401" y="990600"/>
            <a:ext cx="6900985" cy="0"/>
          </a:xfrm>
          <a:prstGeom prst="line">
            <a:avLst/>
          </a:prstGeom>
          <a:noFill/>
          <a:ln w="19050">
            <a:solidFill>
              <a:srgbClr val="336699"/>
            </a:solidFill>
            <a:round/>
            <a:headEnd/>
            <a:tailEnd/>
          </a:ln>
          <a:extLst>
            <a:ext uri="{909E8E84-426E-40DD-AFC4-6F175D3DCCD1}">
              <a14:hiddenFill xmlns:a14="http://schemas.microsoft.com/office/drawing/2010/main">
                <a:noFill/>
              </a14:hiddenFill>
            </a:ext>
          </a:extLst>
        </p:spPr>
        <p:txBody>
          <a:bodyPr/>
          <a:lstStyle/>
          <a:p>
            <a:endParaRPr lang="en-US" sz="2000" dirty="0">
              <a:solidFill>
                <a:srgbClr val="000000"/>
              </a:solidFill>
              <a:latin typeface="Tahoma" pitchFamily="34" charset="0"/>
              <a:ea typeface="MS PGothic" pitchFamily="34" charset="-128"/>
            </a:endParaRPr>
          </a:p>
        </p:txBody>
      </p:sp>
      <p:sp>
        <p:nvSpPr>
          <p:cNvPr id="2054" name="Text Box 10"/>
          <p:cNvSpPr txBox="1">
            <a:spLocks noChangeArrowheads="1"/>
          </p:cNvSpPr>
          <p:nvPr/>
        </p:nvSpPr>
        <p:spPr bwMode="auto">
          <a:xfrm>
            <a:off x="8610600" y="6410327"/>
            <a:ext cx="381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chemeClr val="tx1"/>
                </a:solidFill>
                <a:latin typeface="Tahoma" pitchFamily="34" charset="0"/>
                <a:ea typeface="MS PGothic" pitchFamily="34" charset="-128"/>
              </a:defRPr>
            </a:lvl1pPr>
            <a:lvl2pPr marL="742950" indent="-285750" eaLnBrk="0" hangingPunct="0">
              <a:defRPr sz="2000">
                <a:solidFill>
                  <a:schemeClr val="tx1"/>
                </a:solidFill>
                <a:latin typeface="Tahoma" pitchFamily="34" charset="0"/>
                <a:ea typeface="MS PGothic" pitchFamily="34" charset="-128"/>
              </a:defRPr>
            </a:lvl2pPr>
            <a:lvl3pPr marL="1143000" indent="-228600" eaLnBrk="0" hangingPunct="0">
              <a:defRPr sz="2000">
                <a:solidFill>
                  <a:schemeClr val="tx1"/>
                </a:solidFill>
                <a:latin typeface="Tahoma" pitchFamily="34" charset="0"/>
                <a:ea typeface="MS PGothic" pitchFamily="34" charset="-128"/>
              </a:defRPr>
            </a:lvl3pPr>
            <a:lvl4pPr marL="1600200" indent="-228600" eaLnBrk="0" hangingPunct="0">
              <a:defRPr sz="2000">
                <a:solidFill>
                  <a:schemeClr val="tx1"/>
                </a:solidFill>
                <a:latin typeface="Tahoma" pitchFamily="34" charset="0"/>
                <a:ea typeface="MS PGothic" pitchFamily="34" charset="-128"/>
              </a:defRPr>
            </a:lvl4pPr>
            <a:lvl5pPr marL="2057400" indent="-228600" eaLnBrk="0" hangingPunct="0">
              <a:defRPr sz="20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Tahoma" pitchFamily="34" charset="0"/>
                <a:ea typeface="MS PGothic" pitchFamily="34" charset="-128"/>
              </a:defRPr>
            </a:lvl9pPr>
          </a:lstStyle>
          <a:p>
            <a:pPr algn="r" eaLnBrk="1" hangingPunct="1">
              <a:spcBef>
                <a:spcPct val="50000"/>
              </a:spcBef>
              <a:defRPr/>
            </a:pPr>
            <a:fld id="{996FBFF8-A80C-43DF-911E-DB1255C0E376}" type="slidenum">
              <a:rPr lang="en-US" sz="1200" smtClean="0">
                <a:solidFill>
                  <a:srgbClr val="000000"/>
                </a:solidFill>
                <a:latin typeface="Arial" pitchFamily="34" charset="0"/>
              </a:rPr>
              <a:pPr algn="r" eaLnBrk="1" hangingPunct="1">
                <a:spcBef>
                  <a:spcPct val="50000"/>
                </a:spcBef>
                <a:defRPr/>
              </a:pPr>
              <a:t>‹#›</a:t>
            </a:fld>
            <a:endParaRPr lang="en-US" sz="1200" dirty="0">
              <a:solidFill>
                <a:srgbClr val="000000"/>
              </a:solidFill>
              <a:latin typeface="Arial" pitchFamily="34" charset="0"/>
            </a:endParaRPr>
          </a:p>
        </p:txBody>
      </p:sp>
      <p:sp>
        <p:nvSpPr>
          <p:cNvPr id="2055" name="TextBox 8"/>
          <p:cNvSpPr txBox="1">
            <a:spLocks noChangeArrowheads="1"/>
          </p:cNvSpPr>
          <p:nvPr/>
        </p:nvSpPr>
        <p:spPr bwMode="auto">
          <a:xfrm>
            <a:off x="6400800" y="6477002"/>
            <a:ext cx="25146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ahoma" pitchFamily="34" charset="0"/>
                <a:ea typeface="MS PGothic" pitchFamily="34" charset="-128"/>
              </a:defRPr>
            </a:lvl1pPr>
            <a:lvl2pPr marL="742950" indent="-285750" eaLnBrk="0" hangingPunct="0">
              <a:defRPr sz="2000">
                <a:solidFill>
                  <a:schemeClr val="tx1"/>
                </a:solidFill>
                <a:latin typeface="Tahoma" pitchFamily="34" charset="0"/>
                <a:ea typeface="MS PGothic" pitchFamily="34" charset="-128"/>
              </a:defRPr>
            </a:lvl2pPr>
            <a:lvl3pPr marL="1143000" indent="-228600" eaLnBrk="0" hangingPunct="0">
              <a:defRPr sz="2000">
                <a:solidFill>
                  <a:schemeClr val="tx1"/>
                </a:solidFill>
                <a:latin typeface="Tahoma" pitchFamily="34" charset="0"/>
                <a:ea typeface="MS PGothic" pitchFamily="34" charset="-128"/>
              </a:defRPr>
            </a:lvl3pPr>
            <a:lvl4pPr marL="1600200" indent="-228600" eaLnBrk="0" hangingPunct="0">
              <a:defRPr sz="2000">
                <a:solidFill>
                  <a:schemeClr val="tx1"/>
                </a:solidFill>
                <a:latin typeface="Tahoma" pitchFamily="34" charset="0"/>
                <a:ea typeface="MS PGothic" pitchFamily="34" charset="-128"/>
              </a:defRPr>
            </a:lvl4pPr>
            <a:lvl5pPr marL="2057400" indent="-228600" eaLnBrk="0" hangingPunct="0">
              <a:defRPr sz="20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Tahoma" pitchFamily="34" charset="0"/>
                <a:ea typeface="MS PGothic" pitchFamily="34" charset="-128"/>
              </a:defRPr>
            </a:lvl9pPr>
          </a:lstStyle>
          <a:p>
            <a:pPr>
              <a:lnSpc>
                <a:spcPts val="900"/>
              </a:lnSpc>
              <a:buFont typeface="Arial" pitchFamily="34" charset="0"/>
              <a:buNone/>
              <a:defRPr/>
            </a:pPr>
            <a:r>
              <a:rPr lang="en-US" sz="1000" b="1" dirty="0">
                <a:solidFill>
                  <a:srgbClr val="000000"/>
                </a:solidFill>
                <a:latin typeface="Arial" pitchFamily="34" charset="0"/>
              </a:rPr>
              <a:t>U.S. Department of Transportation</a:t>
            </a:r>
          </a:p>
        </p:txBody>
      </p:sp>
      <p:pic>
        <p:nvPicPr>
          <p:cNvPr id="21512" name="Picture 11" descr="Triscallion_Black"/>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6172200" y="6430965"/>
            <a:ext cx="27463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8424615"/>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90" r:id="rId15"/>
    <p:sldLayoutId id="2147483802" r:id="rId16"/>
  </p:sldLayoutIdLst>
  <p:txStyles>
    <p:titleStyle>
      <a:lvl1pPr algn="l" rtl="0" eaLnBrk="0" fontAlgn="base" hangingPunct="0">
        <a:spcBef>
          <a:spcPct val="0"/>
        </a:spcBef>
        <a:spcAft>
          <a:spcPct val="0"/>
        </a:spcAft>
        <a:defRPr sz="3200" b="1">
          <a:solidFill>
            <a:schemeClr val="bg1"/>
          </a:solidFill>
          <a:latin typeface="+mj-lt"/>
          <a:ea typeface="MS PGothic" pitchFamily="34" charset="-128"/>
          <a:cs typeface="MS PGothic"/>
        </a:defRPr>
      </a:lvl1pPr>
      <a:lvl2pPr algn="l" rtl="0" eaLnBrk="0" fontAlgn="base" hangingPunct="0">
        <a:spcBef>
          <a:spcPct val="0"/>
        </a:spcBef>
        <a:spcAft>
          <a:spcPct val="0"/>
        </a:spcAft>
        <a:defRPr sz="3200" b="1">
          <a:solidFill>
            <a:schemeClr val="tx2"/>
          </a:solidFill>
          <a:latin typeface="Arial" charset="0"/>
          <a:ea typeface="MS PGothic" pitchFamily="34" charset="-128"/>
          <a:cs typeface="MS PGothic"/>
        </a:defRPr>
      </a:lvl2pPr>
      <a:lvl3pPr algn="l" rtl="0" eaLnBrk="0" fontAlgn="base" hangingPunct="0">
        <a:spcBef>
          <a:spcPct val="0"/>
        </a:spcBef>
        <a:spcAft>
          <a:spcPct val="0"/>
        </a:spcAft>
        <a:defRPr sz="3200" b="1">
          <a:solidFill>
            <a:schemeClr val="tx2"/>
          </a:solidFill>
          <a:latin typeface="Arial" charset="0"/>
          <a:ea typeface="MS PGothic" pitchFamily="34" charset="-128"/>
          <a:cs typeface="MS PGothic"/>
        </a:defRPr>
      </a:lvl3pPr>
      <a:lvl4pPr algn="l" rtl="0" eaLnBrk="0" fontAlgn="base" hangingPunct="0">
        <a:spcBef>
          <a:spcPct val="0"/>
        </a:spcBef>
        <a:spcAft>
          <a:spcPct val="0"/>
        </a:spcAft>
        <a:defRPr sz="3200" b="1">
          <a:solidFill>
            <a:schemeClr val="tx2"/>
          </a:solidFill>
          <a:latin typeface="Arial" charset="0"/>
          <a:ea typeface="MS PGothic" pitchFamily="34" charset="-128"/>
          <a:cs typeface="MS PGothic"/>
        </a:defRPr>
      </a:lvl4pPr>
      <a:lvl5pPr algn="l" rtl="0" eaLnBrk="0" fontAlgn="base" hangingPunct="0">
        <a:spcBef>
          <a:spcPct val="0"/>
        </a:spcBef>
        <a:spcAft>
          <a:spcPct val="0"/>
        </a:spcAft>
        <a:defRPr sz="3200" b="1">
          <a:solidFill>
            <a:schemeClr val="tx2"/>
          </a:solidFill>
          <a:latin typeface="Arial" charset="0"/>
          <a:ea typeface="MS PGothic" pitchFamily="34" charset="-128"/>
          <a:cs typeface="MS PGothic"/>
        </a:defRPr>
      </a:lvl5pPr>
      <a:lvl6pPr marL="457200" algn="l" rtl="0" eaLnBrk="0" fontAlgn="base" hangingPunct="0">
        <a:spcBef>
          <a:spcPct val="0"/>
        </a:spcBef>
        <a:spcAft>
          <a:spcPct val="0"/>
        </a:spcAft>
        <a:defRPr sz="2800" b="1">
          <a:solidFill>
            <a:schemeClr val="tx2"/>
          </a:solidFill>
          <a:latin typeface="Arial" charset="0"/>
        </a:defRPr>
      </a:lvl6pPr>
      <a:lvl7pPr marL="914400" algn="l" rtl="0" eaLnBrk="0" fontAlgn="base" hangingPunct="0">
        <a:spcBef>
          <a:spcPct val="0"/>
        </a:spcBef>
        <a:spcAft>
          <a:spcPct val="0"/>
        </a:spcAft>
        <a:defRPr sz="2800" b="1">
          <a:solidFill>
            <a:schemeClr val="tx2"/>
          </a:solidFill>
          <a:latin typeface="Arial" charset="0"/>
        </a:defRPr>
      </a:lvl7pPr>
      <a:lvl8pPr marL="1371600" algn="l" rtl="0" eaLnBrk="0" fontAlgn="base" hangingPunct="0">
        <a:spcBef>
          <a:spcPct val="0"/>
        </a:spcBef>
        <a:spcAft>
          <a:spcPct val="0"/>
        </a:spcAft>
        <a:defRPr sz="2800" b="1">
          <a:solidFill>
            <a:schemeClr val="tx2"/>
          </a:solidFill>
          <a:latin typeface="Arial" charset="0"/>
        </a:defRPr>
      </a:lvl8pPr>
      <a:lvl9pPr marL="1828800" algn="l" rtl="0" eaLnBrk="0" fontAlgn="base" hangingPunct="0">
        <a:spcBef>
          <a:spcPct val="0"/>
        </a:spcBef>
        <a:spcAft>
          <a:spcPct val="0"/>
        </a:spcAft>
        <a:defRPr sz="2800" b="1">
          <a:solidFill>
            <a:schemeClr val="tx2"/>
          </a:solidFill>
          <a:latin typeface="Arial" charset="0"/>
        </a:defRPr>
      </a:lvl9pPr>
    </p:titleStyle>
    <p:bodyStyle>
      <a:lvl1pPr marL="171450" indent="-171450" algn="l" rtl="0" eaLnBrk="0" fontAlgn="base" hangingPunct="0">
        <a:spcBef>
          <a:spcPct val="20000"/>
        </a:spcBef>
        <a:spcAft>
          <a:spcPct val="0"/>
        </a:spcAft>
        <a:buFont typeface="Wingdings" pitchFamily="2" charset="2"/>
        <a:buChar char="§"/>
        <a:defRPr sz="1600">
          <a:solidFill>
            <a:schemeClr val="tx1"/>
          </a:solidFill>
          <a:latin typeface="+mn-lt"/>
          <a:ea typeface="MS PGothic" pitchFamily="34" charset="-128"/>
          <a:cs typeface="MS PGothic"/>
        </a:defRPr>
      </a:lvl1pPr>
      <a:lvl2pPr marL="392113" indent="-209550" algn="l" rtl="0" eaLnBrk="0" fontAlgn="base" hangingPunct="0">
        <a:spcBef>
          <a:spcPct val="20000"/>
        </a:spcBef>
        <a:spcAft>
          <a:spcPct val="0"/>
        </a:spcAft>
        <a:buSzPct val="65000"/>
        <a:buFont typeface="Arial Unicode MS" pitchFamily="34" charset="-128"/>
        <a:buChar char="□"/>
        <a:defRPr sz="1600">
          <a:solidFill>
            <a:schemeClr val="tx1"/>
          </a:solidFill>
          <a:latin typeface="+mn-lt"/>
          <a:ea typeface="MS PGothic" pitchFamily="34" charset="-128"/>
          <a:cs typeface="MS PGothic"/>
        </a:defRPr>
      </a:lvl2pPr>
      <a:lvl3pPr marL="620713" indent="-209550" algn="l" rtl="0" eaLnBrk="0" fontAlgn="base" hangingPunct="0">
        <a:spcBef>
          <a:spcPct val="20000"/>
        </a:spcBef>
        <a:spcAft>
          <a:spcPct val="0"/>
        </a:spcAft>
        <a:buFont typeface="Arial" pitchFamily="34" charset="0"/>
        <a:buChar char="▪"/>
        <a:defRPr sz="1600">
          <a:solidFill>
            <a:schemeClr val="tx1"/>
          </a:solidFill>
          <a:latin typeface="+mn-lt"/>
          <a:ea typeface="MS PGothic" pitchFamily="34" charset="-128"/>
          <a:cs typeface="MS PGothic"/>
        </a:defRPr>
      </a:lvl3pPr>
      <a:lvl4pPr marL="839788" indent="-209550" algn="l" rtl="0" eaLnBrk="0" fontAlgn="base" hangingPunct="0">
        <a:spcBef>
          <a:spcPct val="20000"/>
        </a:spcBef>
        <a:spcAft>
          <a:spcPct val="0"/>
        </a:spcAft>
        <a:buFont typeface="Arial" pitchFamily="34" charset="0"/>
        <a:buChar char="–"/>
        <a:defRPr sz="1600">
          <a:solidFill>
            <a:schemeClr val="tx1"/>
          </a:solidFill>
          <a:latin typeface="+mn-lt"/>
          <a:ea typeface="MS PGothic" pitchFamily="34" charset="-128"/>
          <a:cs typeface="MS PGothic"/>
        </a:defRPr>
      </a:lvl4pPr>
      <a:lvl5pPr marL="1041400" indent="-209550" algn="l" rtl="0" eaLnBrk="0" fontAlgn="base" hangingPunct="0">
        <a:spcBef>
          <a:spcPct val="20000"/>
        </a:spcBef>
        <a:spcAft>
          <a:spcPct val="0"/>
        </a:spcAft>
        <a:buChar char="•"/>
        <a:defRPr sz="1600">
          <a:solidFill>
            <a:schemeClr val="tx1"/>
          </a:solidFill>
          <a:latin typeface="+mn-lt"/>
          <a:ea typeface="MS PGothic" pitchFamily="34" charset="-128"/>
          <a:cs typeface="MS PGothic"/>
        </a:defRPr>
      </a:lvl5pPr>
      <a:lvl6pPr marL="2514600" indent="-228600" algn="l" rtl="0" eaLnBrk="0" fontAlgn="base" hangingPunct="0">
        <a:spcBef>
          <a:spcPct val="20000"/>
        </a:spcBef>
        <a:spcAft>
          <a:spcPct val="0"/>
        </a:spcAft>
        <a:buChar char="»"/>
        <a:defRPr sz="1200">
          <a:solidFill>
            <a:schemeClr val="tx1"/>
          </a:solidFill>
          <a:latin typeface="+mn-lt"/>
        </a:defRPr>
      </a:lvl6pPr>
      <a:lvl7pPr marL="2971800" indent="-228600" algn="l" rtl="0" eaLnBrk="0" fontAlgn="base" hangingPunct="0">
        <a:spcBef>
          <a:spcPct val="20000"/>
        </a:spcBef>
        <a:spcAft>
          <a:spcPct val="0"/>
        </a:spcAft>
        <a:buChar char="»"/>
        <a:defRPr sz="1200">
          <a:solidFill>
            <a:schemeClr val="tx1"/>
          </a:solidFill>
          <a:latin typeface="+mn-lt"/>
        </a:defRPr>
      </a:lvl7pPr>
      <a:lvl8pPr marL="3429000" indent="-228600" algn="l" rtl="0" eaLnBrk="0" fontAlgn="base" hangingPunct="0">
        <a:spcBef>
          <a:spcPct val="20000"/>
        </a:spcBef>
        <a:spcAft>
          <a:spcPct val="0"/>
        </a:spcAft>
        <a:buChar char="»"/>
        <a:defRPr sz="1200">
          <a:solidFill>
            <a:schemeClr val="tx1"/>
          </a:solidFill>
          <a:latin typeface="+mn-lt"/>
        </a:defRPr>
      </a:lvl8pPr>
      <a:lvl9pPr marL="3886200" indent="-228600" algn="l" rtl="0" eaLnBrk="0" fontAlgn="base" hangingPunct="0">
        <a:spcBef>
          <a:spcPct val="20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5856"/>
            <a:ext cx="9136192" cy="6852144"/>
            <a:chOff x="0" y="5856"/>
            <a:chExt cx="9136192" cy="6852144"/>
          </a:xfrm>
        </p:grpSpPr>
        <p:pic>
          <p:nvPicPr>
            <p:cNvPr id="7" name="Picture 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5856"/>
              <a:ext cx="9136192" cy="6852144"/>
            </a:xfrm>
            <a:prstGeom prst="rect">
              <a:avLst/>
            </a:prstGeom>
          </p:spPr>
        </p:pic>
        <p:sp>
          <p:nvSpPr>
            <p:cNvPr id="4" name="Rectangle 3"/>
            <p:cNvSpPr/>
            <p:nvPr/>
          </p:nvSpPr>
          <p:spPr>
            <a:xfrm>
              <a:off x="7530353" y="5808277"/>
              <a:ext cx="1237129" cy="6678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pic>
          <p:nvPicPr>
            <p:cNvPr id="8" name="Picture 7" descr="ITS_InternationalCooperation_010515.eps"/>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576753" y="5936781"/>
              <a:ext cx="1190729" cy="724314"/>
            </a:xfrm>
            <a:prstGeom prst="rect">
              <a:avLst/>
            </a:prstGeom>
          </p:spPr>
        </p:pic>
      </p:grpSp>
      <p:sp>
        <p:nvSpPr>
          <p:cNvPr id="2" name="Title Placeholder 1"/>
          <p:cNvSpPr>
            <a:spLocks noGrp="1"/>
          </p:cNvSpPr>
          <p:nvPr>
            <p:ph type="title"/>
          </p:nvPr>
        </p:nvSpPr>
        <p:spPr>
          <a:xfrm>
            <a:off x="594721" y="671874"/>
            <a:ext cx="7179146" cy="720816"/>
          </a:xfrm>
          <a:prstGeom prst="rect">
            <a:avLst/>
          </a:prstGeom>
        </p:spPr>
        <p:txBody>
          <a:bodyPr vert="horz" lIns="87276" tIns="43638" rIns="87276" bIns="43638"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1" y="1884889"/>
            <a:ext cx="8229600" cy="3716678"/>
          </a:xfrm>
          <a:prstGeom prst="rect">
            <a:avLst/>
          </a:prstGeom>
        </p:spPr>
        <p:txBody>
          <a:bodyPr vert="horz" lIns="87276" tIns="43638" rIns="87276" bIns="4363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8085122" y="822395"/>
            <a:ext cx="342832" cy="365125"/>
          </a:xfrm>
          <a:prstGeom prst="rect">
            <a:avLst/>
          </a:prstGeom>
        </p:spPr>
        <p:txBody>
          <a:bodyPr vert="horz" lIns="87276" tIns="43638" rIns="87276" bIns="43638" rtlCol="0" anchor="ctr"/>
          <a:lstStyle>
            <a:lvl1pPr algn="r">
              <a:defRPr sz="1100">
                <a:solidFill>
                  <a:schemeClr val="bg1"/>
                </a:solidFill>
                <a:latin typeface="Arial"/>
                <a:cs typeface="Arial"/>
              </a:defRPr>
            </a:lvl1pPr>
          </a:lstStyle>
          <a:p>
            <a:pPr defTabSz="436381"/>
            <a:fld id="{91964D3A-D242-4F42-BC60-0A047D841C16}" type="slidenum">
              <a:rPr lang="en-US" smtClean="0">
                <a:solidFill>
                  <a:prstClr val="white"/>
                </a:solidFill>
              </a:rPr>
              <a:pPr defTabSz="436381"/>
              <a:t>‹#›</a:t>
            </a:fld>
            <a:endParaRPr lang="en-US" dirty="0">
              <a:solidFill>
                <a:prstClr val="white"/>
              </a:solidFill>
            </a:endParaRPr>
          </a:p>
        </p:txBody>
      </p:sp>
      <p:pic>
        <p:nvPicPr>
          <p:cNvPr id="10" name="Picture 9"/>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Line 7"/>
          <p:cNvSpPr>
            <a:spLocks noChangeShapeType="1"/>
          </p:cNvSpPr>
          <p:nvPr userDrawn="1"/>
        </p:nvSpPr>
        <p:spPr bwMode="auto">
          <a:xfrm flipV="1">
            <a:off x="533400" y="976315"/>
            <a:ext cx="6927850" cy="14287"/>
          </a:xfrm>
          <a:prstGeom prst="line">
            <a:avLst/>
          </a:prstGeom>
          <a:noFill/>
          <a:ln w="19050">
            <a:solidFill>
              <a:srgbClr val="336699"/>
            </a:solidFill>
            <a:round/>
            <a:headEnd/>
            <a:tailEnd/>
          </a:ln>
          <a:extLst>
            <a:ext uri="{909E8E84-426E-40DD-AFC4-6F175D3DCCD1}">
              <a14:hiddenFill xmlns:a14="http://schemas.microsoft.com/office/drawing/2010/main">
                <a:noFill/>
              </a14:hiddenFill>
            </a:ext>
          </a:extLst>
        </p:spPr>
        <p:txBody>
          <a:bodyPr/>
          <a:lstStyle/>
          <a:p>
            <a:endParaRPr lang="en-US" sz="2000" dirty="0">
              <a:solidFill>
                <a:srgbClr val="000000"/>
              </a:solidFill>
              <a:latin typeface="Tahoma" pitchFamily="34" charset="0"/>
              <a:ea typeface="MS PGothic" pitchFamily="34" charset="-128"/>
            </a:endParaRPr>
          </a:p>
        </p:txBody>
      </p:sp>
    </p:spTree>
    <p:extLst>
      <p:ext uri="{BB962C8B-B14F-4D97-AF65-F5344CB8AC3E}">
        <p14:creationId xmlns:p14="http://schemas.microsoft.com/office/powerpoint/2010/main" val="3738638777"/>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14" r:id="rId11"/>
    <p:sldLayoutId id="2147483718" r:id="rId12"/>
    <p:sldLayoutId id="2147483720" r:id="rId13"/>
    <p:sldLayoutId id="2147483726" r:id="rId14"/>
  </p:sldLayoutIdLst>
  <p:txStyles>
    <p:titleStyle>
      <a:lvl1pPr algn="l" defTabSz="436381" rtl="0" eaLnBrk="1" latinLnBrk="0" hangingPunct="1">
        <a:spcBef>
          <a:spcPct val="0"/>
        </a:spcBef>
        <a:buNone/>
        <a:defRPr sz="2300" b="1" kern="1200">
          <a:solidFill>
            <a:srgbClr val="FFFFFF"/>
          </a:solidFill>
          <a:latin typeface="Arial"/>
          <a:ea typeface="+mj-ea"/>
          <a:cs typeface="Arial"/>
        </a:defRPr>
      </a:lvl1pPr>
    </p:titleStyle>
    <p:bodyStyle>
      <a:lvl1pPr marL="327285" indent="-327285" algn="l" defTabSz="436381" rtl="0" eaLnBrk="1" latinLnBrk="0" hangingPunct="1">
        <a:spcBef>
          <a:spcPct val="20000"/>
        </a:spcBef>
        <a:buClr>
          <a:srgbClr val="093F94"/>
        </a:buClr>
        <a:buSzPct val="135000"/>
        <a:buFont typeface="Arial"/>
        <a:buChar char="•"/>
        <a:defRPr sz="1800" kern="1200">
          <a:solidFill>
            <a:schemeClr val="tx1">
              <a:lumMod val="65000"/>
              <a:lumOff val="35000"/>
            </a:schemeClr>
          </a:solidFill>
          <a:latin typeface="Arial"/>
          <a:ea typeface="+mn-ea"/>
          <a:cs typeface="Arial"/>
        </a:defRPr>
      </a:lvl1pPr>
      <a:lvl2pPr marL="709119" indent="-272738" algn="l" defTabSz="436381" rtl="0" eaLnBrk="1" latinLnBrk="0" hangingPunct="1">
        <a:spcBef>
          <a:spcPct val="20000"/>
        </a:spcBef>
        <a:buFont typeface="Arial"/>
        <a:buChar char="–"/>
        <a:defRPr sz="1800" kern="1200">
          <a:solidFill>
            <a:schemeClr val="tx1">
              <a:lumMod val="65000"/>
              <a:lumOff val="35000"/>
            </a:schemeClr>
          </a:solidFill>
          <a:latin typeface="Arial"/>
          <a:ea typeface="+mn-ea"/>
          <a:cs typeface="Arial"/>
        </a:defRPr>
      </a:lvl2pPr>
      <a:lvl3pPr marL="1090951" indent="-218190" algn="l" defTabSz="436381" rtl="0" eaLnBrk="1" latinLnBrk="0" hangingPunct="1">
        <a:spcBef>
          <a:spcPct val="20000"/>
        </a:spcBef>
        <a:buFont typeface="Arial"/>
        <a:buChar char="•"/>
        <a:defRPr sz="1800" kern="1200">
          <a:solidFill>
            <a:schemeClr val="tx1">
              <a:lumMod val="65000"/>
              <a:lumOff val="35000"/>
            </a:schemeClr>
          </a:solidFill>
          <a:latin typeface="Arial"/>
          <a:ea typeface="+mn-ea"/>
          <a:cs typeface="Arial"/>
        </a:defRPr>
      </a:lvl3pPr>
      <a:lvl4pPr marL="1527332" indent="-218190" algn="l" defTabSz="436381" rtl="0" eaLnBrk="1" latinLnBrk="0" hangingPunct="1">
        <a:spcBef>
          <a:spcPct val="20000"/>
        </a:spcBef>
        <a:buFont typeface="Arial"/>
        <a:buChar char="–"/>
        <a:defRPr sz="1800" kern="1200">
          <a:solidFill>
            <a:schemeClr val="tx1">
              <a:lumMod val="65000"/>
              <a:lumOff val="35000"/>
            </a:schemeClr>
          </a:solidFill>
          <a:latin typeface="Arial"/>
          <a:ea typeface="+mn-ea"/>
          <a:cs typeface="Arial"/>
        </a:defRPr>
      </a:lvl4pPr>
      <a:lvl5pPr marL="1963712" indent="-218190" algn="l" defTabSz="436381" rtl="0" eaLnBrk="1" latinLnBrk="0" hangingPunct="1">
        <a:spcBef>
          <a:spcPct val="20000"/>
        </a:spcBef>
        <a:buFont typeface="Arial"/>
        <a:buChar char="»"/>
        <a:defRPr sz="1800" kern="1200">
          <a:solidFill>
            <a:schemeClr val="tx1">
              <a:lumMod val="65000"/>
              <a:lumOff val="35000"/>
            </a:schemeClr>
          </a:solidFill>
          <a:latin typeface="Arial"/>
          <a:ea typeface="+mn-ea"/>
          <a:cs typeface="Arial"/>
        </a:defRPr>
      </a:lvl5pPr>
      <a:lvl6pPr marL="2400093" indent="-218190" algn="l" defTabSz="436381" rtl="0" eaLnBrk="1" latinLnBrk="0" hangingPunct="1">
        <a:spcBef>
          <a:spcPct val="20000"/>
        </a:spcBef>
        <a:buFont typeface="Arial"/>
        <a:buChar char="•"/>
        <a:defRPr sz="1900" kern="1200">
          <a:solidFill>
            <a:schemeClr val="tx1"/>
          </a:solidFill>
          <a:latin typeface="+mn-lt"/>
          <a:ea typeface="+mn-ea"/>
          <a:cs typeface="+mn-cs"/>
        </a:defRPr>
      </a:lvl6pPr>
      <a:lvl7pPr marL="2836474" indent="-218190" algn="l" defTabSz="436381" rtl="0" eaLnBrk="1" latinLnBrk="0" hangingPunct="1">
        <a:spcBef>
          <a:spcPct val="20000"/>
        </a:spcBef>
        <a:buFont typeface="Arial"/>
        <a:buChar char="•"/>
        <a:defRPr sz="1900" kern="1200">
          <a:solidFill>
            <a:schemeClr val="tx1"/>
          </a:solidFill>
          <a:latin typeface="+mn-lt"/>
          <a:ea typeface="+mn-ea"/>
          <a:cs typeface="+mn-cs"/>
        </a:defRPr>
      </a:lvl7pPr>
      <a:lvl8pPr marL="3272854" indent="-218190" algn="l" defTabSz="436381" rtl="0" eaLnBrk="1" latinLnBrk="0" hangingPunct="1">
        <a:spcBef>
          <a:spcPct val="20000"/>
        </a:spcBef>
        <a:buFont typeface="Arial"/>
        <a:buChar char="•"/>
        <a:defRPr sz="1900" kern="1200">
          <a:solidFill>
            <a:schemeClr val="tx1"/>
          </a:solidFill>
          <a:latin typeface="+mn-lt"/>
          <a:ea typeface="+mn-ea"/>
          <a:cs typeface="+mn-cs"/>
        </a:defRPr>
      </a:lvl8pPr>
      <a:lvl9pPr marL="3709235" indent="-218190" algn="l" defTabSz="436381" rtl="0" eaLnBrk="1" latinLnBrk="0" hangingPunct="1">
        <a:spcBef>
          <a:spcPct val="20000"/>
        </a:spcBef>
        <a:buFont typeface="Arial"/>
        <a:buChar char="•"/>
        <a:defRPr sz="1900" kern="1200">
          <a:solidFill>
            <a:schemeClr val="tx1"/>
          </a:solidFill>
          <a:latin typeface="+mn-lt"/>
          <a:ea typeface="+mn-ea"/>
          <a:cs typeface="+mn-cs"/>
        </a:defRPr>
      </a:lvl9pPr>
    </p:bodyStyle>
    <p:otherStyle>
      <a:defPPr>
        <a:defRPr lang="en-US"/>
      </a:defPPr>
      <a:lvl1pPr marL="0" algn="l" defTabSz="436381" rtl="0" eaLnBrk="1" latinLnBrk="0" hangingPunct="1">
        <a:defRPr sz="1800" kern="1200">
          <a:solidFill>
            <a:schemeClr val="tx1"/>
          </a:solidFill>
          <a:latin typeface="+mn-lt"/>
          <a:ea typeface="+mn-ea"/>
          <a:cs typeface="+mn-cs"/>
        </a:defRPr>
      </a:lvl1pPr>
      <a:lvl2pPr marL="436381" algn="l" defTabSz="436381" rtl="0" eaLnBrk="1" latinLnBrk="0" hangingPunct="1">
        <a:defRPr sz="1800" kern="1200">
          <a:solidFill>
            <a:schemeClr val="tx1"/>
          </a:solidFill>
          <a:latin typeface="+mn-lt"/>
          <a:ea typeface="+mn-ea"/>
          <a:cs typeface="+mn-cs"/>
        </a:defRPr>
      </a:lvl2pPr>
      <a:lvl3pPr marL="872761" algn="l" defTabSz="436381" rtl="0" eaLnBrk="1" latinLnBrk="0" hangingPunct="1">
        <a:defRPr sz="1800" kern="1200">
          <a:solidFill>
            <a:schemeClr val="tx1"/>
          </a:solidFill>
          <a:latin typeface="+mn-lt"/>
          <a:ea typeface="+mn-ea"/>
          <a:cs typeface="+mn-cs"/>
        </a:defRPr>
      </a:lvl3pPr>
      <a:lvl4pPr marL="1309142" algn="l" defTabSz="436381" rtl="0" eaLnBrk="1" latinLnBrk="0" hangingPunct="1">
        <a:defRPr sz="1800" kern="1200">
          <a:solidFill>
            <a:schemeClr val="tx1"/>
          </a:solidFill>
          <a:latin typeface="+mn-lt"/>
          <a:ea typeface="+mn-ea"/>
          <a:cs typeface="+mn-cs"/>
        </a:defRPr>
      </a:lvl4pPr>
      <a:lvl5pPr marL="1745523" algn="l" defTabSz="436381" rtl="0" eaLnBrk="1" latinLnBrk="0" hangingPunct="1">
        <a:defRPr sz="1800" kern="1200">
          <a:solidFill>
            <a:schemeClr val="tx1"/>
          </a:solidFill>
          <a:latin typeface="+mn-lt"/>
          <a:ea typeface="+mn-ea"/>
          <a:cs typeface="+mn-cs"/>
        </a:defRPr>
      </a:lvl5pPr>
      <a:lvl6pPr marL="2181903" algn="l" defTabSz="436381" rtl="0" eaLnBrk="1" latinLnBrk="0" hangingPunct="1">
        <a:defRPr sz="1800" kern="1200">
          <a:solidFill>
            <a:schemeClr val="tx1"/>
          </a:solidFill>
          <a:latin typeface="+mn-lt"/>
          <a:ea typeface="+mn-ea"/>
          <a:cs typeface="+mn-cs"/>
        </a:defRPr>
      </a:lvl6pPr>
      <a:lvl7pPr marL="2618284" algn="l" defTabSz="436381" rtl="0" eaLnBrk="1" latinLnBrk="0" hangingPunct="1">
        <a:defRPr sz="1800" kern="1200">
          <a:solidFill>
            <a:schemeClr val="tx1"/>
          </a:solidFill>
          <a:latin typeface="+mn-lt"/>
          <a:ea typeface="+mn-ea"/>
          <a:cs typeface="+mn-cs"/>
        </a:defRPr>
      </a:lvl7pPr>
      <a:lvl8pPr marL="3054664" algn="l" defTabSz="436381" rtl="0" eaLnBrk="1" latinLnBrk="0" hangingPunct="1">
        <a:defRPr sz="1800" kern="1200">
          <a:solidFill>
            <a:schemeClr val="tx1"/>
          </a:solidFill>
          <a:latin typeface="+mn-lt"/>
          <a:ea typeface="+mn-ea"/>
          <a:cs typeface="+mn-cs"/>
        </a:defRPr>
      </a:lvl8pPr>
      <a:lvl9pPr marL="3491045" algn="l" defTabSz="436381"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3"/>
          <p:cNvSpPr>
            <a:spLocks noGrp="1" noChangeArrowheads="1"/>
          </p:cNvSpPr>
          <p:nvPr>
            <p:ph type="body" idx="1"/>
          </p:nvPr>
        </p:nvSpPr>
        <p:spPr bwMode="auto">
          <a:xfrm>
            <a:off x="457200" y="12954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MAIN HEADING</a:t>
            </a:r>
          </a:p>
          <a:p>
            <a:pPr lvl="1"/>
            <a:r>
              <a:rPr lang="en-US"/>
              <a:t>Second level</a:t>
            </a:r>
          </a:p>
          <a:p>
            <a:pPr lvl="2"/>
            <a:r>
              <a:rPr lang="en-US"/>
              <a:t>Third level</a:t>
            </a:r>
          </a:p>
          <a:p>
            <a:pPr lvl="3"/>
            <a:r>
              <a:rPr lang="en-US"/>
              <a:t>Fourth level</a:t>
            </a:r>
          </a:p>
          <a:p>
            <a:pPr lvl="4"/>
            <a:r>
              <a:rPr lang="en-US"/>
              <a:t>Fifth level</a:t>
            </a:r>
          </a:p>
        </p:txBody>
      </p:sp>
      <p:sp>
        <p:nvSpPr>
          <p:cNvPr id="2051" name="Rectangle 4"/>
          <p:cNvSpPr>
            <a:spLocks noGrp="1" noChangeArrowheads="1"/>
          </p:cNvSpPr>
          <p:nvPr>
            <p:ph type="title"/>
          </p:nvPr>
        </p:nvSpPr>
        <p:spPr bwMode="auto">
          <a:xfrm>
            <a:off x="457200" y="381000"/>
            <a:ext cx="82296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Title</a:t>
            </a:r>
          </a:p>
        </p:txBody>
      </p:sp>
      <p:sp>
        <p:nvSpPr>
          <p:cNvPr id="4102" name="Text Box 6"/>
          <p:cNvSpPr txBox="1">
            <a:spLocks noChangeArrowheads="1"/>
          </p:cNvSpPr>
          <p:nvPr/>
        </p:nvSpPr>
        <p:spPr bwMode="auto">
          <a:xfrm>
            <a:off x="746126" y="3694115"/>
            <a:ext cx="5349875" cy="307777"/>
          </a:xfrm>
          <a:prstGeom prst="rect">
            <a:avLst/>
          </a:prstGeom>
          <a:noFill/>
          <a:ln w="9525">
            <a:noFill/>
            <a:miter lim="800000"/>
            <a:headEnd/>
            <a:tailEnd/>
          </a:ln>
          <a:effectLst/>
        </p:spPr>
        <p:txBody>
          <a:bodyPr>
            <a:spAutoFit/>
          </a:bodyPr>
          <a:lstStyle/>
          <a:p>
            <a:pPr fontAlgn="base">
              <a:spcBef>
                <a:spcPct val="0"/>
              </a:spcBef>
              <a:spcAft>
                <a:spcPct val="0"/>
              </a:spcAft>
              <a:defRPr/>
            </a:pPr>
            <a:endParaRPr lang="en-US" sz="1400" dirty="0">
              <a:solidFill>
                <a:srgbClr val="000000"/>
              </a:solidFill>
            </a:endParaRPr>
          </a:p>
        </p:txBody>
      </p:sp>
      <p:sp>
        <p:nvSpPr>
          <p:cNvPr id="4103" name="Line 7"/>
          <p:cNvSpPr>
            <a:spLocks noChangeShapeType="1"/>
          </p:cNvSpPr>
          <p:nvPr/>
        </p:nvSpPr>
        <p:spPr bwMode="auto">
          <a:xfrm>
            <a:off x="533400" y="990600"/>
            <a:ext cx="8229600" cy="0"/>
          </a:xfrm>
          <a:prstGeom prst="line">
            <a:avLst/>
          </a:prstGeom>
          <a:noFill/>
          <a:ln w="19050">
            <a:solidFill>
              <a:srgbClr val="336699"/>
            </a:solidFill>
            <a:round/>
            <a:headEnd/>
            <a:tailEnd/>
          </a:ln>
          <a:effectLst/>
        </p:spPr>
        <p:txBody>
          <a:bodyPr/>
          <a:lstStyle/>
          <a:p>
            <a:pPr algn="r" fontAlgn="base">
              <a:spcBef>
                <a:spcPct val="0"/>
              </a:spcBef>
              <a:spcAft>
                <a:spcPct val="0"/>
              </a:spcAft>
              <a:defRPr/>
            </a:pPr>
            <a:endParaRPr lang="en-US" sz="1400" i="1" dirty="0">
              <a:solidFill>
                <a:srgbClr val="FFFFFF"/>
              </a:solidFill>
            </a:endParaRPr>
          </a:p>
        </p:txBody>
      </p:sp>
      <p:sp>
        <p:nvSpPr>
          <p:cNvPr id="4106" name="Text Box 10"/>
          <p:cNvSpPr txBox="1">
            <a:spLocks noChangeArrowheads="1"/>
          </p:cNvSpPr>
          <p:nvPr/>
        </p:nvSpPr>
        <p:spPr bwMode="auto">
          <a:xfrm>
            <a:off x="8610600" y="6410327"/>
            <a:ext cx="381000" cy="276225"/>
          </a:xfrm>
          <a:prstGeom prst="rect">
            <a:avLst/>
          </a:prstGeom>
          <a:noFill/>
          <a:ln w="9525" algn="ctr">
            <a:noFill/>
            <a:miter lim="800000"/>
            <a:headEnd/>
            <a:tailEnd/>
          </a:ln>
          <a:effectLst/>
        </p:spPr>
        <p:txBody>
          <a:bodyPr>
            <a:spAutoFit/>
          </a:bodyPr>
          <a:lstStyle/>
          <a:p>
            <a:pPr algn="r" fontAlgn="base">
              <a:spcBef>
                <a:spcPct val="50000"/>
              </a:spcBef>
              <a:spcAft>
                <a:spcPct val="0"/>
              </a:spcAft>
              <a:defRPr/>
            </a:pPr>
            <a:fld id="{2D88192D-27D7-44EC-9C60-9621F220B398}" type="slidenum">
              <a:rPr lang="en-US" sz="1200">
                <a:solidFill>
                  <a:srgbClr val="000000"/>
                </a:solidFill>
              </a:rPr>
              <a:pPr algn="r" fontAlgn="base">
                <a:spcBef>
                  <a:spcPct val="50000"/>
                </a:spcBef>
                <a:spcAft>
                  <a:spcPct val="0"/>
                </a:spcAft>
                <a:defRPr/>
              </a:pPr>
              <a:t>‹#›</a:t>
            </a:fld>
            <a:endParaRPr lang="en-US" sz="1200" dirty="0">
              <a:solidFill>
                <a:srgbClr val="000000"/>
              </a:solidFill>
            </a:endParaRPr>
          </a:p>
        </p:txBody>
      </p:sp>
      <p:sp>
        <p:nvSpPr>
          <p:cNvPr id="9" name="TextBox 8"/>
          <p:cNvSpPr txBox="1"/>
          <p:nvPr/>
        </p:nvSpPr>
        <p:spPr>
          <a:xfrm>
            <a:off x="6096000" y="6324602"/>
            <a:ext cx="3048000" cy="350865"/>
          </a:xfrm>
          <a:prstGeom prst="rect">
            <a:avLst/>
          </a:prstGeom>
          <a:noFill/>
        </p:spPr>
        <p:txBody>
          <a:bodyPr wrap="square">
            <a:spAutoFit/>
          </a:bodyPr>
          <a:lstStyle/>
          <a:p>
            <a:pPr eaLnBrk="0" fontAlgn="base" hangingPunct="0">
              <a:lnSpc>
                <a:spcPts val="900"/>
              </a:lnSpc>
              <a:spcAft>
                <a:spcPct val="0"/>
              </a:spcAft>
              <a:buFont typeface="Arial" charset="0"/>
              <a:buNone/>
              <a:defRPr/>
            </a:pPr>
            <a:r>
              <a:rPr lang="en-US" sz="900" dirty="0">
                <a:solidFill>
                  <a:srgbClr val="000000"/>
                </a:solidFill>
              </a:rPr>
              <a:t>U.S. Department of Transportation</a:t>
            </a:r>
          </a:p>
          <a:p>
            <a:pPr eaLnBrk="0" fontAlgn="base" hangingPunct="0">
              <a:lnSpc>
                <a:spcPts val="900"/>
              </a:lnSpc>
              <a:spcBef>
                <a:spcPct val="20000"/>
              </a:spcBef>
              <a:spcAft>
                <a:spcPct val="0"/>
              </a:spcAft>
              <a:buFont typeface="Arial" charset="0"/>
              <a:buNone/>
              <a:defRPr/>
            </a:pPr>
            <a:r>
              <a:rPr lang="en-US" sz="900" b="1" dirty="0">
                <a:solidFill>
                  <a:srgbClr val="000000"/>
                </a:solidFill>
              </a:rPr>
              <a:t>ITS Joint Program Office</a:t>
            </a:r>
          </a:p>
        </p:txBody>
      </p:sp>
      <p:pic>
        <p:nvPicPr>
          <p:cNvPr id="11" name="Picture 10" descr="USDOT Triskelion - Correct Direction.jpg"/>
          <p:cNvPicPr>
            <a:picLocks noChangeAspect="1"/>
          </p:cNvPicPr>
          <p:nvPr/>
        </p:nvPicPr>
        <p:blipFill>
          <a:blip r:embed="rId14" cstate="print"/>
          <a:stretch>
            <a:fillRect/>
          </a:stretch>
        </p:blipFill>
        <p:spPr>
          <a:xfrm>
            <a:off x="5715001" y="6248402"/>
            <a:ext cx="447675" cy="447675"/>
          </a:xfrm>
          <a:prstGeom prst="rect">
            <a:avLst/>
          </a:prstGeom>
        </p:spPr>
      </p:pic>
    </p:spTree>
    <p:extLst>
      <p:ext uri="{BB962C8B-B14F-4D97-AF65-F5344CB8AC3E}">
        <p14:creationId xmlns:p14="http://schemas.microsoft.com/office/powerpoint/2010/main" val="3388054531"/>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Lst>
  <p:txStyles>
    <p:titleStyle>
      <a:lvl1pPr algn="l" rtl="0" eaLnBrk="1" fontAlgn="base" hangingPunct="1">
        <a:spcBef>
          <a:spcPct val="0"/>
        </a:spcBef>
        <a:spcAft>
          <a:spcPct val="0"/>
        </a:spcAft>
        <a:defRPr sz="2800" b="1">
          <a:solidFill>
            <a:schemeClr val="tx2"/>
          </a:solidFill>
          <a:latin typeface="+mj-lt"/>
          <a:ea typeface="+mj-ea"/>
          <a:cs typeface="+mj-cs"/>
        </a:defRPr>
      </a:lvl1pPr>
      <a:lvl2pPr algn="l" rtl="0" eaLnBrk="1" fontAlgn="base" hangingPunct="1">
        <a:spcBef>
          <a:spcPct val="0"/>
        </a:spcBef>
        <a:spcAft>
          <a:spcPct val="0"/>
        </a:spcAft>
        <a:defRPr sz="2800" b="1">
          <a:solidFill>
            <a:schemeClr val="tx2"/>
          </a:solidFill>
          <a:latin typeface="Arial" charset="0"/>
        </a:defRPr>
      </a:lvl2pPr>
      <a:lvl3pPr algn="l" rtl="0" eaLnBrk="1" fontAlgn="base" hangingPunct="1">
        <a:spcBef>
          <a:spcPct val="0"/>
        </a:spcBef>
        <a:spcAft>
          <a:spcPct val="0"/>
        </a:spcAft>
        <a:defRPr sz="2800" b="1">
          <a:solidFill>
            <a:schemeClr val="tx2"/>
          </a:solidFill>
          <a:latin typeface="Arial" charset="0"/>
        </a:defRPr>
      </a:lvl3pPr>
      <a:lvl4pPr algn="l" rtl="0" eaLnBrk="1" fontAlgn="base" hangingPunct="1">
        <a:spcBef>
          <a:spcPct val="0"/>
        </a:spcBef>
        <a:spcAft>
          <a:spcPct val="0"/>
        </a:spcAft>
        <a:defRPr sz="2800" b="1">
          <a:solidFill>
            <a:schemeClr val="tx2"/>
          </a:solidFill>
          <a:latin typeface="Arial" charset="0"/>
        </a:defRPr>
      </a:lvl4pPr>
      <a:lvl5pPr algn="l" rtl="0" eaLnBrk="1" fontAlgn="base" hangingPunct="1">
        <a:spcBef>
          <a:spcPct val="0"/>
        </a:spcBef>
        <a:spcAft>
          <a:spcPct val="0"/>
        </a:spcAft>
        <a:defRPr sz="2800" b="1">
          <a:solidFill>
            <a:schemeClr val="tx2"/>
          </a:solidFill>
          <a:latin typeface="Arial" charset="0"/>
        </a:defRPr>
      </a:lvl5pPr>
      <a:lvl6pPr marL="457200" algn="l" rtl="0" eaLnBrk="1" fontAlgn="base" hangingPunct="1">
        <a:spcBef>
          <a:spcPct val="0"/>
        </a:spcBef>
        <a:spcAft>
          <a:spcPct val="0"/>
        </a:spcAft>
        <a:defRPr sz="2800" b="1">
          <a:solidFill>
            <a:schemeClr val="tx2"/>
          </a:solidFill>
          <a:latin typeface="Arial" charset="0"/>
        </a:defRPr>
      </a:lvl6pPr>
      <a:lvl7pPr marL="914400" algn="l" rtl="0" eaLnBrk="1" fontAlgn="base" hangingPunct="1">
        <a:spcBef>
          <a:spcPct val="0"/>
        </a:spcBef>
        <a:spcAft>
          <a:spcPct val="0"/>
        </a:spcAft>
        <a:defRPr sz="2800" b="1">
          <a:solidFill>
            <a:schemeClr val="tx2"/>
          </a:solidFill>
          <a:latin typeface="Arial" charset="0"/>
        </a:defRPr>
      </a:lvl7pPr>
      <a:lvl8pPr marL="1371600" algn="l" rtl="0" eaLnBrk="1" fontAlgn="base" hangingPunct="1">
        <a:spcBef>
          <a:spcPct val="0"/>
        </a:spcBef>
        <a:spcAft>
          <a:spcPct val="0"/>
        </a:spcAft>
        <a:defRPr sz="2800" b="1">
          <a:solidFill>
            <a:schemeClr val="tx2"/>
          </a:solidFill>
          <a:latin typeface="Arial" charset="0"/>
        </a:defRPr>
      </a:lvl8pPr>
      <a:lvl9pPr marL="1828800" algn="l" rtl="0" eaLnBrk="1" fontAlgn="base" hangingPunct="1">
        <a:spcBef>
          <a:spcPct val="0"/>
        </a:spcBef>
        <a:spcAft>
          <a:spcPct val="0"/>
        </a:spcAft>
        <a:defRPr sz="2800" b="1">
          <a:solidFill>
            <a:schemeClr val="tx2"/>
          </a:solidFill>
          <a:latin typeface="Arial" charset="0"/>
        </a:defRPr>
      </a:lvl9pPr>
    </p:titleStyle>
    <p:bodyStyle>
      <a:lvl1pPr marL="171450" indent="-171450" algn="l" rtl="0" eaLnBrk="1" fontAlgn="base" hangingPunct="1">
        <a:spcBef>
          <a:spcPct val="20000"/>
        </a:spcBef>
        <a:spcAft>
          <a:spcPct val="0"/>
        </a:spcAft>
        <a:buFont typeface="Wingdings" pitchFamily="2" charset="2"/>
        <a:buChar char="§"/>
        <a:defRPr sz="1600">
          <a:solidFill>
            <a:schemeClr val="tx1"/>
          </a:solidFill>
          <a:latin typeface="+mn-lt"/>
          <a:ea typeface="+mn-ea"/>
          <a:cs typeface="+mn-cs"/>
        </a:defRPr>
      </a:lvl1pPr>
      <a:lvl2pPr marL="392113" indent="-209550" algn="l" rtl="0" eaLnBrk="1" fontAlgn="base" hangingPunct="1">
        <a:spcBef>
          <a:spcPct val="20000"/>
        </a:spcBef>
        <a:spcAft>
          <a:spcPct val="0"/>
        </a:spcAft>
        <a:buSzPct val="65000"/>
        <a:buFont typeface="Arial Unicode MS" pitchFamily="34" charset="-128"/>
        <a:buChar char="□"/>
        <a:defRPr sz="1600">
          <a:solidFill>
            <a:schemeClr val="tx1"/>
          </a:solidFill>
          <a:latin typeface="+mn-lt"/>
        </a:defRPr>
      </a:lvl2pPr>
      <a:lvl3pPr marL="620713" indent="-209550" algn="l" rtl="0" eaLnBrk="1" fontAlgn="base" hangingPunct="1">
        <a:spcBef>
          <a:spcPct val="20000"/>
        </a:spcBef>
        <a:spcAft>
          <a:spcPct val="0"/>
        </a:spcAft>
        <a:buFont typeface="Arial" charset="0"/>
        <a:buChar char="▪"/>
        <a:defRPr sz="1600">
          <a:solidFill>
            <a:schemeClr val="tx1"/>
          </a:solidFill>
          <a:latin typeface="+mn-lt"/>
        </a:defRPr>
      </a:lvl3pPr>
      <a:lvl4pPr marL="839788" indent="-209550" algn="l" rtl="0" eaLnBrk="1" fontAlgn="base" hangingPunct="1">
        <a:spcBef>
          <a:spcPct val="20000"/>
        </a:spcBef>
        <a:spcAft>
          <a:spcPct val="0"/>
        </a:spcAft>
        <a:buFont typeface="Arial" charset="0"/>
        <a:buChar char="–"/>
        <a:defRPr sz="1600">
          <a:solidFill>
            <a:schemeClr val="tx1"/>
          </a:solidFill>
          <a:latin typeface="+mn-lt"/>
        </a:defRPr>
      </a:lvl4pPr>
      <a:lvl5pPr marL="1041400" indent="-20955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200">
          <a:solidFill>
            <a:schemeClr val="tx1"/>
          </a:solidFill>
          <a:latin typeface="+mn-lt"/>
        </a:defRPr>
      </a:lvl6pPr>
      <a:lvl7pPr marL="2971800" indent="-228600" algn="l" rtl="0" eaLnBrk="1" fontAlgn="base" hangingPunct="1">
        <a:spcBef>
          <a:spcPct val="20000"/>
        </a:spcBef>
        <a:spcAft>
          <a:spcPct val="0"/>
        </a:spcAft>
        <a:buChar char="»"/>
        <a:defRPr sz="1200">
          <a:solidFill>
            <a:schemeClr val="tx1"/>
          </a:solidFill>
          <a:latin typeface="+mn-lt"/>
        </a:defRPr>
      </a:lvl7pPr>
      <a:lvl8pPr marL="3429000" indent="-228600" algn="l" rtl="0" eaLnBrk="1" fontAlgn="base" hangingPunct="1">
        <a:spcBef>
          <a:spcPct val="20000"/>
        </a:spcBef>
        <a:spcAft>
          <a:spcPct val="0"/>
        </a:spcAft>
        <a:buChar char="»"/>
        <a:defRPr sz="1200">
          <a:solidFill>
            <a:schemeClr val="tx1"/>
          </a:solidFill>
          <a:latin typeface="+mn-lt"/>
        </a:defRPr>
      </a:lvl8pPr>
      <a:lvl9pPr marL="3886200" indent="-228600" algn="l" rtl="0" eaLnBrk="1" fontAlgn="base" hangingPunct="1">
        <a:spcBef>
          <a:spcPct val="20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5856"/>
            <a:ext cx="9136192" cy="6852144"/>
          </a:xfrm>
          <a:prstGeom prst="rect">
            <a:avLst/>
          </a:prstGeom>
        </p:spPr>
      </p:pic>
      <p:sp>
        <p:nvSpPr>
          <p:cNvPr id="2" name="Title Placeholder 1"/>
          <p:cNvSpPr>
            <a:spLocks noGrp="1"/>
          </p:cNvSpPr>
          <p:nvPr>
            <p:ph type="title"/>
          </p:nvPr>
        </p:nvSpPr>
        <p:spPr>
          <a:xfrm>
            <a:off x="594721" y="671874"/>
            <a:ext cx="7179146" cy="720816"/>
          </a:xfrm>
          <a:prstGeom prst="rect">
            <a:avLst/>
          </a:prstGeom>
        </p:spPr>
        <p:txBody>
          <a:bodyPr vert="horz" lIns="87276" tIns="43638" rIns="87276" bIns="43638"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1" y="1884889"/>
            <a:ext cx="8229600" cy="3716678"/>
          </a:xfrm>
          <a:prstGeom prst="rect">
            <a:avLst/>
          </a:prstGeom>
        </p:spPr>
        <p:txBody>
          <a:bodyPr vert="horz" lIns="87276" tIns="43638" rIns="87276" bIns="4363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7202" y="6001753"/>
            <a:ext cx="2895601" cy="365125"/>
          </a:xfrm>
          <a:prstGeom prst="rect">
            <a:avLst/>
          </a:prstGeom>
        </p:spPr>
        <p:txBody>
          <a:bodyPr vert="horz" lIns="87276" tIns="43638" rIns="87276" bIns="43638" rtlCol="0" anchor="b"/>
          <a:lstStyle>
            <a:lvl1pPr algn="l">
              <a:defRPr sz="1100" i="1">
                <a:solidFill>
                  <a:srgbClr val="093F94"/>
                </a:solidFill>
                <a:latin typeface="Arial"/>
                <a:cs typeface="Arial"/>
              </a:defRPr>
            </a:lvl1pPr>
          </a:lstStyle>
          <a:p>
            <a:pPr defTabSz="436381" fontAlgn="auto">
              <a:spcBef>
                <a:spcPts val="0"/>
              </a:spcBef>
              <a:spcAft>
                <a:spcPts val="0"/>
              </a:spcAft>
            </a:pPr>
            <a:endParaRPr lang="en-US" dirty="0"/>
          </a:p>
        </p:txBody>
      </p:sp>
      <p:sp>
        <p:nvSpPr>
          <p:cNvPr id="6" name="Slide Number Placeholder 5"/>
          <p:cNvSpPr>
            <a:spLocks noGrp="1"/>
          </p:cNvSpPr>
          <p:nvPr>
            <p:ph type="sldNum" sz="quarter" idx="4"/>
          </p:nvPr>
        </p:nvSpPr>
        <p:spPr>
          <a:xfrm>
            <a:off x="8085122" y="822395"/>
            <a:ext cx="342832" cy="365125"/>
          </a:xfrm>
          <a:prstGeom prst="rect">
            <a:avLst/>
          </a:prstGeom>
        </p:spPr>
        <p:txBody>
          <a:bodyPr vert="horz" lIns="87276" tIns="43638" rIns="87276" bIns="43638" rtlCol="0" anchor="ctr"/>
          <a:lstStyle>
            <a:lvl1pPr algn="r">
              <a:defRPr sz="1100">
                <a:solidFill>
                  <a:schemeClr val="bg1"/>
                </a:solidFill>
                <a:latin typeface="Arial"/>
                <a:cs typeface="Arial"/>
              </a:defRPr>
            </a:lvl1pPr>
          </a:lstStyle>
          <a:p>
            <a:pPr defTabSz="436381" fontAlgn="auto">
              <a:spcBef>
                <a:spcPts val="0"/>
              </a:spcBef>
              <a:spcAft>
                <a:spcPts val="0"/>
              </a:spcAft>
            </a:pPr>
            <a:fld id="{91964D3A-D242-4F42-BC60-0A047D841C16}" type="slidenum">
              <a:rPr lang="en-US" smtClean="0">
                <a:solidFill>
                  <a:prstClr val="white"/>
                </a:solidFill>
              </a:rPr>
              <a:pPr defTabSz="436381" fontAlgn="auto">
                <a:spcBef>
                  <a:spcPts val="0"/>
                </a:spcBef>
                <a:spcAft>
                  <a:spcPts val="0"/>
                </a:spcAft>
              </a:pPr>
              <a:t>‹#›</a:t>
            </a:fld>
            <a:endParaRPr lang="en-US" dirty="0">
              <a:solidFill>
                <a:prstClr val="white"/>
              </a:solidFill>
            </a:endParaRPr>
          </a:p>
        </p:txBody>
      </p:sp>
    </p:spTree>
    <p:extLst>
      <p:ext uri="{BB962C8B-B14F-4D97-AF65-F5344CB8AC3E}">
        <p14:creationId xmlns:p14="http://schemas.microsoft.com/office/powerpoint/2010/main" val="688517237"/>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Lst>
  <p:hf hdr="0" ftr="0" dt="0"/>
  <p:txStyles>
    <p:titleStyle>
      <a:lvl1pPr algn="l" defTabSz="436381" rtl="0" eaLnBrk="1" latinLnBrk="0" hangingPunct="1">
        <a:spcBef>
          <a:spcPct val="0"/>
        </a:spcBef>
        <a:buNone/>
        <a:defRPr sz="2300" b="1" kern="1200">
          <a:solidFill>
            <a:srgbClr val="FFFFFF"/>
          </a:solidFill>
          <a:latin typeface="Arial"/>
          <a:ea typeface="+mj-ea"/>
          <a:cs typeface="Arial"/>
        </a:defRPr>
      </a:lvl1pPr>
    </p:titleStyle>
    <p:bodyStyle>
      <a:lvl1pPr marL="327285" indent="-327285" algn="l" defTabSz="436381" rtl="0" eaLnBrk="1" latinLnBrk="0" hangingPunct="1">
        <a:spcBef>
          <a:spcPct val="20000"/>
        </a:spcBef>
        <a:buClr>
          <a:srgbClr val="093F94"/>
        </a:buClr>
        <a:buSzPct val="135000"/>
        <a:buFont typeface="Arial"/>
        <a:buChar char="•"/>
        <a:defRPr sz="1800" kern="1200">
          <a:solidFill>
            <a:schemeClr val="tx1">
              <a:lumMod val="65000"/>
              <a:lumOff val="35000"/>
            </a:schemeClr>
          </a:solidFill>
          <a:latin typeface="Arial"/>
          <a:ea typeface="+mn-ea"/>
          <a:cs typeface="Arial"/>
        </a:defRPr>
      </a:lvl1pPr>
      <a:lvl2pPr marL="709119" indent="-272738" algn="l" defTabSz="436381" rtl="0" eaLnBrk="1" latinLnBrk="0" hangingPunct="1">
        <a:spcBef>
          <a:spcPct val="20000"/>
        </a:spcBef>
        <a:buFont typeface="Arial"/>
        <a:buChar char="–"/>
        <a:defRPr sz="1800" kern="1200">
          <a:solidFill>
            <a:schemeClr val="tx1">
              <a:lumMod val="65000"/>
              <a:lumOff val="35000"/>
            </a:schemeClr>
          </a:solidFill>
          <a:latin typeface="Arial"/>
          <a:ea typeface="+mn-ea"/>
          <a:cs typeface="Arial"/>
        </a:defRPr>
      </a:lvl2pPr>
      <a:lvl3pPr marL="1090951" indent="-218190" algn="l" defTabSz="436381" rtl="0" eaLnBrk="1" latinLnBrk="0" hangingPunct="1">
        <a:spcBef>
          <a:spcPct val="20000"/>
        </a:spcBef>
        <a:buFont typeface="Arial"/>
        <a:buChar char="•"/>
        <a:defRPr sz="1800" kern="1200">
          <a:solidFill>
            <a:schemeClr val="tx1">
              <a:lumMod val="65000"/>
              <a:lumOff val="35000"/>
            </a:schemeClr>
          </a:solidFill>
          <a:latin typeface="Arial"/>
          <a:ea typeface="+mn-ea"/>
          <a:cs typeface="Arial"/>
        </a:defRPr>
      </a:lvl3pPr>
      <a:lvl4pPr marL="1527332" indent="-218190" algn="l" defTabSz="436381" rtl="0" eaLnBrk="1" latinLnBrk="0" hangingPunct="1">
        <a:spcBef>
          <a:spcPct val="20000"/>
        </a:spcBef>
        <a:buFont typeface="Arial"/>
        <a:buChar char="–"/>
        <a:defRPr sz="1800" kern="1200">
          <a:solidFill>
            <a:schemeClr val="tx1">
              <a:lumMod val="65000"/>
              <a:lumOff val="35000"/>
            </a:schemeClr>
          </a:solidFill>
          <a:latin typeface="Arial"/>
          <a:ea typeface="+mn-ea"/>
          <a:cs typeface="Arial"/>
        </a:defRPr>
      </a:lvl4pPr>
      <a:lvl5pPr marL="1963712" indent="-218190" algn="l" defTabSz="436381" rtl="0" eaLnBrk="1" latinLnBrk="0" hangingPunct="1">
        <a:spcBef>
          <a:spcPct val="20000"/>
        </a:spcBef>
        <a:buFont typeface="Arial"/>
        <a:buChar char="»"/>
        <a:defRPr sz="1800" kern="1200">
          <a:solidFill>
            <a:schemeClr val="tx1">
              <a:lumMod val="65000"/>
              <a:lumOff val="35000"/>
            </a:schemeClr>
          </a:solidFill>
          <a:latin typeface="Arial"/>
          <a:ea typeface="+mn-ea"/>
          <a:cs typeface="Arial"/>
        </a:defRPr>
      </a:lvl5pPr>
      <a:lvl6pPr marL="2400093" indent="-218190" algn="l" defTabSz="436381" rtl="0" eaLnBrk="1" latinLnBrk="0" hangingPunct="1">
        <a:spcBef>
          <a:spcPct val="20000"/>
        </a:spcBef>
        <a:buFont typeface="Arial"/>
        <a:buChar char="•"/>
        <a:defRPr sz="1900" kern="1200">
          <a:solidFill>
            <a:schemeClr val="tx1"/>
          </a:solidFill>
          <a:latin typeface="+mn-lt"/>
          <a:ea typeface="+mn-ea"/>
          <a:cs typeface="+mn-cs"/>
        </a:defRPr>
      </a:lvl6pPr>
      <a:lvl7pPr marL="2836474" indent="-218190" algn="l" defTabSz="436381" rtl="0" eaLnBrk="1" latinLnBrk="0" hangingPunct="1">
        <a:spcBef>
          <a:spcPct val="20000"/>
        </a:spcBef>
        <a:buFont typeface="Arial"/>
        <a:buChar char="•"/>
        <a:defRPr sz="1900" kern="1200">
          <a:solidFill>
            <a:schemeClr val="tx1"/>
          </a:solidFill>
          <a:latin typeface="+mn-lt"/>
          <a:ea typeface="+mn-ea"/>
          <a:cs typeface="+mn-cs"/>
        </a:defRPr>
      </a:lvl7pPr>
      <a:lvl8pPr marL="3272854" indent="-218190" algn="l" defTabSz="436381" rtl="0" eaLnBrk="1" latinLnBrk="0" hangingPunct="1">
        <a:spcBef>
          <a:spcPct val="20000"/>
        </a:spcBef>
        <a:buFont typeface="Arial"/>
        <a:buChar char="•"/>
        <a:defRPr sz="1900" kern="1200">
          <a:solidFill>
            <a:schemeClr val="tx1"/>
          </a:solidFill>
          <a:latin typeface="+mn-lt"/>
          <a:ea typeface="+mn-ea"/>
          <a:cs typeface="+mn-cs"/>
        </a:defRPr>
      </a:lvl8pPr>
      <a:lvl9pPr marL="3709235" indent="-218190" algn="l" defTabSz="436381" rtl="0" eaLnBrk="1" latinLnBrk="0" hangingPunct="1">
        <a:spcBef>
          <a:spcPct val="20000"/>
        </a:spcBef>
        <a:buFont typeface="Arial"/>
        <a:buChar char="•"/>
        <a:defRPr sz="1900" kern="1200">
          <a:solidFill>
            <a:schemeClr val="tx1"/>
          </a:solidFill>
          <a:latin typeface="+mn-lt"/>
          <a:ea typeface="+mn-ea"/>
          <a:cs typeface="+mn-cs"/>
        </a:defRPr>
      </a:lvl9pPr>
    </p:bodyStyle>
    <p:otherStyle>
      <a:defPPr>
        <a:defRPr lang="en-US"/>
      </a:defPPr>
      <a:lvl1pPr marL="0" algn="l" defTabSz="436381" rtl="0" eaLnBrk="1" latinLnBrk="0" hangingPunct="1">
        <a:defRPr sz="1800" kern="1200">
          <a:solidFill>
            <a:schemeClr val="tx1"/>
          </a:solidFill>
          <a:latin typeface="+mn-lt"/>
          <a:ea typeface="+mn-ea"/>
          <a:cs typeface="+mn-cs"/>
        </a:defRPr>
      </a:lvl1pPr>
      <a:lvl2pPr marL="436381" algn="l" defTabSz="436381" rtl="0" eaLnBrk="1" latinLnBrk="0" hangingPunct="1">
        <a:defRPr sz="1800" kern="1200">
          <a:solidFill>
            <a:schemeClr val="tx1"/>
          </a:solidFill>
          <a:latin typeface="+mn-lt"/>
          <a:ea typeface="+mn-ea"/>
          <a:cs typeface="+mn-cs"/>
        </a:defRPr>
      </a:lvl2pPr>
      <a:lvl3pPr marL="872761" algn="l" defTabSz="436381" rtl="0" eaLnBrk="1" latinLnBrk="0" hangingPunct="1">
        <a:defRPr sz="1800" kern="1200">
          <a:solidFill>
            <a:schemeClr val="tx1"/>
          </a:solidFill>
          <a:latin typeface="+mn-lt"/>
          <a:ea typeface="+mn-ea"/>
          <a:cs typeface="+mn-cs"/>
        </a:defRPr>
      </a:lvl3pPr>
      <a:lvl4pPr marL="1309142" algn="l" defTabSz="436381" rtl="0" eaLnBrk="1" latinLnBrk="0" hangingPunct="1">
        <a:defRPr sz="1800" kern="1200">
          <a:solidFill>
            <a:schemeClr val="tx1"/>
          </a:solidFill>
          <a:latin typeface="+mn-lt"/>
          <a:ea typeface="+mn-ea"/>
          <a:cs typeface="+mn-cs"/>
        </a:defRPr>
      </a:lvl4pPr>
      <a:lvl5pPr marL="1745523" algn="l" defTabSz="436381" rtl="0" eaLnBrk="1" latinLnBrk="0" hangingPunct="1">
        <a:defRPr sz="1800" kern="1200">
          <a:solidFill>
            <a:schemeClr val="tx1"/>
          </a:solidFill>
          <a:latin typeface="+mn-lt"/>
          <a:ea typeface="+mn-ea"/>
          <a:cs typeface="+mn-cs"/>
        </a:defRPr>
      </a:lvl5pPr>
      <a:lvl6pPr marL="2181903" algn="l" defTabSz="436381" rtl="0" eaLnBrk="1" latinLnBrk="0" hangingPunct="1">
        <a:defRPr sz="1800" kern="1200">
          <a:solidFill>
            <a:schemeClr val="tx1"/>
          </a:solidFill>
          <a:latin typeface="+mn-lt"/>
          <a:ea typeface="+mn-ea"/>
          <a:cs typeface="+mn-cs"/>
        </a:defRPr>
      </a:lvl6pPr>
      <a:lvl7pPr marL="2618284" algn="l" defTabSz="436381" rtl="0" eaLnBrk="1" latinLnBrk="0" hangingPunct="1">
        <a:defRPr sz="1800" kern="1200">
          <a:solidFill>
            <a:schemeClr val="tx1"/>
          </a:solidFill>
          <a:latin typeface="+mn-lt"/>
          <a:ea typeface="+mn-ea"/>
          <a:cs typeface="+mn-cs"/>
        </a:defRPr>
      </a:lvl7pPr>
      <a:lvl8pPr marL="3054664" algn="l" defTabSz="436381" rtl="0" eaLnBrk="1" latinLnBrk="0" hangingPunct="1">
        <a:defRPr sz="1800" kern="1200">
          <a:solidFill>
            <a:schemeClr val="tx1"/>
          </a:solidFill>
          <a:latin typeface="+mn-lt"/>
          <a:ea typeface="+mn-ea"/>
          <a:cs typeface="+mn-cs"/>
        </a:defRPr>
      </a:lvl8pPr>
      <a:lvl9pPr marL="3491045" algn="l" defTabSz="43638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31.xml"/><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3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31.xml"/><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9.png"/><Relationship Id="rId1" Type="http://schemas.openxmlformats.org/officeDocument/2006/relationships/slideLayout" Target="../slideLayouts/slideLayout31.xml"/><Relationship Id="rId5" Type="http://schemas.openxmlformats.org/officeDocument/2006/relationships/image" Target="../media/image45.png"/><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31.xml"/><Relationship Id="rId4" Type="http://schemas.microsoft.com/office/2007/relationships/hdphoto" Target="../media/hdphoto3.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cid:image019.jpg@01CF441D.44F9B6B0" TargetMode="External"/><Relationship Id="rId2" Type="http://schemas.openxmlformats.org/officeDocument/2006/relationships/image" Target="../media/image19.jpeg"/><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31.xml"/><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8" Type="http://schemas.openxmlformats.org/officeDocument/2006/relationships/hyperlink" Target="mailto:James.A.Arnold@dot.gov" TargetMode="External"/><Relationship Id="rId3" Type="http://schemas.openxmlformats.org/officeDocument/2006/relationships/hyperlink" Target="https://www.transportation.gov/content/safety-band" TargetMode="External"/><Relationship Id="rId7" Type="http://schemas.openxmlformats.org/officeDocument/2006/relationships/image" Target="../media/image55.png"/><Relationship Id="rId12" Type="http://schemas.openxmlformats.org/officeDocument/2006/relationships/hyperlink" Target="mailto:Suzanne.sloan@dot.gov" TargetMode="External"/><Relationship Id="rId2" Type="http://schemas.openxmlformats.org/officeDocument/2006/relationships/notesSlide" Target="../notesSlides/notesSlide13.xml"/><Relationship Id="rId1" Type="http://schemas.openxmlformats.org/officeDocument/2006/relationships/slideLayout" Target="../slideLayouts/slideLayout31.xml"/><Relationship Id="rId6" Type="http://schemas.openxmlformats.org/officeDocument/2006/relationships/image" Target="../media/image54.png"/><Relationship Id="rId11" Type="http://schemas.openxmlformats.org/officeDocument/2006/relationships/hyperlink" Target="mailto:Timothy.Klein@dot.gov" TargetMode="External"/><Relationship Id="rId5" Type="http://schemas.openxmlformats.org/officeDocument/2006/relationships/image" Target="../media/image53.png"/><Relationship Id="rId10" Type="http://schemas.openxmlformats.org/officeDocument/2006/relationships/image" Target="../media/image56.png"/><Relationship Id="rId4" Type="http://schemas.openxmlformats.org/officeDocument/2006/relationships/hyperlink" Target="https://www.its.dot.gov/" TargetMode="External"/><Relationship Id="rId9" Type="http://schemas.openxmlformats.org/officeDocument/2006/relationships/hyperlink" Target="mailto:Jonathan.B.Walker@dot.go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35.xml"/><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3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2668" y="1289235"/>
            <a:ext cx="9080063" cy="981807"/>
          </a:xfrm>
          <a:prstGeom prst="rect">
            <a:avLst/>
          </a:prstGeom>
          <a:solidFill>
            <a:srgbClr val="065D83"/>
          </a:solidFill>
          <a:ln>
            <a:solidFill>
              <a:srgbClr val="065D83"/>
            </a:solidFill>
          </a:ln>
        </p:spPr>
        <p:txBody>
          <a:bodyPr wrap="square">
            <a:spAutoFit/>
          </a:bodyPr>
          <a:lstStyle/>
          <a:p>
            <a:pPr algn="ctr" eaLnBrk="0" hangingPunct="0">
              <a:lnSpc>
                <a:spcPct val="110000"/>
              </a:lnSpc>
              <a:spcBef>
                <a:spcPts val="1200"/>
              </a:spcBef>
              <a:spcAft>
                <a:spcPts val="600"/>
              </a:spcAft>
            </a:pPr>
            <a:r>
              <a:rPr lang="en-US" sz="2400" kern="0" cap="small" dirty="0">
                <a:solidFill>
                  <a:schemeClr val="bg1"/>
                </a:solidFill>
                <a:latin typeface="Arial Black" panose="020B0A04020102020204" pitchFamily="34" charset="0"/>
                <a:cs typeface="Arial" panose="020B0604020202020204" pitchFamily="34" charset="0"/>
              </a:rPr>
              <a:t>V2X Communications for Transportation: </a:t>
            </a:r>
          </a:p>
          <a:p>
            <a:pPr algn="ctr" eaLnBrk="0" hangingPunct="0">
              <a:lnSpc>
                <a:spcPct val="110000"/>
              </a:lnSpc>
              <a:spcBef>
                <a:spcPts val="0"/>
              </a:spcBef>
              <a:spcAft>
                <a:spcPts val="600"/>
              </a:spcAft>
            </a:pPr>
            <a:r>
              <a:rPr lang="en-US" sz="2400" kern="0" cap="small" dirty="0">
                <a:solidFill>
                  <a:schemeClr val="bg1"/>
                </a:solidFill>
                <a:latin typeface="Arial Black" panose="020B0A04020102020204" pitchFamily="34" charset="0"/>
                <a:cs typeface="Arial" panose="020B0604020202020204" pitchFamily="34" charset="0"/>
              </a:rPr>
              <a:t>An Overview</a:t>
            </a:r>
          </a:p>
        </p:txBody>
      </p:sp>
      <p:pic>
        <p:nvPicPr>
          <p:cNvPr id="2" name="Picture 1"/>
          <p:cNvPicPr>
            <a:picLocks noChangeAspect="1"/>
          </p:cNvPicPr>
          <p:nvPr/>
        </p:nvPicPr>
        <p:blipFill rotWithShape="1">
          <a:blip r:embed="rId3"/>
          <a:srcRect l="49915" t="14908" r="17624" b="65608"/>
          <a:stretch/>
        </p:blipFill>
        <p:spPr>
          <a:xfrm>
            <a:off x="42669" y="2540680"/>
            <a:ext cx="9080063" cy="3449154"/>
          </a:xfrm>
          <a:prstGeom prst="rect">
            <a:avLst/>
          </a:prstGeom>
        </p:spPr>
      </p:pic>
    </p:spTree>
    <p:extLst>
      <p:ext uri="{BB962C8B-B14F-4D97-AF65-F5344CB8AC3E}">
        <p14:creationId xmlns:p14="http://schemas.microsoft.com/office/powerpoint/2010/main" val="15811811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383628" y="179414"/>
            <a:ext cx="8229600" cy="762000"/>
          </a:xfrm>
        </p:spPr>
        <p:txBody>
          <a:bodyPr/>
          <a:lstStyle/>
          <a:p>
            <a:r>
              <a:rPr lang="en-US" altLang="en-US" sz="2700" dirty="0"/>
              <a:t>3. Component Elements: Simple</a:t>
            </a:r>
          </a:p>
        </p:txBody>
      </p:sp>
      <p:grpSp>
        <p:nvGrpSpPr>
          <p:cNvPr id="3" name="Group 2"/>
          <p:cNvGrpSpPr/>
          <p:nvPr/>
        </p:nvGrpSpPr>
        <p:grpSpPr>
          <a:xfrm>
            <a:off x="304800" y="1143000"/>
            <a:ext cx="8642350" cy="5562600"/>
            <a:chOff x="304800" y="1143000"/>
            <a:chExt cx="8642350" cy="5562600"/>
          </a:xfrm>
        </p:grpSpPr>
        <p:pic>
          <p:nvPicPr>
            <p:cNvPr id="614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43000"/>
              <a:ext cx="4926013"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p:nvPr/>
          </p:nvPicPr>
          <p:blipFill>
            <a:blip r:embed="rId4"/>
            <a:stretch>
              <a:fillRect/>
            </a:stretch>
          </p:blipFill>
          <p:spPr>
            <a:xfrm>
              <a:off x="4276725" y="3505200"/>
              <a:ext cx="4670425" cy="3200400"/>
            </a:xfrm>
            <a:prstGeom prst="rect">
              <a:avLst/>
            </a:prstGeom>
            <a:ln>
              <a:solidFill>
                <a:schemeClr val="tx1">
                  <a:lumMod val="50000"/>
                  <a:lumOff val="50000"/>
                </a:schemeClr>
              </a:solidFill>
            </a:ln>
          </p:spPr>
        </p:pic>
        <p:sp>
          <p:nvSpPr>
            <p:cNvPr id="8" name="Rectangle 7"/>
            <p:cNvSpPr/>
            <p:nvPr/>
          </p:nvSpPr>
          <p:spPr bwMode="auto">
            <a:xfrm>
              <a:off x="5472906" y="1485900"/>
              <a:ext cx="2971800" cy="1676400"/>
            </a:xfrm>
            <a:prstGeom prst="rect">
              <a:avLst/>
            </a:prstGeom>
            <a:noFill/>
            <a:ln w="9525" cap="flat" cmpd="sng" algn="ctr">
              <a:noFill/>
              <a:prstDash val="solid"/>
              <a:round/>
              <a:headEnd type="none" w="med" len="med"/>
              <a:tailEnd type="none" w="med" len="med"/>
            </a:ln>
            <a:effectLst/>
          </p:spPr>
          <p:txBody>
            <a:bodyPr/>
            <a:lstStyle/>
            <a:p>
              <a:pPr eaLnBrk="1" hangingPunct="1">
                <a:spcBef>
                  <a:spcPct val="0"/>
                </a:spcBef>
                <a:buFontTx/>
                <a:buNone/>
                <a:defRPr/>
              </a:pPr>
              <a:r>
                <a:rPr lang="en-US" sz="1650" i="1" dirty="0">
                  <a:latin typeface="Calibri" panose="020F0502020204030204" pitchFamily="34" charset="0"/>
                </a:rPr>
                <a:t>For V2V, combination of:</a:t>
              </a:r>
            </a:p>
            <a:p>
              <a:pPr marL="169863" indent="-169863">
                <a:buFont typeface="Arial" charset="0"/>
                <a:buChar char="•"/>
                <a:defRPr/>
              </a:pPr>
              <a:r>
                <a:rPr lang="en-US" sz="1650" i="1" dirty="0">
                  <a:latin typeface="Calibri" panose="020F0502020204030204" pitchFamily="34" charset="0"/>
                </a:rPr>
                <a:t>Hardware</a:t>
              </a:r>
            </a:p>
            <a:p>
              <a:pPr marL="169863" indent="-169863">
                <a:buFont typeface="Arial" charset="0"/>
                <a:buChar char="•"/>
                <a:defRPr/>
              </a:pPr>
              <a:r>
                <a:rPr lang="en-US" sz="1650" i="1" dirty="0">
                  <a:latin typeface="Calibri" panose="020F0502020204030204" pitchFamily="34" charset="0"/>
                </a:rPr>
                <a:t>Software</a:t>
              </a:r>
            </a:p>
            <a:p>
              <a:pPr marL="169863" indent="-169863">
                <a:buFont typeface="Arial" charset="0"/>
                <a:buChar char="•"/>
                <a:defRPr/>
              </a:pPr>
              <a:r>
                <a:rPr lang="en-US" sz="1650" i="1" dirty="0">
                  <a:latin typeface="Calibri" panose="020F0502020204030204" pitchFamily="34" charset="0"/>
                </a:rPr>
                <a:t>Driver-Vehicle Interface</a:t>
              </a:r>
            </a:p>
            <a:p>
              <a:pPr marL="169863" indent="-169863">
                <a:buFont typeface="Arial" charset="0"/>
                <a:buChar char="•"/>
                <a:defRPr/>
              </a:pPr>
              <a:r>
                <a:rPr lang="en-US" sz="1650" i="1" dirty="0">
                  <a:latin typeface="Calibri" panose="020F0502020204030204" pitchFamily="34" charset="0"/>
                </a:rPr>
                <a:t>Data</a:t>
              </a:r>
            </a:p>
            <a:p>
              <a:pPr marL="169863" indent="-169863">
                <a:buFont typeface="Arial" charset="0"/>
                <a:buChar char="•"/>
                <a:defRPr/>
              </a:pPr>
              <a:r>
                <a:rPr lang="en-US" sz="1650" i="1" dirty="0">
                  <a:latin typeface="Calibri" panose="020F0502020204030204" pitchFamily="34" charset="0"/>
                </a:rPr>
                <a:t>V2V Safety Applications</a:t>
              </a:r>
            </a:p>
          </p:txBody>
        </p:sp>
        <p:sp>
          <p:nvSpPr>
            <p:cNvPr id="9" name="Rectangle 8"/>
            <p:cNvSpPr/>
            <p:nvPr/>
          </p:nvSpPr>
          <p:spPr bwMode="auto">
            <a:xfrm>
              <a:off x="614363" y="4025900"/>
              <a:ext cx="3540542" cy="1676400"/>
            </a:xfrm>
            <a:prstGeom prst="rect">
              <a:avLst/>
            </a:prstGeom>
            <a:noFill/>
            <a:ln w="9525" cap="flat" cmpd="sng" algn="ctr">
              <a:noFill/>
              <a:prstDash val="solid"/>
              <a:round/>
              <a:headEnd type="none" w="med" len="med"/>
              <a:tailEnd type="none" w="med" len="med"/>
            </a:ln>
            <a:effectLst/>
          </p:spPr>
          <p:txBody>
            <a:bodyPr/>
            <a:lstStyle/>
            <a:p>
              <a:pPr eaLnBrk="1" hangingPunct="1">
                <a:spcBef>
                  <a:spcPct val="0"/>
                </a:spcBef>
                <a:buFontTx/>
                <a:buNone/>
                <a:defRPr/>
              </a:pPr>
              <a:r>
                <a:rPr lang="en-US" sz="1650" i="1" dirty="0">
                  <a:latin typeface="Calibri" panose="020F0502020204030204" pitchFamily="34" charset="0"/>
                </a:rPr>
                <a:t>For V2I, combination of:</a:t>
              </a:r>
            </a:p>
            <a:p>
              <a:pPr marL="169863" indent="-169863">
                <a:buFont typeface="Arial" charset="0"/>
                <a:buChar char="•"/>
                <a:defRPr/>
              </a:pPr>
              <a:r>
                <a:rPr lang="en-US" sz="1650" i="1" dirty="0">
                  <a:latin typeface="Calibri" panose="020F0502020204030204" pitchFamily="34" charset="0"/>
                </a:rPr>
                <a:t>Infrastructure Equipment</a:t>
              </a:r>
            </a:p>
            <a:p>
              <a:pPr marL="169863" indent="-169863">
                <a:buFont typeface="Arial" charset="0"/>
                <a:buChar char="•"/>
                <a:defRPr/>
              </a:pPr>
              <a:r>
                <a:rPr lang="en-US" sz="1650" i="1" dirty="0">
                  <a:latin typeface="Calibri" panose="020F0502020204030204" pitchFamily="34" charset="0"/>
                </a:rPr>
                <a:t>Data Sensors and Other Equipment</a:t>
              </a:r>
            </a:p>
            <a:p>
              <a:pPr marL="169863" indent="-169863">
                <a:buFont typeface="Arial" charset="0"/>
                <a:buChar char="•"/>
                <a:defRPr/>
              </a:pPr>
              <a:r>
                <a:rPr lang="en-US" sz="1650" i="1" dirty="0">
                  <a:latin typeface="Calibri" panose="020F0502020204030204" pitchFamily="34" charset="0"/>
                </a:rPr>
                <a:t>Driver-Vehicle Interface</a:t>
              </a:r>
            </a:p>
            <a:p>
              <a:pPr marL="169863" indent="-169863">
                <a:buFont typeface="Arial" charset="0"/>
                <a:buChar char="•"/>
                <a:defRPr/>
              </a:pPr>
              <a:r>
                <a:rPr lang="en-US" sz="1650" i="1" dirty="0">
                  <a:latin typeface="Calibri" panose="020F0502020204030204" pitchFamily="34" charset="0"/>
                </a:rPr>
                <a:t>Enabling Applications:</a:t>
              </a:r>
            </a:p>
            <a:p>
              <a:pPr marL="627063" lvl="1" indent="-169863">
                <a:buSzPct val="70000"/>
                <a:buFont typeface="Courier New" panose="02070309020205020404" pitchFamily="49" charset="0"/>
                <a:buChar char="o"/>
                <a:defRPr/>
              </a:pPr>
              <a:r>
                <a:rPr lang="en-US" sz="1650" i="1" dirty="0">
                  <a:latin typeface="Calibri" panose="020F0502020204030204" pitchFamily="34" charset="0"/>
                </a:rPr>
                <a:t>Signal Phase &amp; Timing</a:t>
              </a:r>
            </a:p>
            <a:p>
              <a:pPr marL="627063" lvl="1" indent="-169863">
                <a:buSzPct val="70000"/>
                <a:buFont typeface="Courier New" panose="02070309020205020404" pitchFamily="49" charset="0"/>
                <a:buChar char="o"/>
                <a:defRPr/>
              </a:pPr>
              <a:r>
                <a:rPr lang="en-US" sz="1650" i="1" dirty="0">
                  <a:latin typeface="Calibri" panose="020F0502020204030204" pitchFamily="34" charset="0"/>
                </a:rPr>
                <a:t>MAP</a:t>
              </a:r>
            </a:p>
            <a:p>
              <a:pPr marL="627063" lvl="1" indent="-169863">
                <a:buSzPct val="70000"/>
                <a:buFont typeface="Courier New" panose="02070309020205020404" pitchFamily="49" charset="0"/>
                <a:buChar char="o"/>
                <a:defRPr/>
              </a:pPr>
              <a:r>
                <a:rPr lang="en-US" sz="1650" i="1" dirty="0">
                  <a:latin typeface="Calibri" panose="020F0502020204030204" pitchFamily="34" charset="0"/>
                </a:rPr>
                <a:t>Position Corrections</a:t>
              </a:r>
            </a:p>
            <a:p>
              <a:pPr marL="169863" indent="-169863">
                <a:buFont typeface="Arial" charset="0"/>
                <a:buChar char="•"/>
                <a:defRPr/>
              </a:pPr>
              <a:r>
                <a:rPr lang="en-US" sz="1650" i="1" dirty="0">
                  <a:latin typeface="Calibri" panose="020F0502020204030204" pitchFamily="34" charset="0"/>
                </a:rPr>
                <a:t>V2I Applications (Safety, Mobility, Environmental)</a:t>
              </a:r>
            </a:p>
            <a:p>
              <a:pPr marL="169863" indent="-169863">
                <a:buFont typeface="Arial" charset="0"/>
                <a:buChar char="•"/>
                <a:defRPr/>
              </a:pPr>
              <a:r>
                <a:rPr lang="en-US" sz="1650" i="1" dirty="0">
                  <a:latin typeface="Calibri" panose="020F0502020204030204" pitchFamily="34" charset="0"/>
                </a:rPr>
                <a:t>Back Office Operations</a:t>
              </a:r>
            </a:p>
            <a:p>
              <a:pPr marL="285750" indent="-285750">
                <a:buFont typeface="Arial" charset="0"/>
                <a:buChar char="•"/>
                <a:defRPr/>
              </a:pPr>
              <a:endParaRPr lang="en-US" sz="1650" i="1" dirty="0">
                <a:latin typeface="Calibri" panose="020F0502020204030204" pitchFamily="34" charset="0"/>
              </a:endParaRPr>
            </a:p>
            <a:p>
              <a:pPr marL="285750" indent="-285750">
                <a:buFont typeface="Arial" charset="0"/>
                <a:buChar char="•"/>
                <a:defRPr/>
              </a:pPr>
              <a:endParaRPr lang="en-US" sz="1650" i="1" dirty="0">
                <a:latin typeface="Calibri" panose="020F0502020204030204" pitchFamily="34" charset="0"/>
              </a:endParaRPr>
            </a:p>
          </p:txBody>
        </p:sp>
        <p:sp>
          <p:nvSpPr>
            <p:cNvPr id="2" name="Rounded Rectangle 1"/>
            <p:cNvSpPr/>
            <p:nvPr/>
          </p:nvSpPr>
          <p:spPr bwMode="auto">
            <a:xfrm>
              <a:off x="739588" y="2137262"/>
              <a:ext cx="921162" cy="524822"/>
            </a:xfrm>
            <a:prstGeom prst="roundRect">
              <a:avLst/>
            </a:prstGeom>
            <a:solidFill>
              <a:schemeClr val="bg1"/>
            </a:solidFill>
            <a:ln w="9525" cap="flat" cmpd="sng" algn="ctr">
              <a:noFill/>
              <a:prstDash val="solid"/>
              <a:round/>
              <a:headEnd type="none" w="med" len="med"/>
              <a:tailEnd type="none" w="med" len="med"/>
            </a:ln>
            <a:effectLst/>
          </p:spPr>
          <p:txBody>
            <a:bodyPr vert="horz" wrap="square" lIns="0" tIns="45720" rIns="0" bIns="0" numCol="1" rtlCol="0" anchor="t" anchorCtr="0" compatLnSpc="1">
              <a:prstTxWarp prst="textNoShape">
                <a:avLst/>
              </a:prstTxWarp>
            </a:bodyPr>
            <a:lstStyle/>
            <a:p>
              <a:pPr algn="ctr">
                <a:spcBef>
                  <a:spcPts val="1200"/>
                </a:spcBef>
                <a:spcAft>
                  <a:spcPts val="300"/>
                </a:spcAft>
              </a:pPr>
              <a:r>
                <a:rPr lang="en-US" sz="600" b="1" dirty="0">
                  <a:latin typeface="+mn-lt"/>
                </a:rPr>
                <a:t>Radio</a:t>
              </a:r>
            </a:p>
            <a:p>
              <a:pPr marL="58738"/>
              <a:r>
                <a:rPr lang="en-US" sz="600" dirty="0">
                  <a:latin typeface="+mn-lt"/>
                </a:rPr>
                <a:t>Receives and transmits data through antennae</a:t>
              </a:r>
            </a:p>
          </p:txBody>
        </p:sp>
        <p:sp>
          <p:nvSpPr>
            <p:cNvPr id="10" name="Rounded Rectangle 9"/>
            <p:cNvSpPr/>
            <p:nvPr/>
          </p:nvSpPr>
          <p:spPr bwMode="auto">
            <a:xfrm>
              <a:off x="1726802" y="2122514"/>
              <a:ext cx="1041004" cy="548640"/>
            </a:xfrm>
            <a:prstGeom prst="roundRect">
              <a:avLst/>
            </a:prstGeom>
            <a:solidFill>
              <a:schemeClr val="bg1"/>
            </a:solidFill>
            <a:ln w="9525" cap="flat" cmpd="sng" algn="ctr">
              <a:noFill/>
              <a:prstDash val="solid"/>
              <a:round/>
              <a:headEnd type="none" w="med" len="med"/>
              <a:tailEnd type="none" w="med" len="med"/>
            </a:ln>
            <a:effectLst/>
          </p:spPr>
          <p:txBody>
            <a:bodyPr vert="horz" wrap="square" lIns="18288" tIns="27432" rIns="0" bIns="0" numCol="1" rtlCol="0" anchor="t" anchorCtr="0" compatLnSpc="1">
              <a:prstTxWarp prst="textNoShape">
                <a:avLst/>
              </a:prstTxWarp>
            </a:bodyPr>
            <a:lstStyle/>
            <a:p>
              <a:pPr algn="ctr">
                <a:spcBef>
                  <a:spcPts val="0"/>
                </a:spcBef>
                <a:spcAft>
                  <a:spcPts val="200"/>
                </a:spcAft>
              </a:pPr>
              <a:r>
                <a:rPr lang="en-US" sz="600" b="1" dirty="0">
                  <a:latin typeface="+mn-lt"/>
                </a:rPr>
                <a:t>GPS Receiver</a:t>
              </a:r>
            </a:p>
            <a:p>
              <a:pPr marL="58738" indent="-58738">
                <a:buFont typeface="Arial" panose="020B0604020202020204" pitchFamily="34" charset="0"/>
                <a:buChar char="•"/>
              </a:pPr>
              <a:r>
                <a:rPr lang="en-US" sz="600" dirty="0">
                  <a:latin typeface="+mn-lt"/>
                </a:rPr>
                <a:t>Provides vehicle position and time to radio</a:t>
              </a:r>
            </a:p>
            <a:p>
              <a:pPr marL="58738" indent="-58738">
                <a:buFont typeface="Arial" panose="020B0604020202020204" pitchFamily="34" charset="0"/>
                <a:buChar char="•"/>
              </a:pPr>
              <a:r>
                <a:rPr lang="en-US" sz="600" dirty="0">
                  <a:latin typeface="+mn-lt"/>
                </a:rPr>
                <a:t>Provides timekeeping signal for applications</a:t>
              </a:r>
            </a:p>
          </p:txBody>
        </p:sp>
        <p:sp>
          <p:nvSpPr>
            <p:cNvPr id="11" name="Rounded Rectangle 10"/>
            <p:cNvSpPr/>
            <p:nvPr/>
          </p:nvSpPr>
          <p:spPr bwMode="auto">
            <a:xfrm>
              <a:off x="7302313" y="3505200"/>
              <a:ext cx="1546412" cy="228600"/>
            </a:xfrm>
            <a:prstGeom prst="round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ctr">
                <a:spcBef>
                  <a:spcPts val="0"/>
                </a:spcBef>
                <a:spcAft>
                  <a:spcPts val="0"/>
                </a:spcAft>
              </a:pPr>
              <a:r>
                <a:rPr lang="en-US" sz="700" b="1" dirty="0">
                  <a:latin typeface="+mn-lt"/>
                </a:rPr>
                <a:t>RSU Equipment on Mast Arm</a:t>
              </a:r>
            </a:p>
            <a:p>
              <a:pPr algn="ctr">
                <a:spcBef>
                  <a:spcPts val="0"/>
                </a:spcBef>
                <a:spcAft>
                  <a:spcPts val="0"/>
                </a:spcAft>
              </a:pPr>
              <a:r>
                <a:rPr lang="en-US" sz="700" b="1" dirty="0">
                  <a:latin typeface="+mn-lt"/>
                </a:rPr>
                <a:t>(illustrative mounting location)</a:t>
              </a:r>
            </a:p>
          </p:txBody>
        </p:sp>
      </p:grpSp>
    </p:spTree>
    <p:extLst>
      <p:ext uri="{BB962C8B-B14F-4D97-AF65-F5344CB8AC3E}">
        <p14:creationId xmlns:p14="http://schemas.microsoft.com/office/powerpoint/2010/main" val="22196442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4334" y="242292"/>
            <a:ext cx="8229600" cy="762000"/>
          </a:xfrm>
        </p:spPr>
        <p:txBody>
          <a:bodyPr/>
          <a:lstStyle/>
          <a:p>
            <a:r>
              <a:rPr lang="en-US" sz="2700" dirty="0"/>
              <a:t>4. V2X Eco-System Implementation: Complex</a:t>
            </a:r>
          </a:p>
        </p:txBody>
      </p:sp>
      <p:sp>
        <p:nvSpPr>
          <p:cNvPr id="24" name="TextBox 23"/>
          <p:cNvSpPr txBox="1"/>
          <p:nvPr/>
        </p:nvSpPr>
        <p:spPr>
          <a:xfrm>
            <a:off x="6517443" y="1476583"/>
            <a:ext cx="2554275" cy="1615827"/>
          </a:xfrm>
          <a:prstGeom prst="rect">
            <a:avLst/>
          </a:prstGeom>
          <a:noFill/>
        </p:spPr>
        <p:txBody>
          <a:bodyPr wrap="square" rtlCol="0">
            <a:spAutoFit/>
          </a:bodyPr>
          <a:lstStyle/>
          <a:p>
            <a:pPr algn="ctr"/>
            <a:r>
              <a:rPr lang="en-US" sz="1650" dirty="0">
                <a:latin typeface="Calibri" panose="020F0502020204030204" pitchFamily="34" charset="0"/>
              </a:rPr>
              <a:t>Many technological, institutional, social, and market components have to come together to enable </a:t>
            </a:r>
            <a:r>
              <a:rPr lang="en-US" sz="1650" b="1" dirty="0">
                <a:latin typeface="Calibri" panose="020F0502020204030204" pitchFamily="34" charset="0"/>
              </a:rPr>
              <a:t>V2X</a:t>
            </a:r>
            <a:r>
              <a:rPr lang="en-US" sz="1650" dirty="0">
                <a:latin typeface="Calibri" panose="020F0502020204030204" pitchFamily="34" charset="0"/>
              </a:rPr>
              <a:t> </a:t>
            </a:r>
            <a:r>
              <a:rPr lang="en-US" sz="1650" b="1" dirty="0">
                <a:latin typeface="Calibri" panose="020F0502020204030204" pitchFamily="34" charset="0"/>
              </a:rPr>
              <a:t>data exchanges for safety applications</a:t>
            </a:r>
          </a:p>
        </p:txBody>
      </p:sp>
      <p:grpSp>
        <p:nvGrpSpPr>
          <p:cNvPr id="48" name="Group 47"/>
          <p:cNvGrpSpPr/>
          <p:nvPr/>
        </p:nvGrpSpPr>
        <p:grpSpPr>
          <a:xfrm>
            <a:off x="193125" y="1197280"/>
            <a:ext cx="8015566" cy="5657813"/>
            <a:chOff x="3238870" y="1263570"/>
            <a:chExt cx="6926960" cy="5473474"/>
          </a:xfrm>
        </p:grpSpPr>
        <p:grpSp>
          <p:nvGrpSpPr>
            <p:cNvPr id="21" name="Group 20"/>
            <p:cNvGrpSpPr/>
            <p:nvPr/>
          </p:nvGrpSpPr>
          <p:grpSpPr>
            <a:xfrm>
              <a:off x="3238870" y="1263570"/>
              <a:ext cx="5731730" cy="5473474"/>
              <a:chOff x="541744" y="1302484"/>
              <a:chExt cx="5731730" cy="5473474"/>
            </a:xfrm>
          </p:grpSpPr>
          <p:sp>
            <p:nvSpPr>
              <p:cNvPr id="9" name="Oval 8"/>
              <p:cNvSpPr>
                <a:spLocks noChangeAspect="1"/>
              </p:cNvSpPr>
              <p:nvPr/>
            </p:nvSpPr>
            <p:spPr bwMode="auto">
              <a:xfrm>
                <a:off x="3984424" y="1689954"/>
                <a:ext cx="1224457" cy="1089838"/>
              </a:xfrm>
              <a:prstGeom prst="ellipse">
                <a:avLst/>
              </a:prstGeom>
              <a:solidFill>
                <a:schemeClr val="tx2">
                  <a:lumMod val="50000"/>
                  <a:lumOff val="50000"/>
                </a:schemeClr>
              </a:solidFill>
              <a:ln w="57150" cap="flat" cmpd="sng" algn="ctr">
                <a:solidFill>
                  <a:srgbClr val="E0E7FF"/>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US" sz="1120" b="1" i="1" dirty="0">
                    <a:solidFill>
                      <a:schemeClr val="bg1"/>
                    </a:solidFill>
                    <a:latin typeface="Calibri" panose="020F0502020204030204" pitchFamily="34" charset="0"/>
                  </a:rPr>
                  <a:t>Interoperability</a:t>
                </a:r>
              </a:p>
              <a:p>
                <a:pPr algn="ctr"/>
                <a:r>
                  <a:rPr lang="en-US" sz="1120" b="1" dirty="0">
                    <a:solidFill>
                      <a:schemeClr val="bg1"/>
                    </a:solidFill>
                    <a:latin typeface="Calibri" panose="020F0502020204030204" pitchFamily="34" charset="0"/>
                  </a:rPr>
                  <a:t>II</a:t>
                </a:r>
              </a:p>
            </p:txBody>
          </p:sp>
          <p:sp>
            <p:nvSpPr>
              <p:cNvPr id="10" name="Oval 9"/>
              <p:cNvSpPr>
                <a:spLocks noChangeAspect="1"/>
              </p:cNvSpPr>
              <p:nvPr/>
            </p:nvSpPr>
            <p:spPr bwMode="auto">
              <a:xfrm>
                <a:off x="2885091" y="1302484"/>
                <a:ext cx="1144525" cy="1089838"/>
              </a:xfrm>
              <a:prstGeom prst="ellipse">
                <a:avLst/>
              </a:prstGeom>
              <a:solidFill>
                <a:schemeClr val="tx2">
                  <a:lumMod val="50000"/>
                  <a:lumOff val="50000"/>
                </a:schemeClr>
              </a:solidFill>
              <a:ln w="57150" cap="flat" cmpd="sng" algn="ctr">
                <a:solidFill>
                  <a:srgbClr val="E0E7FF"/>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a:r>
                  <a:rPr lang="en-US" sz="1200" b="1" i="1" dirty="0">
                    <a:solidFill>
                      <a:schemeClr val="bg1"/>
                    </a:solidFill>
                    <a:latin typeface="Calibri" panose="020F0502020204030204" pitchFamily="34" charset="0"/>
                  </a:rPr>
                  <a:t>Radio Technology &amp; Standards</a:t>
                </a:r>
              </a:p>
              <a:p>
                <a:pPr algn="ctr"/>
                <a:r>
                  <a:rPr lang="en-US" sz="1200" b="1" dirty="0">
                    <a:solidFill>
                      <a:schemeClr val="bg1"/>
                    </a:solidFill>
                    <a:latin typeface="Calibri" panose="020F0502020204030204" pitchFamily="34" charset="0"/>
                  </a:rPr>
                  <a:t>I</a:t>
                </a:r>
              </a:p>
            </p:txBody>
          </p:sp>
          <p:sp>
            <p:nvSpPr>
              <p:cNvPr id="11" name="Oval 10"/>
              <p:cNvSpPr>
                <a:spLocks noChangeAspect="1"/>
              </p:cNvSpPr>
              <p:nvPr/>
            </p:nvSpPr>
            <p:spPr bwMode="auto">
              <a:xfrm>
                <a:off x="902243" y="2327295"/>
                <a:ext cx="1144525" cy="1089838"/>
              </a:xfrm>
              <a:prstGeom prst="ellipse">
                <a:avLst/>
              </a:prstGeom>
              <a:solidFill>
                <a:schemeClr val="tx2">
                  <a:lumMod val="50000"/>
                  <a:lumOff val="50000"/>
                </a:schemeClr>
              </a:solidFill>
              <a:ln w="57150" cap="flat" cmpd="sng" algn="ctr">
                <a:solidFill>
                  <a:srgbClr val="E0E7FF"/>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a:r>
                  <a:rPr lang="en-US" sz="1200" b="1" i="1" dirty="0">
                    <a:solidFill>
                      <a:schemeClr val="bg1"/>
                    </a:solidFill>
                    <a:latin typeface="Calibri" panose="020F0502020204030204" pitchFamily="34" charset="0"/>
                  </a:rPr>
                  <a:t>Nationwide Scalability</a:t>
                </a:r>
              </a:p>
              <a:p>
                <a:pPr algn="ctr"/>
                <a:r>
                  <a:rPr lang="en-US" sz="1200" b="1" i="1" dirty="0">
                    <a:solidFill>
                      <a:schemeClr val="bg1"/>
                    </a:solidFill>
                    <a:latin typeface="Calibri" panose="020F0502020204030204" pitchFamily="34" charset="0"/>
                  </a:rPr>
                  <a:t>X</a:t>
                </a:r>
              </a:p>
            </p:txBody>
          </p:sp>
          <p:sp>
            <p:nvSpPr>
              <p:cNvPr id="12" name="Oval 11"/>
              <p:cNvSpPr>
                <a:spLocks noChangeAspect="1"/>
              </p:cNvSpPr>
              <p:nvPr/>
            </p:nvSpPr>
            <p:spPr bwMode="auto">
              <a:xfrm>
                <a:off x="4862620" y="4586713"/>
                <a:ext cx="1144525" cy="1089838"/>
              </a:xfrm>
              <a:prstGeom prst="ellipse">
                <a:avLst/>
              </a:prstGeom>
              <a:solidFill>
                <a:schemeClr val="tx2">
                  <a:lumMod val="50000"/>
                  <a:lumOff val="50000"/>
                </a:schemeClr>
              </a:solidFill>
              <a:ln w="57150" cap="flat" cmpd="sng" algn="ctr">
                <a:solidFill>
                  <a:srgbClr val="E0E7FF"/>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a:r>
                  <a:rPr lang="en-US" sz="1200" b="1" i="1" dirty="0">
                    <a:solidFill>
                      <a:schemeClr val="bg1"/>
                    </a:solidFill>
                    <a:latin typeface="Calibri" panose="020F0502020204030204" pitchFamily="34" charset="0"/>
                  </a:rPr>
                  <a:t>Mitigation of Interference &amp; Congestion</a:t>
                </a:r>
              </a:p>
              <a:p>
                <a:pPr algn="ctr"/>
                <a:r>
                  <a:rPr lang="en-US" sz="1200" b="1" i="1" dirty="0">
                    <a:solidFill>
                      <a:schemeClr val="bg1"/>
                    </a:solidFill>
                    <a:latin typeface="Calibri" panose="020F0502020204030204" pitchFamily="34" charset="0"/>
                  </a:rPr>
                  <a:t>V</a:t>
                </a:r>
              </a:p>
            </p:txBody>
          </p:sp>
          <p:sp>
            <p:nvSpPr>
              <p:cNvPr id="13" name="Oval 12"/>
              <p:cNvSpPr>
                <a:spLocks noChangeAspect="1"/>
              </p:cNvSpPr>
              <p:nvPr/>
            </p:nvSpPr>
            <p:spPr bwMode="auto">
              <a:xfrm>
                <a:off x="800960" y="4542559"/>
                <a:ext cx="1254146" cy="1194220"/>
              </a:xfrm>
              <a:prstGeom prst="ellipse">
                <a:avLst/>
              </a:prstGeom>
              <a:solidFill>
                <a:schemeClr val="tx2">
                  <a:lumMod val="50000"/>
                  <a:lumOff val="50000"/>
                </a:schemeClr>
              </a:solidFill>
              <a:ln w="57150" cap="flat" cmpd="sng" algn="ctr">
                <a:solidFill>
                  <a:srgbClr val="E0E7FF"/>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a:r>
                  <a:rPr lang="en-US" sz="1200" b="1" i="1" dirty="0">
                    <a:solidFill>
                      <a:schemeClr val="bg1"/>
                    </a:solidFill>
                    <a:latin typeface="Calibri" panose="020F0502020204030204" pitchFamily="34" charset="0"/>
                  </a:rPr>
                  <a:t>Consumer Acceptance: Affordable, No Fees/ Subscriptions</a:t>
                </a:r>
              </a:p>
              <a:p>
                <a:pPr algn="ctr"/>
                <a:r>
                  <a:rPr lang="en-US" sz="1200" b="1" i="1" dirty="0">
                    <a:solidFill>
                      <a:schemeClr val="bg1"/>
                    </a:solidFill>
                    <a:latin typeface="Calibri" panose="020F0502020204030204" pitchFamily="34" charset="0"/>
                  </a:rPr>
                  <a:t>VIII</a:t>
                </a:r>
              </a:p>
            </p:txBody>
          </p:sp>
          <p:sp>
            <p:nvSpPr>
              <p:cNvPr id="14" name="Oval 13"/>
              <p:cNvSpPr>
                <a:spLocks noChangeAspect="1"/>
              </p:cNvSpPr>
              <p:nvPr/>
            </p:nvSpPr>
            <p:spPr bwMode="auto">
              <a:xfrm>
                <a:off x="2882430" y="5644037"/>
                <a:ext cx="1188720" cy="1131921"/>
              </a:xfrm>
              <a:prstGeom prst="ellipse">
                <a:avLst/>
              </a:prstGeom>
              <a:solidFill>
                <a:schemeClr val="tx2">
                  <a:lumMod val="50000"/>
                  <a:lumOff val="50000"/>
                </a:schemeClr>
              </a:solidFill>
              <a:ln w="57150" cap="flat" cmpd="sng" algn="ctr">
                <a:solidFill>
                  <a:srgbClr val="E0E7FF"/>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a:r>
                  <a:rPr lang="en-US" sz="1200" b="1" i="1" dirty="0">
                    <a:solidFill>
                      <a:schemeClr val="bg1"/>
                    </a:solidFill>
                    <a:latin typeface="Calibri" panose="020F0502020204030204" pitchFamily="34" charset="0"/>
                  </a:rPr>
                  <a:t>Institutional Changes</a:t>
                </a:r>
              </a:p>
              <a:p>
                <a:pPr algn="ctr"/>
                <a:r>
                  <a:rPr lang="en-US" sz="1200" b="1" dirty="0">
                    <a:solidFill>
                      <a:schemeClr val="bg1"/>
                    </a:solidFill>
                    <a:latin typeface="Calibri" panose="020F0502020204030204" pitchFamily="34" charset="0"/>
                  </a:rPr>
                  <a:t>VII</a:t>
                </a:r>
              </a:p>
            </p:txBody>
          </p:sp>
          <p:sp>
            <p:nvSpPr>
              <p:cNvPr id="15" name="Oval 14"/>
              <p:cNvSpPr>
                <a:spLocks noChangeAspect="1"/>
              </p:cNvSpPr>
              <p:nvPr/>
            </p:nvSpPr>
            <p:spPr bwMode="auto">
              <a:xfrm>
                <a:off x="4862620" y="2435349"/>
                <a:ext cx="1144525" cy="1089838"/>
              </a:xfrm>
              <a:prstGeom prst="ellipse">
                <a:avLst/>
              </a:prstGeom>
              <a:solidFill>
                <a:schemeClr val="tx2">
                  <a:lumMod val="50000"/>
                  <a:lumOff val="50000"/>
                </a:schemeClr>
              </a:solidFill>
              <a:ln w="57150" cap="flat" cmpd="sng" algn="ctr">
                <a:solidFill>
                  <a:srgbClr val="E0E7FF"/>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a:r>
                  <a:rPr lang="en-US" sz="1200" b="1" i="1" dirty="0">
                    <a:solidFill>
                      <a:schemeClr val="bg1"/>
                    </a:solidFill>
                    <a:latin typeface="Calibri" panose="020F0502020204030204" pitchFamily="34" charset="0"/>
                  </a:rPr>
                  <a:t>Vehicle &amp; Environment Dynamics</a:t>
                </a:r>
              </a:p>
              <a:p>
                <a:pPr algn="ctr"/>
                <a:r>
                  <a:rPr lang="en-US" sz="1200" b="1" dirty="0">
                    <a:solidFill>
                      <a:schemeClr val="bg1"/>
                    </a:solidFill>
                    <a:latin typeface="Calibri" panose="020F0502020204030204" pitchFamily="34" charset="0"/>
                  </a:rPr>
                  <a:t>III</a:t>
                </a:r>
              </a:p>
            </p:txBody>
          </p:sp>
          <p:sp>
            <p:nvSpPr>
              <p:cNvPr id="16" name="Oval 15"/>
              <p:cNvSpPr>
                <a:spLocks noChangeAspect="1"/>
              </p:cNvSpPr>
              <p:nvPr/>
            </p:nvSpPr>
            <p:spPr bwMode="auto">
              <a:xfrm>
                <a:off x="5128949" y="3534045"/>
                <a:ext cx="1144525" cy="1089838"/>
              </a:xfrm>
              <a:prstGeom prst="ellipse">
                <a:avLst/>
              </a:prstGeom>
              <a:solidFill>
                <a:schemeClr val="tx2">
                  <a:lumMod val="50000"/>
                  <a:lumOff val="50000"/>
                </a:schemeClr>
              </a:solidFill>
              <a:ln w="57150" cap="flat" cmpd="sng" algn="ctr">
                <a:solidFill>
                  <a:srgbClr val="E0E7FF"/>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a:r>
                  <a:rPr lang="en-US" sz="1200" b="1" i="1" dirty="0">
                    <a:solidFill>
                      <a:schemeClr val="bg1"/>
                    </a:solidFill>
                    <a:latin typeface="Calibri" panose="020F0502020204030204" pitchFamily="34" charset="0"/>
                  </a:rPr>
                  <a:t>Band Plan / Spectral Efficiency</a:t>
                </a:r>
              </a:p>
              <a:p>
                <a:pPr algn="ctr"/>
                <a:r>
                  <a:rPr lang="en-US" sz="1200" b="1" dirty="0">
                    <a:solidFill>
                      <a:schemeClr val="bg1"/>
                    </a:solidFill>
                    <a:latin typeface="Calibri" panose="020F0502020204030204" pitchFamily="34" charset="0"/>
                  </a:rPr>
                  <a:t>IV</a:t>
                </a:r>
              </a:p>
            </p:txBody>
          </p:sp>
          <p:sp>
            <p:nvSpPr>
              <p:cNvPr id="17" name="Oval 16"/>
              <p:cNvSpPr>
                <a:spLocks noChangeAspect="1"/>
              </p:cNvSpPr>
              <p:nvPr/>
            </p:nvSpPr>
            <p:spPr bwMode="auto">
              <a:xfrm>
                <a:off x="4078593" y="5449373"/>
                <a:ext cx="1144525" cy="1089838"/>
              </a:xfrm>
              <a:prstGeom prst="ellipse">
                <a:avLst/>
              </a:prstGeom>
              <a:solidFill>
                <a:schemeClr val="tx2">
                  <a:lumMod val="50000"/>
                  <a:lumOff val="50000"/>
                </a:schemeClr>
              </a:solidFill>
              <a:ln w="57150" cap="flat" cmpd="sng" algn="ctr">
                <a:solidFill>
                  <a:srgbClr val="E0E7FF"/>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a:r>
                  <a:rPr lang="en-US" sz="1200" b="1" i="1" dirty="0">
                    <a:solidFill>
                      <a:schemeClr val="bg1"/>
                    </a:solidFill>
                    <a:latin typeface="Calibri" panose="020F0502020204030204" pitchFamily="34" charset="0"/>
                  </a:rPr>
                  <a:t>Coexistence w/ Other Primary Users</a:t>
                </a:r>
              </a:p>
              <a:p>
                <a:pPr algn="ctr"/>
                <a:r>
                  <a:rPr lang="en-US" sz="1200" b="1" i="1" dirty="0">
                    <a:solidFill>
                      <a:schemeClr val="bg1"/>
                    </a:solidFill>
                    <a:latin typeface="Calibri" panose="020F0502020204030204" pitchFamily="34" charset="0"/>
                  </a:rPr>
                  <a:t>VI</a:t>
                </a:r>
              </a:p>
            </p:txBody>
          </p:sp>
          <p:sp>
            <p:nvSpPr>
              <p:cNvPr id="18" name="Oval 17"/>
              <p:cNvSpPr>
                <a:spLocks noChangeAspect="1"/>
              </p:cNvSpPr>
              <p:nvPr/>
            </p:nvSpPr>
            <p:spPr bwMode="auto">
              <a:xfrm>
                <a:off x="1698590" y="5332980"/>
                <a:ext cx="1231560" cy="1172710"/>
              </a:xfrm>
              <a:prstGeom prst="ellipse">
                <a:avLst/>
              </a:prstGeom>
              <a:solidFill>
                <a:schemeClr val="tx2">
                  <a:lumMod val="50000"/>
                  <a:lumOff val="50000"/>
                </a:schemeClr>
              </a:solidFill>
              <a:ln w="57150" cap="flat" cmpd="sng" algn="ctr">
                <a:solidFill>
                  <a:srgbClr val="E0E7FF"/>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a:r>
                  <a:rPr lang="en-US" sz="1200" b="1" i="1" dirty="0">
                    <a:solidFill>
                      <a:schemeClr val="bg1"/>
                    </a:solidFill>
                    <a:latin typeface="Calibri" panose="020F0502020204030204" pitchFamily="34" charset="0"/>
                  </a:rPr>
                  <a:t>Consumer Acceptance: Security/Trust, Privacy</a:t>
                </a:r>
              </a:p>
              <a:p>
                <a:pPr algn="ctr"/>
                <a:r>
                  <a:rPr lang="en-US" sz="1200" b="1" i="1" dirty="0">
                    <a:solidFill>
                      <a:schemeClr val="bg1"/>
                    </a:solidFill>
                    <a:latin typeface="Calibri" panose="020F0502020204030204" pitchFamily="34" charset="0"/>
                  </a:rPr>
                  <a:t>VIII</a:t>
                </a:r>
              </a:p>
            </p:txBody>
          </p:sp>
          <p:sp>
            <p:nvSpPr>
              <p:cNvPr id="19" name="Oval 18"/>
              <p:cNvSpPr>
                <a:spLocks noChangeAspect="1"/>
              </p:cNvSpPr>
              <p:nvPr/>
            </p:nvSpPr>
            <p:spPr bwMode="auto">
              <a:xfrm>
                <a:off x="541744" y="3437697"/>
                <a:ext cx="1144525" cy="1089838"/>
              </a:xfrm>
              <a:prstGeom prst="ellipse">
                <a:avLst/>
              </a:prstGeom>
              <a:solidFill>
                <a:schemeClr val="tx2">
                  <a:lumMod val="50000"/>
                  <a:lumOff val="50000"/>
                </a:schemeClr>
              </a:solidFill>
              <a:ln w="57150" cap="flat" cmpd="sng" algn="ctr">
                <a:solidFill>
                  <a:srgbClr val="E0E7FF"/>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a:r>
                  <a:rPr lang="en-US" sz="1200" b="1" i="1" dirty="0">
                    <a:solidFill>
                      <a:schemeClr val="bg1"/>
                    </a:solidFill>
                    <a:latin typeface="Calibri" panose="020F0502020204030204" pitchFamily="34" charset="0"/>
                  </a:rPr>
                  <a:t>Sharing</a:t>
                </a:r>
              </a:p>
              <a:p>
                <a:pPr algn="ctr"/>
                <a:r>
                  <a:rPr lang="en-US" sz="1200" b="1" i="1" dirty="0">
                    <a:solidFill>
                      <a:schemeClr val="bg1"/>
                    </a:solidFill>
                    <a:latin typeface="Calibri" panose="020F0502020204030204" pitchFamily="34" charset="0"/>
                  </a:rPr>
                  <a:t>IX</a:t>
                </a:r>
              </a:p>
            </p:txBody>
          </p:sp>
          <p:sp>
            <p:nvSpPr>
              <p:cNvPr id="20" name="Oval 19"/>
              <p:cNvSpPr>
                <a:spLocks noChangeAspect="1"/>
              </p:cNvSpPr>
              <p:nvPr/>
            </p:nvSpPr>
            <p:spPr bwMode="auto">
              <a:xfrm>
                <a:off x="1823986" y="1679019"/>
                <a:ext cx="1144525" cy="1089838"/>
              </a:xfrm>
              <a:prstGeom prst="ellipse">
                <a:avLst/>
              </a:prstGeom>
              <a:solidFill>
                <a:schemeClr val="tx2">
                  <a:lumMod val="50000"/>
                  <a:lumOff val="50000"/>
                </a:schemeClr>
              </a:solidFill>
              <a:ln w="57150" cap="flat" cmpd="sng" algn="ctr">
                <a:solidFill>
                  <a:srgbClr val="E0E7FF"/>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a:r>
                  <a:rPr lang="en-US" sz="1200" b="1" i="1" dirty="0">
                    <a:solidFill>
                      <a:schemeClr val="bg1"/>
                    </a:solidFill>
                    <a:latin typeface="Calibri" panose="020F0502020204030204" pitchFamily="34" charset="0"/>
                  </a:rPr>
                  <a:t>Market Availability</a:t>
                </a:r>
              </a:p>
              <a:p>
                <a:pPr algn="ctr"/>
                <a:r>
                  <a:rPr lang="en-US" sz="1200" b="1" i="1" dirty="0">
                    <a:solidFill>
                      <a:schemeClr val="bg1"/>
                    </a:solidFill>
                    <a:latin typeface="Calibri" panose="020F0502020204030204" pitchFamily="34" charset="0"/>
                  </a:rPr>
                  <a:t>Certification</a:t>
                </a:r>
              </a:p>
              <a:p>
                <a:pPr algn="ctr"/>
                <a:r>
                  <a:rPr lang="en-US" sz="1200" b="1" i="1" dirty="0">
                    <a:solidFill>
                      <a:schemeClr val="bg1"/>
                    </a:solidFill>
                    <a:latin typeface="Calibri" panose="020F0502020204030204" pitchFamily="34" charset="0"/>
                  </a:rPr>
                  <a:t>XI</a:t>
                </a:r>
              </a:p>
            </p:txBody>
          </p:sp>
        </p:grpSp>
        <p:grpSp>
          <p:nvGrpSpPr>
            <p:cNvPr id="30" name="Group 29"/>
            <p:cNvGrpSpPr/>
            <p:nvPr/>
          </p:nvGrpSpPr>
          <p:grpSpPr>
            <a:xfrm rot="1270796">
              <a:off x="5296058" y="2659352"/>
              <a:ext cx="346025" cy="288824"/>
              <a:chOff x="4537166" y="2821577"/>
              <a:chExt cx="346025" cy="288824"/>
            </a:xfrm>
          </p:grpSpPr>
          <p:sp>
            <p:nvSpPr>
              <p:cNvPr id="25" name="Isosceles Triangle 24"/>
              <p:cNvSpPr>
                <a:spLocks noChangeAspect="1"/>
              </p:cNvSpPr>
              <p:nvPr/>
            </p:nvSpPr>
            <p:spPr bwMode="auto">
              <a:xfrm rot="7216525">
                <a:off x="4630586" y="2857796"/>
                <a:ext cx="279305" cy="225905"/>
              </a:xfrm>
              <a:prstGeom prst="triangl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a:endParaRPr lang="en-US" i="1" dirty="0">
                  <a:solidFill>
                    <a:schemeClr val="bg1"/>
                  </a:solidFill>
                  <a:latin typeface="Arial" charset="0"/>
                </a:endParaRPr>
              </a:p>
            </p:txBody>
          </p:sp>
          <p:cxnSp>
            <p:nvCxnSpPr>
              <p:cNvPr id="27" name="Straight Connector 26"/>
              <p:cNvCxnSpPr>
                <a:endCxn id="25" idx="3"/>
              </p:cNvCxnSpPr>
              <p:nvPr/>
            </p:nvCxnSpPr>
            <p:spPr bwMode="auto">
              <a:xfrm>
                <a:off x="4537166" y="2821577"/>
                <a:ext cx="135525" cy="92226"/>
              </a:xfrm>
              <a:prstGeom prst="line">
                <a:avLst/>
              </a:prstGeom>
              <a:noFill/>
              <a:ln w="28575" cap="flat" cmpd="sng" algn="ctr">
                <a:solidFill>
                  <a:srgbClr val="E0E7FF"/>
                </a:solidFill>
                <a:prstDash val="sysDot"/>
                <a:round/>
                <a:headEnd type="none" w="med" len="med"/>
                <a:tailEnd type="none" w="med" len="med"/>
              </a:ln>
              <a:effectLst/>
            </p:spPr>
          </p:cxnSp>
        </p:grpSp>
        <p:grpSp>
          <p:nvGrpSpPr>
            <p:cNvPr id="31" name="Group 30"/>
            <p:cNvGrpSpPr/>
            <p:nvPr/>
          </p:nvGrpSpPr>
          <p:grpSpPr>
            <a:xfrm rot="5670754">
              <a:off x="6639002" y="2677016"/>
              <a:ext cx="346025" cy="288824"/>
              <a:chOff x="4537166" y="2821577"/>
              <a:chExt cx="346025" cy="288824"/>
            </a:xfrm>
          </p:grpSpPr>
          <p:sp>
            <p:nvSpPr>
              <p:cNvPr id="32" name="Isosceles Triangle 31"/>
              <p:cNvSpPr>
                <a:spLocks noChangeAspect="1"/>
              </p:cNvSpPr>
              <p:nvPr/>
            </p:nvSpPr>
            <p:spPr bwMode="auto">
              <a:xfrm rot="7216525">
                <a:off x="4630586" y="2857796"/>
                <a:ext cx="279305" cy="225905"/>
              </a:xfrm>
              <a:prstGeom prst="triangl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a:endParaRPr lang="en-US" i="1" dirty="0">
                  <a:solidFill>
                    <a:schemeClr val="bg1"/>
                  </a:solidFill>
                  <a:latin typeface="Arial" charset="0"/>
                </a:endParaRPr>
              </a:p>
            </p:txBody>
          </p:sp>
          <p:cxnSp>
            <p:nvCxnSpPr>
              <p:cNvPr id="33" name="Straight Connector 32"/>
              <p:cNvCxnSpPr>
                <a:endCxn id="32" idx="3"/>
              </p:cNvCxnSpPr>
              <p:nvPr/>
            </p:nvCxnSpPr>
            <p:spPr bwMode="auto">
              <a:xfrm>
                <a:off x="4537166" y="2821577"/>
                <a:ext cx="135525" cy="92226"/>
              </a:xfrm>
              <a:prstGeom prst="line">
                <a:avLst/>
              </a:prstGeom>
              <a:noFill/>
              <a:ln w="28575" cap="flat" cmpd="sng" algn="ctr">
                <a:solidFill>
                  <a:srgbClr val="E0E7FF"/>
                </a:solidFill>
                <a:prstDash val="sysDot"/>
                <a:round/>
                <a:headEnd type="none" w="med" len="med"/>
                <a:tailEnd type="none" w="med" len="med"/>
              </a:ln>
              <a:effectLst/>
            </p:spPr>
          </p:cxnSp>
        </p:grpSp>
        <p:grpSp>
          <p:nvGrpSpPr>
            <p:cNvPr id="34" name="Group 33"/>
            <p:cNvGrpSpPr/>
            <p:nvPr/>
          </p:nvGrpSpPr>
          <p:grpSpPr>
            <a:xfrm rot="8726231">
              <a:off x="7386733" y="3865049"/>
              <a:ext cx="346025" cy="288824"/>
              <a:chOff x="4537166" y="2821577"/>
              <a:chExt cx="346025" cy="288824"/>
            </a:xfrm>
          </p:grpSpPr>
          <p:sp>
            <p:nvSpPr>
              <p:cNvPr id="35" name="Isosceles Triangle 34"/>
              <p:cNvSpPr>
                <a:spLocks noChangeAspect="1"/>
              </p:cNvSpPr>
              <p:nvPr/>
            </p:nvSpPr>
            <p:spPr bwMode="auto">
              <a:xfrm rot="7216525">
                <a:off x="4630586" y="2857796"/>
                <a:ext cx="279305" cy="225905"/>
              </a:xfrm>
              <a:prstGeom prst="triangl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a:endParaRPr lang="en-US" i="1" dirty="0">
                  <a:solidFill>
                    <a:schemeClr val="bg1"/>
                  </a:solidFill>
                  <a:latin typeface="Arial" charset="0"/>
                </a:endParaRPr>
              </a:p>
            </p:txBody>
          </p:sp>
          <p:cxnSp>
            <p:nvCxnSpPr>
              <p:cNvPr id="36" name="Straight Connector 35"/>
              <p:cNvCxnSpPr>
                <a:endCxn id="35" idx="3"/>
              </p:cNvCxnSpPr>
              <p:nvPr/>
            </p:nvCxnSpPr>
            <p:spPr bwMode="auto">
              <a:xfrm>
                <a:off x="4537166" y="2821577"/>
                <a:ext cx="135525" cy="92226"/>
              </a:xfrm>
              <a:prstGeom prst="line">
                <a:avLst/>
              </a:prstGeom>
              <a:noFill/>
              <a:ln w="28575" cap="flat" cmpd="sng" algn="ctr">
                <a:solidFill>
                  <a:srgbClr val="E0E7FF"/>
                </a:solidFill>
                <a:prstDash val="sysDot"/>
                <a:round/>
                <a:headEnd type="none" w="med" len="med"/>
                <a:tailEnd type="none" w="med" len="med"/>
              </a:ln>
              <a:effectLst/>
            </p:spPr>
          </p:cxnSp>
        </p:grpSp>
        <p:grpSp>
          <p:nvGrpSpPr>
            <p:cNvPr id="37" name="Group 36"/>
            <p:cNvGrpSpPr/>
            <p:nvPr/>
          </p:nvGrpSpPr>
          <p:grpSpPr>
            <a:xfrm rot="12873769" flipH="1">
              <a:off x="4507187" y="3792255"/>
              <a:ext cx="346025" cy="288824"/>
              <a:chOff x="4537166" y="2821577"/>
              <a:chExt cx="346025" cy="288824"/>
            </a:xfrm>
          </p:grpSpPr>
          <p:sp>
            <p:nvSpPr>
              <p:cNvPr id="38" name="Isosceles Triangle 37"/>
              <p:cNvSpPr>
                <a:spLocks noChangeAspect="1"/>
              </p:cNvSpPr>
              <p:nvPr/>
            </p:nvSpPr>
            <p:spPr bwMode="auto">
              <a:xfrm rot="7216525">
                <a:off x="4630586" y="2857796"/>
                <a:ext cx="279305" cy="225905"/>
              </a:xfrm>
              <a:prstGeom prst="triangl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a:endParaRPr lang="en-US" i="1" dirty="0">
                  <a:solidFill>
                    <a:schemeClr val="bg1"/>
                  </a:solidFill>
                  <a:latin typeface="Arial" charset="0"/>
                </a:endParaRPr>
              </a:p>
            </p:txBody>
          </p:sp>
          <p:cxnSp>
            <p:nvCxnSpPr>
              <p:cNvPr id="39" name="Straight Connector 38"/>
              <p:cNvCxnSpPr>
                <a:endCxn id="38" idx="3"/>
              </p:cNvCxnSpPr>
              <p:nvPr/>
            </p:nvCxnSpPr>
            <p:spPr bwMode="auto">
              <a:xfrm>
                <a:off x="4537166" y="2821577"/>
                <a:ext cx="135525" cy="92226"/>
              </a:xfrm>
              <a:prstGeom prst="line">
                <a:avLst/>
              </a:prstGeom>
              <a:noFill/>
              <a:ln w="28575" cap="flat" cmpd="sng" algn="ctr">
                <a:solidFill>
                  <a:srgbClr val="E0E7FF"/>
                </a:solidFill>
                <a:prstDash val="sysDot"/>
                <a:round/>
                <a:headEnd type="none" w="med" len="med"/>
                <a:tailEnd type="none" w="med" len="med"/>
              </a:ln>
              <a:effectLst/>
            </p:spPr>
          </p:cxnSp>
        </p:grpSp>
        <p:grpSp>
          <p:nvGrpSpPr>
            <p:cNvPr id="40" name="Group 39"/>
            <p:cNvGrpSpPr/>
            <p:nvPr/>
          </p:nvGrpSpPr>
          <p:grpSpPr>
            <a:xfrm rot="5400000" flipH="1">
              <a:off x="6695481" y="5014796"/>
              <a:ext cx="346025" cy="288824"/>
              <a:chOff x="4537166" y="2821577"/>
              <a:chExt cx="346025" cy="288824"/>
            </a:xfrm>
          </p:grpSpPr>
          <p:sp>
            <p:nvSpPr>
              <p:cNvPr id="41" name="Isosceles Triangle 40"/>
              <p:cNvSpPr>
                <a:spLocks noChangeAspect="1"/>
              </p:cNvSpPr>
              <p:nvPr/>
            </p:nvSpPr>
            <p:spPr bwMode="auto">
              <a:xfrm rot="7216525">
                <a:off x="4630586" y="2857796"/>
                <a:ext cx="279305" cy="225905"/>
              </a:xfrm>
              <a:prstGeom prst="triangl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a:endParaRPr lang="en-US" i="1" dirty="0">
                  <a:solidFill>
                    <a:schemeClr val="bg1"/>
                  </a:solidFill>
                  <a:latin typeface="Arial" charset="0"/>
                </a:endParaRPr>
              </a:p>
            </p:txBody>
          </p:sp>
          <p:cxnSp>
            <p:nvCxnSpPr>
              <p:cNvPr id="42" name="Straight Connector 41"/>
              <p:cNvCxnSpPr>
                <a:endCxn id="41" idx="3"/>
              </p:cNvCxnSpPr>
              <p:nvPr/>
            </p:nvCxnSpPr>
            <p:spPr bwMode="auto">
              <a:xfrm>
                <a:off x="4537166" y="2821577"/>
                <a:ext cx="135525" cy="92226"/>
              </a:xfrm>
              <a:prstGeom prst="line">
                <a:avLst/>
              </a:prstGeom>
              <a:noFill/>
              <a:ln w="28575" cap="flat" cmpd="sng" algn="ctr">
                <a:solidFill>
                  <a:srgbClr val="E0E7FF"/>
                </a:solidFill>
                <a:prstDash val="sysDot"/>
                <a:round/>
                <a:headEnd type="none" w="med" len="med"/>
                <a:tailEnd type="none" w="med" len="med"/>
              </a:ln>
              <a:effectLst/>
            </p:spPr>
          </p:cxnSp>
        </p:grpSp>
        <p:grpSp>
          <p:nvGrpSpPr>
            <p:cNvPr id="43" name="Group 42"/>
            <p:cNvGrpSpPr/>
            <p:nvPr/>
          </p:nvGrpSpPr>
          <p:grpSpPr>
            <a:xfrm rot="16350067">
              <a:off x="5213408" y="4955882"/>
              <a:ext cx="346025" cy="288824"/>
              <a:chOff x="4537166" y="2821577"/>
              <a:chExt cx="346025" cy="288824"/>
            </a:xfrm>
          </p:grpSpPr>
          <p:sp>
            <p:nvSpPr>
              <p:cNvPr id="44" name="Isosceles Triangle 43"/>
              <p:cNvSpPr>
                <a:spLocks noChangeAspect="1"/>
              </p:cNvSpPr>
              <p:nvPr/>
            </p:nvSpPr>
            <p:spPr bwMode="auto">
              <a:xfrm rot="7216525">
                <a:off x="4630586" y="2857796"/>
                <a:ext cx="279305" cy="225905"/>
              </a:xfrm>
              <a:prstGeom prst="triangl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a:endParaRPr lang="en-US" i="1" dirty="0">
                  <a:solidFill>
                    <a:schemeClr val="bg1"/>
                  </a:solidFill>
                  <a:latin typeface="Arial" charset="0"/>
                </a:endParaRPr>
              </a:p>
            </p:txBody>
          </p:sp>
          <p:cxnSp>
            <p:nvCxnSpPr>
              <p:cNvPr id="45" name="Straight Connector 44"/>
              <p:cNvCxnSpPr>
                <a:endCxn id="44" idx="3"/>
              </p:cNvCxnSpPr>
              <p:nvPr/>
            </p:nvCxnSpPr>
            <p:spPr bwMode="auto">
              <a:xfrm>
                <a:off x="4537166" y="2821577"/>
                <a:ext cx="135525" cy="92226"/>
              </a:xfrm>
              <a:prstGeom prst="line">
                <a:avLst/>
              </a:prstGeom>
              <a:noFill/>
              <a:ln w="28575" cap="flat" cmpd="sng" algn="ctr">
                <a:solidFill>
                  <a:srgbClr val="E0E7FF"/>
                </a:solidFill>
                <a:prstDash val="sysDot"/>
                <a:round/>
                <a:headEnd type="none" w="med" len="med"/>
                <a:tailEnd type="none" w="med" len="med"/>
              </a:ln>
              <a:effectLst/>
            </p:spPr>
          </p:cxnSp>
        </p:grpSp>
        <p:sp>
          <p:nvSpPr>
            <p:cNvPr id="46" name="Content Placeholder 2"/>
            <p:cNvSpPr txBox="1">
              <a:spLocks/>
            </p:cNvSpPr>
            <p:nvPr/>
          </p:nvSpPr>
          <p:spPr>
            <a:xfrm>
              <a:off x="8099735" y="5646495"/>
              <a:ext cx="2066095" cy="1019322"/>
            </a:xfrm>
            <a:prstGeom prst="roundRect">
              <a:avLst/>
            </a:prstGeom>
            <a:solidFill>
              <a:schemeClr val="tx2">
                <a:lumMod val="50000"/>
                <a:lumOff val="50000"/>
              </a:schemeClr>
            </a:solidFill>
          </p:spPr>
          <p:txBody>
            <a:bodyPr/>
            <a:lstStyle>
              <a:lvl1pPr marL="171450" indent="-171450" algn="l" rtl="0" eaLnBrk="0" fontAlgn="base" hangingPunct="0">
                <a:spcBef>
                  <a:spcPct val="20000"/>
                </a:spcBef>
                <a:spcAft>
                  <a:spcPct val="0"/>
                </a:spcAft>
                <a:buFont typeface="Wingdings" pitchFamily="2" charset="2"/>
                <a:buChar char="§"/>
                <a:defRPr sz="1600">
                  <a:solidFill>
                    <a:schemeClr val="tx1"/>
                  </a:solidFill>
                  <a:latin typeface="+mn-lt"/>
                  <a:ea typeface="MS PGothic" pitchFamily="34" charset="-128"/>
                  <a:cs typeface="MS PGothic"/>
                </a:defRPr>
              </a:lvl1pPr>
              <a:lvl2pPr marL="392113" indent="-209550" algn="l" rtl="0" eaLnBrk="0" fontAlgn="base" hangingPunct="0">
                <a:spcBef>
                  <a:spcPct val="20000"/>
                </a:spcBef>
                <a:spcAft>
                  <a:spcPct val="0"/>
                </a:spcAft>
                <a:buSzPct val="65000"/>
                <a:buFont typeface="Arial Unicode MS" pitchFamily="34" charset="-128"/>
                <a:buChar char="□"/>
                <a:defRPr sz="1600">
                  <a:solidFill>
                    <a:schemeClr val="tx1"/>
                  </a:solidFill>
                  <a:latin typeface="+mn-lt"/>
                  <a:ea typeface="MS PGothic" pitchFamily="34" charset="-128"/>
                  <a:cs typeface="MS PGothic"/>
                </a:defRPr>
              </a:lvl2pPr>
              <a:lvl3pPr marL="620713" indent="-209550" algn="l" rtl="0" eaLnBrk="0" fontAlgn="base" hangingPunct="0">
                <a:spcBef>
                  <a:spcPct val="20000"/>
                </a:spcBef>
                <a:spcAft>
                  <a:spcPct val="0"/>
                </a:spcAft>
                <a:buFont typeface="Arial" pitchFamily="34" charset="0"/>
                <a:buChar char="▪"/>
                <a:defRPr sz="1600">
                  <a:solidFill>
                    <a:schemeClr val="tx1"/>
                  </a:solidFill>
                  <a:latin typeface="+mn-lt"/>
                  <a:ea typeface="MS PGothic" pitchFamily="34" charset="-128"/>
                  <a:cs typeface="MS PGothic"/>
                </a:defRPr>
              </a:lvl3pPr>
              <a:lvl4pPr marL="839788" indent="-209550" algn="l" rtl="0" eaLnBrk="0" fontAlgn="base" hangingPunct="0">
                <a:spcBef>
                  <a:spcPct val="20000"/>
                </a:spcBef>
                <a:spcAft>
                  <a:spcPct val="0"/>
                </a:spcAft>
                <a:buFont typeface="Arial" pitchFamily="34" charset="0"/>
                <a:buChar char="–"/>
                <a:defRPr sz="1600">
                  <a:solidFill>
                    <a:schemeClr val="tx1"/>
                  </a:solidFill>
                  <a:latin typeface="+mn-lt"/>
                  <a:ea typeface="MS PGothic" pitchFamily="34" charset="-128"/>
                  <a:cs typeface="MS PGothic"/>
                </a:defRPr>
              </a:lvl4pPr>
              <a:lvl5pPr marL="1041400" indent="-209550" algn="l" rtl="0" eaLnBrk="0" fontAlgn="base" hangingPunct="0">
                <a:spcBef>
                  <a:spcPct val="20000"/>
                </a:spcBef>
                <a:spcAft>
                  <a:spcPct val="0"/>
                </a:spcAft>
                <a:buChar char="•"/>
                <a:defRPr sz="1600">
                  <a:solidFill>
                    <a:schemeClr val="tx1"/>
                  </a:solidFill>
                  <a:latin typeface="+mn-lt"/>
                  <a:ea typeface="MS PGothic" pitchFamily="34" charset="-128"/>
                  <a:cs typeface="MS PGothic"/>
                </a:defRPr>
              </a:lvl5pPr>
              <a:lvl6pPr marL="2514600" indent="-228600" algn="l" rtl="0" eaLnBrk="0" fontAlgn="base" hangingPunct="0">
                <a:spcBef>
                  <a:spcPct val="20000"/>
                </a:spcBef>
                <a:spcAft>
                  <a:spcPct val="0"/>
                </a:spcAft>
                <a:buChar char="»"/>
                <a:defRPr sz="1200">
                  <a:solidFill>
                    <a:schemeClr val="tx1"/>
                  </a:solidFill>
                  <a:latin typeface="+mn-lt"/>
                </a:defRPr>
              </a:lvl6pPr>
              <a:lvl7pPr marL="2971800" indent="-228600" algn="l" rtl="0" eaLnBrk="0" fontAlgn="base" hangingPunct="0">
                <a:spcBef>
                  <a:spcPct val="20000"/>
                </a:spcBef>
                <a:spcAft>
                  <a:spcPct val="0"/>
                </a:spcAft>
                <a:buChar char="»"/>
                <a:defRPr sz="1200">
                  <a:solidFill>
                    <a:schemeClr val="tx1"/>
                  </a:solidFill>
                  <a:latin typeface="+mn-lt"/>
                </a:defRPr>
              </a:lvl7pPr>
              <a:lvl8pPr marL="3429000" indent="-228600" algn="l" rtl="0" eaLnBrk="0" fontAlgn="base" hangingPunct="0">
                <a:spcBef>
                  <a:spcPct val="20000"/>
                </a:spcBef>
                <a:spcAft>
                  <a:spcPct val="0"/>
                </a:spcAft>
                <a:buChar char="»"/>
                <a:defRPr sz="1200">
                  <a:solidFill>
                    <a:schemeClr val="tx1"/>
                  </a:solidFill>
                  <a:latin typeface="+mn-lt"/>
                </a:defRPr>
              </a:lvl8pPr>
              <a:lvl9pPr marL="3886200" indent="-228600" algn="l" rtl="0" eaLnBrk="0" fontAlgn="base" hangingPunct="0">
                <a:spcBef>
                  <a:spcPct val="20000"/>
                </a:spcBef>
                <a:spcAft>
                  <a:spcPct val="0"/>
                </a:spcAft>
                <a:buChar char="»"/>
                <a:defRPr sz="1200">
                  <a:solidFill>
                    <a:schemeClr val="tx1"/>
                  </a:solidFill>
                  <a:latin typeface="+mn-lt"/>
                </a:defRPr>
              </a:lvl9pPr>
            </a:lstStyle>
            <a:p>
              <a:pPr marL="228600" lvl="1">
                <a:defRPr/>
              </a:pPr>
              <a:r>
                <a:rPr lang="en-US" sz="1200" kern="0" dirty="0">
                  <a:solidFill>
                    <a:schemeClr val="bg1"/>
                  </a:solidFill>
                  <a:latin typeface="Calibri" panose="020F0502020204030204" pitchFamily="34" charset="0"/>
                </a:rPr>
                <a:t>Satellite Industry</a:t>
              </a:r>
            </a:p>
            <a:p>
              <a:pPr marL="228600" lvl="1">
                <a:defRPr/>
              </a:pPr>
              <a:r>
                <a:rPr lang="en-US" sz="1200" kern="0" dirty="0">
                  <a:solidFill>
                    <a:schemeClr val="bg1"/>
                  </a:solidFill>
                  <a:latin typeface="Calibri" panose="020F0502020204030204" pitchFamily="34" charset="0"/>
                </a:rPr>
                <a:t>Military Radars</a:t>
              </a:r>
            </a:p>
            <a:p>
              <a:pPr marL="228600" lvl="1">
                <a:spcAft>
                  <a:spcPts val="600"/>
                </a:spcAft>
                <a:defRPr/>
              </a:pPr>
              <a:r>
                <a:rPr lang="en-US" sz="1200" kern="0" dirty="0">
                  <a:solidFill>
                    <a:schemeClr val="bg1"/>
                  </a:solidFill>
                  <a:latin typeface="Calibri" panose="020F0502020204030204" pitchFamily="34" charset="0"/>
                </a:rPr>
                <a:t>Industrial, Scientific, and Medical Users (ISM)</a:t>
              </a:r>
            </a:p>
          </p:txBody>
        </p:sp>
        <p:sp>
          <p:nvSpPr>
            <p:cNvPr id="47" name="Left-Right Arrow 46"/>
            <p:cNvSpPr>
              <a:spLocks noChangeAspect="1"/>
            </p:cNvSpPr>
            <p:nvPr/>
          </p:nvSpPr>
          <p:spPr bwMode="auto">
            <a:xfrm>
              <a:off x="7775408" y="5959491"/>
              <a:ext cx="457182" cy="315014"/>
            </a:xfrm>
            <a:prstGeom prst="leftRightArrow">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a:endParaRPr lang="en-US" i="1" dirty="0">
                <a:solidFill>
                  <a:schemeClr val="bg1"/>
                </a:solidFill>
                <a:latin typeface="Arial" charset="0"/>
              </a:endParaRPr>
            </a:p>
          </p:txBody>
        </p:sp>
      </p:grpSp>
      <p:graphicFrame>
        <p:nvGraphicFramePr>
          <p:cNvPr id="7" name="Diagram 6"/>
          <p:cNvGraphicFramePr/>
          <p:nvPr>
            <p:extLst>
              <p:ext uri="{D42A27DB-BD31-4B8C-83A1-F6EECF244321}">
                <p14:modId xmlns:p14="http://schemas.microsoft.com/office/powerpoint/2010/main" val="3204677790"/>
              </p:ext>
            </p:extLst>
          </p:nvPr>
        </p:nvGraphicFramePr>
        <p:xfrm>
          <a:off x="1331758" y="2606175"/>
          <a:ext cx="4649662" cy="29732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22" name="Straight Connector 21"/>
          <p:cNvCxnSpPr/>
          <p:nvPr/>
        </p:nvCxnSpPr>
        <p:spPr bwMode="auto">
          <a:xfrm>
            <a:off x="7080070" y="3057147"/>
            <a:ext cx="1436915" cy="0"/>
          </a:xfrm>
          <a:prstGeom prst="line">
            <a:avLst/>
          </a:prstGeom>
          <a:no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37370516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39151" y="112786"/>
            <a:ext cx="7225747" cy="762000"/>
          </a:xfrm>
        </p:spPr>
        <p:txBody>
          <a:bodyPr/>
          <a:lstStyle/>
          <a:p>
            <a:pPr marL="630238" indent="-630238"/>
            <a:r>
              <a:rPr lang="en-US" altLang="en-US" sz="2700" i="1" dirty="0"/>
              <a:t>4.I. Technology Change:</a:t>
            </a:r>
            <a:br>
              <a:rPr lang="en-US" altLang="en-US" sz="2700" i="1" dirty="0"/>
            </a:br>
            <a:r>
              <a:rPr lang="en-US" altLang="en-US" sz="2700" i="1" dirty="0"/>
              <a:t>Radios Adapted for Transportation</a:t>
            </a:r>
          </a:p>
        </p:txBody>
      </p:sp>
      <p:graphicFrame>
        <p:nvGraphicFramePr>
          <p:cNvPr id="7" name="Table 6"/>
          <p:cNvGraphicFramePr>
            <a:graphicFrameLocks noGrp="1"/>
          </p:cNvGraphicFramePr>
          <p:nvPr>
            <p:extLst>
              <p:ext uri="{D42A27DB-BD31-4B8C-83A1-F6EECF244321}">
                <p14:modId xmlns:p14="http://schemas.microsoft.com/office/powerpoint/2010/main" val="642456774"/>
              </p:ext>
            </p:extLst>
          </p:nvPr>
        </p:nvGraphicFramePr>
        <p:xfrm>
          <a:off x="227637" y="1290579"/>
          <a:ext cx="8773638" cy="5448300"/>
        </p:xfrm>
        <a:graphic>
          <a:graphicData uri="http://schemas.openxmlformats.org/drawingml/2006/table">
            <a:tbl>
              <a:tblPr firstRow="1" bandRow="1">
                <a:tableStyleId>{912C8C85-51F0-491E-9774-3900AFEF0FD7}</a:tableStyleId>
              </a:tblPr>
              <a:tblGrid>
                <a:gridCol w="1902915">
                  <a:extLst>
                    <a:ext uri="{9D8B030D-6E8A-4147-A177-3AD203B41FA5}">
                      <a16:colId xmlns:a16="http://schemas.microsoft.com/office/drawing/2014/main" val="20000"/>
                    </a:ext>
                  </a:extLst>
                </a:gridCol>
                <a:gridCol w="6870723">
                  <a:extLst>
                    <a:ext uri="{9D8B030D-6E8A-4147-A177-3AD203B41FA5}">
                      <a16:colId xmlns:a16="http://schemas.microsoft.com/office/drawing/2014/main" val="20001"/>
                    </a:ext>
                  </a:extLst>
                </a:gridCol>
              </a:tblGrid>
              <a:tr h="370840">
                <a:tc>
                  <a:txBody>
                    <a:bodyPr/>
                    <a:lstStyle/>
                    <a:p>
                      <a:r>
                        <a:rPr lang="en-US" sz="1450" dirty="0">
                          <a:latin typeface="Calibri" panose="020F0502020204030204" pitchFamily="34" charset="0"/>
                        </a:rPr>
                        <a:t>V2V and V2I Safety Needs</a:t>
                      </a:r>
                      <a:endParaRPr lang="en-US" sz="1450" dirty="0">
                        <a:solidFill>
                          <a:schemeClr val="tx1"/>
                        </a:solidFill>
                        <a:latin typeface="Calibri" panose="020F0502020204030204" pitchFamily="34" charset="0"/>
                      </a:endParaRPr>
                    </a:p>
                  </a:txBody>
                  <a:tcPr>
                    <a:lnL w="12700" cap="flat" cmpd="sng" algn="ctr">
                      <a:solidFill>
                        <a:srgbClr val="2E607C"/>
                      </a:solidFill>
                      <a:prstDash val="solid"/>
                      <a:round/>
                      <a:headEnd type="none" w="med" len="med"/>
                      <a:tailEnd type="none" w="med" len="med"/>
                    </a:lnL>
                    <a:lnR w="12700" cap="flat" cmpd="sng" algn="ctr">
                      <a:solidFill>
                        <a:srgbClr val="2E607C"/>
                      </a:solidFill>
                      <a:prstDash val="solid"/>
                      <a:round/>
                      <a:headEnd type="none" w="med" len="med"/>
                      <a:tailEnd type="none" w="med" len="med"/>
                    </a:lnR>
                    <a:lnT w="12700" cap="flat" cmpd="sng" algn="ctr">
                      <a:solidFill>
                        <a:srgbClr val="2E607C"/>
                      </a:solidFill>
                      <a:prstDash val="solid"/>
                      <a:round/>
                      <a:headEnd type="none" w="med" len="med"/>
                      <a:tailEnd type="none" w="med" len="med"/>
                    </a:lnT>
                    <a:lnB w="12700" cap="flat" cmpd="sng" algn="ctr">
                      <a:solidFill>
                        <a:srgbClr val="2E607C"/>
                      </a:solidFill>
                      <a:prstDash val="solid"/>
                      <a:round/>
                      <a:headEnd type="none" w="med" len="med"/>
                      <a:tailEnd type="none" w="med" len="med"/>
                    </a:lnB>
                    <a:solidFill>
                      <a:schemeClr val="tx2">
                        <a:lumMod val="75000"/>
                        <a:lumOff val="25000"/>
                      </a:schemeClr>
                    </a:solidFill>
                  </a:tcPr>
                </a:tc>
                <a:tc>
                  <a:txBody>
                    <a:bodyPr/>
                    <a:lstStyle/>
                    <a:p>
                      <a:r>
                        <a:rPr lang="en-US" sz="1450" dirty="0">
                          <a:latin typeface="Calibri" panose="020F0502020204030204" pitchFamily="34" charset="0"/>
                        </a:rPr>
                        <a:t>Characteristics that a radio must support—</a:t>
                      </a:r>
                      <a:endParaRPr lang="en-US" sz="1450" dirty="0">
                        <a:solidFill>
                          <a:schemeClr val="tx1"/>
                        </a:solidFill>
                        <a:latin typeface="Calibri" panose="020F0502020204030204" pitchFamily="34" charset="0"/>
                      </a:endParaRPr>
                    </a:p>
                  </a:txBody>
                  <a:tcPr>
                    <a:lnL w="12700" cap="flat" cmpd="sng" algn="ctr">
                      <a:solidFill>
                        <a:srgbClr val="2E607C"/>
                      </a:solidFill>
                      <a:prstDash val="solid"/>
                      <a:round/>
                      <a:headEnd type="none" w="med" len="med"/>
                      <a:tailEnd type="none" w="med" len="med"/>
                    </a:lnL>
                    <a:lnR w="12700" cap="flat" cmpd="sng" algn="ctr">
                      <a:solidFill>
                        <a:srgbClr val="2E607C"/>
                      </a:solidFill>
                      <a:prstDash val="solid"/>
                      <a:round/>
                      <a:headEnd type="none" w="med" len="med"/>
                      <a:tailEnd type="none" w="med" len="med"/>
                    </a:lnR>
                    <a:lnT w="12700" cap="flat" cmpd="sng" algn="ctr">
                      <a:solidFill>
                        <a:srgbClr val="2E607C"/>
                      </a:solidFill>
                      <a:prstDash val="solid"/>
                      <a:round/>
                      <a:headEnd type="none" w="med" len="med"/>
                      <a:tailEnd type="none" w="med" len="med"/>
                    </a:lnT>
                    <a:lnB w="12700" cap="flat" cmpd="sng" algn="ctr">
                      <a:solidFill>
                        <a:srgbClr val="2E607C"/>
                      </a:solidFill>
                      <a:prstDash val="solid"/>
                      <a:round/>
                      <a:headEnd type="none" w="med" len="med"/>
                      <a:tailEnd type="none" w="med" len="med"/>
                    </a:lnB>
                    <a:solidFill>
                      <a:schemeClr val="tx2">
                        <a:lumMod val="75000"/>
                        <a:lumOff val="25000"/>
                      </a:schemeClr>
                    </a:solidFill>
                  </a:tcPr>
                </a:tc>
                <a:extLst>
                  <a:ext uri="{0D108BD9-81ED-4DB2-BD59-A6C34878D82A}">
                    <a16:rowId xmlns:a16="http://schemas.microsoft.com/office/drawing/2014/main" val="10000"/>
                  </a:ext>
                </a:extLst>
              </a:tr>
              <a:tr h="370840">
                <a:tc>
                  <a:txBody>
                    <a:bodyPr/>
                    <a:lstStyle/>
                    <a:p>
                      <a:r>
                        <a:rPr lang="en-US" sz="1450" b="1" dirty="0">
                          <a:latin typeface="Calibri" panose="020F0502020204030204" pitchFamily="34" charset="0"/>
                        </a:rPr>
                        <a:t>Speed of Transmission</a:t>
                      </a:r>
                    </a:p>
                    <a:p>
                      <a:pPr marL="287338" lvl="1" indent="-234950">
                        <a:buFont typeface="+mj-lt"/>
                        <a:buAutoNum type="alphaLcParenR"/>
                      </a:pPr>
                      <a:r>
                        <a:rPr lang="en-US" sz="1450" dirty="0">
                          <a:latin typeface="Calibri" panose="020F0502020204030204" pitchFamily="34" charset="0"/>
                        </a:rPr>
                        <a:t>Fast network access times</a:t>
                      </a:r>
                    </a:p>
                    <a:p>
                      <a:pPr marL="287338" lvl="1" indent="-234950">
                        <a:buFont typeface="+mj-lt"/>
                        <a:buAutoNum type="alphaLcParenR"/>
                      </a:pPr>
                      <a:r>
                        <a:rPr lang="en-US" sz="1450" dirty="0">
                          <a:latin typeface="Calibri" panose="020F0502020204030204" pitchFamily="34" charset="0"/>
                        </a:rPr>
                        <a:t>Low latency </a:t>
                      </a:r>
                    </a:p>
                    <a:p>
                      <a:pPr marL="287338" lvl="1" indent="-234950">
                        <a:buFont typeface="+mj-lt"/>
                        <a:buAutoNum type="alphaLcParenR"/>
                      </a:pPr>
                      <a:r>
                        <a:rPr lang="en-US" sz="1450" dirty="0">
                          <a:latin typeface="Calibri" panose="020F0502020204030204" pitchFamily="34" charset="0"/>
                        </a:rPr>
                        <a:t>Rapid message delivery</a:t>
                      </a:r>
                    </a:p>
                  </a:txBody>
                  <a:tcPr>
                    <a:lnL w="12700" cap="flat" cmpd="sng" algn="ctr">
                      <a:solidFill>
                        <a:srgbClr val="2E607C"/>
                      </a:solidFill>
                      <a:prstDash val="solid"/>
                      <a:round/>
                      <a:headEnd type="none" w="med" len="med"/>
                      <a:tailEnd type="none" w="med" len="med"/>
                    </a:lnL>
                    <a:lnR w="12700" cap="flat" cmpd="sng" algn="ctr">
                      <a:solidFill>
                        <a:srgbClr val="2E607C"/>
                      </a:solidFill>
                      <a:prstDash val="solid"/>
                      <a:round/>
                      <a:headEnd type="none" w="med" len="med"/>
                      <a:tailEnd type="none" w="med" len="med"/>
                    </a:lnR>
                    <a:lnT w="12700" cap="flat" cmpd="sng" algn="ctr">
                      <a:solidFill>
                        <a:srgbClr val="2E607C"/>
                      </a:solidFill>
                      <a:prstDash val="solid"/>
                      <a:round/>
                      <a:headEnd type="none" w="med" len="med"/>
                      <a:tailEnd type="none" w="med" len="med"/>
                    </a:lnT>
                    <a:lnB w="12700" cap="flat" cmpd="sng" algn="ctr">
                      <a:solidFill>
                        <a:srgbClr val="2E607C"/>
                      </a:solidFill>
                      <a:prstDash val="solid"/>
                      <a:round/>
                      <a:headEnd type="none" w="med" len="med"/>
                      <a:tailEnd type="none" w="med" len="med"/>
                    </a:lnB>
                  </a:tcPr>
                </a:tc>
                <a:tc>
                  <a:txBody>
                    <a:bodyPr/>
                    <a:lstStyle/>
                    <a:p>
                      <a:pPr marL="228600" indent="-228600">
                        <a:buSzPct val="80000"/>
                        <a:buFont typeface="Wingdings" panose="05000000000000000000" pitchFamily="2" charset="2"/>
                        <a:buChar char=""/>
                      </a:pPr>
                      <a:r>
                        <a:rPr lang="en-US" sz="1450" i="0" baseline="0" dirty="0">
                          <a:latin typeface="Calibri" panose="020F0502020204030204" pitchFamily="34" charset="0"/>
                        </a:rPr>
                        <a:t>Relatively few messaging protocols or requirements</a:t>
                      </a:r>
                    </a:p>
                    <a:p>
                      <a:pPr marL="228600" indent="-228600">
                        <a:buSzPct val="80000"/>
                        <a:buFont typeface="Wingdings" panose="05000000000000000000" pitchFamily="2" charset="2"/>
                        <a:buChar char=""/>
                      </a:pPr>
                      <a:r>
                        <a:rPr lang="en-US" sz="1450" baseline="0" dirty="0">
                          <a:latin typeface="Calibri" panose="020F0502020204030204" pitchFamily="34" charset="0"/>
                        </a:rPr>
                        <a:t>Delays of well under 100 microseconds</a:t>
                      </a:r>
                    </a:p>
                    <a:p>
                      <a:pPr marL="228600" indent="-228600">
                        <a:buSzPct val="80000"/>
                        <a:buFont typeface="Wingdings" panose="05000000000000000000" pitchFamily="2" charset="2"/>
                        <a:buChar char=""/>
                      </a:pPr>
                      <a:r>
                        <a:rPr lang="en-US" sz="1450" baseline="0" dirty="0">
                          <a:latin typeface="Calibri" panose="020F0502020204030204" pitchFamily="34" charset="0"/>
                        </a:rPr>
                        <a:t>Allows for data exchange of over 6 megabytes/second</a:t>
                      </a:r>
                    </a:p>
                    <a:p>
                      <a:pPr marL="228600" indent="-228600">
                        <a:buSzPct val="80000"/>
                        <a:buFont typeface="Wingdings" panose="05000000000000000000" pitchFamily="2" charset="2"/>
                        <a:buChar char=""/>
                      </a:pPr>
                      <a:r>
                        <a:rPr lang="en-US" sz="1450" baseline="0" dirty="0">
                          <a:latin typeface="Calibri" panose="020F0502020204030204" pitchFamily="34" charset="0"/>
                        </a:rPr>
                        <a:t>Allows for connectivity at speeds of over 60 mph or over 120 mph with vehicles driving toward/closing in on each other.</a:t>
                      </a:r>
                      <a:endParaRPr lang="en-US" sz="1450" dirty="0">
                        <a:latin typeface="Calibri" panose="020F0502020204030204" pitchFamily="34" charset="0"/>
                      </a:endParaRPr>
                    </a:p>
                  </a:txBody>
                  <a:tcPr>
                    <a:lnL w="12700" cap="flat" cmpd="sng" algn="ctr">
                      <a:solidFill>
                        <a:srgbClr val="2E607C"/>
                      </a:solidFill>
                      <a:prstDash val="solid"/>
                      <a:round/>
                      <a:headEnd type="none" w="med" len="med"/>
                      <a:tailEnd type="none" w="med" len="med"/>
                    </a:lnL>
                    <a:lnR w="12700" cap="flat" cmpd="sng" algn="ctr">
                      <a:solidFill>
                        <a:srgbClr val="2E607C"/>
                      </a:solidFill>
                      <a:prstDash val="solid"/>
                      <a:round/>
                      <a:headEnd type="none" w="med" len="med"/>
                      <a:tailEnd type="none" w="med" len="med"/>
                    </a:lnR>
                    <a:lnT w="12700" cap="flat" cmpd="sng" algn="ctr">
                      <a:solidFill>
                        <a:srgbClr val="2E607C"/>
                      </a:solidFill>
                      <a:prstDash val="solid"/>
                      <a:round/>
                      <a:headEnd type="none" w="med" len="med"/>
                      <a:tailEnd type="none" w="med" len="med"/>
                    </a:lnT>
                    <a:lnB w="12700" cap="flat" cmpd="sng" algn="ctr">
                      <a:solidFill>
                        <a:srgbClr val="2E607C"/>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r>
                        <a:rPr lang="en-US" sz="1450" b="1" dirty="0">
                          <a:latin typeface="Calibri" panose="020F0502020204030204" pitchFamily="34" charset="0"/>
                        </a:rPr>
                        <a:t>Coverage/Scale</a:t>
                      </a:r>
                    </a:p>
                    <a:p>
                      <a:pPr marL="0" indent="0">
                        <a:buFont typeface="Arial" panose="020B0604020202020204" pitchFamily="34" charset="0"/>
                        <a:buNone/>
                      </a:pPr>
                      <a:endParaRPr lang="en-US" sz="1450" b="1" dirty="0">
                        <a:latin typeface="Calibri" panose="020F0502020204030204" pitchFamily="34" charset="0"/>
                      </a:endParaRPr>
                    </a:p>
                  </a:txBody>
                  <a:tcPr>
                    <a:lnL w="12700" cap="flat" cmpd="sng" algn="ctr">
                      <a:solidFill>
                        <a:srgbClr val="2E607C"/>
                      </a:solidFill>
                      <a:prstDash val="solid"/>
                      <a:round/>
                      <a:headEnd type="none" w="med" len="med"/>
                      <a:tailEnd type="none" w="med" len="med"/>
                    </a:lnL>
                    <a:lnR w="12700" cap="flat" cmpd="sng" algn="ctr">
                      <a:solidFill>
                        <a:srgbClr val="2E607C"/>
                      </a:solidFill>
                      <a:prstDash val="solid"/>
                      <a:round/>
                      <a:headEnd type="none" w="med" len="med"/>
                      <a:tailEnd type="none" w="med" len="med"/>
                    </a:lnR>
                    <a:lnT w="12700" cap="flat" cmpd="sng" algn="ctr">
                      <a:solidFill>
                        <a:srgbClr val="2E607C"/>
                      </a:solidFill>
                      <a:prstDash val="solid"/>
                      <a:round/>
                      <a:headEnd type="none" w="med" len="med"/>
                      <a:tailEnd type="none" w="med" len="med"/>
                    </a:lnT>
                    <a:lnB w="12700" cap="flat" cmpd="sng" algn="ctr">
                      <a:solidFill>
                        <a:srgbClr val="2E607C"/>
                      </a:solidFill>
                      <a:prstDash val="solid"/>
                      <a:round/>
                      <a:headEnd type="none" w="med" len="med"/>
                      <a:tailEnd type="none" w="med" len="med"/>
                    </a:lnB>
                  </a:tcPr>
                </a:tc>
                <a:tc>
                  <a:txBody>
                    <a:bodyPr/>
                    <a:lstStyle/>
                    <a:p>
                      <a:pPr marL="228600" indent="-228600">
                        <a:buSzPct val="80000"/>
                        <a:buFont typeface="Wingdings" panose="05000000000000000000" pitchFamily="2" charset="2"/>
                        <a:buChar char=""/>
                      </a:pPr>
                      <a:r>
                        <a:rPr lang="en-US" sz="1450" baseline="0" dirty="0">
                          <a:latin typeface="Calibri" panose="020F0502020204030204" pitchFamily="34" charset="0"/>
                        </a:rPr>
                        <a:t>Performs both broadcast </a:t>
                      </a:r>
                      <a:r>
                        <a:rPr lang="en-US" sz="1450" i="1" baseline="0" dirty="0">
                          <a:latin typeface="Calibri" panose="020F0502020204030204" pitchFamily="34" charset="0"/>
                        </a:rPr>
                        <a:t>and</a:t>
                      </a:r>
                      <a:r>
                        <a:rPr lang="en-US" sz="1450" i="0" baseline="0" dirty="0">
                          <a:latin typeface="Calibri" panose="020F0502020204030204" pitchFamily="34" charset="0"/>
                        </a:rPr>
                        <a:t> point-to-point communications in very short distances</a:t>
                      </a:r>
                    </a:p>
                    <a:p>
                      <a:pPr marL="228600" indent="-228600">
                        <a:buSzPct val="80000"/>
                        <a:buFont typeface="Wingdings" panose="05000000000000000000" pitchFamily="2" charset="2"/>
                        <a:buChar char=""/>
                      </a:pPr>
                      <a:r>
                        <a:rPr lang="en-US" sz="1450" i="0" baseline="0" dirty="0">
                          <a:latin typeface="Calibri" panose="020F0502020204030204" pitchFamily="34" charset="0"/>
                        </a:rPr>
                        <a:t>Limited range between exchange allows for spectrum reuse and limits interference</a:t>
                      </a:r>
                    </a:p>
                    <a:p>
                      <a:pPr marL="228600" indent="-228600">
                        <a:buSzPct val="80000"/>
                        <a:buFont typeface="Wingdings" panose="05000000000000000000" pitchFamily="2" charset="2"/>
                        <a:buChar char=""/>
                      </a:pPr>
                      <a:r>
                        <a:rPr lang="en-US" sz="1450" i="0" baseline="0" dirty="0">
                          <a:latin typeface="Calibri" panose="020F0502020204030204" pitchFamily="34" charset="0"/>
                        </a:rPr>
                        <a:t>System expected to be extensible to all types of vehicle systems, mobile devices, and applications--interoperable</a:t>
                      </a:r>
                    </a:p>
                    <a:p>
                      <a:pPr marL="228600" indent="-228600">
                        <a:buSzPct val="80000"/>
                        <a:buFont typeface="Wingdings" panose="05000000000000000000" pitchFamily="2" charset="2"/>
                        <a:buChar char=""/>
                      </a:pPr>
                      <a:r>
                        <a:rPr lang="en-US" sz="1450" i="0" baseline="0" dirty="0">
                          <a:latin typeface="Calibri" panose="020F0502020204030204" pitchFamily="34" charset="0"/>
                        </a:rPr>
                        <a:t>System implementation expected to be national in scale and extensible across North America</a:t>
                      </a:r>
                      <a:endParaRPr lang="en-US" sz="1450" dirty="0">
                        <a:latin typeface="Calibri" panose="020F0502020204030204" pitchFamily="34" charset="0"/>
                      </a:endParaRPr>
                    </a:p>
                  </a:txBody>
                  <a:tcPr>
                    <a:lnL w="12700" cap="flat" cmpd="sng" algn="ctr">
                      <a:solidFill>
                        <a:srgbClr val="2E607C"/>
                      </a:solidFill>
                      <a:prstDash val="solid"/>
                      <a:round/>
                      <a:headEnd type="none" w="med" len="med"/>
                      <a:tailEnd type="none" w="med" len="med"/>
                    </a:lnL>
                    <a:lnR w="12700" cap="flat" cmpd="sng" algn="ctr">
                      <a:solidFill>
                        <a:srgbClr val="2E607C"/>
                      </a:solidFill>
                      <a:prstDash val="solid"/>
                      <a:round/>
                      <a:headEnd type="none" w="med" len="med"/>
                      <a:tailEnd type="none" w="med" len="med"/>
                    </a:lnR>
                    <a:lnT w="12700" cap="flat" cmpd="sng" algn="ctr">
                      <a:solidFill>
                        <a:srgbClr val="2E607C"/>
                      </a:solidFill>
                      <a:prstDash val="solid"/>
                      <a:round/>
                      <a:headEnd type="none" w="med" len="med"/>
                      <a:tailEnd type="none" w="med" len="med"/>
                    </a:lnT>
                    <a:lnB w="12700" cap="flat" cmpd="sng" algn="ctr">
                      <a:solidFill>
                        <a:srgbClr val="2E607C"/>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r>
                        <a:rPr lang="en-US" sz="1450" b="1" dirty="0">
                          <a:latin typeface="Calibri" panose="020F0502020204030204" pitchFamily="34" charset="0"/>
                        </a:rPr>
                        <a:t>High Reliability and Stability</a:t>
                      </a:r>
                    </a:p>
                  </a:txBody>
                  <a:tcPr>
                    <a:lnL w="12700" cap="flat" cmpd="sng" algn="ctr">
                      <a:solidFill>
                        <a:srgbClr val="2E607C"/>
                      </a:solidFill>
                      <a:prstDash val="solid"/>
                      <a:round/>
                      <a:headEnd type="none" w="med" len="med"/>
                      <a:tailEnd type="none" w="med" len="med"/>
                    </a:lnL>
                    <a:lnR w="12700" cap="flat" cmpd="sng" algn="ctr">
                      <a:solidFill>
                        <a:srgbClr val="2E607C"/>
                      </a:solidFill>
                      <a:prstDash val="solid"/>
                      <a:round/>
                      <a:headEnd type="none" w="med" len="med"/>
                      <a:tailEnd type="none" w="med" len="med"/>
                    </a:lnR>
                    <a:lnT w="12700" cap="flat" cmpd="sng" algn="ctr">
                      <a:solidFill>
                        <a:srgbClr val="2E607C"/>
                      </a:solidFill>
                      <a:prstDash val="solid"/>
                      <a:round/>
                      <a:headEnd type="none" w="med" len="med"/>
                      <a:tailEnd type="none" w="med" len="med"/>
                    </a:lnT>
                    <a:lnB w="12700" cap="flat" cmpd="sng" algn="ctr">
                      <a:solidFill>
                        <a:srgbClr val="2E607C"/>
                      </a:solidFill>
                      <a:prstDash val="solid"/>
                      <a:round/>
                      <a:headEnd type="none" w="med" len="med"/>
                      <a:tailEnd type="none" w="med" len="med"/>
                    </a:lnB>
                  </a:tcPr>
                </a:tc>
                <a:tc>
                  <a:txBody>
                    <a:bodyPr/>
                    <a:lstStyle/>
                    <a:p>
                      <a:pPr marL="228600" indent="-228600">
                        <a:buSzPct val="80000"/>
                        <a:buFont typeface="Wingdings" panose="05000000000000000000" pitchFamily="2" charset="2"/>
                        <a:buChar char=""/>
                      </a:pPr>
                      <a:r>
                        <a:rPr lang="en-US" sz="1450" dirty="0">
                          <a:latin typeface="Calibri" panose="020F0502020204030204" pitchFamily="34" charset="0"/>
                        </a:rPr>
                        <a:t>Performance</a:t>
                      </a:r>
                      <a:r>
                        <a:rPr lang="en-US" sz="1450" baseline="0" dirty="0">
                          <a:latin typeface="Calibri" panose="020F0502020204030204" pitchFamily="34" charset="0"/>
                        </a:rPr>
                        <a:t> immune to extreme weather conditions</a:t>
                      </a:r>
                    </a:p>
                    <a:p>
                      <a:pPr marL="228600" indent="-228600">
                        <a:buSzPct val="80000"/>
                        <a:buFont typeface="Wingdings" panose="05000000000000000000" pitchFamily="2" charset="2"/>
                        <a:buChar char=""/>
                      </a:pPr>
                      <a:r>
                        <a:rPr lang="en-US" sz="1450" baseline="0" dirty="0">
                          <a:latin typeface="Calibri" panose="020F0502020204030204" pitchFamily="34" charset="0"/>
                        </a:rPr>
                        <a:t>Designed to be tolerant to multi-path transmissions typical within roadway environments</a:t>
                      </a:r>
                    </a:p>
                    <a:p>
                      <a:pPr marL="228600" indent="-228600">
                        <a:buSzPct val="80000"/>
                        <a:buFont typeface="Wingdings" panose="05000000000000000000" pitchFamily="2" charset="2"/>
                        <a:buChar char=""/>
                      </a:pPr>
                      <a:r>
                        <a:rPr lang="en-US" sz="1450" baseline="0" dirty="0">
                          <a:latin typeface="Calibri" panose="020F0502020204030204" pitchFamily="34" charset="0"/>
                        </a:rPr>
                        <a:t>Has a tailored system of over-the-air security and message authentication + privacy protection that work at high speeds </a:t>
                      </a:r>
                    </a:p>
                    <a:p>
                      <a:pPr marL="228600" indent="-228600">
                        <a:buSzPct val="80000"/>
                        <a:buFont typeface="Wingdings" panose="05000000000000000000" pitchFamily="2" charset="2"/>
                        <a:buChar char=""/>
                      </a:pPr>
                      <a:r>
                        <a:rPr lang="en-US" sz="1450" baseline="0" dirty="0">
                          <a:latin typeface="Calibri" panose="020F0502020204030204" pitchFamily="34" charset="0"/>
                        </a:rPr>
                        <a:t>Is capable of granting different permissions to (for instance) police or emergency vehicles</a:t>
                      </a:r>
                    </a:p>
                    <a:p>
                      <a:pPr marL="228600" indent="-228600">
                        <a:buSzPct val="80000"/>
                        <a:buFont typeface="Wingdings" panose="05000000000000000000" pitchFamily="2" charset="2"/>
                        <a:buChar char=""/>
                      </a:pPr>
                      <a:r>
                        <a:rPr lang="en-US" sz="1450" baseline="0" dirty="0">
                          <a:latin typeface="Calibri" panose="020F0502020204030204" pitchFamily="34" charset="0"/>
                        </a:rPr>
                        <a:t>Works in high vehicle-speed mobility conditions</a:t>
                      </a:r>
                    </a:p>
                    <a:p>
                      <a:pPr marL="228600" indent="-228600">
                        <a:buSzPct val="80000"/>
                        <a:buFont typeface="Wingdings" panose="05000000000000000000" pitchFamily="2" charset="2"/>
                        <a:buChar char=""/>
                      </a:pPr>
                      <a:r>
                        <a:rPr lang="en-US" sz="1450" baseline="0" dirty="0">
                          <a:latin typeface="Calibri" panose="020F0502020204030204" pitchFamily="34" charset="0"/>
                        </a:rPr>
                        <a:t>Offers a stable platform; does not evolve rapidly</a:t>
                      </a:r>
                    </a:p>
                  </a:txBody>
                  <a:tcPr>
                    <a:lnL w="12700" cap="flat" cmpd="sng" algn="ctr">
                      <a:solidFill>
                        <a:srgbClr val="2E607C"/>
                      </a:solidFill>
                      <a:prstDash val="solid"/>
                      <a:round/>
                      <a:headEnd type="none" w="med" len="med"/>
                      <a:tailEnd type="none" w="med" len="med"/>
                    </a:lnL>
                    <a:lnR w="12700" cap="flat" cmpd="sng" algn="ctr">
                      <a:solidFill>
                        <a:srgbClr val="2E607C"/>
                      </a:solidFill>
                      <a:prstDash val="solid"/>
                      <a:round/>
                      <a:headEnd type="none" w="med" len="med"/>
                      <a:tailEnd type="none" w="med" len="med"/>
                    </a:lnR>
                    <a:lnT w="12700" cap="flat" cmpd="sng" algn="ctr">
                      <a:solidFill>
                        <a:srgbClr val="2E607C"/>
                      </a:solidFill>
                      <a:prstDash val="solid"/>
                      <a:round/>
                      <a:headEnd type="none" w="med" len="med"/>
                      <a:tailEnd type="none" w="med" len="med"/>
                    </a:lnT>
                    <a:lnB w="12700" cap="flat" cmpd="sng" algn="ctr">
                      <a:solidFill>
                        <a:srgbClr val="2E607C"/>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cxnSp>
        <p:nvCxnSpPr>
          <p:cNvPr id="7190" name="Straight Connector 15"/>
          <p:cNvCxnSpPr>
            <a:cxnSpLocks noChangeShapeType="1"/>
          </p:cNvCxnSpPr>
          <p:nvPr/>
        </p:nvCxnSpPr>
        <p:spPr bwMode="auto">
          <a:xfrm>
            <a:off x="609600" y="990600"/>
            <a:ext cx="8153400" cy="0"/>
          </a:xfrm>
          <a:prstGeom prst="line">
            <a:avLst/>
          </a:prstGeom>
          <a:noFill/>
          <a:ln w="19050" algn="ctr">
            <a:solidFill>
              <a:srgbClr val="336699"/>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7503867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329473" y="228600"/>
            <a:ext cx="8229600" cy="762000"/>
          </a:xfrm>
        </p:spPr>
        <p:txBody>
          <a:bodyPr/>
          <a:lstStyle/>
          <a:p>
            <a:pPr marL="682625" indent="-682625"/>
            <a:r>
              <a:rPr lang="en-US" altLang="en-US" sz="2700" i="1" dirty="0"/>
              <a:t>4.II</a:t>
            </a:r>
            <a:r>
              <a:rPr lang="en-US" altLang="en-US" sz="2700" i="1"/>
              <a:t>. Technology Change: Cooperative </a:t>
            </a:r>
            <a:r>
              <a:rPr lang="en-US" altLang="en-US" sz="2700" i="1" dirty="0"/>
              <a:t>Applications based on Interoperability</a:t>
            </a:r>
          </a:p>
        </p:txBody>
      </p:sp>
      <p:sp>
        <p:nvSpPr>
          <p:cNvPr id="3" name="Content Placeholder 2"/>
          <p:cNvSpPr>
            <a:spLocks noGrp="1"/>
          </p:cNvSpPr>
          <p:nvPr>
            <p:ph idx="1"/>
          </p:nvPr>
        </p:nvSpPr>
        <p:spPr>
          <a:xfrm>
            <a:off x="180464" y="1295402"/>
            <a:ext cx="8229600" cy="4525963"/>
          </a:xfrm>
        </p:spPr>
        <p:txBody>
          <a:bodyPr/>
          <a:lstStyle/>
          <a:p>
            <a:pPr>
              <a:spcAft>
                <a:spcPts val="600"/>
              </a:spcAft>
            </a:pPr>
            <a:r>
              <a:rPr lang="en-US" sz="1650" dirty="0">
                <a:latin typeface="Calibri" panose="020F0502020204030204" pitchFamily="34" charset="0"/>
              </a:rPr>
              <a:t>To gain the full benefits, it is imperative that all vehicles and devices can </a:t>
            </a:r>
            <a:r>
              <a:rPr lang="en-US" sz="1650" b="1" dirty="0">
                <a:solidFill>
                  <a:srgbClr val="C00000"/>
                </a:solidFill>
                <a:latin typeface="Calibri" panose="020F0502020204030204" pitchFamily="34" charset="0"/>
              </a:rPr>
              <a:t>“hear” </a:t>
            </a:r>
            <a:r>
              <a:rPr lang="en-US" sz="1650" dirty="0">
                <a:latin typeface="Calibri" panose="020F0502020204030204" pitchFamily="34" charset="0"/>
              </a:rPr>
              <a:t>each other. </a:t>
            </a:r>
          </a:p>
          <a:p>
            <a:r>
              <a:rPr lang="en-US" sz="1650" dirty="0">
                <a:latin typeface="Calibri" panose="020F0502020204030204" pitchFamily="34" charset="0"/>
              </a:rPr>
              <a:t>To ensure that the radios work in the presence of hundreds of other vehicles (potentially over 1000 in any one 300 meter area), there are trade-offs with settings (among others):</a:t>
            </a:r>
          </a:p>
        </p:txBody>
      </p:sp>
      <p:cxnSp>
        <p:nvCxnSpPr>
          <p:cNvPr id="7190" name="Straight Connector 15"/>
          <p:cNvCxnSpPr>
            <a:cxnSpLocks noChangeShapeType="1"/>
          </p:cNvCxnSpPr>
          <p:nvPr/>
        </p:nvCxnSpPr>
        <p:spPr bwMode="auto">
          <a:xfrm>
            <a:off x="609600" y="990600"/>
            <a:ext cx="8153400" cy="0"/>
          </a:xfrm>
          <a:prstGeom prst="line">
            <a:avLst/>
          </a:prstGeom>
          <a:noFill/>
          <a:ln w="19050" algn="ctr">
            <a:solidFill>
              <a:srgbClr val="336699"/>
            </a:solidFill>
            <a:round/>
            <a:headEnd/>
            <a:tailEnd/>
          </a:ln>
          <a:extLst>
            <a:ext uri="{909E8E84-426E-40DD-AFC4-6F175D3DCCD1}">
              <a14:hiddenFill xmlns:a14="http://schemas.microsoft.com/office/drawing/2010/main">
                <a:noFill/>
              </a14:hiddenFill>
            </a:ext>
          </a:extLst>
        </p:spPr>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20736" y="2619818"/>
            <a:ext cx="3938337" cy="4096659"/>
          </a:xfrm>
          <a:prstGeom prst="rect">
            <a:avLst/>
          </a:prstGeom>
        </p:spPr>
      </p:pic>
      <p:sp>
        <p:nvSpPr>
          <p:cNvPr id="9" name="Content Placeholder 2"/>
          <p:cNvSpPr txBox="1">
            <a:spLocks/>
          </p:cNvSpPr>
          <p:nvPr/>
        </p:nvSpPr>
        <p:spPr bwMode="auto">
          <a:xfrm>
            <a:off x="180464" y="1614942"/>
            <a:ext cx="4167552" cy="45259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84048" indent="-210312" algn="l" rtl="0" eaLnBrk="0" fontAlgn="base" hangingPunct="0">
              <a:spcBef>
                <a:spcPct val="20000"/>
              </a:spcBef>
              <a:spcAft>
                <a:spcPct val="0"/>
              </a:spcAft>
              <a:buFont typeface="Wingdings" pitchFamily="2" charset="2"/>
              <a:buChar char="§"/>
              <a:defRPr lang="en-US" sz="1600" dirty="0" smtClean="0">
                <a:solidFill>
                  <a:schemeClr val="tx1"/>
                </a:solidFill>
                <a:latin typeface="+mn-lt"/>
                <a:ea typeface="+mn-ea"/>
                <a:cs typeface="+mn-cs"/>
              </a:defRPr>
            </a:lvl1pPr>
            <a:lvl2pPr marL="594360" indent="-210312" algn="l" rtl="0" eaLnBrk="0" fontAlgn="base" hangingPunct="0">
              <a:spcBef>
                <a:spcPct val="20000"/>
              </a:spcBef>
              <a:spcAft>
                <a:spcPct val="0"/>
              </a:spcAft>
              <a:buSzPct val="65000"/>
              <a:buFont typeface="Arial Unicode MS" pitchFamily="34" charset="-128"/>
              <a:buChar char="□"/>
              <a:defRPr lang="en-US" sz="1600" dirty="0" smtClean="0">
                <a:solidFill>
                  <a:schemeClr val="tx1"/>
                </a:solidFill>
                <a:latin typeface="+mn-lt"/>
                <a:ea typeface="+mn-ea"/>
                <a:cs typeface="+mn-cs"/>
              </a:defRPr>
            </a:lvl2pPr>
            <a:lvl3pPr marL="822960" indent="-210312" algn="l" rtl="0" eaLnBrk="0" fontAlgn="base" hangingPunct="0">
              <a:spcBef>
                <a:spcPct val="20000"/>
              </a:spcBef>
              <a:spcAft>
                <a:spcPct val="0"/>
              </a:spcAft>
              <a:buFont typeface="Arial" pitchFamily="34" charset="0"/>
              <a:buChar char="▪"/>
              <a:defRPr lang="en-US" sz="1600" dirty="0" smtClean="0">
                <a:solidFill>
                  <a:schemeClr val="tx1"/>
                </a:solidFill>
                <a:latin typeface="+mn-lt"/>
                <a:ea typeface="+mn-ea"/>
                <a:cs typeface="+mn-cs"/>
              </a:defRPr>
            </a:lvl3pPr>
            <a:lvl4pPr marL="1060704" indent="-209550" algn="l" rtl="0" eaLnBrk="0" fontAlgn="base" hangingPunct="0">
              <a:spcBef>
                <a:spcPct val="20000"/>
              </a:spcBef>
              <a:spcAft>
                <a:spcPct val="0"/>
              </a:spcAft>
              <a:buFont typeface="Arial" pitchFamily="34" charset="0"/>
              <a:buChar char="–"/>
              <a:defRPr lang="en-US" sz="1600" dirty="0" smtClean="0">
                <a:solidFill>
                  <a:schemeClr val="tx1"/>
                </a:solidFill>
                <a:latin typeface="+mn-lt"/>
                <a:ea typeface="+mn-ea"/>
                <a:cs typeface="+mn-cs"/>
              </a:defRPr>
            </a:lvl4pPr>
            <a:lvl5pPr marL="1261872" indent="-209550" algn="l" rtl="0" eaLnBrk="0" fontAlgn="base" hangingPunct="0">
              <a:spcBef>
                <a:spcPct val="20000"/>
              </a:spcBef>
              <a:spcAft>
                <a:spcPct val="0"/>
              </a:spcAft>
              <a:buChar char="•"/>
              <a:defRPr lang="en-US" sz="1600" dirty="0">
                <a:solidFill>
                  <a:schemeClr val="tx1"/>
                </a:solidFill>
                <a:latin typeface="+mn-lt"/>
                <a:ea typeface="+mn-ea"/>
                <a:cs typeface="+mn-cs"/>
              </a:defRPr>
            </a:lvl5pPr>
            <a:lvl6pPr marL="2514600" indent="-228600" algn="l" rtl="0" eaLnBrk="0" fontAlgn="base" hangingPunct="0">
              <a:spcBef>
                <a:spcPct val="20000"/>
              </a:spcBef>
              <a:spcAft>
                <a:spcPct val="0"/>
              </a:spcAft>
              <a:buChar char="»"/>
              <a:defRPr sz="1200">
                <a:solidFill>
                  <a:schemeClr val="tx1"/>
                </a:solidFill>
                <a:latin typeface="+mn-lt"/>
              </a:defRPr>
            </a:lvl6pPr>
            <a:lvl7pPr marL="2971800" indent="-228600" algn="l" rtl="0" eaLnBrk="0" fontAlgn="base" hangingPunct="0">
              <a:spcBef>
                <a:spcPct val="20000"/>
              </a:spcBef>
              <a:spcAft>
                <a:spcPct val="0"/>
              </a:spcAft>
              <a:buChar char="»"/>
              <a:defRPr sz="1200">
                <a:solidFill>
                  <a:schemeClr val="tx1"/>
                </a:solidFill>
                <a:latin typeface="+mn-lt"/>
              </a:defRPr>
            </a:lvl7pPr>
            <a:lvl8pPr marL="3429000" indent="-228600" algn="l" rtl="0" eaLnBrk="0" fontAlgn="base" hangingPunct="0">
              <a:spcBef>
                <a:spcPct val="20000"/>
              </a:spcBef>
              <a:spcAft>
                <a:spcPct val="0"/>
              </a:spcAft>
              <a:buChar char="»"/>
              <a:defRPr sz="1200">
                <a:solidFill>
                  <a:schemeClr val="tx1"/>
                </a:solidFill>
                <a:latin typeface="+mn-lt"/>
              </a:defRPr>
            </a:lvl8pPr>
            <a:lvl9pPr marL="3886200" indent="-228600" algn="l" rtl="0" eaLnBrk="0" fontAlgn="base" hangingPunct="0">
              <a:spcBef>
                <a:spcPct val="20000"/>
              </a:spcBef>
              <a:spcAft>
                <a:spcPct val="0"/>
              </a:spcAft>
              <a:buChar char="»"/>
              <a:defRPr sz="1200">
                <a:solidFill>
                  <a:schemeClr val="tx1"/>
                </a:solidFill>
                <a:latin typeface="+mn-lt"/>
              </a:defRPr>
            </a:lvl9pPr>
          </a:lstStyle>
          <a:p>
            <a:endParaRPr lang="en-US" sz="1650" kern="0" dirty="0">
              <a:latin typeface="Calibri" panose="020F0502020204030204" pitchFamily="34" charset="0"/>
            </a:endParaRPr>
          </a:p>
          <a:p>
            <a:endParaRPr lang="en-US" sz="1650" kern="0" dirty="0">
              <a:latin typeface="Calibri" panose="020F0502020204030204" pitchFamily="34" charset="0"/>
            </a:endParaRPr>
          </a:p>
          <a:p>
            <a:endParaRPr lang="en-US" sz="1650" kern="0" dirty="0">
              <a:latin typeface="Calibri" panose="020F0502020204030204" pitchFamily="34" charset="0"/>
            </a:endParaRPr>
          </a:p>
          <a:p>
            <a:pPr lvl="2">
              <a:buFont typeface="Courier New" panose="02070309020205020404" pitchFamily="49" charset="0"/>
              <a:buChar char="o"/>
            </a:pPr>
            <a:r>
              <a:rPr lang="en-US" sz="1650" kern="0" dirty="0">
                <a:latin typeface="Calibri" panose="020F0502020204030204" pitchFamily="34" charset="0"/>
              </a:rPr>
              <a:t>Message size </a:t>
            </a:r>
          </a:p>
          <a:p>
            <a:pPr lvl="2">
              <a:buFont typeface="Courier New" panose="02070309020205020404" pitchFamily="49" charset="0"/>
              <a:buChar char="o"/>
            </a:pPr>
            <a:r>
              <a:rPr lang="en-US" sz="1650" kern="0" dirty="0">
                <a:latin typeface="Calibri" panose="020F0502020204030204" pitchFamily="34" charset="0"/>
              </a:rPr>
              <a:t>Spacing between message transmissions</a:t>
            </a:r>
          </a:p>
          <a:p>
            <a:pPr lvl="2">
              <a:buFont typeface="Courier New" panose="02070309020205020404" pitchFamily="49" charset="0"/>
              <a:buChar char="o"/>
            </a:pPr>
            <a:r>
              <a:rPr lang="en-US" sz="1650" kern="0" dirty="0">
                <a:latin typeface="Calibri" panose="020F0502020204030204" pitchFamily="34" charset="0"/>
              </a:rPr>
              <a:t>Message  repetition rate </a:t>
            </a:r>
          </a:p>
          <a:p>
            <a:pPr lvl="2">
              <a:buFont typeface="Courier New" panose="02070309020205020404" pitchFamily="49" charset="0"/>
              <a:buChar char="o"/>
            </a:pPr>
            <a:r>
              <a:rPr lang="en-US" sz="1650" kern="0" dirty="0">
                <a:latin typeface="Calibri" panose="020F0502020204030204" pitchFamily="34" charset="0"/>
              </a:rPr>
              <a:t>Message priority </a:t>
            </a:r>
          </a:p>
          <a:p>
            <a:pPr lvl="2">
              <a:buFont typeface="Courier New" panose="02070309020205020404" pitchFamily="49" charset="0"/>
              <a:buChar char="o"/>
            </a:pPr>
            <a:r>
              <a:rPr lang="en-US" sz="1650" kern="0" dirty="0">
                <a:latin typeface="Calibri" panose="020F0502020204030204" pitchFamily="34" charset="0"/>
              </a:rPr>
              <a:t>Device power levels and ranges</a:t>
            </a:r>
          </a:p>
          <a:p>
            <a:pPr lvl="2">
              <a:buFont typeface="Courier New" panose="02070309020205020404" pitchFamily="49" charset="0"/>
              <a:buChar char="o"/>
            </a:pPr>
            <a:r>
              <a:rPr lang="en-US" sz="1650" kern="0" dirty="0">
                <a:latin typeface="Calibri" panose="020F0502020204030204" pitchFamily="34" charset="0"/>
              </a:rPr>
              <a:t>Channel size</a:t>
            </a:r>
          </a:p>
          <a:p>
            <a:pPr lvl="2">
              <a:buFont typeface="Courier New" panose="02070309020205020404" pitchFamily="49" charset="0"/>
              <a:buChar char="o"/>
            </a:pPr>
            <a:r>
              <a:rPr lang="en-US" sz="1650" kern="0" dirty="0">
                <a:latin typeface="Calibri" panose="020F0502020204030204" pitchFamily="34" charset="0"/>
              </a:rPr>
              <a:t>Reliability versus data throughput</a:t>
            </a:r>
          </a:p>
          <a:p>
            <a:pPr marL="612648" lvl="2" indent="0">
              <a:buNone/>
            </a:pPr>
            <a:endParaRPr lang="en-US" sz="1650" kern="0" dirty="0">
              <a:latin typeface="Calibri" panose="020F0502020204030204" pitchFamily="34" charset="0"/>
            </a:endParaRPr>
          </a:p>
          <a:p>
            <a:endParaRPr lang="en-US" sz="1650" kern="0" dirty="0">
              <a:latin typeface="Calibri" panose="020F0502020204030204" pitchFamily="34" charset="0"/>
            </a:endParaRPr>
          </a:p>
        </p:txBody>
      </p:sp>
    </p:spTree>
    <p:extLst>
      <p:ext uri="{BB962C8B-B14F-4D97-AF65-F5344CB8AC3E}">
        <p14:creationId xmlns:p14="http://schemas.microsoft.com/office/powerpoint/2010/main" val="20013230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294310" y="201996"/>
            <a:ext cx="8229600" cy="762000"/>
          </a:xfrm>
        </p:spPr>
        <p:txBody>
          <a:bodyPr/>
          <a:lstStyle/>
          <a:p>
            <a:pPr marL="798513" indent="-798513"/>
            <a:r>
              <a:rPr lang="en-US" altLang="en-US" sz="2700" i="1" dirty="0"/>
              <a:t>4.III. Technology Adaptations: Vehicle &amp; Environment Dynamics</a:t>
            </a:r>
          </a:p>
        </p:txBody>
      </p:sp>
      <p:cxnSp>
        <p:nvCxnSpPr>
          <p:cNvPr id="7190" name="Straight Connector 15"/>
          <p:cNvCxnSpPr>
            <a:cxnSpLocks noChangeShapeType="1"/>
          </p:cNvCxnSpPr>
          <p:nvPr/>
        </p:nvCxnSpPr>
        <p:spPr bwMode="auto">
          <a:xfrm>
            <a:off x="609600" y="990600"/>
            <a:ext cx="8153400" cy="0"/>
          </a:xfrm>
          <a:prstGeom prst="line">
            <a:avLst/>
          </a:prstGeom>
          <a:noFill/>
          <a:ln w="19050" algn="ctr">
            <a:solidFill>
              <a:srgbClr val="336699"/>
            </a:solidFill>
            <a:round/>
            <a:headEnd/>
            <a:tailEnd/>
          </a:ln>
          <a:extLst>
            <a:ext uri="{909E8E84-426E-40DD-AFC4-6F175D3DCCD1}">
              <a14:hiddenFill xmlns:a14="http://schemas.microsoft.com/office/drawing/2010/main">
                <a:noFill/>
              </a14:hiddenFill>
            </a:ext>
          </a:extLst>
        </p:spPr>
      </p:cxnSp>
      <p:sp>
        <p:nvSpPr>
          <p:cNvPr id="3" name="Content Placeholder 2"/>
          <p:cNvSpPr>
            <a:spLocks noGrp="1"/>
          </p:cNvSpPr>
          <p:nvPr>
            <p:ph idx="1"/>
          </p:nvPr>
        </p:nvSpPr>
        <p:spPr>
          <a:xfrm>
            <a:off x="300790" y="1261808"/>
            <a:ext cx="8386011" cy="4525963"/>
          </a:xfrm>
        </p:spPr>
        <p:txBody>
          <a:bodyPr/>
          <a:lstStyle/>
          <a:p>
            <a:r>
              <a:rPr lang="en-US" sz="1650" dirty="0">
                <a:latin typeface="Calibri" panose="020F0502020204030204" pitchFamily="34" charset="0"/>
              </a:rPr>
              <a:t>At any given moment, the transportation environment elements are moving and stopping randomly.</a:t>
            </a:r>
          </a:p>
          <a:p>
            <a:r>
              <a:rPr lang="en-US" sz="1650" dirty="0">
                <a:latin typeface="Calibri" panose="020F0502020204030204" pitchFamily="34" charset="0"/>
              </a:rPr>
              <a:t>Key safety use case—when vehicles are moving rapidly at each other, effectively achieving 150mph (for instance, suburban highway) closing speeds while:</a:t>
            </a:r>
          </a:p>
          <a:p>
            <a:pPr lvl="1"/>
            <a:r>
              <a:rPr lang="en-US" sz="1650" dirty="0">
                <a:latin typeface="Calibri" panose="020F0502020204030204" pitchFamily="34" charset="0"/>
              </a:rPr>
              <a:t>Other devices (say, pedestrians or motorcyclists) are moving slower and/or stopping unexpectedly (lost motorists)</a:t>
            </a:r>
          </a:p>
          <a:p>
            <a:pPr lvl="1"/>
            <a:r>
              <a:rPr lang="en-US" sz="1650" dirty="0">
                <a:latin typeface="Calibri" panose="020F0502020204030204" pitchFamily="34" charset="0"/>
              </a:rPr>
              <a:t>Buildings or other blocking agents (for instance, weather or corn fields) suddenly reduce line-of-sight communications</a:t>
            </a:r>
          </a:p>
        </p:txBody>
      </p:sp>
      <p:pic>
        <p:nvPicPr>
          <p:cNvPr id="10"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698" t="21319" r="5698" b="23038"/>
          <a:stretch/>
        </p:blipFill>
        <p:spPr bwMode="auto">
          <a:xfrm>
            <a:off x="139542" y="3646426"/>
            <a:ext cx="3242609" cy="1604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Lst>
        </p:spPr>
      </p:pic>
      <p:grpSp>
        <p:nvGrpSpPr>
          <p:cNvPr id="5" name="Group 4"/>
          <p:cNvGrpSpPr/>
          <p:nvPr/>
        </p:nvGrpSpPr>
        <p:grpSpPr>
          <a:xfrm>
            <a:off x="3411444" y="3637079"/>
            <a:ext cx="2899610" cy="1925053"/>
            <a:chOff x="4243330" y="4252717"/>
            <a:chExt cx="2899610" cy="1925053"/>
          </a:xfrm>
        </p:grpSpPr>
        <p:pic>
          <p:nvPicPr>
            <p:cNvPr id="2" name="Picture 1"/>
            <p:cNvPicPr>
              <a:picLocks noChangeAspect="1"/>
            </p:cNvPicPr>
            <p:nvPr/>
          </p:nvPicPr>
          <p:blipFill rotWithShape="1">
            <a:blip r:embed="rId3"/>
            <a:srcRect l="24079" t="17002" r="44211" b="45552"/>
            <a:stretch/>
          </p:blipFill>
          <p:spPr>
            <a:xfrm>
              <a:off x="4243330" y="4252717"/>
              <a:ext cx="2899610" cy="1925053"/>
            </a:xfrm>
            <a:prstGeom prst="rect">
              <a:avLst/>
            </a:prstGeom>
          </p:spPr>
        </p:pic>
        <p:sp>
          <p:nvSpPr>
            <p:cNvPr id="4" name="Rectangle 3"/>
            <p:cNvSpPr/>
            <p:nvPr/>
          </p:nvSpPr>
          <p:spPr bwMode="auto">
            <a:xfrm>
              <a:off x="5240996" y="5499271"/>
              <a:ext cx="1730446" cy="500295"/>
            </a:xfrm>
            <a:prstGeom prst="rect">
              <a:avLst/>
            </a:prstGeom>
            <a:solidFill>
              <a:srgbClr val="666699">
                <a:alpha val="55000"/>
              </a:srgbClr>
            </a:solidFill>
            <a:ln w="9525" cap="flat" cmpd="sng" algn="ctr">
              <a:noFill/>
              <a:prstDash val="solid"/>
              <a:round/>
              <a:headEnd type="none" w="med" len="med"/>
              <a:tailEnd type="none" w="med" len="med"/>
            </a:ln>
            <a:effectLst/>
            <a:scene3d>
              <a:camera prst="orthographicFront"/>
              <a:lightRig rig="chilly" dir="t">
                <a:rot lat="0" lon="0" rev="13800000"/>
              </a:lightRig>
            </a:scene3d>
            <a:sp3d extrusionH="114300" contourW="12700">
              <a:bevelB w="165100"/>
              <a:contourClr>
                <a:srgbClr val="666699"/>
              </a:contourClr>
            </a:sp3d>
          </p:spPr>
          <p:txBody>
            <a:bodyPr vert="horz" wrap="square" lIns="91440" tIns="45720" rIns="91440" bIns="45720" numCol="1" rtlCol="0" anchor="t" anchorCtr="0" compatLnSpc="1">
              <a:prstTxWarp prst="textNoShape">
                <a:avLst/>
              </a:prstTxWarp>
            </a:bodyPr>
            <a:lstStyle/>
            <a:p>
              <a:pPr algn="ctr"/>
              <a:r>
                <a:rPr lang="en-US" sz="1000" b="1" dirty="0">
                  <a:solidFill>
                    <a:schemeClr val="bg1"/>
                  </a:solidFill>
                  <a:latin typeface="Calibri" panose="020F0502020204030204" pitchFamily="34" charset="0"/>
                </a:rPr>
                <a:t>CAUTION:</a:t>
              </a:r>
            </a:p>
            <a:p>
              <a:pPr algn="ctr"/>
              <a:r>
                <a:rPr lang="en-US" sz="1000" b="1" cap="all" dirty="0">
                  <a:solidFill>
                    <a:schemeClr val="bg1"/>
                  </a:solidFill>
                  <a:latin typeface="Calibri" panose="020F0502020204030204" pitchFamily="34" charset="0"/>
                </a:rPr>
                <a:t>Blowing snow</a:t>
              </a:r>
            </a:p>
            <a:p>
              <a:pPr algn="ctr"/>
              <a:r>
                <a:rPr lang="en-US" sz="1000" b="1" cap="all" dirty="0">
                  <a:solidFill>
                    <a:schemeClr val="bg1"/>
                  </a:solidFill>
                  <a:latin typeface="Calibri" panose="020F0502020204030204" pitchFamily="34" charset="0"/>
                </a:rPr>
                <a:t>Visibility</a:t>
              </a:r>
            </a:p>
          </p:txBody>
        </p:sp>
      </p:grpSp>
      <p:pic>
        <p:nvPicPr>
          <p:cNvPr id="1026" name="Picture 2" descr="Image result for image connected vehicle rural corn fiel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8809" y="3646005"/>
            <a:ext cx="2606651" cy="146081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5"/>
          <a:srcRect l="13816" t="31746" r="51184" b="5534"/>
          <a:stretch/>
        </p:blipFill>
        <p:spPr>
          <a:xfrm>
            <a:off x="6249384" y="5043906"/>
            <a:ext cx="1871933" cy="1733452"/>
          </a:xfrm>
          <a:prstGeom prst="rect">
            <a:avLst/>
          </a:prstGeom>
        </p:spPr>
      </p:pic>
      <p:grpSp>
        <p:nvGrpSpPr>
          <p:cNvPr id="15" name="Group 14"/>
          <p:cNvGrpSpPr/>
          <p:nvPr/>
        </p:nvGrpSpPr>
        <p:grpSpPr>
          <a:xfrm>
            <a:off x="1398721" y="5191443"/>
            <a:ext cx="3224463" cy="1277585"/>
            <a:chOff x="4499810" y="3477126"/>
            <a:chExt cx="3224463" cy="1277585"/>
          </a:xfrm>
        </p:grpSpPr>
        <p:pic>
          <p:nvPicPr>
            <p:cNvPr id="7" name="Picture 6"/>
            <p:cNvPicPr>
              <a:picLocks noChangeAspect="1"/>
            </p:cNvPicPr>
            <p:nvPr/>
          </p:nvPicPr>
          <p:blipFill rotWithShape="1">
            <a:blip r:embed="rId6"/>
            <a:srcRect l="49212" t="50935" r="15526" b="25662"/>
            <a:stretch/>
          </p:blipFill>
          <p:spPr>
            <a:xfrm>
              <a:off x="4499810" y="3477126"/>
              <a:ext cx="3224463" cy="1203158"/>
            </a:xfrm>
            <a:prstGeom prst="rect">
              <a:avLst/>
            </a:prstGeom>
          </p:spPr>
        </p:pic>
        <p:sp>
          <p:nvSpPr>
            <p:cNvPr id="13" name="Moon 12"/>
            <p:cNvSpPr>
              <a:spLocks noChangeAspect="1"/>
            </p:cNvSpPr>
            <p:nvPr/>
          </p:nvSpPr>
          <p:spPr bwMode="auto">
            <a:xfrm flipH="1">
              <a:off x="5405429" y="3583004"/>
              <a:ext cx="163622" cy="1097280"/>
            </a:xfrm>
            <a:custGeom>
              <a:avLst/>
              <a:gdLst>
                <a:gd name="connsiteX0" fmla="*/ 264695 w 264695"/>
                <a:gd name="connsiteY0" fmla="*/ 1768642 h 1768642"/>
                <a:gd name="connsiteX1" fmla="*/ 0 w 264695"/>
                <a:gd name="connsiteY1" fmla="*/ 884321 h 1768642"/>
                <a:gd name="connsiteX2" fmla="*/ 264695 w 264695"/>
                <a:gd name="connsiteY2" fmla="*/ 0 h 1768642"/>
                <a:gd name="connsiteX3" fmla="*/ 132347 w 264695"/>
                <a:gd name="connsiteY3" fmla="*/ 884321 h 1768642"/>
                <a:gd name="connsiteX4" fmla="*/ 264695 w 264695"/>
                <a:gd name="connsiteY4" fmla="*/ 1768642 h 1768642"/>
                <a:gd name="connsiteX0" fmla="*/ 264695 w 264695"/>
                <a:gd name="connsiteY0" fmla="*/ 1768642 h 1768642"/>
                <a:gd name="connsiteX1" fmla="*/ 0 w 264695"/>
                <a:gd name="connsiteY1" fmla="*/ 884321 h 1768642"/>
                <a:gd name="connsiteX2" fmla="*/ 264695 w 264695"/>
                <a:gd name="connsiteY2" fmla="*/ 0 h 1768642"/>
                <a:gd name="connsiteX3" fmla="*/ 48126 w 264695"/>
                <a:gd name="connsiteY3" fmla="*/ 908385 h 1768642"/>
                <a:gd name="connsiteX4" fmla="*/ 264695 w 264695"/>
                <a:gd name="connsiteY4" fmla="*/ 1768642 h 1768642"/>
                <a:gd name="connsiteX0" fmla="*/ 264695 w 264695"/>
                <a:gd name="connsiteY0" fmla="*/ 1768642 h 1768642"/>
                <a:gd name="connsiteX1" fmla="*/ 0 w 264695"/>
                <a:gd name="connsiteY1" fmla="*/ 884321 h 1768642"/>
                <a:gd name="connsiteX2" fmla="*/ 264695 w 264695"/>
                <a:gd name="connsiteY2" fmla="*/ 0 h 1768642"/>
                <a:gd name="connsiteX3" fmla="*/ 48126 w 264695"/>
                <a:gd name="connsiteY3" fmla="*/ 908385 h 1768642"/>
                <a:gd name="connsiteX4" fmla="*/ 264695 w 264695"/>
                <a:gd name="connsiteY4" fmla="*/ 1768642 h 1768642"/>
                <a:gd name="connsiteX0" fmla="*/ 264695 w 266505"/>
                <a:gd name="connsiteY0" fmla="*/ 1785504 h 1785504"/>
                <a:gd name="connsiteX1" fmla="*/ 0 w 266505"/>
                <a:gd name="connsiteY1" fmla="*/ 901183 h 1785504"/>
                <a:gd name="connsiteX2" fmla="*/ 264695 w 266505"/>
                <a:gd name="connsiteY2" fmla="*/ 16862 h 1785504"/>
                <a:gd name="connsiteX3" fmla="*/ 96253 w 266505"/>
                <a:gd name="connsiteY3" fmla="*/ 365778 h 1785504"/>
                <a:gd name="connsiteX4" fmla="*/ 48126 w 266505"/>
                <a:gd name="connsiteY4" fmla="*/ 925247 h 1785504"/>
                <a:gd name="connsiteX5" fmla="*/ 264695 w 266505"/>
                <a:gd name="connsiteY5" fmla="*/ 1785504 h 1785504"/>
                <a:gd name="connsiteX0" fmla="*/ 264695 w 266505"/>
                <a:gd name="connsiteY0" fmla="*/ 1785504 h 1790964"/>
                <a:gd name="connsiteX1" fmla="*/ 0 w 266505"/>
                <a:gd name="connsiteY1" fmla="*/ 901183 h 1790964"/>
                <a:gd name="connsiteX2" fmla="*/ 264695 w 266505"/>
                <a:gd name="connsiteY2" fmla="*/ 16862 h 1790964"/>
                <a:gd name="connsiteX3" fmla="*/ 96253 w 266505"/>
                <a:gd name="connsiteY3" fmla="*/ 365778 h 1790964"/>
                <a:gd name="connsiteX4" fmla="*/ 48126 w 266505"/>
                <a:gd name="connsiteY4" fmla="*/ 925247 h 1790964"/>
                <a:gd name="connsiteX5" fmla="*/ 60158 w 266505"/>
                <a:gd name="connsiteY5" fmla="*/ 1292209 h 1790964"/>
                <a:gd name="connsiteX6" fmla="*/ 264695 w 266505"/>
                <a:gd name="connsiteY6" fmla="*/ 1785504 h 1790964"/>
                <a:gd name="connsiteX0" fmla="*/ 264695 w 266505"/>
                <a:gd name="connsiteY0" fmla="*/ 1785504 h 1791109"/>
                <a:gd name="connsiteX1" fmla="*/ 0 w 266505"/>
                <a:gd name="connsiteY1" fmla="*/ 901183 h 1791109"/>
                <a:gd name="connsiteX2" fmla="*/ 264695 w 266505"/>
                <a:gd name="connsiteY2" fmla="*/ 16862 h 1791109"/>
                <a:gd name="connsiteX3" fmla="*/ 96253 w 266505"/>
                <a:gd name="connsiteY3" fmla="*/ 365778 h 1791109"/>
                <a:gd name="connsiteX4" fmla="*/ 48126 w 266505"/>
                <a:gd name="connsiteY4" fmla="*/ 925247 h 1791109"/>
                <a:gd name="connsiteX5" fmla="*/ 60158 w 266505"/>
                <a:gd name="connsiteY5" fmla="*/ 1292209 h 1791109"/>
                <a:gd name="connsiteX6" fmla="*/ 264695 w 266505"/>
                <a:gd name="connsiteY6" fmla="*/ 1785504 h 1791109"/>
                <a:gd name="connsiteX0" fmla="*/ 264695 w 267001"/>
                <a:gd name="connsiteY0" fmla="*/ 1784963 h 1790568"/>
                <a:gd name="connsiteX1" fmla="*/ 0 w 267001"/>
                <a:gd name="connsiteY1" fmla="*/ 900642 h 1790568"/>
                <a:gd name="connsiteX2" fmla="*/ 264695 w 267001"/>
                <a:gd name="connsiteY2" fmla="*/ 16321 h 1790568"/>
                <a:gd name="connsiteX3" fmla="*/ 132348 w 267001"/>
                <a:gd name="connsiteY3" fmla="*/ 377268 h 1790568"/>
                <a:gd name="connsiteX4" fmla="*/ 48126 w 267001"/>
                <a:gd name="connsiteY4" fmla="*/ 924706 h 1790568"/>
                <a:gd name="connsiteX5" fmla="*/ 60158 w 267001"/>
                <a:gd name="connsiteY5" fmla="*/ 1291668 h 1790568"/>
                <a:gd name="connsiteX6" fmla="*/ 264695 w 267001"/>
                <a:gd name="connsiteY6" fmla="*/ 1784963 h 179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001" h="1790568">
                  <a:moveTo>
                    <a:pt x="264695" y="1784963"/>
                  </a:moveTo>
                  <a:cubicBezTo>
                    <a:pt x="118508" y="1784963"/>
                    <a:pt x="0" y="1389039"/>
                    <a:pt x="0" y="900642"/>
                  </a:cubicBezTo>
                  <a:cubicBezTo>
                    <a:pt x="0" y="412245"/>
                    <a:pt x="244642" y="105555"/>
                    <a:pt x="264695" y="16321"/>
                  </a:cubicBezTo>
                  <a:cubicBezTo>
                    <a:pt x="284748" y="-72913"/>
                    <a:pt x="168443" y="225871"/>
                    <a:pt x="132348" y="377268"/>
                  </a:cubicBezTo>
                  <a:cubicBezTo>
                    <a:pt x="96253" y="528666"/>
                    <a:pt x="60158" y="772306"/>
                    <a:pt x="48126" y="924706"/>
                  </a:cubicBezTo>
                  <a:cubicBezTo>
                    <a:pt x="36094" y="1077106"/>
                    <a:pt x="24063" y="1148292"/>
                    <a:pt x="60158" y="1291668"/>
                  </a:cubicBezTo>
                  <a:cubicBezTo>
                    <a:pt x="60159" y="1447075"/>
                    <a:pt x="284748" y="1842113"/>
                    <a:pt x="264695" y="1784963"/>
                  </a:cubicBezTo>
                  <a:close/>
                </a:path>
              </a:pathLst>
            </a:cu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a:endParaRPr lang="en-US" i="1" dirty="0">
                <a:solidFill>
                  <a:schemeClr val="bg1"/>
                </a:solidFill>
                <a:latin typeface="Arial" charset="0"/>
              </a:endParaRPr>
            </a:p>
          </p:txBody>
        </p:sp>
        <p:sp>
          <p:nvSpPr>
            <p:cNvPr id="17" name="Moon 12"/>
            <p:cNvSpPr>
              <a:spLocks noChangeAspect="1"/>
            </p:cNvSpPr>
            <p:nvPr/>
          </p:nvSpPr>
          <p:spPr bwMode="auto">
            <a:xfrm flipH="1">
              <a:off x="5579741" y="3535496"/>
              <a:ext cx="163622" cy="1097280"/>
            </a:xfrm>
            <a:custGeom>
              <a:avLst/>
              <a:gdLst>
                <a:gd name="connsiteX0" fmla="*/ 264695 w 264695"/>
                <a:gd name="connsiteY0" fmla="*/ 1768642 h 1768642"/>
                <a:gd name="connsiteX1" fmla="*/ 0 w 264695"/>
                <a:gd name="connsiteY1" fmla="*/ 884321 h 1768642"/>
                <a:gd name="connsiteX2" fmla="*/ 264695 w 264695"/>
                <a:gd name="connsiteY2" fmla="*/ 0 h 1768642"/>
                <a:gd name="connsiteX3" fmla="*/ 132347 w 264695"/>
                <a:gd name="connsiteY3" fmla="*/ 884321 h 1768642"/>
                <a:gd name="connsiteX4" fmla="*/ 264695 w 264695"/>
                <a:gd name="connsiteY4" fmla="*/ 1768642 h 1768642"/>
                <a:gd name="connsiteX0" fmla="*/ 264695 w 264695"/>
                <a:gd name="connsiteY0" fmla="*/ 1768642 h 1768642"/>
                <a:gd name="connsiteX1" fmla="*/ 0 w 264695"/>
                <a:gd name="connsiteY1" fmla="*/ 884321 h 1768642"/>
                <a:gd name="connsiteX2" fmla="*/ 264695 w 264695"/>
                <a:gd name="connsiteY2" fmla="*/ 0 h 1768642"/>
                <a:gd name="connsiteX3" fmla="*/ 48126 w 264695"/>
                <a:gd name="connsiteY3" fmla="*/ 908385 h 1768642"/>
                <a:gd name="connsiteX4" fmla="*/ 264695 w 264695"/>
                <a:gd name="connsiteY4" fmla="*/ 1768642 h 1768642"/>
                <a:gd name="connsiteX0" fmla="*/ 264695 w 264695"/>
                <a:gd name="connsiteY0" fmla="*/ 1768642 h 1768642"/>
                <a:gd name="connsiteX1" fmla="*/ 0 w 264695"/>
                <a:gd name="connsiteY1" fmla="*/ 884321 h 1768642"/>
                <a:gd name="connsiteX2" fmla="*/ 264695 w 264695"/>
                <a:gd name="connsiteY2" fmla="*/ 0 h 1768642"/>
                <a:gd name="connsiteX3" fmla="*/ 48126 w 264695"/>
                <a:gd name="connsiteY3" fmla="*/ 908385 h 1768642"/>
                <a:gd name="connsiteX4" fmla="*/ 264695 w 264695"/>
                <a:gd name="connsiteY4" fmla="*/ 1768642 h 1768642"/>
                <a:gd name="connsiteX0" fmla="*/ 264695 w 266505"/>
                <a:gd name="connsiteY0" fmla="*/ 1785504 h 1785504"/>
                <a:gd name="connsiteX1" fmla="*/ 0 w 266505"/>
                <a:gd name="connsiteY1" fmla="*/ 901183 h 1785504"/>
                <a:gd name="connsiteX2" fmla="*/ 264695 w 266505"/>
                <a:gd name="connsiteY2" fmla="*/ 16862 h 1785504"/>
                <a:gd name="connsiteX3" fmla="*/ 96253 w 266505"/>
                <a:gd name="connsiteY3" fmla="*/ 365778 h 1785504"/>
                <a:gd name="connsiteX4" fmla="*/ 48126 w 266505"/>
                <a:gd name="connsiteY4" fmla="*/ 925247 h 1785504"/>
                <a:gd name="connsiteX5" fmla="*/ 264695 w 266505"/>
                <a:gd name="connsiteY5" fmla="*/ 1785504 h 1785504"/>
                <a:gd name="connsiteX0" fmla="*/ 264695 w 266505"/>
                <a:gd name="connsiteY0" fmla="*/ 1785504 h 1790964"/>
                <a:gd name="connsiteX1" fmla="*/ 0 w 266505"/>
                <a:gd name="connsiteY1" fmla="*/ 901183 h 1790964"/>
                <a:gd name="connsiteX2" fmla="*/ 264695 w 266505"/>
                <a:gd name="connsiteY2" fmla="*/ 16862 h 1790964"/>
                <a:gd name="connsiteX3" fmla="*/ 96253 w 266505"/>
                <a:gd name="connsiteY3" fmla="*/ 365778 h 1790964"/>
                <a:gd name="connsiteX4" fmla="*/ 48126 w 266505"/>
                <a:gd name="connsiteY4" fmla="*/ 925247 h 1790964"/>
                <a:gd name="connsiteX5" fmla="*/ 60158 w 266505"/>
                <a:gd name="connsiteY5" fmla="*/ 1292209 h 1790964"/>
                <a:gd name="connsiteX6" fmla="*/ 264695 w 266505"/>
                <a:gd name="connsiteY6" fmla="*/ 1785504 h 1790964"/>
                <a:gd name="connsiteX0" fmla="*/ 264695 w 266505"/>
                <a:gd name="connsiteY0" fmla="*/ 1785504 h 1791109"/>
                <a:gd name="connsiteX1" fmla="*/ 0 w 266505"/>
                <a:gd name="connsiteY1" fmla="*/ 901183 h 1791109"/>
                <a:gd name="connsiteX2" fmla="*/ 264695 w 266505"/>
                <a:gd name="connsiteY2" fmla="*/ 16862 h 1791109"/>
                <a:gd name="connsiteX3" fmla="*/ 96253 w 266505"/>
                <a:gd name="connsiteY3" fmla="*/ 365778 h 1791109"/>
                <a:gd name="connsiteX4" fmla="*/ 48126 w 266505"/>
                <a:gd name="connsiteY4" fmla="*/ 925247 h 1791109"/>
                <a:gd name="connsiteX5" fmla="*/ 60158 w 266505"/>
                <a:gd name="connsiteY5" fmla="*/ 1292209 h 1791109"/>
                <a:gd name="connsiteX6" fmla="*/ 264695 w 266505"/>
                <a:gd name="connsiteY6" fmla="*/ 1785504 h 1791109"/>
                <a:gd name="connsiteX0" fmla="*/ 264695 w 267001"/>
                <a:gd name="connsiteY0" fmla="*/ 1784963 h 1790568"/>
                <a:gd name="connsiteX1" fmla="*/ 0 w 267001"/>
                <a:gd name="connsiteY1" fmla="*/ 900642 h 1790568"/>
                <a:gd name="connsiteX2" fmla="*/ 264695 w 267001"/>
                <a:gd name="connsiteY2" fmla="*/ 16321 h 1790568"/>
                <a:gd name="connsiteX3" fmla="*/ 132348 w 267001"/>
                <a:gd name="connsiteY3" fmla="*/ 377268 h 1790568"/>
                <a:gd name="connsiteX4" fmla="*/ 48126 w 267001"/>
                <a:gd name="connsiteY4" fmla="*/ 924706 h 1790568"/>
                <a:gd name="connsiteX5" fmla="*/ 60158 w 267001"/>
                <a:gd name="connsiteY5" fmla="*/ 1291668 h 1790568"/>
                <a:gd name="connsiteX6" fmla="*/ 264695 w 267001"/>
                <a:gd name="connsiteY6" fmla="*/ 1784963 h 179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001" h="1790568">
                  <a:moveTo>
                    <a:pt x="264695" y="1784963"/>
                  </a:moveTo>
                  <a:cubicBezTo>
                    <a:pt x="118508" y="1784963"/>
                    <a:pt x="0" y="1389039"/>
                    <a:pt x="0" y="900642"/>
                  </a:cubicBezTo>
                  <a:cubicBezTo>
                    <a:pt x="0" y="412245"/>
                    <a:pt x="244642" y="105555"/>
                    <a:pt x="264695" y="16321"/>
                  </a:cubicBezTo>
                  <a:cubicBezTo>
                    <a:pt x="284748" y="-72913"/>
                    <a:pt x="168443" y="225871"/>
                    <a:pt x="132348" y="377268"/>
                  </a:cubicBezTo>
                  <a:cubicBezTo>
                    <a:pt x="96253" y="528666"/>
                    <a:pt x="60158" y="772306"/>
                    <a:pt x="48126" y="924706"/>
                  </a:cubicBezTo>
                  <a:cubicBezTo>
                    <a:pt x="36094" y="1077106"/>
                    <a:pt x="24063" y="1148292"/>
                    <a:pt x="60158" y="1291668"/>
                  </a:cubicBezTo>
                  <a:cubicBezTo>
                    <a:pt x="60159" y="1447075"/>
                    <a:pt x="284748" y="1842113"/>
                    <a:pt x="264695" y="1784963"/>
                  </a:cubicBezTo>
                  <a:close/>
                </a:path>
              </a:pathLst>
            </a:cu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a:endParaRPr lang="en-US" i="1" dirty="0">
                <a:solidFill>
                  <a:schemeClr val="bg1"/>
                </a:solidFill>
                <a:latin typeface="Arial" charset="0"/>
              </a:endParaRPr>
            </a:p>
          </p:txBody>
        </p:sp>
        <p:sp>
          <p:nvSpPr>
            <p:cNvPr id="18" name="Moon 12"/>
            <p:cNvSpPr>
              <a:spLocks noChangeAspect="1"/>
            </p:cNvSpPr>
            <p:nvPr/>
          </p:nvSpPr>
          <p:spPr bwMode="auto">
            <a:xfrm flipH="1">
              <a:off x="5792685" y="3548948"/>
              <a:ext cx="163622" cy="1097280"/>
            </a:xfrm>
            <a:custGeom>
              <a:avLst/>
              <a:gdLst>
                <a:gd name="connsiteX0" fmla="*/ 264695 w 264695"/>
                <a:gd name="connsiteY0" fmla="*/ 1768642 h 1768642"/>
                <a:gd name="connsiteX1" fmla="*/ 0 w 264695"/>
                <a:gd name="connsiteY1" fmla="*/ 884321 h 1768642"/>
                <a:gd name="connsiteX2" fmla="*/ 264695 w 264695"/>
                <a:gd name="connsiteY2" fmla="*/ 0 h 1768642"/>
                <a:gd name="connsiteX3" fmla="*/ 132347 w 264695"/>
                <a:gd name="connsiteY3" fmla="*/ 884321 h 1768642"/>
                <a:gd name="connsiteX4" fmla="*/ 264695 w 264695"/>
                <a:gd name="connsiteY4" fmla="*/ 1768642 h 1768642"/>
                <a:gd name="connsiteX0" fmla="*/ 264695 w 264695"/>
                <a:gd name="connsiteY0" fmla="*/ 1768642 h 1768642"/>
                <a:gd name="connsiteX1" fmla="*/ 0 w 264695"/>
                <a:gd name="connsiteY1" fmla="*/ 884321 h 1768642"/>
                <a:gd name="connsiteX2" fmla="*/ 264695 w 264695"/>
                <a:gd name="connsiteY2" fmla="*/ 0 h 1768642"/>
                <a:gd name="connsiteX3" fmla="*/ 48126 w 264695"/>
                <a:gd name="connsiteY3" fmla="*/ 908385 h 1768642"/>
                <a:gd name="connsiteX4" fmla="*/ 264695 w 264695"/>
                <a:gd name="connsiteY4" fmla="*/ 1768642 h 1768642"/>
                <a:gd name="connsiteX0" fmla="*/ 264695 w 264695"/>
                <a:gd name="connsiteY0" fmla="*/ 1768642 h 1768642"/>
                <a:gd name="connsiteX1" fmla="*/ 0 w 264695"/>
                <a:gd name="connsiteY1" fmla="*/ 884321 h 1768642"/>
                <a:gd name="connsiteX2" fmla="*/ 264695 w 264695"/>
                <a:gd name="connsiteY2" fmla="*/ 0 h 1768642"/>
                <a:gd name="connsiteX3" fmla="*/ 48126 w 264695"/>
                <a:gd name="connsiteY3" fmla="*/ 908385 h 1768642"/>
                <a:gd name="connsiteX4" fmla="*/ 264695 w 264695"/>
                <a:gd name="connsiteY4" fmla="*/ 1768642 h 1768642"/>
                <a:gd name="connsiteX0" fmla="*/ 264695 w 266505"/>
                <a:gd name="connsiteY0" fmla="*/ 1785504 h 1785504"/>
                <a:gd name="connsiteX1" fmla="*/ 0 w 266505"/>
                <a:gd name="connsiteY1" fmla="*/ 901183 h 1785504"/>
                <a:gd name="connsiteX2" fmla="*/ 264695 w 266505"/>
                <a:gd name="connsiteY2" fmla="*/ 16862 h 1785504"/>
                <a:gd name="connsiteX3" fmla="*/ 96253 w 266505"/>
                <a:gd name="connsiteY3" fmla="*/ 365778 h 1785504"/>
                <a:gd name="connsiteX4" fmla="*/ 48126 w 266505"/>
                <a:gd name="connsiteY4" fmla="*/ 925247 h 1785504"/>
                <a:gd name="connsiteX5" fmla="*/ 264695 w 266505"/>
                <a:gd name="connsiteY5" fmla="*/ 1785504 h 1785504"/>
                <a:gd name="connsiteX0" fmla="*/ 264695 w 266505"/>
                <a:gd name="connsiteY0" fmla="*/ 1785504 h 1790964"/>
                <a:gd name="connsiteX1" fmla="*/ 0 w 266505"/>
                <a:gd name="connsiteY1" fmla="*/ 901183 h 1790964"/>
                <a:gd name="connsiteX2" fmla="*/ 264695 w 266505"/>
                <a:gd name="connsiteY2" fmla="*/ 16862 h 1790964"/>
                <a:gd name="connsiteX3" fmla="*/ 96253 w 266505"/>
                <a:gd name="connsiteY3" fmla="*/ 365778 h 1790964"/>
                <a:gd name="connsiteX4" fmla="*/ 48126 w 266505"/>
                <a:gd name="connsiteY4" fmla="*/ 925247 h 1790964"/>
                <a:gd name="connsiteX5" fmla="*/ 60158 w 266505"/>
                <a:gd name="connsiteY5" fmla="*/ 1292209 h 1790964"/>
                <a:gd name="connsiteX6" fmla="*/ 264695 w 266505"/>
                <a:gd name="connsiteY6" fmla="*/ 1785504 h 1790964"/>
                <a:gd name="connsiteX0" fmla="*/ 264695 w 266505"/>
                <a:gd name="connsiteY0" fmla="*/ 1785504 h 1791109"/>
                <a:gd name="connsiteX1" fmla="*/ 0 w 266505"/>
                <a:gd name="connsiteY1" fmla="*/ 901183 h 1791109"/>
                <a:gd name="connsiteX2" fmla="*/ 264695 w 266505"/>
                <a:gd name="connsiteY2" fmla="*/ 16862 h 1791109"/>
                <a:gd name="connsiteX3" fmla="*/ 96253 w 266505"/>
                <a:gd name="connsiteY3" fmla="*/ 365778 h 1791109"/>
                <a:gd name="connsiteX4" fmla="*/ 48126 w 266505"/>
                <a:gd name="connsiteY4" fmla="*/ 925247 h 1791109"/>
                <a:gd name="connsiteX5" fmla="*/ 60158 w 266505"/>
                <a:gd name="connsiteY5" fmla="*/ 1292209 h 1791109"/>
                <a:gd name="connsiteX6" fmla="*/ 264695 w 266505"/>
                <a:gd name="connsiteY6" fmla="*/ 1785504 h 1791109"/>
                <a:gd name="connsiteX0" fmla="*/ 264695 w 267001"/>
                <a:gd name="connsiteY0" fmla="*/ 1784963 h 1790568"/>
                <a:gd name="connsiteX1" fmla="*/ 0 w 267001"/>
                <a:gd name="connsiteY1" fmla="*/ 900642 h 1790568"/>
                <a:gd name="connsiteX2" fmla="*/ 264695 w 267001"/>
                <a:gd name="connsiteY2" fmla="*/ 16321 h 1790568"/>
                <a:gd name="connsiteX3" fmla="*/ 132348 w 267001"/>
                <a:gd name="connsiteY3" fmla="*/ 377268 h 1790568"/>
                <a:gd name="connsiteX4" fmla="*/ 48126 w 267001"/>
                <a:gd name="connsiteY4" fmla="*/ 924706 h 1790568"/>
                <a:gd name="connsiteX5" fmla="*/ 60158 w 267001"/>
                <a:gd name="connsiteY5" fmla="*/ 1291668 h 1790568"/>
                <a:gd name="connsiteX6" fmla="*/ 264695 w 267001"/>
                <a:gd name="connsiteY6" fmla="*/ 1784963 h 179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001" h="1790568">
                  <a:moveTo>
                    <a:pt x="264695" y="1784963"/>
                  </a:moveTo>
                  <a:cubicBezTo>
                    <a:pt x="118508" y="1784963"/>
                    <a:pt x="0" y="1389039"/>
                    <a:pt x="0" y="900642"/>
                  </a:cubicBezTo>
                  <a:cubicBezTo>
                    <a:pt x="0" y="412245"/>
                    <a:pt x="244642" y="105555"/>
                    <a:pt x="264695" y="16321"/>
                  </a:cubicBezTo>
                  <a:cubicBezTo>
                    <a:pt x="284748" y="-72913"/>
                    <a:pt x="168443" y="225871"/>
                    <a:pt x="132348" y="377268"/>
                  </a:cubicBezTo>
                  <a:cubicBezTo>
                    <a:pt x="96253" y="528666"/>
                    <a:pt x="60158" y="772306"/>
                    <a:pt x="48126" y="924706"/>
                  </a:cubicBezTo>
                  <a:cubicBezTo>
                    <a:pt x="36094" y="1077106"/>
                    <a:pt x="24063" y="1148292"/>
                    <a:pt x="60158" y="1291668"/>
                  </a:cubicBezTo>
                  <a:cubicBezTo>
                    <a:pt x="60159" y="1447075"/>
                    <a:pt x="284748" y="1842113"/>
                    <a:pt x="264695" y="1784963"/>
                  </a:cubicBezTo>
                  <a:close/>
                </a:path>
              </a:pathLst>
            </a:cu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a:endParaRPr lang="en-US" i="1" dirty="0">
                <a:solidFill>
                  <a:schemeClr val="bg1"/>
                </a:solidFill>
                <a:latin typeface="Arial" charset="0"/>
              </a:endParaRPr>
            </a:p>
          </p:txBody>
        </p:sp>
        <p:sp>
          <p:nvSpPr>
            <p:cNvPr id="19" name="Moon 12"/>
            <p:cNvSpPr>
              <a:spLocks noChangeAspect="1"/>
            </p:cNvSpPr>
            <p:nvPr/>
          </p:nvSpPr>
          <p:spPr bwMode="auto">
            <a:xfrm flipH="1">
              <a:off x="6016319" y="3576101"/>
              <a:ext cx="163622" cy="1097280"/>
            </a:xfrm>
            <a:custGeom>
              <a:avLst/>
              <a:gdLst>
                <a:gd name="connsiteX0" fmla="*/ 264695 w 264695"/>
                <a:gd name="connsiteY0" fmla="*/ 1768642 h 1768642"/>
                <a:gd name="connsiteX1" fmla="*/ 0 w 264695"/>
                <a:gd name="connsiteY1" fmla="*/ 884321 h 1768642"/>
                <a:gd name="connsiteX2" fmla="*/ 264695 w 264695"/>
                <a:gd name="connsiteY2" fmla="*/ 0 h 1768642"/>
                <a:gd name="connsiteX3" fmla="*/ 132347 w 264695"/>
                <a:gd name="connsiteY3" fmla="*/ 884321 h 1768642"/>
                <a:gd name="connsiteX4" fmla="*/ 264695 w 264695"/>
                <a:gd name="connsiteY4" fmla="*/ 1768642 h 1768642"/>
                <a:gd name="connsiteX0" fmla="*/ 264695 w 264695"/>
                <a:gd name="connsiteY0" fmla="*/ 1768642 h 1768642"/>
                <a:gd name="connsiteX1" fmla="*/ 0 w 264695"/>
                <a:gd name="connsiteY1" fmla="*/ 884321 h 1768642"/>
                <a:gd name="connsiteX2" fmla="*/ 264695 w 264695"/>
                <a:gd name="connsiteY2" fmla="*/ 0 h 1768642"/>
                <a:gd name="connsiteX3" fmla="*/ 48126 w 264695"/>
                <a:gd name="connsiteY3" fmla="*/ 908385 h 1768642"/>
                <a:gd name="connsiteX4" fmla="*/ 264695 w 264695"/>
                <a:gd name="connsiteY4" fmla="*/ 1768642 h 1768642"/>
                <a:gd name="connsiteX0" fmla="*/ 264695 w 264695"/>
                <a:gd name="connsiteY0" fmla="*/ 1768642 h 1768642"/>
                <a:gd name="connsiteX1" fmla="*/ 0 w 264695"/>
                <a:gd name="connsiteY1" fmla="*/ 884321 h 1768642"/>
                <a:gd name="connsiteX2" fmla="*/ 264695 w 264695"/>
                <a:gd name="connsiteY2" fmla="*/ 0 h 1768642"/>
                <a:gd name="connsiteX3" fmla="*/ 48126 w 264695"/>
                <a:gd name="connsiteY3" fmla="*/ 908385 h 1768642"/>
                <a:gd name="connsiteX4" fmla="*/ 264695 w 264695"/>
                <a:gd name="connsiteY4" fmla="*/ 1768642 h 1768642"/>
                <a:gd name="connsiteX0" fmla="*/ 264695 w 266505"/>
                <a:gd name="connsiteY0" fmla="*/ 1785504 h 1785504"/>
                <a:gd name="connsiteX1" fmla="*/ 0 w 266505"/>
                <a:gd name="connsiteY1" fmla="*/ 901183 h 1785504"/>
                <a:gd name="connsiteX2" fmla="*/ 264695 w 266505"/>
                <a:gd name="connsiteY2" fmla="*/ 16862 h 1785504"/>
                <a:gd name="connsiteX3" fmla="*/ 96253 w 266505"/>
                <a:gd name="connsiteY3" fmla="*/ 365778 h 1785504"/>
                <a:gd name="connsiteX4" fmla="*/ 48126 w 266505"/>
                <a:gd name="connsiteY4" fmla="*/ 925247 h 1785504"/>
                <a:gd name="connsiteX5" fmla="*/ 264695 w 266505"/>
                <a:gd name="connsiteY5" fmla="*/ 1785504 h 1785504"/>
                <a:gd name="connsiteX0" fmla="*/ 264695 w 266505"/>
                <a:gd name="connsiteY0" fmla="*/ 1785504 h 1790964"/>
                <a:gd name="connsiteX1" fmla="*/ 0 w 266505"/>
                <a:gd name="connsiteY1" fmla="*/ 901183 h 1790964"/>
                <a:gd name="connsiteX2" fmla="*/ 264695 w 266505"/>
                <a:gd name="connsiteY2" fmla="*/ 16862 h 1790964"/>
                <a:gd name="connsiteX3" fmla="*/ 96253 w 266505"/>
                <a:gd name="connsiteY3" fmla="*/ 365778 h 1790964"/>
                <a:gd name="connsiteX4" fmla="*/ 48126 w 266505"/>
                <a:gd name="connsiteY4" fmla="*/ 925247 h 1790964"/>
                <a:gd name="connsiteX5" fmla="*/ 60158 w 266505"/>
                <a:gd name="connsiteY5" fmla="*/ 1292209 h 1790964"/>
                <a:gd name="connsiteX6" fmla="*/ 264695 w 266505"/>
                <a:gd name="connsiteY6" fmla="*/ 1785504 h 1790964"/>
                <a:gd name="connsiteX0" fmla="*/ 264695 w 266505"/>
                <a:gd name="connsiteY0" fmla="*/ 1785504 h 1791109"/>
                <a:gd name="connsiteX1" fmla="*/ 0 w 266505"/>
                <a:gd name="connsiteY1" fmla="*/ 901183 h 1791109"/>
                <a:gd name="connsiteX2" fmla="*/ 264695 w 266505"/>
                <a:gd name="connsiteY2" fmla="*/ 16862 h 1791109"/>
                <a:gd name="connsiteX3" fmla="*/ 96253 w 266505"/>
                <a:gd name="connsiteY3" fmla="*/ 365778 h 1791109"/>
                <a:gd name="connsiteX4" fmla="*/ 48126 w 266505"/>
                <a:gd name="connsiteY4" fmla="*/ 925247 h 1791109"/>
                <a:gd name="connsiteX5" fmla="*/ 60158 w 266505"/>
                <a:gd name="connsiteY5" fmla="*/ 1292209 h 1791109"/>
                <a:gd name="connsiteX6" fmla="*/ 264695 w 266505"/>
                <a:gd name="connsiteY6" fmla="*/ 1785504 h 1791109"/>
                <a:gd name="connsiteX0" fmla="*/ 264695 w 267001"/>
                <a:gd name="connsiteY0" fmla="*/ 1784963 h 1790568"/>
                <a:gd name="connsiteX1" fmla="*/ 0 w 267001"/>
                <a:gd name="connsiteY1" fmla="*/ 900642 h 1790568"/>
                <a:gd name="connsiteX2" fmla="*/ 264695 w 267001"/>
                <a:gd name="connsiteY2" fmla="*/ 16321 h 1790568"/>
                <a:gd name="connsiteX3" fmla="*/ 132348 w 267001"/>
                <a:gd name="connsiteY3" fmla="*/ 377268 h 1790568"/>
                <a:gd name="connsiteX4" fmla="*/ 48126 w 267001"/>
                <a:gd name="connsiteY4" fmla="*/ 924706 h 1790568"/>
                <a:gd name="connsiteX5" fmla="*/ 60158 w 267001"/>
                <a:gd name="connsiteY5" fmla="*/ 1291668 h 1790568"/>
                <a:gd name="connsiteX6" fmla="*/ 264695 w 267001"/>
                <a:gd name="connsiteY6" fmla="*/ 1784963 h 179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001" h="1790568">
                  <a:moveTo>
                    <a:pt x="264695" y="1784963"/>
                  </a:moveTo>
                  <a:cubicBezTo>
                    <a:pt x="118508" y="1784963"/>
                    <a:pt x="0" y="1389039"/>
                    <a:pt x="0" y="900642"/>
                  </a:cubicBezTo>
                  <a:cubicBezTo>
                    <a:pt x="0" y="412245"/>
                    <a:pt x="244642" y="105555"/>
                    <a:pt x="264695" y="16321"/>
                  </a:cubicBezTo>
                  <a:cubicBezTo>
                    <a:pt x="284748" y="-72913"/>
                    <a:pt x="168443" y="225871"/>
                    <a:pt x="132348" y="377268"/>
                  </a:cubicBezTo>
                  <a:cubicBezTo>
                    <a:pt x="96253" y="528666"/>
                    <a:pt x="60158" y="772306"/>
                    <a:pt x="48126" y="924706"/>
                  </a:cubicBezTo>
                  <a:cubicBezTo>
                    <a:pt x="36094" y="1077106"/>
                    <a:pt x="24063" y="1148292"/>
                    <a:pt x="60158" y="1291668"/>
                  </a:cubicBezTo>
                  <a:cubicBezTo>
                    <a:pt x="60159" y="1447075"/>
                    <a:pt x="284748" y="1842113"/>
                    <a:pt x="264695" y="1784963"/>
                  </a:cubicBezTo>
                  <a:close/>
                </a:path>
              </a:pathLst>
            </a:cu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a:endParaRPr lang="en-US" i="1" dirty="0">
                <a:solidFill>
                  <a:schemeClr val="bg1"/>
                </a:solidFill>
                <a:latin typeface="Arial" charset="0"/>
              </a:endParaRPr>
            </a:p>
          </p:txBody>
        </p:sp>
        <p:sp>
          <p:nvSpPr>
            <p:cNvPr id="20" name="Moon 12"/>
            <p:cNvSpPr>
              <a:spLocks noChangeAspect="1"/>
            </p:cNvSpPr>
            <p:nvPr/>
          </p:nvSpPr>
          <p:spPr bwMode="auto">
            <a:xfrm flipH="1">
              <a:off x="6227445" y="3548948"/>
              <a:ext cx="163622" cy="1097280"/>
            </a:xfrm>
            <a:custGeom>
              <a:avLst/>
              <a:gdLst>
                <a:gd name="connsiteX0" fmla="*/ 264695 w 264695"/>
                <a:gd name="connsiteY0" fmla="*/ 1768642 h 1768642"/>
                <a:gd name="connsiteX1" fmla="*/ 0 w 264695"/>
                <a:gd name="connsiteY1" fmla="*/ 884321 h 1768642"/>
                <a:gd name="connsiteX2" fmla="*/ 264695 w 264695"/>
                <a:gd name="connsiteY2" fmla="*/ 0 h 1768642"/>
                <a:gd name="connsiteX3" fmla="*/ 132347 w 264695"/>
                <a:gd name="connsiteY3" fmla="*/ 884321 h 1768642"/>
                <a:gd name="connsiteX4" fmla="*/ 264695 w 264695"/>
                <a:gd name="connsiteY4" fmla="*/ 1768642 h 1768642"/>
                <a:gd name="connsiteX0" fmla="*/ 264695 w 264695"/>
                <a:gd name="connsiteY0" fmla="*/ 1768642 h 1768642"/>
                <a:gd name="connsiteX1" fmla="*/ 0 w 264695"/>
                <a:gd name="connsiteY1" fmla="*/ 884321 h 1768642"/>
                <a:gd name="connsiteX2" fmla="*/ 264695 w 264695"/>
                <a:gd name="connsiteY2" fmla="*/ 0 h 1768642"/>
                <a:gd name="connsiteX3" fmla="*/ 48126 w 264695"/>
                <a:gd name="connsiteY3" fmla="*/ 908385 h 1768642"/>
                <a:gd name="connsiteX4" fmla="*/ 264695 w 264695"/>
                <a:gd name="connsiteY4" fmla="*/ 1768642 h 1768642"/>
                <a:gd name="connsiteX0" fmla="*/ 264695 w 264695"/>
                <a:gd name="connsiteY0" fmla="*/ 1768642 h 1768642"/>
                <a:gd name="connsiteX1" fmla="*/ 0 w 264695"/>
                <a:gd name="connsiteY1" fmla="*/ 884321 h 1768642"/>
                <a:gd name="connsiteX2" fmla="*/ 264695 w 264695"/>
                <a:gd name="connsiteY2" fmla="*/ 0 h 1768642"/>
                <a:gd name="connsiteX3" fmla="*/ 48126 w 264695"/>
                <a:gd name="connsiteY3" fmla="*/ 908385 h 1768642"/>
                <a:gd name="connsiteX4" fmla="*/ 264695 w 264695"/>
                <a:gd name="connsiteY4" fmla="*/ 1768642 h 1768642"/>
                <a:gd name="connsiteX0" fmla="*/ 264695 w 266505"/>
                <a:gd name="connsiteY0" fmla="*/ 1785504 h 1785504"/>
                <a:gd name="connsiteX1" fmla="*/ 0 w 266505"/>
                <a:gd name="connsiteY1" fmla="*/ 901183 h 1785504"/>
                <a:gd name="connsiteX2" fmla="*/ 264695 w 266505"/>
                <a:gd name="connsiteY2" fmla="*/ 16862 h 1785504"/>
                <a:gd name="connsiteX3" fmla="*/ 96253 w 266505"/>
                <a:gd name="connsiteY3" fmla="*/ 365778 h 1785504"/>
                <a:gd name="connsiteX4" fmla="*/ 48126 w 266505"/>
                <a:gd name="connsiteY4" fmla="*/ 925247 h 1785504"/>
                <a:gd name="connsiteX5" fmla="*/ 264695 w 266505"/>
                <a:gd name="connsiteY5" fmla="*/ 1785504 h 1785504"/>
                <a:gd name="connsiteX0" fmla="*/ 264695 w 266505"/>
                <a:gd name="connsiteY0" fmla="*/ 1785504 h 1790964"/>
                <a:gd name="connsiteX1" fmla="*/ 0 w 266505"/>
                <a:gd name="connsiteY1" fmla="*/ 901183 h 1790964"/>
                <a:gd name="connsiteX2" fmla="*/ 264695 w 266505"/>
                <a:gd name="connsiteY2" fmla="*/ 16862 h 1790964"/>
                <a:gd name="connsiteX3" fmla="*/ 96253 w 266505"/>
                <a:gd name="connsiteY3" fmla="*/ 365778 h 1790964"/>
                <a:gd name="connsiteX4" fmla="*/ 48126 w 266505"/>
                <a:gd name="connsiteY4" fmla="*/ 925247 h 1790964"/>
                <a:gd name="connsiteX5" fmla="*/ 60158 w 266505"/>
                <a:gd name="connsiteY5" fmla="*/ 1292209 h 1790964"/>
                <a:gd name="connsiteX6" fmla="*/ 264695 w 266505"/>
                <a:gd name="connsiteY6" fmla="*/ 1785504 h 1790964"/>
                <a:gd name="connsiteX0" fmla="*/ 264695 w 266505"/>
                <a:gd name="connsiteY0" fmla="*/ 1785504 h 1791109"/>
                <a:gd name="connsiteX1" fmla="*/ 0 w 266505"/>
                <a:gd name="connsiteY1" fmla="*/ 901183 h 1791109"/>
                <a:gd name="connsiteX2" fmla="*/ 264695 w 266505"/>
                <a:gd name="connsiteY2" fmla="*/ 16862 h 1791109"/>
                <a:gd name="connsiteX3" fmla="*/ 96253 w 266505"/>
                <a:gd name="connsiteY3" fmla="*/ 365778 h 1791109"/>
                <a:gd name="connsiteX4" fmla="*/ 48126 w 266505"/>
                <a:gd name="connsiteY4" fmla="*/ 925247 h 1791109"/>
                <a:gd name="connsiteX5" fmla="*/ 60158 w 266505"/>
                <a:gd name="connsiteY5" fmla="*/ 1292209 h 1791109"/>
                <a:gd name="connsiteX6" fmla="*/ 264695 w 266505"/>
                <a:gd name="connsiteY6" fmla="*/ 1785504 h 1791109"/>
                <a:gd name="connsiteX0" fmla="*/ 264695 w 267001"/>
                <a:gd name="connsiteY0" fmla="*/ 1784963 h 1790568"/>
                <a:gd name="connsiteX1" fmla="*/ 0 w 267001"/>
                <a:gd name="connsiteY1" fmla="*/ 900642 h 1790568"/>
                <a:gd name="connsiteX2" fmla="*/ 264695 w 267001"/>
                <a:gd name="connsiteY2" fmla="*/ 16321 h 1790568"/>
                <a:gd name="connsiteX3" fmla="*/ 132348 w 267001"/>
                <a:gd name="connsiteY3" fmla="*/ 377268 h 1790568"/>
                <a:gd name="connsiteX4" fmla="*/ 48126 w 267001"/>
                <a:gd name="connsiteY4" fmla="*/ 924706 h 1790568"/>
                <a:gd name="connsiteX5" fmla="*/ 60158 w 267001"/>
                <a:gd name="connsiteY5" fmla="*/ 1291668 h 1790568"/>
                <a:gd name="connsiteX6" fmla="*/ 264695 w 267001"/>
                <a:gd name="connsiteY6" fmla="*/ 1784963 h 179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001" h="1790568">
                  <a:moveTo>
                    <a:pt x="264695" y="1784963"/>
                  </a:moveTo>
                  <a:cubicBezTo>
                    <a:pt x="118508" y="1784963"/>
                    <a:pt x="0" y="1389039"/>
                    <a:pt x="0" y="900642"/>
                  </a:cubicBezTo>
                  <a:cubicBezTo>
                    <a:pt x="0" y="412245"/>
                    <a:pt x="244642" y="105555"/>
                    <a:pt x="264695" y="16321"/>
                  </a:cubicBezTo>
                  <a:cubicBezTo>
                    <a:pt x="284748" y="-72913"/>
                    <a:pt x="168443" y="225871"/>
                    <a:pt x="132348" y="377268"/>
                  </a:cubicBezTo>
                  <a:cubicBezTo>
                    <a:pt x="96253" y="528666"/>
                    <a:pt x="60158" y="772306"/>
                    <a:pt x="48126" y="924706"/>
                  </a:cubicBezTo>
                  <a:cubicBezTo>
                    <a:pt x="36094" y="1077106"/>
                    <a:pt x="24063" y="1148292"/>
                    <a:pt x="60158" y="1291668"/>
                  </a:cubicBezTo>
                  <a:cubicBezTo>
                    <a:pt x="60159" y="1447075"/>
                    <a:pt x="284748" y="1842113"/>
                    <a:pt x="264695" y="1784963"/>
                  </a:cubicBezTo>
                  <a:close/>
                </a:path>
              </a:pathLst>
            </a:cu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a:endParaRPr lang="en-US" i="1" dirty="0">
                <a:solidFill>
                  <a:schemeClr val="bg1"/>
                </a:solidFill>
                <a:latin typeface="Arial" charset="0"/>
              </a:endParaRPr>
            </a:p>
          </p:txBody>
        </p:sp>
        <p:sp>
          <p:nvSpPr>
            <p:cNvPr id="21" name="Moon 12"/>
            <p:cNvSpPr>
              <a:spLocks noChangeAspect="1"/>
            </p:cNvSpPr>
            <p:nvPr/>
          </p:nvSpPr>
          <p:spPr bwMode="auto">
            <a:xfrm flipH="1">
              <a:off x="6474670" y="3508482"/>
              <a:ext cx="163622" cy="1097280"/>
            </a:xfrm>
            <a:custGeom>
              <a:avLst/>
              <a:gdLst>
                <a:gd name="connsiteX0" fmla="*/ 264695 w 264695"/>
                <a:gd name="connsiteY0" fmla="*/ 1768642 h 1768642"/>
                <a:gd name="connsiteX1" fmla="*/ 0 w 264695"/>
                <a:gd name="connsiteY1" fmla="*/ 884321 h 1768642"/>
                <a:gd name="connsiteX2" fmla="*/ 264695 w 264695"/>
                <a:gd name="connsiteY2" fmla="*/ 0 h 1768642"/>
                <a:gd name="connsiteX3" fmla="*/ 132347 w 264695"/>
                <a:gd name="connsiteY3" fmla="*/ 884321 h 1768642"/>
                <a:gd name="connsiteX4" fmla="*/ 264695 w 264695"/>
                <a:gd name="connsiteY4" fmla="*/ 1768642 h 1768642"/>
                <a:gd name="connsiteX0" fmla="*/ 264695 w 264695"/>
                <a:gd name="connsiteY0" fmla="*/ 1768642 h 1768642"/>
                <a:gd name="connsiteX1" fmla="*/ 0 w 264695"/>
                <a:gd name="connsiteY1" fmla="*/ 884321 h 1768642"/>
                <a:gd name="connsiteX2" fmla="*/ 264695 w 264695"/>
                <a:gd name="connsiteY2" fmla="*/ 0 h 1768642"/>
                <a:gd name="connsiteX3" fmla="*/ 48126 w 264695"/>
                <a:gd name="connsiteY3" fmla="*/ 908385 h 1768642"/>
                <a:gd name="connsiteX4" fmla="*/ 264695 w 264695"/>
                <a:gd name="connsiteY4" fmla="*/ 1768642 h 1768642"/>
                <a:gd name="connsiteX0" fmla="*/ 264695 w 264695"/>
                <a:gd name="connsiteY0" fmla="*/ 1768642 h 1768642"/>
                <a:gd name="connsiteX1" fmla="*/ 0 w 264695"/>
                <a:gd name="connsiteY1" fmla="*/ 884321 h 1768642"/>
                <a:gd name="connsiteX2" fmla="*/ 264695 w 264695"/>
                <a:gd name="connsiteY2" fmla="*/ 0 h 1768642"/>
                <a:gd name="connsiteX3" fmla="*/ 48126 w 264695"/>
                <a:gd name="connsiteY3" fmla="*/ 908385 h 1768642"/>
                <a:gd name="connsiteX4" fmla="*/ 264695 w 264695"/>
                <a:gd name="connsiteY4" fmla="*/ 1768642 h 1768642"/>
                <a:gd name="connsiteX0" fmla="*/ 264695 w 266505"/>
                <a:gd name="connsiteY0" fmla="*/ 1785504 h 1785504"/>
                <a:gd name="connsiteX1" fmla="*/ 0 w 266505"/>
                <a:gd name="connsiteY1" fmla="*/ 901183 h 1785504"/>
                <a:gd name="connsiteX2" fmla="*/ 264695 w 266505"/>
                <a:gd name="connsiteY2" fmla="*/ 16862 h 1785504"/>
                <a:gd name="connsiteX3" fmla="*/ 96253 w 266505"/>
                <a:gd name="connsiteY3" fmla="*/ 365778 h 1785504"/>
                <a:gd name="connsiteX4" fmla="*/ 48126 w 266505"/>
                <a:gd name="connsiteY4" fmla="*/ 925247 h 1785504"/>
                <a:gd name="connsiteX5" fmla="*/ 264695 w 266505"/>
                <a:gd name="connsiteY5" fmla="*/ 1785504 h 1785504"/>
                <a:gd name="connsiteX0" fmla="*/ 264695 w 266505"/>
                <a:gd name="connsiteY0" fmla="*/ 1785504 h 1790964"/>
                <a:gd name="connsiteX1" fmla="*/ 0 w 266505"/>
                <a:gd name="connsiteY1" fmla="*/ 901183 h 1790964"/>
                <a:gd name="connsiteX2" fmla="*/ 264695 w 266505"/>
                <a:gd name="connsiteY2" fmla="*/ 16862 h 1790964"/>
                <a:gd name="connsiteX3" fmla="*/ 96253 w 266505"/>
                <a:gd name="connsiteY3" fmla="*/ 365778 h 1790964"/>
                <a:gd name="connsiteX4" fmla="*/ 48126 w 266505"/>
                <a:gd name="connsiteY4" fmla="*/ 925247 h 1790964"/>
                <a:gd name="connsiteX5" fmla="*/ 60158 w 266505"/>
                <a:gd name="connsiteY5" fmla="*/ 1292209 h 1790964"/>
                <a:gd name="connsiteX6" fmla="*/ 264695 w 266505"/>
                <a:gd name="connsiteY6" fmla="*/ 1785504 h 1790964"/>
                <a:gd name="connsiteX0" fmla="*/ 264695 w 266505"/>
                <a:gd name="connsiteY0" fmla="*/ 1785504 h 1791109"/>
                <a:gd name="connsiteX1" fmla="*/ 0 w 266505"/>
                <a:gd name="connsiteY1" fmla="*/ 901183 h 1791109"/>
                <a:gd name="connsiteX2" fmla="*/ 264695 w 266505"/>
                <a:gd name="connsiteY2" fmla="*/ 16862 h 1791109"/>
                <a:gd name="connsiteX3" fmla="*/ 96253 w 266505"/>
                <a:gd name="connsiteY3" fmla="*/ 365778 h 1791109"/>
                <a:gd name="connsiteX4" fmla="*/ 48126 w 266505"/>
                <a:gd name="connsiteY4" fmla="*/ 925247 h 1791109"/>
                <a:gd name="connsiteX5" fmla="*/ 60158 w 266505"/>
                <a:gd name="connsiteY5" fmla="*/ 1292209 h 1791109"/>
                <a:gd name="connsiteX6" fmla="*/ 264695 w 266505"/>
                <a:gd name="connsiteY6" fmla="*/ 1785504 h 1791109"/>
                <a:gd name="connsiteX0" fmla="*/ 264695 w 267001"/>
                <a:gd name="connsiteY0" fmla="*/ 1784963 h 1790568"/>
                <a:gd name="connsiteX1" fmla="*/ 0 w 267001"/>
                <a:gd name="connsiteY1" fmla="*/ 900642 h 1790568"/>
                <a:gd name="connsiteX2" fmla="*/ 264695 w 267001"/>
                <a:gd name="connsiteY2" fmla="*/ 16321 h 1790568"/>
                <a:gd name="connsiteX3" fmla="*/ 132348 w 267001"/>
                <a:gd name="connsiteY3" fmla="*/ 377268 h 1790568"/>
                <a:gd name="connsiteX4" fmla="*/ 48126 w 267001"/>
                <a:gd name="connsiteY4" fmla="*/ 924706 h 1790568"/>
                <a:gd name="connsiteX5" fmla="*/ 60158 w 267001"/>
                <a:gd name="connsiteY5" fmla="*/ 1291668 h 1790568"/>
                <a:gd name="connsiteX6" fmla="*/ 264695 w 267001"/>
                <a:gd name="connsiteY6" fmla="*/ 1784963 h 179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001" h="1790568">
                  <a:moveTo>
                    <a:pt x="264695" y="1784963"/>
                  </a:moveTo>
                  <a:cubicBezTo>
                    <a:pt x="118508" y="1784963"/>
                    <a:pt x="0" y="1389039"/>
                    <a:pt x="0" y="900642"/>
                  </a:cubicBezTo>
                  <a:cubicBezTo>
                    <a:pt x="0" y="412245"/>
                    <a:pt x="244642" y="105555"/>
                    <a:pt x="264695" y="16321"/>
                  </a:cubicBezTo>
                  <a:cubicBezTo>
                    <a:pt x="284748" y="-72913"/>
                    <a:pt x="168443" y="225871"/>
                    <a:pt x="132348" y="377268"/>
                  </a:cubicBezTo>
                  <a:cubicBezTo>
                    <a:pt x="96253" y="528666"/>
                    <a:pt x="60158" y="772306"/>
                    <a:pt x="48126" y="924706"/>
                  </a:cubicBezTo>
                  <a:cubicBezTo>
                    <a:pt x="36094" y="1077106"/>
                    <a:pt x="24063" y="1148292"/>
                    <a:pt x="60158" y="1291668"/>
                  </a:cubicBezTo>
                  <a:cubicBezTo>
                    <a:pt x="60159" y="1447075"/>
                    <a:pt x="284748" y="1842113"/>
                    <a:pt x="264695" y="1784963"/>
                  </a:cubicBezTo>
                  <a:close/>
                </a:path>
              </a:pathLst>
            </a:cu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a:endParaRPr lang="en-US" i="1" dirty="0">
                <a:solidFill>
                  <a:schemeClr val="bg1"/>
                </a:solidFill>
                <a:latin typeface="Arial" charset="0"/>
              </a:endParaRPr>
            </a:p>
          </p:txBody>
        </p:sp>
        <p:grpSp>
          <p:nvGrpSpPr>
            <p:cNvPr id="26" name="Group 25"/>
            <p:cNvGrpSpPr/>
            <p:nvPr/>
          </p:nvGrpSpPr>
          <p:grpSpPr>
            <a:xfrm rot="2758364">
              <a:off x="6595536" y="4144232"/>
              <a:ext cx="426530" cy="794428"/>
              <a:chOff x="6625117" y="3169735"/>
              <a:chExt cx="426530" cy="794428"/>
            </a:xfrm>
          </p:grpSpPr>
          <p:sp>
            <p:nvSpPr>
              <p:cNvPr id="27" name="Moon 12"/>
              <p:cNvSpPr>
                <a:spLocks noChangeAspect="1"/>
              </p:cNvSpPr>
              <p:nvPr/>
            </p:nvSpPr>
            <p:spPr bwMode="auto">
              <a:xfrm rot="-1200000" flipH="1">
                <a:off x="6625117" y="3232643"/>
                <a:ext cx="109082" cy="731520"/>
              </a:xfrm>
              <a:custGeom>
                <a:avLst/>
                <a:gdLst>
                  <a:gd name="connsiteX0" fmla="*/ 264695 w 264695"/>
                  <a:gd name="connsiteY0" fmla="*/ 1768642 h 1768642"/>
                  <a:gd name="connsiteX1" fmla="*/ 0 w 264695"/>
                  <a:gd name="connsiteY1" fmla="*/ 884321 h 1768642"/>
                  <a:gd name="connsiteX2" fmla="*/ 264695 w 264695"/>
                  <a:gd name="connsiteY2" fmla="*/ 0 h 1768642"/>
                  <a:gd name="connsiteX3" fmla="*/ 132347 w 264695"/>
                  <a:gd name="connsiteY3" fmla="*/ 884321 h 1768642"/>
                  <a:gd name="connsiteX4" fmla="*/ 264695 w 264695"/>
                  <a:gd name="connsiteY4" fmla="*/ 1768642 h 1768642"/>
                  <a:gd name="connsiteX0" fmla="*/ 264695 w 264695"/>
                  <a:gd name="connsiteY0" fmla="*/ 1768642 h 1768642"/>
                  <a:gd name="connsiteX1" fmla="*/ 0 w 264695"/>
                  <a:gd name="connsiteY1" fmla="*/ 884321 h 1768642"/>
                  <a:gd name="connsiteX2" fmla="*/ 264695 w 264695"/>
                  <a:gd name="connsiteY2" fmla="*/ 0 h 1768642"/>
                  <a:gd name="connsiteX3" fmla="*/ 48126 w 264695"/>
                  <a:gd name="connsiteY3" fmla="*/ 908385 h 1768642"/>
                  <a:gd name="connsiteX4" fmla="*/ 264695 w 264695"/>
                  <a:gd name="connsiteY4" fmla="*/ 1768642 h 1768642"/>
                  <a:gd name="connsiteX0" fmla="*/ 264695 w 264695"/>
                  <a:gd name="connsiteY0" fmla="*/ 1768642 h 1768642"/>
                  <a:gd name="connsiteX1" fmla="*/ 0 w 264695"/>
                  <a:gd name="connsiteY1" fmla="*/ 884321 h 1768642"/>
                  <a:gd name="connsiteX2" fmla="*/ 264695 w 264695"/>
                  <a:gd name="connsiteY2" fmla="*/ 0 h 1768642"/>
                  <a:gd name="connsiteX3" fmla="*/ 48126 w 264695"/>
                  <a:gd name="connsiteY3" fmla="*/ 908385 h 1768642"/>
                  <a:gd name="connsiteX4" fmla="*/ 264695 w 264695"/>
                  <a:gd name="connsiteY4" fmla="*/ 1768642 h 1768642"/>
                  <a:gd name="connsiteX0" fmla="*/ 264695 w 266505"/>
                  <a:gd name="connsiteY0" fmla="*/ 1785504 h 1785504"/>
                  <a:gd name="connsiteX1" fmla="*/ 0 w 266505"/>
                  <a:gd name="connsiteY1" fmla="*/ 901183 h 1785504"/>
                  <a:gd name="connsiteX2" fmla="*/ 264695 w 266505"/>
                  <a:gd name="connsiteY2" fmla="*/ 16862 h 1785504"/>
                  <a:gd name="connsiteX3" fmla="*/ 96253 w 266505"/>
                  <a:gd name="connsiteY3" fmla="*/ 365778 h 1785504"/>
                  <a:gd name="connsiteX4" fmla="*/ 48126 w 266505"/>
                  <a:gd name="connsiteY4" fmla="*/ 925247 h 1785504"/>
                  <a:gd name="connsiteX5" fmla="*/ 264695 w 266505"/>
                  <a:gd name="connsiteY5" fmla="*/ 1785504 h 1785504"/>
                  <a:gd name="connsiteX0" fmla="*/ 264695 w 266505"/>
                  <a:gd name="connsiteY0" fmla="*/ 1785504 h 1790964"/>
                  <a:gd name="connsiteX1" fmla="*/ 0 w 266505"/>
                  <a:gd name="connsiteY1" fmla="*/ 901183 h 1790964"/>
                  <a:gd name="connsiteX2" fmla="*/ 264695 w 266505"/>
                  <a:gd name="connsiteY2" fmla="*/ 16862 h 1790964"/>
                  <a:gd name="connsiteX3" fmla="*/ 96253 w 266505"/>
                  <a:gd name="connsiteY3" fmla="*/ 365778 h 1790964"/>
                  <a:gd name="connsiteX4" fmla="*/ 48126 w 266505"/>
                  <a:gd name="connsiteY4" fmla="*/ 925247 h 1790964"/>
                  <a:gd name="connsiteX5" fmla="*/ 60158 w 266505"/>
                  <a:gd name="connsiteY5" fmla="*/ 1292209 h 1790964"/>
                  <a:gd name="connsiteX6" fmla="*/ 264695 w 266505"/>
                  <a:gd name="connsiteY6" fmla="*/ 1785504 h 1790964"/>
                  <a:gd name="connsiteX0" fmla="*/ 264695 w 266505"/>
                  <a:gd name="connsiteY0" fmla="*/ 1785504 h 1791109"/>
                  <a:gd name="connsiteX1" fmla="*/ 0 w 266505"/>
                  <a:gd name="connsiteY1" fmla="*/ 901183 h 1791109"/>
                  <a:gd name="connsiteX2" fmla="*/ 264695 w 266505"/>
                  <a:gd name="connsiteY2" fmla="*/ 16862 h 1791109"/>
                  <a:gd name="connsiteX3" fmla="*/ 96253 w 266505"/>
                  <a:gd name="connsiteY3" fmla="*/ 365778 h 1791109"/>
                  <a:gd name="connsiteX4" fmla="*/ 48126 w 266505"/>
                  <a:gd name="connsiteY4" fmla="*/ 925247 h 1791109"/>
                  <a:gd name="connsiteX5" fmla="*/ 60158 w 266505"/>
                  <a:gd name="connsiteY5" fmla="*/ 1292209 h 1791109"/>
                  <a:gd name="connsiteX6" fmla="*/ 264695 w 266505"/>
                  <a:gd name="connsiteY6" fmla="*/ 1785504 h 1791109"/>
                  <a:gd name="connsiteX0" fmla="*/ 264695 w 267001"/>
                  <a:gd name="connsiteY0" fmla="*/ 1784963 h 1790568"/>
                  <a:gd name="connsiteX1" fmla="*/ 0 w 267001"/>
                  <a:gd name="connsiteY1" fmla="*/ 900642 h 1790568"/>
                  <a:gd name="connsiteX2" fmla="*/ 264695 w 267001"/>
                  <a:gd name="connsiteY2" fmla="*/ 16321 h 1790568"/>
                  <a:gd name="connsiteX3" fmla="*/ 132348 w 267001"/>
                  <a:gd name="connsiteY3" fmla="*/ 377268 h 1790568"/>
                  <a:gd name="connsiteX4" fmla="*/ 48126 w 267001"/>
                  <a:gd name="connsiteY4" fmla="*/ 924706 h 1790568"/>
                  <a:gd name="connsiteX5" fmla="*/ 60158 w 267001"/>
                  <a:gd name="connsiteY5" fmla="*/ 1291668 h 1790568"/>
                  <a:gd name="connsiteX6" fmla="*/ 264695 w 267001"/>
                  <a:gd name="connsiteY6" fmla="*/ 1784963 h 179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001" h="1790568">
                    <a:moveTo>
                      <a:pt x="264695" y="1784963"/>
                    </a:moveTo>
                    <a:cubicBezTo>
                      <a:pt x="118508" y="1784963"/>
                      <a:pt x="0" y="1389039"/>
                      <a:pt x="0" y="900642"/>
                    </a:cubicBezTo>
                    <a:cubicBezTo>
                      <a:pt x="0" y="412245"/>
                      <a:pt x="244642" y="105555"/>
                      <a:pt x="264695" y="16321"/>
                    </a:cubicBezTo>
                    <a:cubicBezTo>
                      <a:pt x="284748" y="-72913"/>
                      <a:pt x="168443" y="225871"/>
                      <a:pt x="132348" y="377268"/>
                    </a:cubicBezTo>
                    <a:cubicBezTo>
                      <a:pt x="96253" y="528666"/>
                      <a:pt x="60158" y="772306"/>
                      <a:pt x="48126" y="924706"/>
                    </a:cubicBezTo>
                    <a:cubicBezTo>
                      <a:pt x="36094" y="1077106"/>
                      <a:pt x="24063" y="1148292"/>
                      <a:pt x="60158" y="1291668"/>
                    </a:cubicBezTo>
                    <a:cubicBezTo>
                      <a:pt x="60159" y="1447075"/>
                      <a:pt x="284748" y="1842113"/>
                      <a:pt x="264695" y="1784963"/>
                    </a:cubicBezTo>
                    <a:close/>
                  </a:path>
                </a:pathLst>
              </a:cu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a:endParaRPr lang="en-US" i="1" dirty="0">
                  <a:solidFill>
                    <a:schemeClr val="bg1"/>
                  </a:solidFill>
                  <a:latin typeface="Arial" charset="0"/>
                </a:endParaRPr>
              </a:p>
            </p:txBody>
          </p:sp>
          <p:sp>
            <p:nvSpPr>
              <p:cNvPr id="28" name="Moon 12"/>
              <p:cNvSpPr>
                <a:spLocks noChangeAspect="1"/>
              </p:cNvSpPr>
              <p:nvPr/>
            </p:nvSpPr>
            <p:spPr bwMode="auto">
              <a:xfrm rot="-1200000" flipH="1">
                <a:off x="6766215" y="3194729"/>
                <a:ext cx="109082" cy="731520"/>
              </a:xfrm>
              <a:custGeom>
                <a:avLst/>
                <a:gdLst>
                  <a:gd name="connsiteX0" fmla="*/ 264695 w 264695"/>
                  <a:gd name="connsiteY0" fmla="*/ 1768642 h 1768642"/>
                  <a:gd name="connsiteX1" fmla="*/ 0 w 264695"/>
                  <a:gd name="connsiteY1" fmla="*/ 884321 h 1768642"/>
                  <a:gd name="connsiteX2" fmla="*/ 264695 w 264695"/>
                  <a:gd name="connsiteY2" fmla="*/ 0 h 1768642"/>
                  <a:gd name="connsiteX3" fmla="*/ 132347 w 264695"/>
                  <a:gd name="connsiteY3" fmla="*/ 884321 h 1768642"/>
                  <a:gd name="connsiteX4" fmla="*/ 264695 w 264695"/>
                  <a:gd name="connsiteY4" fmla="*/ 1768642 h 1768642"/>
                  <a:gd name="connsiteX0" fmla="*/ 264695 w 264695"/>
                  <a:gd name="connsiteY0" fmla="*/ 1768642 h 1768642"/>
                  <a:gd name="connsiteX1" fmla="*/ 0 w 264695"/>
                  <a:gd name="connsiteY1" fmla="*/ 884321 h 1768642"/>
                  <a:gd name="connsiteX2" fmla="*/ 264695 w 264695"/>
                  <a:gd name="connsiteY2" fmla="*/ 0 h 1768642"/>
                  <a:gd name="connsiteX3" fmla="*/ 48126 w 264695"/>
                  <a:gd name="connsiteY3" fmla="*/ 908385 h 1768642"/>
                  <a:gd name="connsiteX4" fmla="*/ 264695 w 264695"/>
                  <a:gd name="connsiteY4" fmla="*/ 1768642 h 1768642"/>
                  <a:gd name="connsiteX0" fmla="*/ 264695 w 264695"/>
                  <a:gd name="connsiteY0" fmla="*/ 1768642 h 1768642"/>
                  <a:gd name="connsiteX1" fmla="*/ 0 w 264695"/>
                  <a:gd name="connsiteY1" fmla="*/ 884321 h 1768642"/>
                  <a:gd name="connsiteX2" fmla="*/ 264695 w 264695"/>
                  <a:gd name="connsiteY2" fmla="*/ 0 h 1768642"/>
                  <a:gd name="connsiteX3" fmla="*/ 48126 w 264695"/>
                  <a:gd name="connsiteY3" fmla="*/ 908385 h 1768642"/>
                  <a:gd name="connsiteX4" fmla="*/ 264695 w 264695"/>
                  <a:gd name="connsiteY4" fmla="*/ 1768642 h 1768642"/>
                  <a:gd name="connsiteX0" fmla="*/ 264695 w 266505"/>
                  <a:gd name="connsiteY0" fmla="*/ 1785504 h 1785504"/>
                  <a:gd name="connsiteX1" fmla="*/ 0 w 266505"/>
                  <a:gd name="connsiteY1" fmla="*/ 901183 h 1785504"/>
                  <a:gd name="connsiteX2" fmla="*/ 264695 w 266505"/>
                  <a:gd name="connsiteY2" fmla="*/ 16862 h 1785504"/>
                  <a:gd name="connsiteX3" fmla="*/ 96253 w 266505"/>
                  <a:gd name="connsiteY3" fmla="*/ 365778 h 1785504"/>
                  <a:gd name="connsiteX4" fmla="*/ 48126 w 266505"/>
                  <a:gd name="connsiteY4" fmla="*/ 925247 h 1785504"/>
                  <a:gd name="connsiteX5" fmla="*/ 264695 w 266505"/>
                  <a:gd name="connsiteY5" fmla="*/ 1785504 h 1785504"/>
                  <a:gd name="connsiteX0" fmla="*/ 264695 w 266505"/>
                  <a:gd name="connsiteY0" fmla="*/ 1785504 h 1790964"/>
                  <a:gd name="connsiteX1" fmla="*/ 0 w 266505"/>
                  <a:gd name="connsiteY1" fmla="*/ 901183 h 1790964"/>
                  <a:gd name="connsiteX2" fmla="*/ 264695 w 266505"/>
                  <a:gd name="connsiteY2" fmla="*/ 16862 h 1790964"/>
                  <a:gd name="connsiteX3" fmla="*/ 96253 w 266505"/>
                  <a:gd name="connsiteY3" fmla="*/ 365778 h 1790964"/>
                  <a:gd name="connsiteX4" fmla="*/ 48126 w 266505"/>
                  <a:gd name="connsiteY4" fmla="*/ 925247 h 1790964"/>
                  <a:gd name="connsiteX5" fmla="*/ 60158 w 266505"/>
                  <a:gd name="connsiteY5" fmla="*/ 1292209 h 1790964"/>
                  <a:gd name="connsiteX6" fmla="*/ 264695 w 266505"/>
                  <a:gd name="connsiteY6" fmla="*/ 1785504 h 1790964"/>
                  <a:gd name="connsiteX0" fmla="*/ 264695 w 266505"/>
                  <a:gd name="connsiteY0" fmla="*/ 1785504 h 1791109"/>
                  <a:gd name="connsiteX1" fmla="*/ 0 w 266505"/>
                  <a:gd name="connsiteY1" fmla="*/ 901183 h 1791109"/>
                  <a:gd name="connsiteX2" fmla="*/ 264695 w 266505"/>
                  <a:gd name="connsiteY2" fmla="*/ 16862 h 1791109"/>
                  <a:gd name="connsiteX3" fmla="*/ 96253 w 266505"/>
                  <a:gd name="connsiteY3" fmla="*/ 365778 h 1791109"/>
                  <a:gd name="connsiteX4" fmla="*/ 48126 w 266505"/>
                  <a:gd name="connsiteY4" fmla="*/ 925247 h 1791109"/>
                  <a:gd name="connsiteX5" fmla="*/ 60158 w 266505"/>
                  <a:gd name="connsiteY5" fmla="*/ 1292209 h 1791109"/>
                  <a:gd name="connsiteX6" fmla="*/ 264695 w 266505"/>
                  <a:gd name="connsiteY6" fmla="*/ 1785504 h 1791109"/>
                  <a:gd name="connsiteX0" fmla="*/ 264695 w 267001"/>
                  <a:gd name="connsiteY0" fmla="*/ 1784963 h 1790568"/>
                  <a:gd name="connsiteX1" fmla="*/ 0 w 267001"/>
                  <a:gd name="connsiteY1" fmla="*/ 900642 h 1790568"/>
                  <a:gd name="connsiteX2" fmla="*/ 264695 w 267001"/>
                  <a:gd name="connsiteY2" fmla="*/ 16321 h 1790568"/>
                  <a:gd name="connsiteX3" fmla="*/ 132348 w 267001"/>
                  <a:gd name="connsiteY3" fmla="*/ 377268 h 1790568"/>
                  <a:gd name="connsiteX4" fmla="*/ 48126 w 267001"/>
                  <a:gd name="connsiteY4" fmla="*/ 924706 h 1790568"/>
                  <a:gd name="connsiteX5" fmla="*/ 60158 w 267001"/>
                  <a:gd name="connsiteY5" fmla="*/ 1291668 h 1790568"/>
                  <a:gd name="connsiteX6" fmla="*/ 264695 w 267001"/>
                  <a:gd name="connsiteY6" fmla="*/ 1784963 h 179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001" h="1790568">
                    <a:moveTo>
                      <a:pt x="264695" y="1784963"/>
                    </a:moveTo>
                    <a:cubicBezTo>
                      <a:pt x="118508" y="1784963"/>
                      <a:pt x="0" y="1389039"/>
                      <a:pt x="0" y="900642"/>
                    </a:cubicBezTo>
                    <a:cubicBezTo>
                      <a:pt x="0" y="412245"/>
                      <a:pt x="244642" y="105555"/>
                      <a:pt x="264695" y="16321"/>
                    </a:cubicBezTo>
                    <a:cubicBezTo>
                      <a:pt x="284748" y="-72913"/>
                      <a:pt x="168443" y="225871"/>
                      <a:pt x="132348" y="377268"/>
                    </a:cubicBezTo>
                    <a:cubicBezTo>
                      <a:pt x="96253" y="528666"/>
                      <a:pt x="60158" y="772306"/>
                      <a:pt x="48126" y="924706"/>
                    </a:cubicBezTo>
                    <a:cubicBezTo>
                      <a:pt x="36094" y="1077106"/>
                      <a:pt x="24063" y="1148292"/>
                      <a:pt x="60158" y="1291668"/>
                    </a:cubicBezTo>
                    <a:cubicBezTo>
                      <a:pt x="60159" y="1447075"/>
                      <a:pt x="284748" y="1842113"/>
                      <a:pt x="264695" y="1784963"/>
                    </a:cubicBezTo>
                    <a:close/>
                  </a:path>
                </a:pathLst>
              </a:cu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a:endParaRPr lang="en-US" i="1" dirty="0">
                  <a:solidFill>
                    <a:schemeClr val="bg1"/>
                  </a:solidFill>
                  <a:latin typeface="Arial" charset="0"/>
                </a:endParaRPr>
              </a:p>
            </p:txBody>
          </p:sp>
          <p:sp>
            <p:nvSpPr>
              <p:cNvPr id="29" name="Moon 12"/>
              <p:cNvSpPr>
                <a:spLocks noChangeAspect="1"/>
              </p:cNvSpPr>
              <p:nvPr/>
            </p:nvSpPr>
            <p:spPr bwMode="auto">
              <a:xfrm rot="-1200000" flipH="1">
                <a:off x="6942565" y="3169735"/>
                <a:ext cx="109082" cy="731520"/>
              </a:xfrm>
              <a:custGeom>
                <a:avLst/>
                <a:gdLst>
                  <a:gd name="connsiteX0" fmla="*/ 264695 w 264695"/>
                  <a:gd name="connsiteY0" fmla="*/ 1768642 h 1768642"/>
                  <a:gd name="connsiteX1" fmla="*/ 0 w 264695"/>
                  <a:gd name="connsiteY1" fmla="*/ 884321 h 1768642"/>
                  <a:gd name="connsiteX2" fmla="*/ 264695 w 264695"/>
                  <a:gd name="connsiteY2" fmla="*/ 0 h 1768642"/>
                  <a:gd name="connsiteX3" fmla="*/ 132347 w 264695"/>
                  <a:gd name="connsiteY3" fmla="*/ 884321 h 1768642"/>
                  <a:gd name="connsiteX4" fmla="*/ 264695 w 264695"/>
                  <a:gd name="connsiteY4" fmla="*/ 1768642 h 1768642"/>
                  <a:gd name="connsiteX0" fmla="*/ 264695 w 264695"/>
                  <a:gd name="connsiteY0" fmla="*/ 1768642 h 1768642"/>
                  <a:gd name="connsiteX1" fmla="*/ 0 w 264695"/>
                  <a:gd name="connsiteY1" fmla="*/ 884321 h 1768642"/>
                  <a:gd name="connsiteX2" fmla="*/ 264695 w 264695"/>
                  <a:gd name="connsiteY2" fmla="*/ 0 h 1768642"/>
                  <a:gd name="connsiteX3" fmla="*/ 48126 w 264695"/>
                  <a:gd name="connsiteY3" fmla="*/ 908385 h 1768642"/>
                  <a:gd name="connsiteX4" fmla="*/ 264695 w 264695"/>
                  <a:gd name="connsiteY4" fmla="*/ 1768642 h 1768642"/>
                  <a:gd name="connsiteX0" fmla="*/ 264695 w 264695"/>
                  <a:gd name="connsiteY0" fmla="*/ 1768642 h 1768642"/>
                  <a:gd name="connsiteX1" fmla="*/ 0 w 264695"/>
                  <a:gd name="connsiteY1" fmla="*/ 884321 h 1768642"/>
                  <a:gd name="connsiteX2" fmla="*/ 264695 w 264695"/>
                  <a:gd name="connsiteY2" fmla="*/ 0 h 1768642"/>
                  <a:gd name="connsiteX3" fmla="*/ 48126 w 264695"/>
                  <a:gd name="connsiteY3" fmla="*/ 908385 h 1768642"/>
                  <a:gd name="connsiteX4" fmla="*/ 264695 w 264695"/>
                  <a:gd name="connsiteY4" fmla="*/ 1768642 h 1768642"/>
                  <a:gd name="connsiteX0" fmla="*/ 264695 w 266505"/>
                  <a:gd name="connsiteY0" fmla="*/ 1785504 h 1785504"/>
                  <a:gd name="connsiteX1" fmla="*/ 0 w 266505"/>
                  <a:gd name="connsiteY1" fmla="*/ 901183 h 1785504"/>
                  <a:gd name="connsiteX2" fmla="*/ 264695 w 266505"/>
                  <a:gd name="connsiteY2" fmla="*/ 16862 h 1785504"/>
                  <a:gd name="connsiteX3" fmla="*/ 96253 w 266505"/>
                  <a:gd name="connsiteY3" fmla="*/ 365778 h 1785504"/>
                  <a:gd name="connsiteX4" fmla="*/ 48126 w 266505"/>
                  <a:gd name="connsiteY4" fmla="*/ 925247 h 1785504"/>
                  <a:gd name="connsiteX5" fmla="*/ 264695 w 266505"/>
                  <a:gd name="connsiteY5" fmla="*/ 1785504 h 1785504"/>
                  <a:gd name="connsiteX0" fmla="*/ 264695 w 266505"/>
                  <a:gd name="connsiteY0" fmla="*/ 1785504 h 1790964"/>
                  <a:gd name="connsiteX1" fmla="*/ 0 w 266505"/>
                  <a:gd name="connsiteY1" fmla="*/ 901183 h 1790964"/>
                  <a:gd name="connsiteX2" fmla="*/ 264695 w 266505"/>
                  <a:gd name="connsiteY2" fmla="*/ 16862 h 1790964"/>
                  <a:gd name="connsiteX3" fmla="*/ 96253 w 266505"/>
                  <a:gd name="connsiteY3" fmla="*/ 365778 h 1790964"/>
                  <a:gd name="connsiteX4" fmla="*/ 48126 w 266505"/>
                  <a:gd name="connsiteY4" fmla="*/ 925247 h 1790964"/>
                  <a:gd name="connsiteX5" fmla="*/ 60158 w 266505"/>
                  <a:gd name="connsiteY5" fmla="*/ 1292209 h 1790964"/>
                  <a:gd name="connsiteX6" fmla="*/ 264695 w 266505"/>
                  <a:gd name="connsiteY6" fmla="*/ 1785504 h 1790964"/>
                  <a:gd name="connsiteX0" fmla="*/ 264695 w 266505"/>
                  <a:gd name="connsiteY0" fmla="*/ 1785504 h 1791109"/>
                  <a:gd name="connsiteX1" fmla="*/ 0 w 266505"/>
                  <a:gd name="connsiteY1" fmla="*/ 901183 h 1791109"/>
                  <a:gd name="connsiteX2" fmla="*/ 264695 w 266505"/>
                  <a:gd name="connsiteY2" fmla="*/ 16862 h 1791109"/>
                  <a:gd name="connsiteX3" fmla="*/ 96253 w 266505"/>
                  <a:gd name="connsiteY3" fmla="*/ 365778 h 1791109"/>
                  <a:gd name="connsiteX4" fmla="*/ 48126 w 266505"/>
                  <a:gd name="connsiteY4" fmla="*/ 925247 h 1791109"/>
                  <a:gd name="connsiteX5" fmla="*/ 60158 w 266505"/>
                  <a:gd name="connsiteY5" fmla="*/ 1292209 h 1791109"/>
                  <a:gd name="connsiteX6" fmla="*/ 264695 w 266505"/>
                  <a:gd name="connsiteY6" fmla="*/ 1785504 h 1791109"/>
                  <a:gd name="connsiteX0" fmla="*/ 264695 w 267001"/>
                  <a:gd name="connsiteY0" fmla="*/ 1784963 h 1790568"/>
                  <a:gd name="connsiteX1" fmla="*/ 0 w 267001"/>
                  <a:gd name="connsiteY1" fmla="*/ 900642 h 1790568"/>
                  <a:gd name="connsiteX2" fmla="*/ 264695 w 267001"/>
                  <a:gd name="connsiteY2" fmla="*/ 16321 h 1790568"/>
                  <a:gd name="connsiteX3" fmla="*/ 132348 w 267001"/>
                  <a:gd name="connsiteY3" fmla="*/ 377268 h 1790568"/>
                  <a:gd name="connsiteX4" fmla="*/ 48126 w 267001"/>
                  <a:gd name="connsiteY4" fmla="*/ 924706 h 1790568"/>
                  <a:gd name="connsiteX5" fmla="*/ 60158 w 267001"/>
                  <a:gd name="connsiteY5" fmla="*/ 1291668 h 1790568"/>
                  <a:gd name="connsiteX6" fmla="*/ 264695 w 267001"/>
                  <a:gd name="connsiteY6" fmla="*/ 1784963 h 179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001" h="1790568">
                    <a:moveTo>
                      <a:pt x="264695" y="1784963"/>
                    </a:moveTo>
                    <a:cubicBezTo>
                      <a:pt x="118508" y="1784963"/>
                      <a:pt x="0" y="1389039"/>
                      <a:pt x="0" y="900642"/>
                    </a:cubicBezTo>
                    <a:cubicBezTo>
                      <a:pt x="0" y="412245"/>
                      <a:pt x="244642" y="105555"/>
                      <a:pt x="264695" y="16321"/>
                    </a:cubicBezTo>
                    <a:cubicBezTo>
                      <a:pt x="284748" y="-72913"/>
                      <a:pt x="168443" y="225871"/>
                      <a:pt x="132348" y="377268"/>
                    </a:cubicBezTo>
                    <a:cubicBezTo>
                      <a:pt x="96253" y="528666"/>
                      <a:pt x="60158" y="772306"/>
                      <a:pt x="48126" y="924706"/>
                    </a:cubicBezTo>
                    <a:cubicBezTo>
                      <a:pt x="36094" y="1077106"/>
                      <a:pt x="24063" y="1148292"/>
                      <a:pt x="60158" y="1291668"/>
                    </a:cubicBezTo>
                    <a:cubicBezTo>
                      <a:pt x="60159" y="1447075"/>
                      <a:pt x="284748" y="1842113"/>
                      <a:pt x="264695" y="1784963"/>
                    </a:cubicBezTo>
                    <a:close/>
                  </a:path>
                </a:pathLst>
              </a:cu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a:endParaRPr lang="en-US" i="1" dirty="0">
                  <a:solidFill>
                    <a:schemeClr val="bg1"/>
                  </a:solidFill>
                  <a:latin typeface="Arial" charset="0"/>
                </a:endParaRPr>
              </a:p>
            </p:txBody>
          </p:sp>
        </p:grpSp>
      </p:grpSp>
      <p:grpSp>
        <p:nvGrpSpPr>
          <p:cNvPr id="14" name="Group 13"/>
          <p:cNvGrpSpPr/>
          <p:nvPr/>
        </p:nvGrpSpPr>
        <p:grpSpPr>
          <a:xfrm>
            <a:off x="6625117" y="3169735"/>
            <a:ext cx="426530" cy="794428"/>
            <a:chOff x="6625117" y="3169735"/>
            <a:chExt cx="426530" cy="794428"/>
          </a:xfrm>
        </p:grpSpPr>
        <p:sp>
          <p:nvSpPr>
            <p:cNvPr id="22" name="Moon 12"/>
            <p:cNvSpPr>
              <a:spLocks noChangeAspect="1"/>
            </p:cNvSpPr>
            <p:nvPr/>
          </p:nvSpPr>
          <p:spPr bwMode="auto">
            <a:xfrm rot="-1200000" flipH="1">
              <a:off x="6625117" y="3232643"/>
              <a:ext cx="109082" cy="731520"/>
            </a:xfrm>
            <a:custGeom>
              <a:avLst/>
              <a:gdLst>
                <a:gd name="connsiteX0" fmla="*/ 264695 w 264695"/>
                <a:gd name="connsiteY0" fmla="*/ 1768642 h 1768642"/>
                <a:gd name="connsiteX1" fmla="*/ 0 w 264695"/>
                <a:gd name="connsiteY1" fmla="*/ 884321 h 1768642"/>
                <a:gd name="connsiteX2" fmla="*/ 264695 w 264695"/>
                <a:gd name="connsiteY2" fmla="*/ 0 h 1768642"/>
                <a:gd name="connsiteX3" fmla="*/ 132347 w 264695"/>
                <a:gd name="connsiteY3" fmla="*/ 884321 h 1768642"/>
                <a:gd name="connsiteX4" fmla="*/ 264695 w 264695"/>
                <a:gd name="connsiteY4" fmla="*/ 1768642 h 1768642"/>
                <a:gd name="connsiteX0" fmla="*/ 264695 w 264695"/>
                <a:gd name="connsiteY0" fmla="*/ 1768642 h 1768642"/>
                <a:gd name="connsiteX1" fmla="*/ 0 w 264695"/>
                <a:gd name="connsiteY1" fmla="*/ 884321 h 1768642"/>
                <a:gd name="connsiteX2" fmla="*/ 264695 w 264695"/>
                <a:gd name="connsiteY2" fmla="*/ 0 h 1768642"/>
                <a:gd name="connsiteX3" fmla="*/ 48126 w 264695"/>
                <a:gd name="connsiteY3" fmla="*/ 908385 h 1768642"/>
                <a:gd name="connsiteX4" fmla="*/ 264695 w 264695"/>
                <a:gd name="connsiteY4" fmla="*/ 1768642 h 1768642"/>
                <a:gd name="connsiteX0" fmla="*/ 264695 w 264695"/>
                <a:gd name="connsiteY0" fmla="*/ 1768642 h 1768642"/>
                <a:gd name="connsiteX1" fmla="*/ 0 w 264695"/>
                <a:gd name="connsiteY1" fmla="*/ 884321 h 1768642"/>
                <a:gd name="connsiteX2" fmla="*/ 264695 w 264695"/>
                <a:gd name="connsiteY2" fmla="*/ 0 h 1768642"/>
                <a:gd name="connsiteX3" fmla="*/ 48126 w 264695"/>
                <a:gd name="connsiteY3" fmla="*/ 908385 h 1768642"/>
                <a:gd name="connsiteX4" fmla="*/ 264695 w 264695"/>
                <a:gd name="connsiteY4" fmla="*/ 1768642 h 1768642"/>
                <a:gd name="connsiteX0" fmla="*/ 264695 w 266505"/>
                <a:gd name="connsiteY0" fmla="*/ 1785504 h 1785504"/>
                <a:gd name="connsiteX1" fmla="*/ 0 w 266505"/>
                <a:gd name="connsiteY1" fmla="*/ 901183 h 1785504"/>
                <a:gd name="connsiteX2" fmla="*/ 264695 w 266505"/>
                <a:gd name="connsiteY2" fmla="*/ 16862 h 1785504"/>
                <a:gd name="connsiteX3" fmla="*/ 96253 w 266505"/>
                <a:gd name="connsiteY3" fmla="*/ 365778 h 1785504"/>
                <a:gd name="connsiteX4" fmla="*/ 48126 w 266505"/>
                <a:gd name="connsiteY4" fmla="*/ 925247 h 1785504"/>
                <a:gd name="connsiteX5" fmla="*/ 264695 w 266505"/>
                <a:gd name="connsiteY5" fmla="*/ 1785504 h 1785504"/>
                <a:gd name="connsiteX0" fmla="*/ 264695 w 266505"/>
                <a:gd name="connsiteY0" fmla="*/ 1785504 h 1790964"/>
                <a:gd name="connsiteX1" fmla="*/ 0 w 266505"/>
                <a:gd name="connsiteY1" fmla="*/ 901183 h 1790964"/>
                <a:gd name="connsiteX2" fmla="*/ 264695 w 266505"/>
                <a:gd name="connsiteY2" fmla="*/ 16862 h 1790964"/>
                <a:gd name="connsiteX3" fmla="*/ 96253 w 266505"/>
                <a:gd name="connsiteY3" fmla="*/ 365778 h 1790964"/>
                <a:gd name="connsiteX4" fmla="*/ 48126 w 266505"/>
                <a:gd name="connsiteY4" fmla="*/ 925247 h 1790964"/>
                <a:gd name="connsiteX5" fmla="*/ 60158 w 266505"/>
                <a:gd name="connsiteY5" fmla="*/ 1292209 h 1790964"/>
                <a:gd name="connsiteX6" fmla="*/ 264695 w 266505"/>
                <a:gd name="connsiteY6" fmla="*/ 1785504 h 1790964"/>
                <a:gd name="connsiteX0" fmla="*/ 264695 w 266505"/>
                <a:gd name="connsiteY0" fmla="*/ 1785504 h 1791109"/>
                <a:gd name="connsiteX1" fmla="*/ 0 w 266505"/>
                <a:gd name="connsiteY1" fmla="*/ 901183 h 1791109"/>
                <a:gd name="connsiteX2" fmla="*/ 264695 w 266505"/>
                <a:gd name="connsiteY2" fmla="*/ 16862 h 1791109"/>
                <a:gd name="connsiteX3" fmla="*/ 96253 w 266505"/>
                <a:gd name="connsiteY3" fmla="*/ 365778 h 1791109"/>
                <a:gd name="connsiteX4" fmla="*/ 48126 w 266505"/>
                <a:gd name="connsiteY4" fmla="*/ 925247 h 1791109"/>
                <a:gd name="connsiteX5" fmla="*/ 60158 w 266505"/>
                <a:gd name="connsiteY5" fmla="*/ 1292209 h 1791109"/>
                <a:gd name="connsiteX6" fmla="*/ 264695 w 266505"/>
                <a:gd name="connsiteY6" fmla="*/ 1785504 h 1791109"/>
                <a:gd name="connsiteX0" fmla="*/ 264695 w 267001"/>
                <a:gd name="connsiteY0" fmla="*/ 1784963 h 1790568"/>
                <a:gd name="connsiteX1" fmla="*/ 0 w 267001"/>
                <a:gd name="connsiteY1" fmla="*/ 900642 h 1790568"/>
                <a:gd name="connsiteX2" fmla="*/ 264695 w 267001"/>
                <a:gd name="connsiteY2" fmla="*/ 16321 h 1790568"/>
                <a:gd name="connsiteX3" fmla="*/ 132348 w 267001"/>
                <a:gd name="connsiteY3" fmla="*/ 377268 h 1790568"/>
                <a:gd name="connsiteX4" fmla="*/ 48126 w 267001"/>
                <a:gd name="connsiteY4" fmla="*/ 924706 h 1790568"/>
                <a:gd name="connsiteX5" fmla="*/ 60158 w 267001"/>
                <a:gd name="connsiteY5" fmla="*/ 1291668 h 1790568"/>
                <a:gd name="connsiteX6" fmla="*/ 264695 w 267001"/>
                <a:gd name="connsiteY6" fmla="*/ 1784963 h 179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001" h="1790568">
                  <a:moveTo>
                    <a:pt x="264695" y="1784963"/>
                  </a:moveTo>
                  <a:cubicBezTo>
                    <a:pt x="118508" y="1784963"/>
                    <a:pt x="0" y="1389039"/>
                    <a:pt x="0" y="900642"/>
                  </a:cubicBezTo>
                  <a:cubicBezTo>
                    <a:pt x="0" y="412245"/>
                    <a:pt x="244642" y="105555"/>
                    <a:pt x="264695" y="16321"/>
                  </a:cubicBezTo>
                  <a:cubicBezTo>
                    <a:pt x="284748" y="-72913"/>
                    <a:pt x="168443" y="225871"/>
                    <a:pt x="132348" y="377268"/>
                  </a:cubicBezTo>
                  <a:cubicBezTo>
                    <a:pt x="96253" y="528666"/>
                    <a:pt x="60158" y="772306"/>
                    <a:pt x="48126" y="924706"/>
                  </a:cubicBezTo>
                  <a:cubicBezTo>
                    <a:pt x="36094" y="1077106"/>
                    <a:pt x="24063" y="1148292"/>
                    <a:pt x="60158" y="1291668"/>
                  </a:cubicBezTo>
                  <a:cubicBezTo>
                    <a:pt x="60159" y="1447075"/>
                    <a:pt x="284748" y="1842113"/>
                    <a:pt x="264695" y="1784963"/>
                  </a:cubicBezTo>
                  <a:close/>
                </a:path>
              </a:pathLst>
            </a:cu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a:endParaRPr lang="en-US" i="1" dirty="0">
                <a:solidFill>
                  <a:schemeClr val="bg1"/>
                </a:solidFill>
                <a:latin typeface="Arial" charset="0"/>
              </a:endParaRPr>
            </a:p>
          </p:txBody>
        </p:sp>
        <p:sp>
          <p:nvSpPr>
            <p:cNvPr id="23" name="Moon 12"/>
            <p:cNvSpPr>
              <a:spLocks noChangeAspect="1"/>
            </p:cNvSpPr>
            <p:nvPr/>
          </p:nvSpPr>
          <p:spPr bwMode="auto">
            <a:xfrm rot="-1200000" flipH="1">
              <a:off x="6766215" y="3194729"/>
              <a:ext cx="109082" cy="731520"/>
            </a:xfrm>
            <a:custGeom>
              <a:avLst/>
              <a:gdLst>
                <a:gd name="connsiteX0" fmla="*/ 264695 w 264695"/>
                <a:gd name="connsiteY0" fmla="*/ 1768642 h 1768642"/>
                <a:gd name="connsiteX1" fmla="*/ 0 w 264695"/>
                <a:gd name="connsiteY1" fmla="*/ 884321 h 1768642"/>
                <a:gd name="connsiteX2" fmla="*/ 264695 w 264695"/>
                <a:gd name="connsiteY2" fmla="*/ 0 h 1768642"/>
                <a:gd name="connsiteX3" fmla="*/ 132347 w 264695"/>
                <a:gd name="connsiteY3" fmla="*/ 884321 h 1768642"/>
                <a:gd name="connsiteX4" fmla="*/ 264695 w 264695"/>
                <a:gd name="connsiteY4" fmla="*/ 1768642 h 1768642"/>
                <a:gd name="connsiteX0" fmla="*/ 264695 w 264695"/>
                <a:gd name="connsiteY0" fmla="*/ 1768642 h 1768642"/>
                <a:gd name="connsiteX1" fmla="*/ 0 w 264695"/>
                <a:gd name="connsiteY1" fmla="*/ 884321 h 1768642"/>
                <a:gd name="connsiteX2" fmla="*/ 264695 w 264695"/>
                <a:gd name="connsiteY2" fmla="*/ 0 h 1768642"/>
                <a:gd name="connsiteX3" fmla="*/ 48126 w 264695"/>
                <a:gd name="connsiteY3" fmla="*/ 908385 h 1768642"/>
                <a:gd name="connsiteX4" fmla="*/ 264695 w 264695"/>
                <a:gd name="connsiteY4" fmla="*/ 1768642 h 1768642"/>
                <a:gd name="connsiteX0" fmla="*/ 264695 w 264695"/>
                <a:gd name="connsiteY0" fmla="*/ 1768642 h 1768642"/>
                <a:gd name="connsiteX1" fmla="*/ 0 w 264695"/>
                <a:gd name="connsiteY1" fmla="*/ 884321 h 1768642"/>
                <a:gd name="connsiteX2" fmla="*/ 264695 w 264695"/>
                <a:gd name="connsiteY2" fmla="*/ 0 h 1768642"/>
                <a:gd name="connsiteX3" fmla="*/ 48126 w 264695"/>
                <a:gd name="connsiteY3" fmla="*/ 908385 h 1768642"/>
                <a:gd name="connsiteX4" fmla="*/ 264695 w 264695"/>
                <a:gd name="connsiteY4" fmla="*/ 1768642 h 1768642"/>
                <a:gd name="connsiteX0" fmla="*/ 264695 w 266505"/>
                <a:gd name="connsiteY0" fmla="*/ 1785504 h 1785504"/>
                <a:gd name="connsiteX1" fmla="*/ 0 w 266505"/>
                <a:gd name="connsiteY1" fmla="*/ 901183 h 1785504"/>
                <a:gd name="connsiteX2" fmla="*/ 264695 w 266505"/>
                <a:gd name="connsiteY2" fmla="*/ 16862 h 1785504"/>
                <a:gd name="connsiteX3" fmla="*/ 96253 w 266505"/>
                <a:gd name="connsiteY3" fmla="*/ 365778 h 1785504"/>
                <a:gd name="connsiteX4" fmla="*/ 48126 w 266505"/>
                <a:gd name="connsiteY4" fmla="*/ 925247 h 1785504"/>
                <a:gd name="connsiteX5" fmla="*/ 264695 w 266505"/>
                <a:gd name="connsiteY5" fmla="*/ 1785504 h 1785504"/>
                <a:gd name="connsiteX0" fmla="*/ 264695 w 266505"/>
                <a:gd name="connsiteY0" fmla="*/ 1785504 h 1790964"/>
                <a:gd name="connsiteX1" fmla="*/ 0 w 266505"/>
                <a:gd name="connsiteY1" fmla="*/ 901183 h 1790964"/>
                <a:gd name="connsiteX2" fmla="*/ 264695 w 266505"/>
                <a:gd name="connsiteY2" fmla="*/ 16862 h 1790964"/>
                <a:gd name="connsiteX3" fmla="*/ 96253 w 266505"/>
                <a:gd name="connsiteY3" fmla="*/ 365778 h 1790964"/>
                <a:gd name="connsiteX4" fmla="*/ 48126 w 266505"/>
                <a:gd name="connsiteY4" fmla="*/ 925247 h 1790964"/>
                <a:gd name="connsiteX5" fmla="*/ 60158 w 266505"/>
                <a:gd name="connsiteY5" fmla="*/ 1292209 h 1790964"/>
                <a:gd name="connsiteX6" fmla="*/ 264695 w 266505"/>
                <a:gd name="connsiteY6" fmla="*/ 1785504 h 1790964"/>
                <a:gd name="connsiteX0" fmla="*/ 264695 w 266505"/>
                <a:gd name="connsiteY0" fmla="*/ 1785504 h 1791109"/>
                <a:gd name="connsiteX1" fmla="*/ 0 w 266505"/>
                <a:gd name="connsiteY1" fmla="*/ 901183 h 1791109"/>
                <a:gd name="connsiteX2" fmla="*/ 264695 w 266505"/>
                <a:gd name="connsiteY2" fmla="*/ 16862 h 1791109"/>
                <a:gd name="connsiteX3" fmla="*/ 96253 w 266505"/>
                <a:gd name="connsiteY3" fmla="*/ 365778 h 1791109"/>
                <a:gd name="connsiteX4" fmla="*/ 48126 w 266505"/>
                <a:gd name="connsiteY4" fmla="*/ 925247 h 1791109"/>
                <a:gd name="connsiteX5" fmla="*/ 60158 w 266505"/>
                <a:gd name="connsiteY5" fmla="*/ 1292209 h 1791109"/>
                <a:gd name="connsiteX6" fmla="*/ 264695 w 266505"/>
                <a:gd name="connsiteY6" fmla="*/ 1785504 h 1791109"/>
                <a:gd name="connsiteX0" fmla="*/ 264695 w 267001"/>
                <a:gd name="connsiteY0" fmla="*/ 1784963 h 1790568"/>
                <a:gd name="connsiteX1" fmla="*/ 0 w 267001"/>
                <a:gd name="connsiteY1" fmla="*/ 900642 h 1790568"/>
                <a:gd name="connsiteX2" fmla="*/ 264695 w 267001"/>
                <a:gd name="connsiteY2" fmla="*/ 16321 h 1790568"/>
                <a:gd name="connsiteX3" fmla="*/ 132348 w 267001"/>
                <a:gd name="connsiteY3" fmla="*/ 377268 h 1790568"/>
                <a:gd name="connsiteX4" fmla="*/ 48126 w 267001"/>
                <a:gd name="connsiteY4" fmla="*/ 924706 h 1790568"/>
                <a:gd name="connsiteX5" fmla="*/ 60158 w 267001"/>
                <a:gd name="connsiteY5" fmla="*/ 1291668 h 1790568"/>
                <a:gd name="connsiteX6" fmla="*/ 264695 w 267001"/>
                <a:gd name="connsiteY6" fmla="*/ 1784963 h 179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001" h="1790568">
                  <a:moveTo>
                    <a:pt x="264695" y="1784963"/>
                  </a:moveTo>
                  <a:cubicBezTo>
                    <a:pt x="118508" y="1784963"/>
                    <a:pt x="0" y="1389039"/>
                    <a:pt x="0" y="900642"/>
                  </a:cubicBezTo>
                  <a:cubicBezTo>
                    <a:pt x="0" y="412245"/>
                    <a:pt x="244642" y="105555"/>
                    <a:pt x="264695" y="16321"/>
                  </a:cubicBezTo>
                  <a:cubicBezTo>
                    <a:pt x="284748" y="-72913"/>
                    <a:pt x="168443" y="225871"/>
                    <a:pt x="132348" y="377268"/>
                  </a:cubicBezTo>
                  <a:cubicBezTo>
                    <a:pt x="96253" y="528666"/>
                    <a:pt x="60158" y="772306"/>
                    <a:pt x="48126" y="924706"/>
                  </a:cubicBezTo>
                  <a:cubicBezTo>
                    <a:pt x="36094" y="1077106"/>
                    <a:pt x="24063" y="1148292"/>
                    <a:pt x="60158" y="1291668"/>
                  </a:cubicBezTo>
                  <a:cubicBezTo>
                    <a:pt x="60159" y="1447075"/>
                    <a:pt x="284748" y="1842113"/>
                    <a:pt x="264695" y="1784963"/>
                  </a:cubicBezTo>
                  <a:close/>
                </a:path>
              </a:pathLst>
            </a:cu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a:endParaRPr lang="en-US" i="1" dirty="0">
                <a:solidFill>
                  <a:schemeClr val="bg1"/>
                </a:solidFill>
                <a:latin typeface="Arial" charset="0"/>
              </a:endParaRPr>
            </a:p>
          </p:txBody>
        </p:sp>
        <p:sp>
          <p:nvSpPr>
            <p:cNvPr id="24" name="Moon 12"/>
            <p:cNvSpPr>
              <a:spLocks noChangeAspect="1"/>
            </p:cNvSpPr>
            <p:nvPr/>
          </p:nvSpPr>
          <p:spPr bwMode="auto">
            <a:xfrm rot="-1200000" flipH="1">
              <a:off x="6942565" y="3169735"/>
              <a:ext cx="109082" cy="731520"/>
            </a:xfrm>
            <a:custGeom>
              <a:avLst/>
              <a:gdLst>
                <a:gd name="connsiteX0" fmla="*/ 264695 w 264695"/>
                <a:gd name="connsiteY0" fmla="*/ 1768642 h 1768642"/>
                <a:gd name="connsiteX1" fmla="*/ 0 w 264695"/>
                <a:gd name="connsiteY1" fmla="*/ 884321 h 1768642"/>
                <a:gd name="connsiteX2" fmla="*/ 264695 w 264695"/>
                <a:gd name="connsiteY2" fmla="*/ 0 h 1768642"/>
                <a:gd name="connsiteX3" fmla="*/ 132347 w 264695"/>
                <a:gd name="connsiteY3" fmla="*/ 884321 h 1768642"/>
                <a:gd name="connsiteX4" fmla="*/ 264695 w 264695"/>
                <a:gd name="connsiteY4" fmla="*/ 1768642 h 1768642"/>
                <a:gd name="connsiteX0" fmla="*/ 264695 w 264695"/>
                <a:gd name="connsiteY0" fmla="*/ 1768642 h 1768642"/>
                <a:gd name="connsiteX1" fmla="*/ 0 w 264695"/>
                <a:gd name="connsiteY1" fmla="*/ 884321 h 1768642"/>
                <a:gd name="connsiteX2" fmla="*/ 264695 w 264695"/>
                <a:gd name="connsiteY2" fmla="*/ 0 h 1768642"/>
                <a:gd name="connsiteX3" fmla="*/ 48126 w 264695"/>
                <a:gd name="connsiteY3" fmla="*/ 908385 h 1768642"/>
                <a:gd name="connsiteX4" fmla="*/ 264695 w 264695"/>
                <a:gd name="connsiteY4" fmla="*/ 1768642 h 1768642"/>
                <a:gd name="connsiteX0" fmla="*/ 264695 w 264695"/>
                <a:gd name="connsiteY0" fmla="*/ 1768642 h 1768642"/>
                <a:gd name="connsiteX1" fmla="*/ 0 w 264695"/>
                <a:gd name="connsiteY1" fmla="*/ 884321 h 1768642"/>
                <a:gd name="connsiteX2" fmla="*/ 264695 w 264695"/>
                <a:gd name="connsiteY2" fmla="*/ 0 h 1768642"/>
                <a:gd name="connsiteX3" fmla="*/ 48126 w 264695"/>
                <a:gd name="connsiteY3" fmla="*/ 908385 h 1768642"/>
                <a:gd name="connsiteX4" fmla="*/ 264695 w 264695"/>
                <a:gd name="connsiteY4" fmla="*/ 1768642 h 1768642"/>
                <a:gd name="connsiteX0" fmla="*/ 264695 w 266505"/>
                <a:gd name="connsiteY0" fmla="*/ 1785504 h 1785504"/>
                <a:gd name="connsiteX1" fmla="*/ 0 w 266505"/>
                <a:gd name="connsiteY1" fmla="*/ 901183 h 1785504"/>
                <a:gd name="connsiteX2" fmla="*/ 264695 w 266505"/>
                <a:gd name="connsiteY2" fmla="*/ 16862 h 1785504"/>
                <a:gd name="connsiteX3" fmla="*/ 96253 w 266505"/>
                <a:gd name="connsiteY3" fmla="*/ 365778 h 1785504"/>
                <a:gd name="connsiteX4" fmla="*/ 48126 w 266505"/>
                <a:gd name="connsiteY4" fmla="*/ 925247 h 1785504"/>
                <a:gd name="connsiteX5" fmla="*/ 264695 w 266505"/>
                <a:gd name="connsiteY5" fmla="*/ 1785504 h 1785504"/>
                <a:gd name="connsiteX0" fmla="*/ 264695 w 266505"/>
                <a:gd name="connsiteY0" fmla="*/ 1785504 h 1790964"/>
                <a:gd name="connsiteX1" fmla="*/ 0 w 266505"/>
                <a:gd name="connsiteY1" fmla="*/ 901183 h 1790964"/>
                <a:gd name="connsiteX2" fmla="*/ 264695 w 266505"/>
                <a:gd name="connsiteY2" fmla="*/ 16862 h 1790964"/>
                <a:gd name="connsiteX3" fmla="*/ 96253 w 266505"/>
                <a:gd name="connsiteY3" fmla="*/ 365778 h 1790964"/>
                <a:gd name="connsiteX4" fmla="*/ 48126 w 266505"/>
                <a:gd name="connsiteY4" fmla="*/ 925247 h 1790964"/>
                <a:gd name="connsiteX5" fmla="*/ 60158 w 266505"/>
                <a:gd name="connsiteY5" fmla="*/ 1292209 h 1790964"/>
                <a:gd name="connsiteX6" fmla="*/ 264695 w 266505"/>
                <a:gd name="connsiteY6" fmla="*/ 1785504 h 1790964"/>
                <a:gd name="connsiteX0" fmla="*/ 264695 w 266505"/>
                <a:gd name="connsiteY0" fmla="*/ 1785504 h 1791109"/>
                <a:gd name="connsiteX1" fmla="*/ 0 w 266505"/>
                <a:gd name="connsiteY1" fmla="*/ 901183 h 1791109"/>
                <a:gd name="connsiteX2" fmla="*/ 264695 w 266505"/>
                <a:gd name="connsiteY2" fmla="*/ 16862 h 1791109"/>
                <a:gd name="connsiteX3" fmla="*/ 96253 w 266505"/>
                <a:gd name="connsiteY3" fmla="*/ 365778 h 1791109"/>
                <a:gd name="connsiteX4" fmla="*/ 48126 w 266505"/>
                <a:gd name="connsiteY4" fmla="*/ 925247 h 1791109"/>
                <a:gd name="connsiteX5" fmla="*/ 60158 w 266505"/>
                <a:gd name="connsiteY5" fmla="*/ 1292209 h 1791109"/>
                <a:gd name="connsiteX6" fmla="*/ 264695 w 266505"/>
                <a:gd name="connsiteY6" fmla="*/ 1785504 h 1791109"/>
                <a:gd name="connsiteX0" fmla="*/ 264695 w 267001"/>
                <a:gd name="connsiteY0" fmla="*/ 1784963 h 1790568"/>
                <a:gd name="connsiteX1" fmla="*/ 0 w 267001"/>
                <a:gd name="connsiteY1" fmla="*/ 900642 h 1790568"/>
                <a:gd name="connsiteX2" fmla="*/ 264695 w 267001"/>
                <a:gd name="connsiteY2" fmla="*/ 16321 h 1790568"/>
                <a:gd name="connsiteX3" fmla="*/ 132348 w 267001"/>
                <a:gd name="connsiteY3" fmla="*/ 377268 h 1790568"/>
                <a:gd name="connsiteX4" fmla="*/ 48126 w 267001"/>
                <a:gd name="connsiteY4" fmla="*/ 924706 h 1790568"/>
                <a:gd name="connsiteX5" fmla="*/ 60158 w 267001"/>
                <a:gd name="connsiteY5" fmla="*/ 1291668 h 1790568"/>
                <a:gd name="connsiteX6" fmla="*/ 264695 w 267001"/>
                <a:gd name="connsiteY6" fmla="*/ 1784963 h 179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001" h="1790568">
                  <a:moveTo>
                    <a:pt x="264695" y="1784963"/>
                  </a:moveTo>
                  <a:cubicBezTo>
                    <a:pt x="118508" y="1784963"/>
                    <a:pt x="0" y="1389039"/>
                    <a:pt x="0" y="900642"/>
                  </a:cubicBezTo>
                  <a:cubicBezTo>
                    <a:pt x="0" y="412245"/>
                    <a:pt x="244642" y="105555"/>
                    <a:pt x="264695" y="16321"/>
                  </a:cubicBezTo>
                  <a:cubicBezTo>
                    <a:pt x="284748" y="-72913"/>
                    <a:pt x="168443" y="225871"/>
                    <a:pt x="132348" y="377268"/>
                  </a:cubicBezTo>
                  <a:cubicBezTo>
                    <a:pt x="96253" y="528666"/>
                    <a:pt x="60158" y="772306"/>
                    <a:pt x="48126" y="924706"/>
                  </a:cubicBezTo>
                  <a:cubicBezTo>
                    <a:pt x="36094" y="1077106"/>
                    <a:pt x="24063" y="1148292"/>
                    <a:pt x="60158" y="1291668"/>
                  </a:cubicBezTo>
                  <a:cubicBezTo>
                    <a:pt x="60159" y="1447075"/>
                    <a:pt x="284748" y="1842113"/>
                    <a:pt x="264695" y="1784963"/>
                  </a:cubicBezTo>
                  <a:close/>
                </a:path>
              </a:pathLst>
            </a:cu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a:endParaRPr lang="en-US" i="1" dirty="0">
                <a:solidFill>
                  <a:schemeClr val="bg1"/>
                </a:solidFill>
                <a:latin typeface="Arial" charset="0"/>
              </a:endParaRPr>
            </a:p>
          </p:txBody>
        </p:sp>
      </p:grpSp>
    </p:spTree>
    <p:extLst>
      <p:ext uri="{BB962C8B-B14F-4D97-AF65-F5344CB8AC3E}">
        <p14:creationId xmlns:p14="http://schemas.microsoft.com/office/powerpoint/2010/main" val="42499317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bwMode="auto">
          <a:xfrm>
            <a:off x="6073541" y="1021084"/>
            <a:ext cx="3108960" cy="3108960"/>
          </a:xfrm>
          <a:prstGeom prst="ellipse">
            <a:avLst/>
          </a:prstGeom>
          <a:solidFill>
            <a:srgbClr val="C00000">
              <a:alpha val="74902"/>
            </a:srgbClr>
          </a:solidFill>
          <a:ln w="9525" cap="flat" cmpd="sng" algn="ctr">
            <a:noFill/>
            <a:prstDash val="solid"/>
            <a:round/>
            <a:headEnd type="none" w="med" len="med"/>
            <a:tailEnd type="none" w="med" len="med"/>
          </a:ln>
          <a:effectLst/>
        </p:spPr>
        <p:txBody>
          <a:bodyPr vert="horz" wrap="square" lIns="0" tIns="0" rIns="0" bIns="45720" numCol="1" rtlCol="0" anchor="t" anchorCtr="0" compatLnSpc="1">
            <a:prstTxWarp prst="textNoShape">
              <a:avLst/>
            </a:prstTxWarp>
          </a:bodyPr>
          <a:lstStyle/>
          <a:p>
            <a:pPr marL="0" lvl="1" algn="ctr"/>
            <a:r>
              <a:rPr lang="en-US" sz="1300" b="1" dirty="0">
                <a:solidFill>
                  <a:schemeClr val="bg1"/>
                </a:solidFill>
                <a:latin typeface="Calibri" panose="020F0502020204030204" pitchFamily="34" charset="0"/>
              </a:rPr>
              <a:t>Priority</a:t>
            </a:r>
          </a:p>
          <a:p>
            <a:pPr marL="120650" lvl="2" indent="-120650">
              <a:buFont typeface="Arial" panose="020B0604020202020204" pitchFamily="34" charset="0"/>
              <a:buChar char="•"/>
            </a:pPr>
            <a:r>
              <a:rPr lang="en-US" sz="1300" dirty="0">
                <a:solidFill>
                  <a:schemeClr val="bg1"/>
                </a:solidFill>
                <a:latin typeface="Calibri" panose="020F0502020204030204" pitchFamily="34" charset="0"/>
              </a:rPr>
              <a:t>Safety messages identifying hazard conditions need to receive priority use of spectrum:</a:t>
            </a:r>
          </a:p>
          <a:p>
            <a:pPr marL="457200" lvl="4" indent="-165100">
              <a:buFont typeface="Courier New" panose="02070309020205020404" pitchFamily="49" charset="0"/>
              <a:buChar char="o"/>
            </a:pPr>
            <a:r>
              <a:rPr lang="en-US" sz="1300" dirty="0">
                <a:solidFill>
                  <a:schemeClr val="bg1"/>
                </a:solidFill>
                <a:latin typeface="Calibri" panose="020F0502020204030204" pitchFamily="34" charset="0"/>
              </a:rPr>
              <a:t>Dynamic shifting of priority among V2X messages</a:t>
            </a:r>
          </a:p>
          <a:p>
            <a:pPr marL="457200" lvl="4" indent="-165100">
              <a:buFont typeface="Courier New" panose="02070309020205020404" pitchFamily="49" charset="0"/>
              <a:buChar char="o"/>
            </a:pPr>
            <a:r>
              <a:rPr lang="en-US" sz="1300" dirty="0">
                <a:solidFill>
                  <a:schemeClr val="bg1"/>
                </a:solidFill>
                <a:latin typeface="Calibri" panose="020F0502020204030204" pitchFamily="34" charset="0"/>
              </a:rPr>
              <a:t>Special permissions given to emergency vehicles / responders</a:t>
            </a:r>
          </a:p>
        </p:txBody>
      </p:sp>
      <p:sp>
        <p:nvSpPr>
          <p:cNvPr id="2" name="Title 1"/>
          <p:cNvSpPr>
            <a:spLocks noGrp="1"/>
          </p:cNvSpPr>
          <p:nvPr>
            <p:ph type="title"/>
          </p:nvPr>
        </p:nvSpPr>
        <p:spPr>
          <a:xfrm>
            <a:off x="192507" y="218420"/>
            <a:ext cx="7356869" cy="762000"/>
          </a:xfrm>
        </p:spPr>
        <p:txBody>
          <a:bodyPr/>
          <a:lstStyle/>
          <a:p>
            <a:pPr marL="746125" indent="-746125"/>
            <a:r>
              <a:rPr lang="en-US" sz="2400" i="1" dirty="0"/>
              <a:t>4.IV. Technology </a:t>
            </a:r>
            <a:r>
              <a:rPr lang="en-US" sz="2400" i="1" dirty="0" err="1"/>
              <a:t>Adaptated</a:t>
            </a:r>
            <a:r>
              <a:rPr lang="en-US" sz="2400" i="1" dirty="0"/>
              <a:t> for Complexity + Spectral Efficiency = Trade-offs in Band Plan and Technology Features </a:t>
            </a:r>
          </a:p>
        </p:txBody>
      </p:sp>
      <p:sp>
        <p:nvSpPr>
          <p:cNvPr id="5" name="TextBox 4"/>
          <p:cNvSpPr txBox="1"/>
          <p:nvPr/>
        </p:nvSpPr>
        <p:spPr>
          <a:xfrm>
            <a:off x="457200" y="1296165"/>
            <a:ext cx="4335033" cy="600164"/>
          </a:xfrm>
          <a:prstGeom prst="rect">
            <a:avLst/>
          </a:prstGeom>
          <a:noFill/>
        </p:spPr>
        <p:txBody>
          <a:bodyPr wrap="none" rtlCol="0">
            <a:spAutoFit/>
          </a:bodyPr>
          <a:lstStyle/>
          <a:p>
            <a:r>
              <a:rPr lang="en-US" sz="1650" dirty="0">
                <a:latin typeface="Calibri" panose="020F0502020204030204" pitchFamily="34" charset="0"/>
              </a:rPr>
              <a:t>V2X communications are tailored to account for:</a:t>
            </a:r>
          </a:p>
          <a:p>
            <a:endParaRPr lang="en-US" sz="1650" dirty="0"/>
          </a:p>
        </p:txBody>
      </p:sp>
      <p:sp>
        <p:nvSpPr>
          <p:cNvPr id="13" name="Oval 12"/>
          <p:cNvSpPr/>
          <p:nvPr/>
        </p:nvSpPr>
        <p:spPr bwMode="auto">
          <a:xfrm>
            <a:off x="5465773" y="4130044"/>
            <a:ext cx="2926080" cy="2651760"/>
          </a:xfrm>
          <a:prstGeom prst="ellipse">
            <a:avLst/>
          </a:prstGeom>
          <a:solidFill>
            <a:srgbClr val="404040">
              <a:alpha val="91000"/>
            </a:srgbClr>
          </a:solidFill>
          <a:ln w="9525" cap="flat" cmpd="sng" algn="ctr">
            <a:noFill/>
            <a:prstDash val="solid"/>
            <a:round/>
            <a:headEnd type="none" w="med" len="med"/>
            <a:tailEnd type="none" w="med" len="med"/>
          </a:ln>
          <a:effectLst/>
        </p:spPr>
        <p:txBody>
          <a:bodyPr vert="horz" wrap="square" lIns="0" tIns="0" rIns="0" bIns="45720" numCol="1" rtlCol="0" anchor="t" anchorCtr="0" compatLnSpc="1">
            <a:prstTxWarp prst="textNoShape">
              <a:avLst/>
            </a:prstTxWarp>
          </a:bodyPr>
          <a:lstStyle/>
          <a:p>
            <a:pPr marL="0" lvl="1" algn="ctr"/>
            <a:endParaRPr lang="en-US" sz="800" b="1" dirty="0">
              <a:solidFill>
                <a:schemeClr val="bg1"/>
              </a:solidFill>
              <a:latin typeface="Calibri" panose="020F0502020204030204" pitchFamily="34" charset="0"/>
            </a:endParaRPr>
          </a:p>
          <a:p>
            <a:pPr marL="0" lvl="1" algn="ctr"/>
            <a:endParaRPr lang="en-US" sz="1300" b="1" dirty="0">
              <a:solidFill>
                <a:schemeClr val="bg1"/>
              </a:solidFill>
              <a:latin typeface="Calibri" panose="020F0502020204030204" pitchFamily="34" charset="0"/>
            </a:endParaRPr>
          </a:p>
          <a:p>
            <a:pPr marL="60325" lvl="1" algn="ctr"/>
            <a:r>
              <a:rPr lang="en-US" sz="1300" b="1" dirty="0">
                <a:solidFill>
                  <a:schemeClr val="bg1"/>
                </a:solidFill>
                <a:latin typeface="Calibri" panose="020F0502020204030204" pitchFamily="34" charset="0"/>
              </a:rPr>
              <a:t>Installation and Antennae Set-up</a:t>
            </a:r>
          </a:p>
          <a:p>
            <a:pPr marL="0" lvl="1" algn="ctr"/>
            <a:endParaRPr lang="en-US" sz="700" b="1" dirty="0">
              <a:solidFill>
                <a:schemeClr val="bg1"/>
              </a:solidFill>
              <a:latin typeface="Calibri" panose="020F0502020204030204" pitchFamily="34" charset="0"/>
            </a:endParaRPr>
          </a:p>
          <a:p>
            <a:pPr marL="396875" lvl="2" indent="-120650">
              <a:buFont typeface="Arial" panose="020B0604020202020204" pitchFamily="34" charset="0"/>
              <a:buChar char="•"/>
            </a:pPr>
            <a:r>
              <a:rPr lang="en-US" sz="1300" dirty="0">
                <a:solidFill>
                  <a:schemeClr val="bg1"/>
                </a:solidFill>
                <a:latin typeface="Calibri" panose="020F0502020204030204" pitchFamily="34" charset="0"/>
              </a:rPr>
              <a:t>Roadside</a:t>
            </a:r>
          </a:p>
          <a:p>
            <a:pPr marL="396875" lvl="2" indent="-120650">
              <a:buFont typeface="Arial" panose="020B0604020202020204" pitchFamily="34" charset="0"/>
              <a:buChar char="•"/>
            </a:pPr>
            <a:r>
              <a:rPr lang="en-US" sz="1300" dirty="0">
                <a:solidFill>
                  <a:schemeClr val="bg1"/>
                </a:solidFill>
                <a:latin typeface="Calibri" panose="020F0502020204030204" pitchFamily="34" charset="0"/>
              </a:rPr>
              <a:t>On the vehicle</a:t>
            </a:r>
          </a:p>
          <a:p>
            <a:pPr marL="396875" lvl="2" indent="-120650">
              <a:buFont typeface="Arial" panose="020B0604020202020204" pitchFamily="34" charset="0"/>
              <a:buChar char="•"/>
            </a:pPr>
            <a:r>
              <a:rPr lang="en-US" sz="1300" dirty="0">
                <a:solidFill>
                  <a:schemeClr val="bg1"/>
                </a:solidFill>
                <a:latin typeface="Calibri" panose="020F0502020204030204" pitchFamily="34" charset="0"/>
              </a:rPr>
              <a:t>On devices with pedestrians, bicyclists, canes, wheelchairs, strollers, others</a:t>
            </a:r>
          </a:p>
        </p:txBody>
      </p:sp>
      <p:sp>
        <p:nvSpPr>
          <p:cNvPr id="12" name="Oval 11"/>
          <p:cNvSpPr/>
          <p:nvPr/>
        </p:nvSpPr>
        <p:spPr bwMode="auto">
          <a:xfrm>
            <a:off x="1668631" y="4229320"/>
            <a:ext cx="3108960" cy="2628680"/>
          </a:xfrm>
          <a:prstGeom prst="ellipse">
            <a:avLst/>
          </a:prstGeom>
          <a:solidFill>
            <a:srgbClr val="FFFF00">
              <a:alpha val="74902"/>
            </a:srgbClr>
          </a:solidFill>
          <a:ln w="9525" cap="flat" cmpd="sng" algn="ctr">
            <a:noFill/>
            <a:prstDash val="solid"/>
            <a:round/>
            <a:headEnd type="none" w="med" len="med"/>
            <a:tailEnd type="none" w="med" len="med"/>
          </a:ln>
          <a:effectLst/>
        </p:spPr>
        <p:txBody>
          <a:bodyPr vert="horz" wrap="square" lIns="0" tIns="0" rIns="0" bIns="45720" numCol="1" rtlCol="0" anchor="t" anchorCtr="0" compatLnSpc="1">
            <a:prstTxWarp prst="textNoShape">
              <a:avLst/>
            </a:prstTxWarp>
          </a:bodyPr>
          <a:lstStyle/>
          <a:p>
            <a:pPr marL="0" lvl="1" algn="ctr"/>
            <a:endParaRPr lang="en-US" sz="1300" b="1" dirty="0">
              <a:latin typeface="Calibri" panose="020F0502020204030204" pitchFamily="34" charset="0"/>
            </a:endParaRPr>
          </a:p>
          <a:p>
            <a:pPr marL="0" lvl="1" algn="ctr"/>
            <a:r>
              <a:rPr lang="en-US" sz="1300" b="1" dirty="0">
                <a:latin typeface="Calibri" panose="020F0502020204030204" pitchFamily="34" charset="0"/>
              </a:rPr>
              <a:t>Interference</a:t>
            </a:r>
          </a:p>
          <a:p>
            <a:pPr marL="120650" lvl="2" indent="-120650">
              <a:buFont typeface="Arial" panose="020B0604020202020204" pitchFamily="34" charset="0"/>
              <a:buChar char="•"/>
            </a:pPr>
            <a:endParaRPr lang="en-US" sz="200" b="1" dirty="0">
              <a:latin typeface="Calibri" panose="020F0502020204030204" pitchFamily="34" charset="0"/>
            </a:endParaRPr>
          </a:p>
          <a:p>
            <a:pPr marL="457200" lvl="2" indent="-120650">
              <a:buFont typeface="Arial" panose="020B0604020202020204" pitchFamily="34" charset="0"/>
              <a:buChar char="•"/>
            </a:pPr>
            <a:r>
              <a:rPr lang="en-US" sz="1300" dirty="0">
                <a:latin typeface="Calibri" panose="020F0502020204030204" pitchFamily="34" charset="0"/>
              </a:rPr>
              <a:t>Normal interference from the environment has to be accounted for</a:t>
            </a:r>
          </a:p>
          <a:p>
            <a:pPr marL="457200" lvl="2" indent="-120650">
              <a:buFont typeface="Arial" panose="020B0604020202020204" pitchFamily="34" charset="0"/>
              <a:buChar char="•"/>
            </a:pPr>
            <a:r>
              <a:rPr lang="en-US" sz="1300" dirty="0">
                <a:latin typeface="Calibri" panose="020F0502020204030204" pitchFamily="34" charset="0"/>
              </a:rPr>
              <a:t>5.9 GHz channels are used at different power settings</a:t>
            </a:r>
          </a:p>
        </p:txBody>
      </p:sp>
      <p:sp>
        <p:nvSpPr>
          <p:cNvPr id="6" name="Oval 5"/>
          <p:cNvSpPr/>
          <p:nvPr/>
        </p:nvSpPr>
        <p:spPr bwMode="auto">
          <a:xfrm>
            <a:off x="192505" y="1703401"/>
            <a:ext cx="3289136" cy="3121262"/>
          </a:xfrm>
          <a:prstGeom prst="ellipse">
            <a:avLst/>
          </a:prstGeom>
          <a:solidFill>
            <a:srgbClr val="002060">
              <a:alpha val="74902"/>
            </a:srgbClr>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marL="0" lvl="1" algn="ctr"/>
            <a:r>
              <a:rPr lang="en-US" sz="1300" b="1" dirty="0">
                <a:solidFill>
                  <a:schemeClr val="bg1"/>
                </a:solidFill>
                <a:latin typeface="Calibri" panose="020F0502020204030204" pitchFamily="34" charset="0"/>
              </a:rPr>
              <a:t>Density</a:t>
            </a:r>
          </a:p>
          <a:p>
            <a:pPr marL="0" lvl="1" algn="ctr"/>
            <a:endParaRPr lang="en-US" sz="900" b="1" dirty="0">
              <a:solidFill>
                <a:schemeClr val="bg1"/>
              </a:solidFill>
              <a:latin typeface="Calibri" panose="020F0502020204030204" pitchFamily="34" charset="0"/>
            </a:endParaRPr>
          </a:p>
          <a:p>
            <a:pPr marL="120650" lvl="1" indent="-120650">
              <a:buFont typeface="Wingdings" panose="05000000000000000000" pitchFamily="2" charset="2"/>
              <a:buChar char="§"/>
            </a:pPr>
            <a:r>
              <a:rPr lang="en-US" sz="1300" dirty="0">
                <a:solidFill>
                  <a:schemeClr val="bg1"/>
                </a:solidFill>
                <a:latin typeface="Calibri" panose="020F0502020204030204" pitchFamily="34" charset="0"/>
              </a:rPr>
              <a:t>Device density and ranges-always changing. Lead to trade-offs with:</a:t>
            </a:r>
          </a:p>
          <a:p>
            <a:pPr marL="577850" lvl="3" indent="-120650">
              <a:buSzPct val="85000"/>
              <a:buFont typeface="Courier New" panose="02070309020205020404" pitchFamily="49" charset="0"/>
              <a:buChar char="o"/>
            </a:pPr>
            <a:r>
              <a:rPr lang="en-US" sz="1300" dirty="0">
                <a:solidFill>
                  <a:schemeClr val="bg1"/>
                </a:solidFill>
                <a:latin typeface="Calibri" panose="020F0502020204030204" pitchFamily="34" charset="0"/>
              </a:rPr>
              <a:t>Channel congestion/ channel busy rate, information age</a:t>
            </a:r>
          </a:p>
          <a:p>
            <a:pPr marL="577850" lvl="3" indent="-120650">
              <a:buSzPct val="85000"/>
              <a:buFont typeface="Courier New" panose="02070309020205020404" pitchFamily="49" charset="0"/>
              <a:buChar char="o"/>
            </a:pPr>
            <a:r>
              <a:rPr lang="en-US" sz="1300" dirty="0">
                <a:solidFill>
                  <a:schemeClr val="bg1"/>
                </a:solidFill>
                <a:latin typeface="Calibri" panose="020F0502020204030204" pitchFamily="34" charset="0"/>
              </a:rPr>
              <a:t>Modulation, data rates</a:t>
            </a:r>
          </a:p>
          <a:p>
            <a:pPr marL="577850" lvl="3" indent="-120650">
              <a:buSzPct val="85000"/>
              <a:buFont typeface="Courier New" panose="02070309020205020404" pitchFamily="49" charset="0"/>
              <a:buChar char="o"/>
            </a:pPr>
            <a:r>
              <a:rPr lang="en-US" sz="1300" dirty="0">
                <a:solidFill>
                  <a:schemeClr val="bg1"/>
                </a:solidFill>
                <a:latin typeface="Calibri" panose="020F0502020204030204" pitchFamily="34" charset="0"/>
              </a:rPr>
              <a:t>Message success (packet error rate/packet completion rate)</a:t>
            </a:r>
            <a:endParaRPr lang="en-US" sz="1300" i="1" dirty="0">
              <a:solidFill>
                <a:schemeClr val="bg1"/>
              </a:solidFill>
              <a:latin typeface="Arial" charset="0"/>
            </a:endParaRPr>
          </a:p>
        </p:txBody>
      </p:sp>
      <p:sp>
        <p:nvSpPr>
          <p:cNvPr id="7" name="Oval 6"/>
          <p:cNvSpPr/>
          <p:nvPr/>
        </p:nvSpPr>
        <p:spPr bwMode="auto">
          <a:xfrm>
            <a:off x="3170034" y="1701755"/>
            <a:ext cx="3657600" cy="3383280"/>
          </a:xfrm>
          <a:prstGeom prst="ellipse">
            <a:avLst/>
          </a:prstGeom>
          <a:solidFill>
            <a:srgbClr val="5F8804">
              <a:alpha val="88000"/>
            </a:srgbClr>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lvl="1" algn="ctr"/>
            <a:r>
              <a:rPr lang="en-US" sz="1300" b="1" dirty="0">
                <a:solidFill>
                  <a:schemeClr val="bg1"/>
                </a:solidFill>
                <a:latin typeface="Calibri" panose="020F0502020204030204" pitchFamily="34" charset="0"/>
              </a:rPr>
              <a:t>Dynamics</a:t>
            </a:r>
          </a:p>
          <a:p>
            <a:pPr marL="120650" lvl="2" indent="-120650">
              <a:buFont typeface="Arial" panose="020B0604020202020204" pitchFamily="34" charset="0"/>
              <a:buChar char="•"/>
            </a:pPr>
            <a:r>
              <a:rPr lang="en-US" sz="1300" dirty="0">
                <a:solidFill>
                  <a:schemeClr val="bg1"/>
                </a:solidFill>
                <a:latin typeface="Calibri" panose="020F0502020204030204" pitchFamily="34" charset="0"/>
              </a:rPr>
              <a:t>Vehicle/device users moving rapidly (Multipath, Doppler)</a:t>
            </a:r>
          </a:p>
          <a:p>
            <a:pPr marL="120650" lvl="2" indent="-120650">
              <a:buFont typeface="Arial" panose="020B0604020202020204" pitchFamily="34" charset="0"/>
              <a:buChar char="•"/>
            </a:pPr>
            <a:r>
              <a:rPr lang="en-US" sz="1300" dirty="0">
                <a:solidFill>
                  <a:schemeClr val="bg1"/>
                </a:solidFill>
                <a:latin typeface="Calibri" panose="020F0502020204030204" pitchFamily="34" charset="0"/>
              </a:rPr>
              <a:t>System dynamics always changing:</a:t>
            </a:r>
          </a:p>
          <a:p>
            <a:pPr marL="288925" lvl="4" indent="-165100">
              <a:buFont typeface="Courier New" panose="02070309020205020404" pitchFamily="49" charset="0"/>
              <a:buChar char="o"/>
            </a:pPr>
            <a:r>
              <a:rPr lang="en-US" sz="1300" dirty="0">
                <a:solidFill>
                  <a:schemeClr val="bg1"/>
                </a:solidFill>
                <a:latin typeface="Calibri" panose="020F0502020204030204" pitchFamily="34" charset="0"/>
              </a:rPr>
              <a:t>Vehicle and device speed (potentially up to 150 mph closing speeds), direction</a:t>
            </a:r>
          </a:p>
          <a:p>
            <a:pPr marL="288925" lvl="4" indent="-165100">
              <a:buFont typeface="Courier New" panose="02070309020205020404" pitchFamily="49" charset="0"/>
              <a:buChar char="o"/>
            </a:pPr>
            <a:r>
              <a:rPr lang="en-US" sz="1300" dirty="0">
                <a:solidFill>
                  <a:schemeClr val="bg1"/>
                </a:solidFill>
                <a:latin typeface="Calibri" panose="020F0502020204030204" pitchFamily="34" charset="0"/>
              </a:rPr>
              <a:t>Message sizes differ based on applications in use</a:t>
            </a:r>
          </a:p>
          <a:p>
            <a:pPr marL="288925" lvl="4" indent="-165100">
              <a:buFont typeface="Courier New" panose="02070309020205020404" pitchFamily="49" charset="0"/>
              <a:buChar char="o"/>
            </a:pPr>
            <a:r>
              <a:rPr lang="en-US" sz="1300" dirty="0">
                <a:solidFill>
                  <a:schemeClr val="bg1"/>
                </a:solidFill>
                <a:latin typeface="Calibri" panose="020F0502020204030204" pitchFamily="34" charset="0"/>
              </a:rPr>
              <a:t>Non-normal operating conditions (weather, work zones that introduce people, other machines operating near traffic, etc.)</a:t>
            </a:r>
          </a:p>
        </p:txBody>
      </p:sp>
      <p:sp>
        <p:nvSpPr>
          <p:cNvPr id="14" name="Flowchart: Punched Tape 13"/>
          <p:cNvSpPr/>
          <p:nvPr/>
        </p:nvSpPr>
        <p:spPr bwMode="auto">
          <a:xfrm>
            <a:off x="8412547" y="2025833"/>
            <a:ext cx="1162251" cy="913108"/>
          </a:xfrm>
          <a:prstGeom prst="flowChartPunchedTape">
            <a:avLst/>
          </a:prstGeom>
          <a:solidFill>
            <a:srgbClr val="5A2781"/>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US" i="1" dirty="0">
                <a:solidFill>
                  <a:schemeClr val="bg1"/>
                </a:solidFill>
                <a:latin typeface="Calibri" panose="020F0502020204030204" pitchFamily="34" charset="0"/>
              </a:rPr>
              <a:t>Addressed by Standards</a:t>
            </a:r>
          </a:p>
        </p:txBody>
      </p:sp>
      <p:sp>
        <p:nvSpPr>
          <p:cNvPr id="15" name="Flowchart: Punched Tape 14"/>
          <p:cNvSpPr/>
          <p:nvPr/>
        </p:nvSpPr>
        <p:spPr bwMode="auto">
          <a:xfrm>
            <a:off x="7755122" y="5085035"/>
            <a:ext cx="1162251" cy="913108"/>
          </a:xfrm>
          <a:prstGeom prst="flowChartPunchedTape">
            <a:avLst/>
          </a:prstGeom>
          <a:solidFill>
            <a:srgbClr val="5A2781"/>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US" i="1" dirty="0">
                <a:solidFill>
                  <a:schemeClr val="bg1"/>
                </a:solidFill>
                <a:latin typeface="Calibri" panose="020F0502020204030204" pitchFamily="34" charset="0"/>
              </a:rPr>
              <a:t>Addressed by Standards</a:t>
            </a:r>
          </a:p>
        </p:txBody>
      </p:sp>
      <p:sp>
        <p:nvSpPr>
          <p:cNvPr id="16" name="Flowchart: Punched Tape 15"/>
          <p:cNvSpPr/>
          <p:nvPr/>
        </p:nvSpPr>
        <p:spPr bwMode="auto">
          <a:xfrm>
            <a:off x="1143115" y="5187621"/>
            <a:ext cx="1162251" cy="1063479"/>
          </a:xfrm>
          <a:prstGeom prst="flowChartPunchedTape">
            <a:avLst/>
          </a:prstGeom>
          <a:solidFill>
            <a:srgbClr val="5A2781"/>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US" i="1" dirty="0">
                <a:solidFill>
                  <a:schemeClr val="bg1"/>
                </a:solidFill>
                <a:latin typeface="Calibri" panose="020F0502020204030204" pitchFamily="34" charset="0"/>
              </a:rPr>
              <a:t>Addressed by FCC Rules – Band Plan</a:t>
            </a:r>
          </a:p>
        </p:txBody>
      </p:sp>
      <p:sp>
        <p:nvSpPr>
          <p:cNvPr id="17" name="Flowchart: Punched Tape 16"/>
          <p:cNvSpPr/>
          <p:nvPr/>
        </p:nvSpPr>
        <p:spPr bwMode="auto">
          <a:xfrm>
            <a:off x="-123925" y="3202040"/>
            <a:ext cx="1162251" cy="1378329"/>
          </a:xfrm>
          <a:prstGeom prst="flowChartPunchedTape">
            <a:avLst/>
          </a:prstGeom>
          <a:solidFill>
            <a:srgbClr val="5A2781"/>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US" i="1" dirty="0">
                <a:solidFill>
                  <a:schemeClr val="bg1"/>
                </a:solidFill>
                <a:latin typeface="Calibri" panose="020F0502020204030204" pitchFamily="34" charset="0"/>
              </a:rPr>
              <a:t>Application Algorithms</a:t>
            </a:r>
          </a:p>
          <a:p>
            <a:pPr algn="ctr"/>
            <a:r>
              <a:rPr lang="en-US" i="1" dirty="0">
                <a:solidFill>
                  <a:schemeClr val="bg1"/>
                </a:solidFill>
                <a:latin typeface="Calibri" panose="020F0502020204030204" pitchFamily="34" charset="0"/>
              </a:rPr>
              <a:t>+</a:t>
            </a:r>
          </a:p>
          <a:p>
            <a:pPr algn="ctr"/>
            <a:r>
              <a:rPr lang="en-US" i="1" dirty="0">
                <a:solidFill>
                  <a:schemeClr val="bg1"/>
                </a:solidFill>
                <a:latin typeface="Calibri" panose="020F0502020204030204" pitchFamily="34" charset="0"/>
              </a:rPr>
              <a:t>FCC Rules</a:t>
            </a:r>
          </a:p>
        </p:txBody>
      </p:sp>
      <p:sp>
        <p:nvSpPr>
          <p:cNvPr id="18" name="Curved Down Arrow 17"/>
          <p:cNvSpPr/>
          <p:nvPr/>
        </p:nvSpPr>
        <p:spPr bwMode="auto">
          <a:xfrm>
            <a:off x="5166335" y="1296165"/>
            <a:ext cx="1361666" cy="437283"/>
          </a:xfrm>
          <a:prstGeom prst="curvedDownArrow">
            <a:avLst/>
          </a:prstGeom>
          <a:solidFill>
            <a:srgbClr val="5F880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a:endParaRPr lang="en-US" i="1" dirty="0">
              <a:solidFill>
                <a:schemeClr val="bg1"/>
              </a:solidFill>
              <a:latin typeface="Arial" charset="0"/>
            </a:endParaRPr>
          </a:p>
        </p:txBody>
      </p:sp>
      <p:sp>
        <p:nvSpPr>
          <p:cNvPr id="19" name="Curved Down Arrow 18"/>
          <p:cNvSpPr/>
          <p:nvPr/>
        </p:nvSpPr>
        <p:spPr bwMode="auto">
          <a:xfrm flipH="1">
            <a:off x="2670233" y="1588552"/>
            <a:ext cx="1361666" cy="437283"/>
          </a:xfrm>
          <a:prstGeom prst="curvedDownArrow">
            <a:avLst/>
          </a:prstGeom>
          <a:solidFill>
            <a:srgbClr val="5F880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a:endParaRPr lang="en-US" i="1" dirty="0">
              <a:solidFill>
                <a:schemeClr val="bg1"/>
              </a:solidFill>
              <a:latin typeface="Arial" charset="0"/>
            </a:endParaRPr>
          </a:p>
        </p:txBody>
      </p:sp>
      <p:sp>
        <p:nvSpPr>
          <p:cNvPr id="20" name="Curved Down Arrow 19"/>
          <p:cNvSpPr/>
          <p:nvPr/>
        </p:nvSpPr>
        <p:spPr bwMode="auto">
          <a:xfrm rot="16838888" flipH="1" flipV="1">
            <a:off x="4151403" y="5322950"/>
            <a:ext cx="1361666" cy="437283"/>
          </a:xfrm>
          <a:prstGeom prst="curvedDownArrow">
            <a:avLst/>
          </a:prstGeom>
          <a:solidFill>
            <a:srgbClr val="5F880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a:endParaRPr lang="en-US" i="1" dirty="0">
              <a:solidFill>
                <a:schemeClr val="bg1"/>
              </a:solidFill>
              <a:latin typeface="Arial" charset="0"/>
            </a:endParaRPr>
          </a:p>
        </p:txBody>
      </p:sp>
      <p:sp>
        <p:nvSpPr>
          <p:cNvPr id="21" name="Curved Down Arrow 20"/>
          <p:cNvSpPr/>
          <p:nvPr/>
        </p:nvSpPr>
        <p:spPr bwMode="auto">
          <a:xfrm rot="4761112" flipV="1">
            <a:off x="4638511" y="5379798"/>
            <a:ext cx="1361666" cy="437283"/>
          </a:xfrm>
          <a:prstGeom prst="curvedDownArrow">
            <a:avLst/>
          </a:prstGeom>
          <a:solidFill>
            <a:srgbClr val="5F880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a:endParaRPr lang="en-US" i="1" dirty="0">
              <a:solidFill>
                <a:schemeClr val="bg1"/>
              </a:solidFill>
              <a:latin typeface="Arial" charset="0"/>
            </a:endParaRPr>
          </a:p>
        </p:txBody>
      </p:sp>
    </p:spTree>
    <p:extLst>
      <p:ext uri="{BB962C8B-B14F-4D97-AF65-F5344CB8AC3E}">
        <p14:creationId xmlns:p14="http://schemas.microsoft.com/office/powerpoint/2010/main" val="40172776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055" y="158580"/>
            <a:ext cx="8229600" cy="762000"/>
          </a:xfrm>
        </p:spPr>
        <p:txBody>
          <a:bodyPr/>
          <a:lstStyle/>
          <a:p>
            <a:pPr marL="682625" indent="-682625"/>
            <a:r>
              <a:rPr lang="en-US" sz="2500" i="1" dirty="0"/>
              <a:t>4.IV. Technology Testing = Band Plan, Spectral Efficiency, &amp; Channel Usage</a:t>
            </a:r>
          </a:p>
        </p:txBody>
      </p:sp>
      <p:sp>
        <p:nvSpPr>
          <p:cNvPr id="22" name="Subtitle 2"/>
          <p:cNvSpPr txBox="1">
            <a:spLocks/>
          </p:cNvSpPr>
          <p:nvPr/>
        </p:nvSpPr>
        <p:spPr bwMode="auto">
          <a:xfrm>
            <a:off x="99483" y="6066503"/>
            <a:ext cx="9144000" cy="16557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84048" indent="-210312" algn="l" rtl="0" eaLnBrk="0" fontAlgn="base" hangingPunct="0">
              <a:spcBef>
                <a:spcPct val="20000"/>
              </a:spcBef>
              <a:spcAft>
                <a:spcPct val="0"/>
              </a:spcAft>
              <a:buFont typeface="Wingdings" pitchFamily="2" charset="2"/>
              <a:buChar char="§"/>
              <a:defRPr lang="en-US" sz="1600" dirty="0" smtClean="0">
                <a:solidFill>
                  <a:schemeClr val="tx1"/>
                </a:solidFill>
                <a:latin typeface="+mn-lt"/>
                <a:ea typeface="+mn-ea"/>
                <a:cs typeface="+mn-cs"/>
              </a:defRPr>
            </a:lvl1pPr>
            <a:lvl2pPr marL="594360" indent="-210312" algn="l" rtl="0" eaLnBrk="0" fontAlgn="base" hangingPunct="0">
              <a:spcBef>
                <a:spcPct val="20000"/>
              </a:spcBef>
              <a:spcAft>
                <a:spcPct val="0"/>
              </a:spcAft>
              <a:buSzPct val="65000"/>
              <a:buFont typeface="Arial Unicode MS" pitchFamily="34" charset="-128"/>
              <a:buChar char="□"/>
              <a:defRPr lang="en-US" sz="1600" dirty="0" smtClean="0">
                <a:solidFill>
                  <a:schemeClr val="tx1"/>
                </a:solidFill>
                <a:latin typeface="+mn-lt"/>
                <a:ea typeface="+mn-ea"/>
                <a:cs typeface="+mn-cs"/>
              </a:defRPr>
            </a:lvl2pPr>
            <a:lvl3pPr marL="822960" indent="-210312" algn="l" rtl="0" eaLnBrk="0" fontAlgn="base" hangingPunct="0">
              <a:spcBef>
                <a:spcPct val="20000"/>
              </a:spcBef>
              <a:spcAft>
                <a:spcPct val="0"/>
              </a:spcAft>
              <a:buFont typeface="Arial" pitchFamily="34" charset="0"/>
              <a:buChar char="▪"/>
              <a:defRPr lang="en-US" sz="1600" dirty="0" smtClean="0">
                <a:solidFill>
                  <a:schemeClr val="tx1"/>
                </a:solidFill>
                <a:latin typeface="+mn-lt"/>
                <a:ea typeface="+mn-ea"/>
                <a:cs typeface="+mn-cs"/>
              </a:defRPr>
            </a:lvl3pPr>
            <a:lvl4pPr marL="1060704" indent="-209550" algn="l" rtl="0" eaLnBrk="0" fontAlgn="base" hangingPunct="0">
              <a:spcBef>
                <a:spcPct val="20000"/>
              </a:spcBef>
              <a:spcAft>
                <a:spcPct val="0"/>
              </a:spcAft>
              <a:buFont typeface="Arial" pitchFamily="34" charset="0"/>
              <a:buChar char="–"/>
              <a:defRPr lang="en-US" sz="1600" dirty="0" smtClean="0">
                <a:solidFill>
                  <a:schemeClr val="tx1"/>
                </a:solidFill>
                <a:latin typeface="+mn-lt"/>
                <a:ea typeface="+mn-ea"/>
                <a:cs typeface="+mn-cs"/>
              </a:defRPr>
            </a:lvl4pPr>
            <a:lvl5pPr marL="1261872" indent="-209550" algn="l" rtl="0" eaLnBrk="0" fontAlgn="base" hangingPunct="0">
              <a:spcBef>
                <a:spcPct val="20000"/>
              </a:spcBef>
              <a:spcAft>
                <a:spcPct val="0"/>
              </a:spcAft>
              <a:buChar char="•"/>
              <a:defRPr lang="en-US" sz="1600" dirty="0">
                <a:solidFill>
                  <a:schemeClr val="tx1"/>
                </a:solidFill>
                <a:latin typeface="+mn-lt"/>
                <a:ea typeface="+mn-ea"/>
                <a:cs typeface="+mn-cs"/>
              </a:defRPr>
            </a:lvl5pPr>
            <a:lvl6pPr marL="2514600" indent="-228600" algn="l" rtl="0" eaLnBrk="0" fontAlgn="base" hangingPunct="0">
              <a:spcBef>
                <a:spcPct val="20000"/>
              </a:spcBef>
              <a:spcAft>
                <a:spcPct val="0"/>
              </a:spcAft>
              <a:buChar char="»"/>
              <a:defRPr sz="1200">
                <a:solidFill>
                  <a:schemeClr val="tx1"/>
                </a:solidFill>
                <a:latin typeface="+mn-lt"/>
              </a:defRPr>
            </a:lvl6pPr>
            <a:lvl7pPr marL="2971800" indent="-228600" algn="l" rtl="0" eaLnBrk="0" fontAlgn="base" hangingPunct="0">
              <a:spcBef>
                <a:spcPct val="20000"/>
              </a:spcBef>
              <a:spcAft>
                <a:spcPct val="0"/>
              </a:spcAft>
              <a:buChar char="»"/>
              <a:defRPr sz="1200">
                <a:solidFill>
                  <a:schemeClr val="tx1"/>
                </a:solidFill>
                <a:latin typeface="+mn-lt"/>
              </a:defRPr>
            </a:lvl7pPr>
            <a:lvl8pPr marL="3429000" indent="-228600" algn="l" rtl="0" eaLnBrk="0" fontAlgn="base" hangingPunct="0">
              <a:spcBef>
                <a:spcPct val="20000"/>
              </a:spcBef>
              <a:spcAft>
                <a:spcPct val="0"/>
              </a:spcAft>
              <a:buChar char="»"/>
              <a:defRPr sz="1200">
                <a:solidFill>
                  <a:schemeClr val="tx1"/>
                </a:solidFill>
                <a:latin typeface="+mn-lt"/>
              </a:defRPr>
            </a:lvl8pPr>
            <a:lvl9pPr marL="3886200" indent="-228600" algn="l" rtl="0" eaLnBrk="0" fontAlgn="base" hangingPunct="0">
              <a:spcBef>
                <a:spcPct val="20000"/>
              </a:spcBef>
              <a:spcAft>
                <a:spcPct val="0"/>
              </a:spcAft>
              <a:buChar char="»"/>
              <a:defRPr sz="1200">
                <a:solidFill>
                  <a:schemeClr val="tx1"/>
                </a:solidFill>
                <a:latin typeface="+mn-lt"/>
              </a:defRPr>
            </a:lvl9pPr>
          </a:lstStyle>
          <a:p>
            <a:pPr marL="173736" indent="0">
              <a:buNone/>
            </a:pPr>
            <a:endParaRPr lang="en-US" kern="0" dirty="0">
              <a:latin typeface="Calibri" panose="020F0502020204030204" pitchFamily="34" charset="0"/>
            </a:endParaRPr>
          </a:p>
        </p:txBody>
      </p:sp>
      <p:pic>
        <p:nvPicPr>
          <p:cNvPr id="3" name="Picture 2"/>
          <p:cNvPicPr>
            <a:picLocks noChangeAspect="1"/>
          </p:cNvPicPr>
          <p:nvPr/>
        </p:nvPicPr>
        <p:blipFill>
          <a:blip r:embed="rId3"/>
          <a:stretch>
            <a:fillRect/>
          </a:stretch>
        </p:blipFill>
        <p:spPr>
          <a:xfrm>
            <a:off x="107055" y="1849235"/>
            <a:ext cx="8954649" cy="5201971"/>
          </a:xfrm>
          <a:prstGeom prst="rect">
            <a:avLst/>
          </a:prstGeom>
        </p:spPr>
      </p:pic>
      <p:sp>
        <p:nvSpPr>
          <p:cNvPr id="6" name="TextBox 5"/>
          <p:cNvSpPr txBox="1"/>
          <p:nvPr/>
        </p:nvSpPr>
        <p:spPr>
          <a:xfrm>
            <a:off x="150446" y="1272406"/>
            <a:ext cx="9093037" cy="854080"/>
          </a:xfrm>
          <a:prstGeom prst="rect">
            <a:avLst/>
          </a:prstGeom>
          <a:noFill/>
        </p:spPr>
        <p:txBody>
          <a:bodyPr wrap="square" rtlCol="0">
            <a:spAutoFit/>
          </a:bodyPr>
          <a:lstStyle/>
          <a:p>
            <a:pPr marL="228600" indent="-228600">
              <a:buFont typeface="Arial" panose="020B0604020202020204" pitchFamily="34" charset="0"/>
              <a:buChar char="•"/>
            </a:pPr>
            <a:r>
              <a:rPr lang="en-US" sz="1650" dirty="0">
                <a:solidFill>
                  <a:srgbClr val="FF0000"/>
                </a:solidFill>
                <a:latin typeface="Calibri" panose="020F0502020204030204" pitchFamily="34" charset="0"/>
              </a:rPr>
              <a:t>The band plan accounts for the complexities and trade-offs in a spectrally efficient manner.</a:t>
            </a:r>
          </a:p>
          <a:p>
            <a:pPr marL="228600" indent="-228600">
              <a:buFont typeface="Arial" panose="020B0604020202020204" pitchFamily="34" charset="0"/>
              <a:buChar char="•"/>
            </a:pPr>
            <a:r>
              <a:rPr lang="en-US" sz="1650" kern="0" dirty="0">
                <a:solidFill>
                  <a:srgbClr val="FF0000"/>
                </a:solidFill>
                <a:latin typeface="Calibri" panose="020F0502020204030204" pitchFamily="34" charset="0"/>
              </a:rPr>
              <a:t>Any new band plan requires analysis of how the radio requirements, complexities and trade-offs are addressed. </a:t>
            </a:r>
          </a:p>
        </p:txBody>
      </p:sp>
    </p:spTree>
    <p:extLst>
      <p:ext uri="{BB962C8B-B14F-4D97-AF65-F5344CB8AC3E}">
        <p14:creationId xmlns:p14="http://schemas.microsoft.com/office/powerpoint/2010/main" val="10135338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344906" y="284748"/>
            <a:ext cx="8229600" cy="762000"/>
          </a:xfrm>
        </p:spPr>
        <p:txBody>
          <a:bodyPr/>
          <a:lstStyle/>
          <a:p>
            <a:r>
              <a:rPr lang="en-US" altLang="en-US" sz="2700" i="1" dirty="0"/>
              <a:t>4.V. Can Never Fully Eliminate Interference</a:t>
            </a:r>
          </a:p>
        </p:txBody>
      </p:sp>
      <p:sp>
        <p:nvSpPr>
          <p:cNvPr id="3" name="Content Placeholder 2"/>
          <p:cNvSpPr>
            <a:spLocks noGrp="1"/>
          </p:cNvSpPr>
          <p:nvPr>
            <p:ph idx="1"/>
          </p:nvPr>
        </p:nvSpPr>
        <p:spPr>
          <a:xfrm>
            <a:off x="457200" y="1407696"/>
            <a:ext cx="8229600" cy="4525963"/>
          </a:xfrm>
        </p:spPr>
        <p:txBody>
          <a:bodyPr/>
          <a:lstStyle/>
          <a:p>
            <a:pPr marL="285750" indent="-285750">
              <a:spcBef>
                <a:spcPts val="0"/>
              </a:spcBef>
              <a:spcAft>
                <a:spcPts val="300"/>
              </a:spcAft>
            </a:pPr>
            <a:r>
              <a:rPr lang="en-US" sz="1650" dirty="0">
                <a:latin typeface="Calibri" panose="020F0502020204030204" pitchFamily="34" charset="0"/>
              </a:rPr>
              <a:t>An efficient band plan </a:t>
            </a:r>
            <a:r>
              <a:rPr lang="en-US" sz="1650" dirty="0">
                <a:latin typeface="Calibri" panose="020F0502020204030204" pitchFamily="34" charset="0"/>
                <a:ea typeface="宋体" panose="02010600030101010101" pitchFamily="2" charset="-122"/>
              </a:rPr>
              <a:t>≠ totally quiet environment. </a:t>
            </a:r>
          </a:p>
          <a:p>
            <a:pPr marL="285750" indent="-285750">
              <a:spcBef>
                <a:spcPts val="0"/>
              </a:spcBef>
              <a:spcAft>
                <a:spcPts val="300"/>
              </a:spcAft>
            </a:pPr>
            <a:r>
              <a:rPr lang="en-US" sz="1650" dirty="0">
                <a:latin typeface="Calibri" panose="020F0502020204030204" pitchFamily="34" charset="0"/>
                <a:ea typeface="宋体" panose="02010600030101010101" pitchFamily="2" charset="-122"/>
              </a:rPr>
              <a:t>Devices and standards evolve—such as out-of-band emission (OOBE) filters</a:t>
            </a:r>
          </a:p>
          <a:p>
            <a:pPr marL="285750" indent="-285750">
              <a:spcBef>
                <a:spcPts val="0"/>
              </a:spcBef>
              <a:spcAft>
                <a:spcPts val="300"/>
              </a:spcAft>
            </a:pPr>
            <a:r>
              <a:rPr lang="en-US" sz="1650" dirty="0">
                <a:latin typeface="Calibri" panose="020F0502020204030204" pitchFamily="34" charset="0"/>
                <a:ea typeface="宋体" panose="02010600030101010101" pitchFamily="2" charset="-122"/>
              </a:rPr>
              <a:t>Technology of other primary users evolves (radar, satellite, ISM)</a:t>
            </a:r>
          </a:p>
          <a:p>
            <a:pPr marL="285750" indent="-285750">
              <a:spcBef>
                <a:spcPts val="0"/>
              </a:spcBef>
              <a:spcAft>
                <a:spcPts val="300"/>
              </a:spcAft>
            </a:pPr>
            <a:r>
              <a:rPr lang="en-US" sz="1650" dirty="0">
                <a:latin typeface="Calibri" panose="020F0502020204030204" pitchFamily="34" charset="0"/>
                <a:ea typeface="宋体" panose="02010600030101010101" pitchFamily="2" charset="-122"/>
              </a:rPr>
              <a:t>FCC rules evolve</a:t>
            </a:r>
          </a:p>
          <a:p>
            <a:pPr marL="0" indent="0">
              <a:spcBef>
                <a:spcPts val="900"/>
              </a:spcBef>
              <a:spcAft>
                <a:spcPts val="900"/>
              </a:spcAft>
              <a:buNone/>
            </a:pPr>
            <a:r>
              <a:rPr lang="en-US" sz="1650" dirty="0">
                <a:latin typeface="Calibri" panose="020F0502020204030204" pitchFamily="34" charset="0"/>
                <a:ea typeface="宋体" panose="02010600030101010101" pitchFamily="2" charset="-122"/>
              </a:rPr>
              <a:t>USDOT and automotive manufacturers have developed targeted definitions to identify external interference sources and determine how the radios can mitigate small amounts of interference. </a:t>
            </a:r>
          </a:p>
          <a:p>
            <a:pPr marL="0" indent="0">
              <a:spcBef>
                <a:spcPts val="0"/>
              </a:spcBef>
              <a:spcAft>
                <a:spcPts val="600"/>
              </a:spcAft>
              <a:buNone/>
            </a:pPr>
            <a:r>
              <a:rPr lang="en-US" sz="1650" dirty="0">
                <a:latin typeface="Calibri" panose="020F0502020204030204" pitchFamily="34" charset="0"/>
              </a:rPr>
              <a:t>V2X radio Interference can take three forms:</a:t>
            </a:r>
          </a:p>
          <a:p>
            <a:pPr marL="512763" indent="-339725">
              <a:spcBef>
                <a:spcPts val="300"/>
              </a:spcBef>
              <a:spcAft>
                <a:spcPts val="300"/>
              </a:spcAft>
              <a:buNone/>
            </a:pPr>
            <a:r>
              <a:rPr lang="en-US" sz="1650" dirty="0">
                <a:latin typeface="Calibri" panose="020F0502020204030204" pitchFamily="34" charset="0"/>
              </a:rPr>
              <a:t>(1) Transmitting and receiving devices cannot hear because more radios in the environment raise the background noise</a:t>
            </a:r>
          </a:p>
          <a:p>
            <a:pPr marL="512763" indent="-339725">
              <a:spcBef>
                <a:spcPts val="300"/>
              </a:spcBef>
              <a:spcAft>
                <a:spcPts val="300"/>
              </a:spcAft>
              <a:buNone/>
            </a:pPr>
            <a:r>
              <a:rPr lang="en-US" sz="1650" dirty="0">
                <a:latin typeface="Calibri" panose="020F0502020204030204" pitchFamily="34" charset="0"/>
              </a:rPr>
              <a:t>(2) Receiving devices don’t receive messages or receive corrupted messages due to other radio interference (packets colliding in the receiver)</a:t>
            </a:r>
          </a:p>
          <a:p>
            <a:pPr marL="512763" indent="-339725">
              <a:spcBef>
                <a:spcPts val="300"/>
              </a:spcBef>
              <a:spcAft>
                <a:spcPts val="300"/>
              </a:spcAft>
              <a:buNone/>
            </a:pPr>
            <a:r>
              <a:rPr lang="en-US" sz="1650" dirty="0">
                <a:latin typeface="Calibri" panose="020F0502020204030204" pitchFamily="34" charset="0"/>
              </a:rPr>
              <a:t>(3) Transmitting devices suppress their transmissions when they hear interference on the channel</a:t>
            </a:r>
          </a:p>
          <a:p>
            <a:pPr marL="173736" indent="0">
              <a:buNone/>
            </a:pPr>
            <a:endParaRPr lang="en-US" sz="1650" dirty="0"/>
          </a:p>
        </p:txBody>
      </p:sp>
      <p:cxnSp>
        <p:nvCxnSpPr>
          <p:cNvPr id="7190" name="Straight Connector 15"/>
          <p:cNvCxnSpPr>
            <a:cxnSpLocks noChangeShapeType="1"/>
          </p:cNvCxnSpPr>
          <p:nvPr/>
        </p:nvCxnSpPr>
        <p:spPr bwMode="auto">
          <a:xfrm>
            <a:off x="609600" y="990600"/>
            <a:ext cx="8153400" cy="0"/>
          </a:xfrm>
          <a:prstGeom prst="line">
            <a:avLst/>
          </a:prstGeom>
          <a:noFill/>
          <a:ln w="19050" algn="ctr">
            <a:solidFill>
              <a:srgbClr val="336699"/>
            </a:solidFill>
            <a:round/>
            <a:headEnd/>
            <a:tailEnd/>
          </a:ln>
          <a:extLst>
            <a:ext uri="{909E8E84-426E-40DD-AFC4-6F175D3DCCD1}">
              <a14:hiddenFill xmlns:a14="http://schemas.microsoft.com/office/drawing/2010/main">
                <a:noFill/>
              </a14:hiddenFill>
            </a:ext>
          </a:extLst>
        </p:spPr>
      </p:cxnSp>
      <p:sp>
        <p:nvSpPr>
          <p:cNvPr id="4" name="Rectangle 3"/>
          <p:cNvSpPr/>
          <p:nvPr/>
        </p:nvSpPr>
        <p:spPr>
          <a:xfrm>
            <a:off x="475248" y="5637032"/>
            <a:ext cx="8287752" cy="830997"/>
          </a:xfrm>
          <a:prstGeom prst="rect">
            <a:avLst/>
          </a:prstGeom>
        </p:spPr>
        <p:txBody>
          <a:bodyPr wrap="square">
            <a:spAutoFit/>
          </a:bodyPr>
          <a:lstStyle/>
          <a:p>
            <a:r>
              <a:rPr lang="en-US" altLang="en-US" sz="1600" dirty="0">
                <a:solidFill>
                  <a:srgbClr val="C00000"/>
                </a:solidFill>
                <a:latin typeface="Calibri" panose="020F0502020204030204" pitchFamily="34" charset="0"/>
              </a:rPr>
              <a:t>In its 2004 Report and Order, the FCC concludes: </a:t>
            </a:r>
            <a:r>
              <a:rPr lang="en-US" altLang="en-US" sz="1600" i="1" dirty="0">
                <a:solidFill>
                  <a:srgbClr val="C00000"/>
                </a:solidFill>
                <a:latin typeface="Calibri" panose="020F0502020204030204" pitchFamily="34" charset="0"/>
              </a:rPr>
              <a:t>“…it is paramount that such communications be protected from interference given the consequences to the traveling public should any one of the safety applications fail due to unacceptable error rates or delay..”</a:t>
            </a:r>
          </a:p>
        </p:txBody>
      </p:sp>
    </p:spTree>
    <p:extLst>
      <p:ext uri="{BB962C8B-B14F-4D97-AF65-F5344CB8AC3E}">
        <p14:creationId xmlns:p14="http://schemas.microsoft.com/office/powerpoint/2010/main" val="39612176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376990" y="1366629"/>
            <a:ext cx="8229600" cy="4525963"/>
          </a:xfrm>
        </p:spPr>
        <p:txBody>
          <a:bodyPr/>
          <a:lstStyle/>
          <a:p>
            <a:pPr marL="0" indent="0">
              <a:spcBef>
                <a:spcPts val="900"/>
              </a:spcBef>
              <a:spcAft>
                <a:spcPts val="900"/>
              </a:spcAft>
              <a:buNone/>
            </a:pPr>
            <a:r>
              <a:rPr lang="en-US" sz="1650" dirty="0">
                <a:latin typeface="Calibri" panose="020F0502020204030204" pitchFamily="34" charset="0"/>
              </a:rPr>
              <a:t>Equally as important is the ability to manage channel congestion. </a:t>
            </a:r>
            <a:r>
              <a:rPr lang="en-US" sz="1650" dirty="0">
                <a:latin typeface="Calibri" panose="020F0502020204030204" pitchFamily="34" charset="0"/>
                <a:ea typeface="宋体" panose="02010600030101010101" pitchFamily="2" charset="-122"/>
              </a:rPr>
              <a:t>USDOT and automotive manufacturers developed algorithms that change transmission rate based on speed and level of channel busy percentages</a:t>
            </a:r>
            <a:endParaRPr lang="en-US" sz="1650" dirty="0">
              <a:latin typeface="Calibri" panose="020F0502020204030204" pitchFamily="34" charset="0"/>
            </a:endParaRPr>
          </a:p>
          <a:p>
            <a:pPr marL="173736" indent="0">
              <a:buNone/>
            </a:pPr>
            <a:endParaRPr lang="en-US" sz="1650" dirty="0"/>
          </a:p>
        </p:txBody>
      </p:sp>
      <p:sp>
        <p:nvSpPr>
          <p:cNvPr id="7170" name="Title 1"/>
          <p:cNvSpPr>
            <a:spLocks noGrp="1"/>
          </p:cNvSpPr>
          <p:nvPr>
            <p:ph type="title"/>
          </p:nvPr>
        </p:nvSpPr>
        <p:spPr>
          <a:xfrm>
            <a:off x="235403" y="210553"/>
            <a:ext cx="7225747" cy="762000"/>
          </a:xfrm>
        </p:spPr>
        <p:txBody>
          <a:bodyPr/>
          <a:lstStyle/>
          <a:p>
            <a:pPr marL="914400" indent="-914400"/>
            <a:r>
              <a:rPr lang="en-US" altLang="en-US" sz="2700" i="1" dirty="0"/>
              <a:t>4.V. Because of System Dynamics, Expect  Channel Congestion</a:t>
            </a:r>
          </a:p>
        </p:txBody>
      </p:sp>
      <p:cxnSp>
        <p:nvCxnSpPr>
          <p:cNvPr id="7190" name="Straight Connector 15"/>
          <p:cNvCxnSpPr>
            <a:cxnSpLocks noChangeShapeType="1"/>
          </p:cNvCxnSpPr>
          <p:nvPr/>
        </p:nvCxnSpPr>
        <p:spPr bwMode="auto">
          <a:xfrm>
            <a:off x="609600" y="990600"/>
            <a:ext cx="8153400" cy="0"/>
          </a:xfrm>
          <a:prstGeom prst="line">
            <a:avLst/>
          </a:prstGeom>
          <a:noFill/>
          <a:ln w="19050" algn="ctr">
            <a:solidFill>
              <a:srgbClr val="336699"/>
            </a:solidFill>
            <a:round/>
            <a:headEnd/>
            <a:tailEnd/>
          </a:ln>
          <a:extLst>
            <a:ext uri="{909E8E84-426E-40DD-AFC4-6F175D3DCCD1}">
              <a14:hiddenFill xmlns:a14="http://schemas.microsoft.com/office/drawing/2010/main">
                <a:noFill/>
              </a14:hiddenFill>
            </a:ext>
          </a:extLst>
        </p:spPr>
      </p:cxnSp>
      <p:pic>
        <p:nvPicPr>
          <p:cNvPr id="5" name="Picture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38970" y="1974166"/>
            <a:ext cx="3509211" cy="1780674"/>
          </a:xfrm>
          <a:prstGeom prst="rect">
            <a:avLst/>
          </a:prstGeom>
          <a:noFill/>
        </p:spPr>
      </p:pic>
      <p:pic>
        <p:nvPicPr>
          <p:cNvPr id="2" name="Picture 1" descr="USA Today&#10;https://www.usatoday.com/story/news/2012/11/18/thanksgiving-week-one-of-the-deadliest-on-nations-highways/1710035/"/>
          <p:cNvPicPr>
            <a:picLocks noChangeAspect="1"/>
          </p:cNvPicPr>
          <p:nvPr/>
        </p:nvPicPr>
        <p:blipFill>
          <a:blip r:embed="rId3"/>
          <a:stretch>
            <a:fillRect/>
          </a:stretch>
        </p:blipFill>
        <p:spPr>
          <a:xfrm>
            <a:off x="224781" y="2439025"/>
            <a:ext cx="3706754" cy="2776488"/>
          </a:xfrm>
          <a:prstGeom prst="rect">
            <a:avLst/>
          </a:prstGeom>
        </p:spPr>
      </p:pic>
      <p:pic>
        <p:nvPicPr>
          <p:cNvPr id="2050" name="Picture 2" descr="Image result for image complicated highway with overpasses traffic congestion&#10;https://thefinancialexpress.com.bd/public/index.php/views/solving-traffic-chaos-before-its-too-late-1517670006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333" y="3899698"/>
            <a:ext cx="3806824" cy="2533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89807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269211" y="226351"/>
            <a:ext cx="7225747" cy="762000"/>
          </a:xfrm>
        </p:spPr>
        <p:txBody>
          <a:bodyPr/>
          <a:lstStyle/>
          <a:p>
            <a:pPr marL="746125" indent="-746125"/>
            <a:r>
              <a:rPr lang="en-US" altLang="en-US" sz="2700" i="1" dirty="0"/>
              <a:t>4.VI. Requirement to Co-Exist with Other Primary Users </a:t>
            </a:r>
          </a:p>
        </p:txBody>
      </p:sp>
      <p:cxnSp>
        <p:nvCxnSpPr>
          <p:cNvPr id="7190" name="Straight Connector 15"/>
          <p:cNvCxnSpPr>
            <a:cxnSpLocks noChangeShapeType="1"/>
          </p:cNvCxnSpPr>
          <p:nvPr/>
        </p:nvCxnSpPr>
        <p:spPr bwMode="auto">
          <a:xfrm>
            <a:off x="673604" y="1086853"/>
            <a:ext cx="8153400" cy="0"/>
          </a:xfrm>
          <a:prstGeom prst="line">
            <a:avLst/>
          </a:prstGeom>
          <a:noFill/>
          <a:ln w="19050" algn="ctr">
            <a:solidFill>
              <a:srgbClr val="336699"/>
            </a:solidFill>
            <a:round/>
            <a:headEnd/>
            <a:tailEnd/>
          </a:ln>
          <a:extLst>
            <a:ext uri="{909E8E84-426E-40DD-AFC4-6F175D3DCCD1}">
              <a14:hiddenFill xmlns:a14="http://schemas.microsoft.com/office/drawing/2010/main">
                <a:noFill/>
              </a14:hiddenFill>
            </a:ext>
          </a:extLst>
        </p:spPr>
      </p:cxnSp>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6990" y="2642949"/>
            <a:ext cx="3628194" cy="2602820"/>
          </a:xfrm>
          <a:prstGeom prst="rect">
            <a:avLst/>
          </a:prstGeom>
          <a:solidFill>
            <a:schemeClr val="bg1"/>
          </a:solidFill>
          <a:ln>
            <a:noFill/>
          </a:ln>
          <a:effectLst>
            <a:innerShdw blurRad="63500" dist="50800" dir="18900000">
              <a:prstClr val="black">
                <a:alpha val="50000"/>
              </a:prstClr>
            </a:innerShdw>
          </a:effectLst>
          <a:extLst/>
        </p:spPr>
      </p:pic>
      <p:sp>
        <p:nvSpPr>
          <p:cNvPr id="6" name="Content Placeholder 2"/>
          <p:cNvSpPr>
            <a:spLocks noGrp="1"/>
          </p:cNvSpPr>
          <p:nvPr>
            <p:ph idx="1"/>
          </p:nvPr>
        </p:nvSpPr>
        <p:spPr>
          <a:xfrm>
            <a:off x="376990" y="1333050"/>
            <a:ext cx="8229600" cy="4525963"/>
          </a:xfrm>
        </p:spPr>
        <p:txBody>
          <a:bodyPr/>
          <a:lstStyle/>
          <a:p>
            <a:pPr marL="0" indent="0">
              <a:spcBef>
                <a:spcPts val="900"/>
              </a:spcBef>
              <a:spcAft>
                <a:spcPts val="900"/>
              </a:spcAft>
              <a:buNone/>
            </a:pPr>
            <a:r>
              <a:rPr lang="en-US" sz="1650" dirty="0">
                <a:latin typeface="Calibri" panose="020F0502020204030204" pitchFamily="34" charset="0"/>
              </a:rPr>
              <a:t>Add co-existence with other primary users—Military Radar systems, Satellite uplinks, and Industry, Scientific, and Medical technologies which are primarily indoors, but (a) could be used near windows near streets; and (b) have stronger signal strength when performing industrial machine-to-machine</a:t>
            </a:r>
          </a:p>
          <a:p>
            <a:pPr marL="173736" indent="0">
              <a:buNone/>
            </a:pPr>
            <a:endParaRPr lang="en-US" sz="1650" dirty="0"/>
          </a:p>
        </p:txBody>
      </p:sp>
      <p:sp>
        <p:nvSpPr>
          <p:cNvPr id="3" name="AutoShape 4" descr="Image result for image satellite uplin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4" name="Picture 3" descr="https://www.incaacomputers.com/references/satellite-uplink-switchover-system/&#10;"/>
          <p:cNvPicPr>
            <a:picLocks noChangeAspect="1"/>
          </p:cNvPicPr>
          <p:nvPr/>
        </p:nvPicPr>
        <p:blipFill>
          <a:blip r:embed="rId3"/>
          <a:stretch>
            <a:fillRect/>
          </a:stretch>
        </p:blipFill>
        <p:spPr>
          <a:xfrm>
            <a:off x="4750304" y="2339818"/>
            <a:ext cx="2628900" cy="1733550"/>
          </a:xfrm>
          <a:prstGeom prst="rect">
            <a:avLst/>
          </a:prstGeom>
        </p:spPr>
      </p:pic>
      <p:pic>
        <p:nvPicPr>
          <p:cNvPr id="3078" name="Picture 6" descr="Mobile military radar station Thailand coastline defense. Thailand S. E. Asia - Stock Photo&#10;&#10;https://www.alamy.com/stock-photo-mobile-military-radar-station-thailand-coastline-defense-thailand-31883309.html"/>
          <p:cNvPicPr>
            <a:picLocks noChangeAspect="1" noChangeArrowheads="1"/>
          </p:cNvPicPr>
          <p:nvPr/>
        </p:nvPicPr>
        <p:blipFill rotWithShape="1">
          <a:blip r:embed="rId4">
            <a:extLst>
              <a:ext uri="{28A0092B-C50C-407E-A947-70E740481C1C}">
                <a14:useLocalDpi xmlns:a14="http://schemas.microsoft.com/office/drawing/2010/main" val="0"/>
              </a:ext>
            </a:extLst>
          </a:blip>
          <a:srcRect b="6624"/>
          <a:stretch/>
        </p:blipFill>
        <p:spPr bwMode="auto">
          <a:xfrm>
            <a:off x="4237957" y="4522548"/>
            <a:ext cx="1408864" cy="20081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https://www.slideshare.net/CMAFH/industrial-wirelesscommunication&#10;"/>
          <p:cNvPicPr>
            <a:picLocks noChangeAspect="1"/>
          </p:cNvPicPr>
          <p:nvPr/>
        </p:nvPicPr>
        <p:blipFill>
          <a:blip r:embed="rId5"/>
          <a:stretch>
            <a:fillRect/>
          </a:stretch>
        </p:blipFill>
        <p:spPr>
          <a:xfrm>
            <a:off x="5936595" y="4241598"/>
            <a:ext cx="2844122" cy="2130346"/>
          </a:xfrm>
          <a:prstGeom prst="rect">
            <a:avLst/>
          </a:prstGeom>
        </p:spPr>
      </p:pic>
    </p:spTree>
    <p:extLst>
      <p:ext uri="{BB962C8B-B14F-4D97-AF65-F5344CB8AC3E}">
        <p14:creationId xmlns:p14="http://schemas.microsoft.com/office/powerpoint/2010/main" val="1908108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190162" y="293920"/>
            <a:ext cx="8229600" cy="762000"/>
          </a:xfrm>
        </p:spPr>
        <p:txBody>
          <a:bodyPr/>
          <a:lstStyle/>
          <a:p>
            <a:r>
              <a:rPr lang="en-US" altLang="en-US" dirty="0"/>
              <a:t>Agenda</a:t>
            </a:r>
          </a:p>
        </p:txBody>
      </p:sp>
      <p:sp>
        <p:nvSpPr>
          <p:cNvPr id="5123" name="Content Placeholder 2"/>
          <p:cNvSpPr>
            <a:spLocks noGrp="1"/>
          </p:cNvSpPr>
          <p:nvPr>
            <p:ph idx="1"/>
          </p:nvPr>
        </p:nvSpPr>
        <p:spPr>
          <a:xfrm>
            <a:off x="190162" y="4090274"/>
            <a:ext cx="8448931" cy="2618872"/>
          </a:xfrm>
          <a:solidFill>
            <a:schemeClr val="bg1">
              <a:alpha val="52549"/>
            </a:schemeClr>
          </a:solidFill>
          <a:ln/>
        </p:spPr>
        <p:txBody>
          <a:bodyPr>
            <a:normAutofit/>
          </a:bodyPr>
          <a:lstStyle/>
          <a:p>
            <a:pPr marL="862013" lvl="2" indent="-152400">
              <a:spcBef>
                <a:spcPts val="200"/>
              </a:spcBef>
              <a:spcAft>
                <a:spcPts val="0"/>
              </a:spcAft>
            </a:pPr>
            <a:r>
              <a:rPr lang="en-US" altLang="en-US" sz="1700" dirty="0">
                <a:latin typeface="Calibri" panose="020F0502020204030204" pitchFamily="34" charset="0"/>
                <a:cs typeface="Calibri" panose="020F0502020204030204" pitchFamily="34" charset="0"/>
              </a:rPr>
              <a:t>Every next generation of communications technology has to address all aspects of the eco-system to work properly</a:t>
            </a:r>
          </a:p>
          <a:p>
            <a:pPr marL="862013" lvl="2" indent="-152400">
              <a:spcBef>
                <a:spcPts val="200"/>
              </a:spcBef>
              <a:spcAft>
                <a:spcPts val="0"/>
              </a:spcAft>
            </a:pPr>
            <a:r>
              <a:rPr lang="en-US" altLang="en-US" sz="1700" dirty="0">
                <a:latin typeface="Calibri" panose="020F0502020204030204" pitchFamily="34" charset="0"/>
                <a:cs typeface="Calibri" panose="020F0502020204030204" pitchFamily="34" charset="0"/>
              </a:rPr>
              <a:t>Adds complexity to today’s communications as we know them</a:t>
            </a:r>
          </a:p>
          <a:p>
            <a:pPr marL="574675" lvl="1" indent="-361950">
              <a:spcBef>
                <a:spcPts val="200"/>
              </a:spcBef>
              <a:spcAft>
                <a:spcPts val="0"/>
              </a:spcAft>
              <a:buFont typeface="+mj-lt"/>
              <a:buAutoNum type="arabicPeriod" startAt="5"/>
            </a:pPr>
            <a:r>
              <a:rPr lang="en-US" altLang="en-US" sz="2000" dirty="0">
                <a:latin typeface="Calibri" panose="020F0502020204030204" pitchFamily="34" charset="0"/>
                <a:cs typeface="Calibri" panose="020F0502020204030204" pitchFamily="34" charset="0"/>
              </a:rPr>
              <a:t>Technology Evolution and New Challenges:</a:t>
            </a:r>
          </a:p>
          <a:p>
            <a:pPr marL="862013" lvl="2" indent="-171450">
              <a:spcBef>
                <a:spcPts val="200"/>
              </a:spcBef>
              <a:spcAft>
                <a:spcPts val="0"/>
              </a:spcAft>
              <a:buSzPct val="75000"/>
              <a:buFont typeface="Wingdings" panose="05000000000000000000" pitchFamily="2" charset="2"/>
              <a:buChar char="§"/>
            </a:pPr>
            <a:r>
              <a:rPr lang="en-US" altLang="en-US" sz="1700" dirty="0">
                <a:latin typeface="Calibri" panose="020F0502020204030204" pitchFamily="34" charset="0"/>
                <a:cs typeface="Calibri" panose="020F0502020204030204" pitchFamily="34" charset="0"/>
              </a:rPr>
              <a:t>Addition of a new radio technology—LTE Cellular V2X</a:t>
            </a:r>
          </a:p>
          <a:p>
            <a:pPr marL="862013" lvl="2" indent="-171450">
              <a:spcBef>
                <a:spcPts val="200"/>
              </a:spcBef>
              <a:spcAft>
                <a:spcPts val="0"/>
              </a:spcAft>
              <a:buSzPct val="75000"/>
              <a:buFont typeface="Wingdings" panose="05000000000000000000" pitchFamily="2" charset="2"/>
              <a:buChar char="§"/>
            </a:pPr>
            <a:r>
              <a:rPr lang="en-US" altLang="en-US" sz="1700" dirty="0">
                <a:latin typeface="Calibri" panose="020F0502020204030204" pitchFamily="34" charset="0"/>
                <a:cs typeface="Calibri" panose="020F0502020204030204" pitchFamily="34" charset="0"/>
              </a:rPr>
              <a:t>Proposed changes by FCC through NPRM</a:t>
            </a:r>
          </a:p>
          <a:p>
            <a:pPr marL="555625" lvl="1" indent="-342900">
              <a:spcBef>
                <a:spcPts val="200"/>
              </a:spcBef>
              <a:spcAft>
                <a:spcPts val="0"/>
              </a:spcAft>
              <a:buFont typeface="+mj-lt"/>
              <a:buAutoNum type="arabicPeriod" startAt="5"/>
            </a:pPr>
            <a:r>
              <a:rPr lang="en-US" altLang="en-US" sz="2000" dirty="0">
                <a:latin typeface="Calibri" panose="020F0502020204030204" pitchFamily="34" charset="0"/>
                <a:cs typeface="Calibri" panose="020F0502020204030204" pitchFamily="34" charset="0"/>
              </a:rPr>
              <a:t>USDOT Role</a:t>
            </a:r>
          </a:p>
          <a:p>
            <a:pPr marL="555625" lvl="1" indent="-342900">
              <a:spcBef>
                <a:spcPts val="200"/>
              </a:spcBef>
              <a:spcAft>
                <a:spcPts val="0"/>
              </a:spcAft>
              <a:buFont typeface="+mj-lt"/>
              <a:buAutoNum type="arabicPeriod" startAt="5"/>
            </a:pPr>
            <a:r>
              <a:rPr lang="en-US" altLang="en-US" sz="2000" dirty="0">
                <a:latin typeface="Calibri" panose="020F0502020204030204" pitchFamily="34" charset="0"/>
                <a:cs typeface="Calibri" panose="020F0502020204030204" pitchFamily="34" charset="0"/>
              </a:rPr>
              <a:t>USDOT Activities</a:t>
            </a:r>
          </a:p>
        </p:txBody>
      </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80761" t="28423" r="2643" b="43975"/>
          <a:stretch/>
        </p:blipFill>
        <p:spPr>
          <a:xfrm>
            <a:off x="6081823" y="1288524"/>
            <a:ext cx="2934586" cy="2805011"/>
          </a:xfrm>
          <a:prstGeom prst="rect">
            <a:avLst/>
          </a:prstGeom>
          <a:effectLst>
            <a:softEdge rad="114300"/>
          </a:effectLst>
        </p:spPr>
      </p:pic>
      <p:sp>
        <p:nvSpPr>
          <p:cNvPr id="5" name="Content Placeholder 2"/>
          <p:cNvSpPr txBox="1">
            <a:spLocks/>
          </p:cNvSpPr>
          <p:nvPr/>
        </p:nvSpPr>
        <p:spPr bwMode="auto">
          <a:xfrm>
            <a:off x="190162" y="1288524"/>
            <a:ext cx="5983401" cy="3070125"/>
          </a:xfrm>
          <a:prstGeom prst="rect">
            <a:avLst/>
          </a:prstGeom>
          <a:solidFill>
            <a:schemeClr val="bg1">
              <a:alpha val="52549"/>
            </a:schemeClr>
          </a:soli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84048" indent="-210312" algn="l" rtl="0" eaLnBrk="0" fontAlgn="base" hangingPunct="0">
              <a:spcBef>
                <a:spcPct val="20000"/>
              </a:spcBef>
              <a:spcAft>
                <a:spcPct val="0"/>
              </a:spcAft>
              <a:buFont typeface="Wingdings" pitchFamily="2" charset="2"/>
              <a:buChar char="§"/>
              <a:defRPr lang="en-US" sz="1600" dirty="0" smtClean="0">
                <a:solidFill>
                  <a:schemeClr val="tx1"/>
                </a:solidFill>
                <a:latin typeface="+mn-lt"/>
                <a:ea typeface="+mn-ea"/>
                <a:cs typeface="+mn-cs"/>
              </a:defRPr>
            </a:lvl1pPr>
            <a:lvl2pPr marL="594360" indent="-210312" algn="l" rtl="0" eaLnBrk="0" fontAlgn="base" hangingPunct="0">
              <a:spcBef>
                <a:spcPct val="20000"/>
              </a:spcBef>
              <a:spcAft>
                <a:spcPct val="0"/>
              </a:spcAft>
              <a:buSzPct val="65000"/>
              <a:buFont typeface="Arial Unicode MS" pitchFamily="34" charset="-128"/>
              <a:buChar char="□"/>
              <a:defRPr lang="en-US" sz="1600" dirty="0" smtClean="0">
                <a:solidFill>
                  <a:schemeClr val="tx1"/>
                </a:solidFill>
                <a:latin typeface="+mn-lt"/>
                <a:ea typeface="+mn-ea"/>
                <a:cs typeface="+mn-cs"/>
              </a:defRPr>
            </a:lvl2pPr>
            <a:lvl3pPr marL="822960" indent="-210312" algn="l" rtl="0" eaLnBrk="0" fontAlgn="base" hangingPunct="0">
              <a:spcBef>
                <a:spcPct val="20000"/>
              </a:spcBef>
              <a:spcAft>
                <a:spcPct val="0"/>
              </a:spcAft>
              <a:buFont typeface="Arial" pitchFamily="34" charset="0"/>
              <a:buChar char="▪"/>
              <a:defRPr lang="en-US" sz="1600" dirty="0" smtClean="0">
                <a:solidFill>
                  <a:schemeClr val="tx1"/>
                </a:solidFill>
                <a:latin typeface="+mn-lt"/>
                <a:ea typeface="+mn-ea"/>
                <a:cs typeface="+mn-cs"/>
              </a:defRPr>
            </a:lvl3pPr>
            <a:lvl4pPr marL="1060704" indent="-209550" algn="l" rtl="0" eaLnBrk="0" fontAlgn="base" hangingPunct="0">
              <a:spcBef>
                <a:spcPct val="20000"/>
              </a:spcBef>
              <a:spcAft>
                <a:spcPct val="0"/>
              </a:spcAft>
              <a:buFont typeface="Arial" pitchFamily="34" charset="0"/>
              <a:buChar char="–"/>
              <a:defRPr lang="en-US" sz="1600" dirty="0" smtClean="0">
                <a:solidFill>
                  <a:schemeClr val="tx1"/>
                </a:solidFill>
                <a:latin typeface="+mn-lt"/>
                <a:ea typeface="+mn-ea"/>
                <a:cs typeface="+mn-cs"/>
              </a:defRPr>
            </a:lvl4pPr>
            <a:lvl5pPr marL="1261872" indent="-209550" algn="l" rtl="0" eaLnBrk="0" fontAlgn="base" hangingPunct="0">
              <a:spcBef>
                <a:spcPct val="20000"/>
              </a:spcBef>
              <a:spcAft>
                <a:spcPct val="0"/>
              </a:spcAft>
              <a:buChar char="•"/>
              <a:defRPr lang="en-US" sz="1600" dirty="0">
                <a:solidFill>
                  <a:schemeClr val="tx1"/>
                </a:solidFill>
                <a:latin typeface="+mn-lt"/>
                <a:ea typeface="+mn-ea"/>
                <a:cs typeface="+mn-cs"/>
              </a:defRPr>
            </a:lvl5pPr>
            <a:lvl6pPr marL="2514600" indent="-228600" algn="l" rtl="0" eaLnBrk="0" fontAlgn="base" hangingPunct="0">
              <a:spcBef>
                <a:spcPct val="20000"/>
              </a:spcBef>
              <a:spcAft>
                <a:spcPct val="0"/>
              </a:spcAft>
              <a:buChar char="»"/>
              <a:defRPr sz="1200">
                <a:solidFill>
                  <a:schemeClr val="tx1"/>
                </a:solidFill>
                <a:latin typeface="+mn-lt"/>
              </a:defRPr>
            </a:lvl6pPr>
            <a:lvl7pPr marL="2971800" indent="-228600" algn="l" rtl="0" eaLnBrk="0" fontAlgn="base" hangingPunct="0">
              <a:spcBef>
                <a:spcPct val="20000"/>
              </a:spcBef>
              <a:spcAft>
                <a:spcPct val="0"/>
              </a:spcAft>
              <a:buChar char="»"/>
              <a:defRPr sz="1200">
                <a:solidFill>
                  <a:schemeClr val="tx1"/>
                </a:solidFill>
                <a:latin typeface="+mn-lt"/>
              </a:defRPr>
            </a:lvl7pPr>
            <a:lvl8pPr marL="3429000" indent="-228600" algn="l" rtl="0" eaLnBrk="0" fontAlgn="base" hangingPunct="0">
              <a:spcBef>
                <a:spcPct val="20000"/>
              </a:spcBef>
              <a:spcAft>
                <a:spcPct val="0"/>
              </a:spcAft>
              <a:buChar char="»"/>
              <a:defRPr sz="1200">
                <a:solidFill>
                  <a:schemeClr val="tx1"/>
                </a:solidFill>
                <a:latin typeface="+mn-lt"/>
              </a:defRPr>
            </a:lvl8pPr>
            <a:lvl9pPr marL="3886200" indent="-228600" algn="l" rtl="0" eaLnBrk="0" fontAlgn="base" hangingPunct="0">
              <a:spcBef>
                <a:spcPct val="20000"/>
              </a:spcBef>
              <a:spcAft>
                <a:spcPct val="0"/>
              </a:spcAft>
              <a:buChar char="»"/>
              <a:defRPr sz="1200">
                <a:solidFill>
                  <a:schemeClr val="tx1"/>
                </a:solidFill>
                <a:latin typeface="+mn-lt"/>
              </a:defRPr>
            </a:lvl9pPr>
          </a:lstStyle>
          <a:p>
            <a:pPr marL="556387" lvl="1" indent="-342900">
              <a:spcBef>
                <a:spcPts val="200"/>
              </a:spcBef>
              <a:spcAft>
                <a:spcPts val="600"/>
              </a:spcAft>
              <a:buFont typeface="+mj-lt"/>
              <a:buAutoNum type="arabicPeriod"/>
            </a:pPr>
            <a:r>
              <a:rPr lang="en-US" altLang="en-US" sz="2000" kern="0" dirty="0">
                <a:latin typeface="Calibri" panose="020F0502020204030204" pitchFamily="34" charset="0"/>
                <a:cs typeface="Calibri" panose="020F0502020204030204" pitchFamily="34" charset="0"/>
              </a:rPr>
              <a:t>The transformative nature of cooperative-ITS communications—known as V2X Communications for Transportation</a:t>
            </a:r>
          </a:p>
          <a:p>
            <a:pPr marL="556387" lvl="1" indent="-342900">
              <a:spcBef>
                <a:spcPts val="200"/>
              </a:spcBef>
              <a:spcAft>
                <a:spcPts val="600"/>
              </a:spcAft>
              <a:buFont typeface="+mj-lt"/>
              <a:buAutoNum type="arabicPeriod"/>
            </a:pPr>
            <a:r>
              <a:rPr lang="en-US" altLang="en-US" sz="2000" kern="0" dirty="0">
                <a:latin typeface="Calibri" panose="020F0502020204030204" pitchFamily="34" charset="0"/>
                <a:cs typeface="Calibri" panose="020F0502020204030204" pitchFamily="34" charset="0"/>
              </a:rPr>
              <a:t>Purpose: achieving safety and other public benefits</a:t>
            </a:r>
          </a:p>
          <a:p>
            <a:pPr marL="556387" lvl="1" indent="-342900">
              <a:spcBef>
                <a:spcPts val="200"/>
              </a:spcBef>
              <a:spcAft>
                <a:spcPts val="600"/>
              </a:spcAft>
              <a:buFont typeface="+mj-lt"/>
              <a:buAutoNum type="arabicPeriod"/>
            </a:pPr>
            <a:r>
              <a:rPr lang="en-US" altLang="en-US" sz="2000" kern="0" dirty="0">
                <a:latin typeface="Calibri" panose="020F0502020204030204" pitchFamily="34" charset="0"/>
                <a:cs typeface="Calibri" panose="020F0502020204030204" pitchFamily="34" charset="0"/>
              </a:rPr>
              <a:t>Understanding the technology and its component elements</a:t>
            </a:r>
          </a:p>
          <a:p>
            <a:pPr marL="556387" lvl="1" indent="-342900">
              <a:spcBef>
                <a:spcPts val="200"/>
              </a:spcBef>
              <a:spcAft>
                <a:spcPts val="600"/>
              </a:spcAft>
              <a:buFont typeface="+mj-lt"/>
              <a:buAutoNum type="arabicPeriod"/>
            </a:pPr>
            <a:r>
              <a:rPr lang="en-US" altLang="en-US" sz="2000" kern="0" dirty="0">
                <a:latin typeface="Calibri" panose="020F0502020204030204" pitchFamily="34" charset="0"/>
                <a:cs typeface="Calibri" panose="020F0502020204030204" pitchFamily="34" charset="0"/>
              </a:rPr>
              <a:t>Cooperative communications are an “eco-system”</a:t>
            </a:r>
          </a:p>
          <a:p>
            <a:pPr marL="556387" lvl="1" indent="-342900">
              <a:spcBef>
                <a:spcPts val="200"/>
              </a:spcBef>
              <a:spcAft>
                <a:spcPts val="600"/>
              </a:spcAft>
              <a:buFont typeface="+mj-lt"/>
              <a:buAutoNum type="arabicPeriod"/>
            </a:pPr>
            <a:endParaRPr lang="en-US" altLang="en-US" sz="2000" kern="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599352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328863" y="228600"/>
            <a:ext cx="8229600" cy="762000"/>
          </a:xfrm>
        </p:spPr>
        <p:txBody>
          <a:bodyPr/>
          <a:lstStyle/>
          <a:p>
            <a:pPr marL="914400" indent="-914400"/>
            <a:r>
              <a:rPr lang="en-US" altLang="en-US" sz="2700" i="1" dirty="0"/>
              <a:t>4.VII. With Deployment and Use comes Institutional Change</a:t>
            </a:r>
          </a:p>
        </p:txBody>
      </p:sp>
      <p:sp>
        <p:nvSpPr>
          <p:cNvPr id="2" name="Content Placeholder 1"/>
          <p:cNvSpPr>
            <a:spLocks noGrp="1"/>
          </p:cNvSpPr>
          <p:nvPr>
            <p:ph idx="1"/>
          </p:nvPr>
        </p:nvSpPr>
        <p:spPr>
          <a:xfrm>
            <a:off x="420624" y="1240536"/>
            <a:ext cx="8229600" cy="4525963"/>
          </a:xfrm>
        </p:spPr>
        <p:txBody>
          <a:bodyPr/>
          <a:lstStyle/>
          <a:p>
            <a:pPr marL="173736" indent="0">
              <a:spcAft>
                <a:spcPts val="600"/>
              </a:spcAft>
              <a:buNone/>
            </a:pPr>
            <a:r>
              <a:rPr lang="en-US" sz="1650" dirty="0">
                <a:solidFill>
                  <a:srgbClr val="FF0000"/>
                </a:solidFill>
                <a:latin typeface="Calibri" panose="020F0502020204030204" pitchFamily="34" charset="0"/>
                <a:cs typeface="Calibri" panose="020F0502020204030204" pitchFamily="34" charset="0"/>
              </a:rPr>
              <a:t>To enable V2V and V2I communications, agencies and private firms have changed</a:t>
            </a:r>
            <a:r>
              <a:rPr lang="en-US" sz="1650" dirty="0">
                <a:latin typeface="Calibri" panose="020F0502020204030204" pitchFamily="34" charset="0"/>
                <a:cs typeface="Calibri" panose="020F0502020204030204" pitchFamily="34" charset="0"/>
              </a:rPr>
              <a:t>:</a:t>
            </a:r>
          </a:p>
          <a:p>
            <a:r>
              <a:rPr lang="en-US" sz="1650" dirty="0">
                <a:latin typeface="Calibri" panose="020F0502020204030204" pitchFamily="34" charset="0"/>
                <a:cs typeface="Calibri" panose="020F0502020204030204" pitchFamily="34" charset="0"/>
              </a:rPr>
              <a:t>State and Local DOTs/ Infrastructure Owners and Operators (IOOs):</a:t>
            </a:r>
          </a:p>
          <a:p>
            <a:pPr lvl="1"/>
            <a:r>
              <a:rPr lang="en-US" sz="1650" dirty="0">
                <a:latin typeface="Calibri" panose="020F0502020204030204" pitchFamily="34" charset="0"/>
                <a:cs typeface="Calibri" panose="020F0502020204030204" pitchFamily="34" charset="0"/>
              </a:rPr>
              <a:t>Installing roadside infrastructure</a:t>
            </a:r>
          </a:p>
          <a:p>
            <a:pPr lvl="1"/>
            <a:r>
              <a:rPr lang="en-US" sz="1650" dirty="0">
                <a:latin typeface="Calibri" panose="020F0502020204030204" pitchFamily="34" charset="0"/>
                <a:cs typeface="Calibri" panose="020F0502020204030204" pitchFamily="34" charset="0"/>
              </a:rPr>
              <a:t>Adapting existing and procuring new signal controllers to implement Signal Phase and Timing (SPaT) and intersection MAPs</a:t>
            </a:r>
          </a:p>
          <a:p>
            <a:pPr lvl="1"/>
            <a:r>
              <a:rPr lang="en-US" sz="1650" dirty="0">
                <a:latin typeface="Calibri" panose="020F0502020204030204" pitchFamily="34" charset="0"/>
                <a:cs typeface="Calibri" panose="020F0502020204030204" pitchFamily="34" charset="0"/>
              </a:rPr>
              <a:t>Changing/securing backhaul systems to work with the cooperative-ITS security credential system</a:t>
            </a:r>
          </a:p>
          <a:p>
            <a:pPr lvl="1"/>
            <a:r>
              <a:rPr lang="en-US" sz="1650" dirty="0">
                <a:latin typeface="Calibri" panose="020F0502020204030204" pitchFamily="34" charset="0"/>
                <a:cs typeface="Calibri" panose="020F0502020204030204" pitchFamily="34" charset="0"/>
              </a:rPr>
              <a:t>Acquiring security credential services</a:t>
            </a:r>
          </a:p>
          <a:p>
            <a:r>
              <a:rPr lang="en-US" sz="1650" dirty="0">
                <a:latin typeface="Calibri" panose="020F0502020204030204" pitchFamily="34" charset="0"/>
                <a:cs typeface="Calibri" panose="020F0502020204030204" pitchFamily="34" charset="0"/>
              </a:rPr>
              <a:t>Manufacturers:</a:t>
            </a:r>
          </a:p>
          <a:p>
            <a:pPr lvl="1"/>
            <a:r>
              <a:rPr lang="en-US" sz="1650" dirty="0">
                <a:latin typeface="Calibri" panose="020F0502020204030204" pitchFamily="34" charset="0"/>
                <a:cs typeface="Calibri" panose="020F0502020204030204" pitchFamily="34" charset="0"/>
              </a:rPr>
              <a:t>OEMs are changing their production lines to equip vehicles with on-board units and antenna</a:t>
            </a:r>
          </a:p>
          <a:p>
            <a:pPr lvl="1"/>
            <a:r>
              <a:rPr lang="en-US" sz="1650" dirty="0">
                <a:latin typeface="Calibri" panose="020F0502020204030204" pitchFamily="34" charset="0"/>
                <a:cs typeface="Calibri" panose="020F0502020204030204" pitchFamily="34" charset="0"/>
              </a:rPr>
              <a:t>OEMs are securing their production lines to work with the cooperative-ITS security credential system, in some instances, building out their own capability</a:t>
            </a:r>
          </a:p>
          <a:p>
            <a:pPr lvl="1"/>
            <a:r>
              <a:rPr lang="en-US" sz="1650" dirty="0">
                <a:latin typeface="Calibri" panose="020F0502020204030204" pitchFamily="34" charset="0"/>
                <a:cs typeface="Calibri" panose="020F0502020204030204" pitchFamily="34" charset="0"/>
              </a:rPr>
              <a:t>Tier 1, 2, and 3 suppliers have secured their sites to produce/integrate component parts of the OBUs and RSUs</a:t>
            </a:r>
          </a:p>
          <a:p>
            <a:r>
              <a:rPr lang="en-US" sz="1650" dirty="0">
                <a:latin typeface="Calibri" panose="020F0502020204030204" pitchFamily="34" charset="0"/>
                <a:cs typeface="Calibri" panose="020F0502020204030204" pitchFamily="34" charset="0"/>
              </a:rPr>
              <a:t>Security Providers:</a:t>
            </a:r>
          </a:p>
          <a:p>
            <a:pPr lvl="1"/>
            <a:r>
              <a:rPr lang="en-US" sz="1650" dirty="0">
                <a:latin typeface="Calibri" panose="020F0502020204030204" pitchFamily="34" charset="0"/>
                <a:cs typeface="Calibri" panose="020F0502020204030204" pitchFamily="34" charset="0"/>
              </a:rPr>
              <a:t>Have developed new security credentials for the transportation environment and are producing them (intensive operations)</a:t>
            </a:r>
          </a:p>
          <a:p>
            <a:pPr lvl="1"/>
            <a:r>
              <a:rPr lang="en-US" sz="1650" dirty="0">
                <a:latin typeface="Calibri" panose="020F0502020204030204" pitchFamily="34" charset="0"/>
                <a:cs typeface="Calibri" panose="020F0502020204030204" pitchFamily="34" charset="0"/>
              </a:rPr>
              <a:t>Received certification to provide services</a:t>
            </a:r>
          </a:p>
          <a:p>
            <a:endParaRPr lang="en-US" sz="1650" dirty="0">
              <a:latin typeface="Calibri" panose="020F0502020204030204" pitchFamily="34" charset="0"/>
              <a:cs typeface="Calibri" panose="020F0502020204030204" pitchFamily="34" charset="0"/>
            </a:endParaRPr>
          </a:p>
        </p:txBody>
      </p:sp>
      <p:cxnSp>
        <p:nvCxnSpPr>
          <p:cNvPr id="7190" name="Straight Connector 15"/>
          <p:cNvCxnSpPr>
            <a:cxnSpLocks noChangeShapeType="1"/>
          </p:cNvCxnSpPr>
          <p:nvPr/>
        </p:nvCxnSpPr>
        <p:spPr bwMode="auto">
          <a:xfrm>
            <a:off x="609600" y="990600"/>
            <a:ext cx="8153400" cy="0"/>
          </a:xfrm>
          <a:prstGeom prst="line">
            <a:avLst/>
          </a:prstGeom>
          <a:noFill/>
          <a:ln w="19050" algn="ctr">
            <a:solidFill>
              <a:srgbClr val="336699"/>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9175092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298787"/>
            <a:ext cx="8229600" cy="762000"/>
          </a:xfrm>
        </p:spPr>
        <p:txBody>
          <a:bodyPr/>
          <a:lstStyle/>
          <a:p>
            <a:r>
              <a:rPr lang="en-US" altLang="en-US" sz="2700" i="1" dirty="0"/>
              <a:t>4.VIII. Consumer Acceptance </a:t>
            </a:r>
          </a:p>
        </p:txBody>
      </p:sp>
      <p:sp>
        <p:nvSpPr>
          <p:cNvPr id="2" name="Content Placeholder 1"/>
          <p:cNvSpPr>
            <a:spLocks noGrp="1"/>
          </p:cNvSpPr>
          <p:nvPr>
            <p:ph idx="1"/>
          </p:nvPr>
        </p:nvSpPr>
        <p:spPr>
          <a:xfrm>
            <a:off x="457200" y="1295402"/>
            <a:ext cx="5413248" cy="4525963"/>
          </a:xfrm>
        </p:spPr>
        <p:txBody>
          <a:bodyPr/>
          <a:lstStyle/>
          <a:p>
            <a:pPr marL="173736" indent="0">
              <a:buNone/>
            </a:pPr>
            <a:r>
              <a:rPr lang="en-US" sz="1650" dirty="0">
                <a:latin typeface="Calibri" panose="020F0502020204030204" pitchFamily="34" charset="0"/>
              </a:rPr>
              <a:t>For the technologies to work, consumers need to be assured of:</a:t>
            </a:r>
          </a:p>
          <a:p>
            <a:r>
              <a:rPr lang="en-US" sz="1650" dirty="0">
                <a:latin typeface="Calibri" panose="020F0502020204030204" pitchFamily="34" charset="0"/>
              </a:rPr>
              <a:t>Security</a:t>
            </a:r>
          </a:p>
          <a:p>
            <a:r>
              <a:rPr lang="en-US" sz="1650" dirty="0">
                <a:latin typeface="Calibri" panose="020F0502020204030204" pitchFamily="34" charset="0"/>
              </a:rPr>
              <a:t>Privacy</a:t>
            </a:r>
          </a:p>
          <a:p>
            <a:r>
              <a:rPr lang="en-US" sz="1650" dirty="0">
                <a:latin typeface="Calibri" panose="020F0502020204030204" pitchFamily="34" charset="0"/>
              </a:rPr>
              <a:t>No subscription fees</a:t>
            </a:r>
          </a:p>
          <a:p>
            <a:r>
              <a:rPr lang="en-US" sz="1650" dirty="0">
                <a:latin typeface="Calibri" panose="020F0502020204030204" pitchFamily="34" charset="0"/>
              </a:rPr>
              <a:t>Affordable</a:t>
            </a:r>
          </a:p>
          <a:p>
            <a:endParaRPr lang="en-US" sz="1650" dirty="0">
              <a:latin typeface="Calibri" panose="020F0502020204030204" pitchFamily="34" charset="0"/>
            </a:endParaRPr>
          </a:p>
          <a:p>
            <a:pPr marL="173736" indent="0">
              <a:buNone/>
            </a:pPr>
            <a:r>
              <a:rPr lang="en-US" sz="1650" dirty="0">
                <a:latin typeface="Calibri" panose="020F0502020204030204" pitchFamily="34" charset="0"/>
              </a:rPr>
              <a:t>Security also plays another critical role in interoperability:</a:t>
            </a:r>
          </a:p>
          <a:p>
            <a:r>
              <a:rPr lang="en-US" sz="1650" dirty="0">
                <a:latin typeface="Calibri" panose="020F0502020204030204" pitchFamily="34" charset="0"/>
              </a:rPr>
              <a:t>For other makes/models of devices to “hear” and trust the message, each message must be authenticatable</a:t>
            </a:r>
          </a:p>
          <a:p>
            <a:pPr lvl="1"/>
            <a:r>
              <a:rPr lang="en-US" sz="1650" dirty="0">
                <a:latin typeface="Calibri" panose="020F0502020204030204" pitchFamily="34" charset="0"/>
              </a:rPr>
              <a:t>USDOT, OEMs, and security services adapted Public Key Infrastructure (PKI) to serve transportation needs</a:t>
            </a:r>
          </a:p>
          <a:p>
            <a:pPr lvl="1"/>
            <a:r>
              <a:rPr lang="en-US" sz="1650" dirty="0">
                <a:latin typeface="Calibri" panose="020F0502020204030204" pitchFamily="34" charset="0"/>
              </a:rPr>
              <a:t>Credentials change out randomly to obscure location and to protect privacy</a:t>
            </a:r>
          </a:p>
          <a:p>
            <a:pPr lvl="1"/>
            <a:r>
              <a:rPr lang="en-US" sz="1650" dirty="0">
                <a:latin typeface="Calibri" panose="020F0502020204030204" pitchFamily="34" charset="0"/>
              </a:rPr>
              <a:t>Credential system comes with misbehavior detection to identify spoofers, , malicious actors, system failures</a:t>
            </a:r>
          </a:p>
          <a:p>
            <a:pPr lvl="1"/>
            <a:r>
              <a:rPr lang="en-US" sz="1650" dirty="0">
                <a:latin typeface="Calibri" panose="020F0502020204030204" pitchFamily="34" charset="0"/>
              </a:rPr>
              <a:t>Because credentials are not linked or networked, disruptions are localized--difficult to create “zombie apocalypse” </a:t>
            </a:r>
          </a:p>
          <a:p>
            <a:endParaRPr lang="en-US" sz="1650" dirty="0">
              <a:latin typeface="Calibri" panose="020F0502020204030204" pitchFamily="34" charset="0"/>
            </a:endParaRPr>
          </a:p>
        </p:txBody>
      </p:sp>
      <p:cxnSp>
        <p:nvCxnSpPr>
          <p:cNvPr id="7190" name="Straight Connector 15"/>
          <p:cNvCxnSpPr>
            <a:cxnSpLocks noChangeShapeType="1"/>
          </p:cNvCxnSpPr>
          <p:nvPr/>
        </p:nvCxnSpPr>
        <p:spPr bwMode="auto">
          <a:xfrm>
            <a:off x="609600" y="1050760"/>
            <a:ext cx="8153400" cy="0"/>
          </a:xfrm>
          <a:prstGeom prst="line">
            <a:avLst/>
          </a:prstGeom>
          <a:noFill/>
          <a:ln w="19050" algn="ctr">
            <a:solidFill>
              <a:srgbClr val="336699"/>
            </a:solidFill>
            <a:round/>
            <a:headEnd/>
            <a:tailEnd/>
          </a:ln>
          <a:extLst>
            <a:ext uri="{909E8E84-426E-40DD-AFC4-6F175D3DCCD1}">
              <a14:hiddenFill xmlns:a14="http://schemas.microsoft.com/office/drawing/2010/main">
                <a:noFill/>
              </a14:hiddenFill>
            </a:ext>
          </a:extLst>
        </p:spPr>
      </p:cxn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9384" y="1430036"/>
            <a:ext cx="2942006" cy="3061755"/>
          </a:xfrm>
          <a:prstGeom prst="rect">
            <a:avLst/>
          </a:prstGeom>
        </p:spPr>
      </p:pic>
    </p:spTree>
    <p:extLst>
      <p:ext uri="{BB962C8B-B14F-4D97-AF65-F5344CB8AC3E}">
        <p14:creationId xmlns:p14="http://schemas.microsoft.com/office/powerpoint/2010/main" val="14226296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0526"/>
            <a:ext cx="8229600" cy="762000"/>
          </a:xfrm>
        </p:spPr>
        <p:txBody>
          <a:bodyPr/>
          <a:lstStyle/>
          <a:p>
            <a:r>
              <a:rPr lang="en-US" sz="2700" i="1" dirty="0"/>
              <a:t>4.IX. The Addition of Sharing</a:t>
            </a:r>
          </a:p>
        </p:txBody>
      </p:sp>
      <p:sp>
        <p:nvSpPr>
          <p:cNvPr id="3" name="Content Placeholder 2"/>
          <p:cNvSpPr>
            <a:spLocks noGrp="1"/>
          </p:cNvSpPr>
          <p:nvPr>
            <p:ph idx="1"/>
          </p:nvPr>
        </p:nvSpPr>
        <p:spPr>
          <a:xfrm>
            <a:off x="294773" y="1634449"/>
            <a:ext cx="8554453" cy="4525963"/>
          </a:xfrm>
        </p:spPr>
        <p:txBody>
          <a:bodyPr/>
          <a:lstStyle/>
          <a:p>
            <a:r>
              <a:rPr lang="en-US" sz="1650" b="1" dirty="0">
                <a:solidFill>
                  <a:schemeClr val="accent6"/>
                </a:solidFill>
                <a:latin typeface="Calibri" panose="020F0502020204030204" pitchFamily="34" charset="0"/>
              </a:rPr>
              <a:t>Rechannelization: </a:t>
            </a:r>
            <a:r>
              <a:rPr lang="en-US" sz="1650" b="1" dirty="0">
                <a:latin typeface="Calibri" panose="020F0502020204030204" pitchFamily="34" charset="0"/>
              </a:rPr>
              <a:t>In this proposal, unlicensed national information infrastructure (UNII-4) devices looking to </a:t>
            </a:r>
            <a:r>
              <a:rPr lang="en-US" sz="1650" b="1" u="sng" dirty="0">
                <a:latin typeface="Calibri" panose="020F0502020204030204" pitchFamily="34" charset="0"/>
              </a:rPr>
              <a:t>share</a:t>
            </a:r>
            <a:r>
              <a:rPr lang="en-US" sz="1650" b="1" dirty="0">
                <a:latin typeface="Calibri" panose="020F0502020204030204" pitchFamily="34" charset="0"/>
              </a:rPr>
              <a:t> the lower 40Mhz for wider channels (40MHz, 80 MHz, 160MHz):</a:t>
            </a:r>
          </a:p>
          <a:p>
            <a:pPr lvl="1"/>
            <a:r>
              <a:rPr lang="en-US" sz="1650" dirty="0">
                <a:latin typeface="Calibri" panose="020F0502020204030204" pitchFamily="34" charset="0"/>
              </a:rPr>
              <a:t>Based on physics, we might expect adjacent channel energy “bleed over” into upper 30MHz where V2X safety will need to move—</a:t>
            </a:r>
            <a:r>
              <a:rPr lang="en-US" sz="1650" i="1" dirty="0">
                <a:latin typeface="Calibri" panose="020F0502020204030204" pitchFamily="34" charset="0"/>
              </a:rPr>
              <a:t>this is the basis of the USDOT-FCC-NTIA Phase II testing</a:t>
            </a:r>
          </a:p>
          <a:p>
            <a:pPr lvl="1"/>
            <a:r>
              <a:rPr lang="en-US" sz="1650" dirty="0">
                <a:latin typeface="Calibri" panose="020F0502020204030204" pitchFamily="34" charset="0"/>
              </a:rPr>
              <a:t>If moving to wider channels, V2X must adjust—10MHz channels are highly efficient for V2X</a:t>
            </a:r>
          </a:p>
          <a:p>
            <a:pPr lvl="1"/>
            <a:r>
              <a:rPr lang="en-US" sz="1650" dirty="0">
                <a:latin typeface="Calibri" panose="020F0502020204030204" pitchFamily="34" charset="0"/>
              </a:rPr>
              <a:t>UNII-4 has different message priority schemes; different message types, transmit rates; different power levels and ranges:</a:t>
            </a:r>
          </a:p>
          <a:p>
            <a:pPr lvl="2"/>
            <a:r>
              <a:rPr lang="en-US" sz="1650" dirty="0">
                <a:latin typeface="Calibri" panose="020F0502020204030204" pitchFamily="34" charset="0"/>
              </a:rPr>
              <a:t>Current band plan configured to prioritize data—short bursts</a:t>
            </a:r>
          </a:p>
          <a:p>
            <a:pPr lvl="2"/>
            <a:r>
              <a:rPr lang="en-US" sz="1650" dirty="0">
                <a:latin typeface="Calibri" panose="020F0502020204030204" pitchFamily="34" charset="0"/>
              </a:rPr>
              <a:t>Unlicensed devices planned for video—longer transmissions—as well as voice, and data—how to prioritize needs to be resolved</a:t>
            </a:r>
          </a:p>
          <a:p>
            <a:pPr lvl="1"/>
            <a:r>
              <a:rPr lang="en-US" sz="1650" dirty="0">
                <a:latin typeface="Calibri" panose="020F0502020204030204" pitchFamily="34" charset="0"/>
              </a:rPr>
              <a:t>V2X will interfere with itself (</a:t>
            </a:r>
            <a:r>
              <a:rPr lang="en-US" sz="1650" i="1" dirty="0">
                <a:latin typeface="Calibri" panose="020F0502020204030204" pitchFamily="34" charset="0"/>
              </a:rPr>
              <a:t>USDOT test results available-unpublished</a:t>
            </a:r>
            <a:r>
              <a:rPr lang="en-US" sz="1650" dirty="0">
                <a:latin typeface="Calibri" panose="020F0502020204030204" pitchFamily="34" charset="0"/>
              </a:rPr>
              <a:t>) which suggests rechannelization is not feasible</a:t>
            </a:r>
          </a:p>
          <a:p>
            <a:r>
              <a:rPr lang="en-US" sz="1650" b="1" dirty="0">
                <a:solidFill>
                  <a:schemeClr val="accent6"/>
                </a:solidFill>
                <a:latin typeface="Calibri" panose="020F0502020204030204" pitchFamily="34" charset="0"/>
              </a:rPr>
              <a:t>Detect &amp; Vacate:</a:t>
            </a:r>
            <a:r>
              <a:rPr lang="en-US" sz="1650" b="1" dirty="0">
                <a:latin typeface="Calibri" panose="020F0502020204030204" pitchFamily="34" charset="0"/>
              </a:rPr>
              <a:t> In this proposal, UNII-4 devices look to share the lower 40Mhz by detecting DSRC and vacating (D&amp;V):</a:t>
            </a:r>
          </a:p>
          <a:p>
            <a:pPr lvl="1"/>
            <a:r>
              <a:rPr lang="en-US" sz="1650" dirty="0">
                <a:latin typeface="Calibri" panose="020F0502020204030204" pitchFamily="34" charset="0"/>
              </a:rPr>
              <a:t>Also part of Phase 2 testing</a:t>
            </a:r>
          </a:p>
        </p:txBody>
      </p:sp>
      <p:sp>
        <p:nvSpPr>
          <p:cNvPr id="4" name="Rectangle 3"/>
          <p:cNvSpPr/>
          <p:nvPr/>
        </p:nvSpPr>
        <p:spPr>
          <a:xfrm>
            <a:off x="408656" y="1216078"/>
            <a:ext cx="9004851" cy="338555"/>
          </a:xfrm>
          <a:prstGeom prst="rect">
            <a:avLst/>
          </a:prstGeom>
        </p:spPr>
        <p:txBody>
          <a:bodyPr wrap="square">
            <a:spAutoFit/>
          </a:bodyPr>
          <a:lstStyle/>
          <a:p>
            <a:r>
              <a:rPr lang="en-US" sz="1600" dirty="0">
                <a:solidFill>
                  <a:srgbClr val="FF0000"/>
                </a:solidFill>
                <a:latin typeface="Calibri" panose="020F0502020204030204" pitchFamily="34" charset="0"/>
              </a:rPr>
              <a:t>Now add the complexity with sharing. Two types of sharing under analysis:</a:t>
            </a:r>
            <a:endParaRPr lang="en-US" sz="1600" dirty="0"/>
          </a:p>
        </p:txBody>
      </p:sp>
    </p:spTree>
    <p:extLst>
      <p:ext uri="{BB962C8B-B14F-4D97-AF65-F5344CB8AC3E}">
        <p14:creationId xmlns:p14="http://schemas.microsoft.com/office/powerpoint/2010/main" val="13944929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2700" i="1" dirty="0"/>
              <a:t>4.X. Nationwide Scalability</a:t>
            </a:r>
            <a:endParaRPr lang="en-US" sz="2700" dirty="0"/>
          </a:p>
        </p:txBody>
      </p:sp>
      <p:sp>
        <p:nvSpPr>
          <p:cNvPr id="6" name="Content Placeholder 5"/>
          <p:cNvSpPr>
            <a:spLocks noGrp="1"/>
          </p:cNvSpPr>
          <p:nvPr>
            <p:ph idx="1"/>
          </p:nvPr>
        </p:nvSpPr>
        <p:spPr>
          <a:xfrm>
            <a:off x="457200" y="1295400"/>
            <a:ext cx="8302752" cy="4525963"/>
          </a:xfrm>
        </p:spPr>
        <p:txBody>
          <a:bodyPr/>
          <a:lstStyle/>
          <a:p>
            <a:r>
              <a:rPr lang="en-US" sz="1650" dirty="0">
                <a:latin typeface="Calibri" panose="020F0502020204030204" pitchFamily="34" charset="0"/>
                <a:cs typeface="Calibri" panose="020F0502020204030204" pitchFamily="34" charset="0"/>
              </a:rPr>
              <a:t>V2X Communications tested (2008-2010), demonstrated in real-world conditions (2012-2014), and proven through standards and certification (2012-2016)</a:t>
            </a:r>
          </a:p>
          <a:p>
            <a:r>
              <a:rPr lang="en-US" sz="1650" dirty="0">
                <a:latin typeface="Calibri" panose="020F0502020204030204" pitchFamily="34" charset="0"/>
                <a:cs typeface="Calibri" panose="020F0502020204030204" pitchFamily="34" charset="0"/>
              </a:rPr>
              <a:t>Investments by State and local agencies have advanced: As of November 2019:</a:t>
            </a:r>
          </a:p>
          <a:p>
            <a:pPr lvl="1"/>
            <a:r>
              <a:rPr lang="en-US" sz="1650" dirty="0">
                <a:latin typeface="Calibri" panose="020F0502020204030204" pitchFamily="34" charset="0"/>
                <a:cs typeface="Calibri" panose="020F0502020204030204" pitchFamily="34" charset="0"/>
              </a:rPr>
              <a:t>57 operational sites; 40 in planning  (12 additional sites since March 2019)</a:t>
            </a:r>
          </a:p>
          <a:p>
            <a:pPr lvl="1"/>
            <a:r>
              <a:rPr lang="en-US" sz="1650" dirty="0">
                <a:latin typeface="Calibri" panose="020F0502020204030204" pitchFamily="34" charset="0"/>
                <a:cs typeface="Calibri" panose="020F0502020204030204" pitchFamily="34" charset="0"/>
              </a:rPr>
              <a:t>8,098 infrastructure installations; 18, 877 vehicle installations (mostly public sector vehicles) + private fleet vehicles (numbers of GM Cadillacs, but installed since 2017)</a:t>
            </a:r>
          </a:p>
          <a:p>
            <a:endParaRPr lang="en-US" sz="1650" dirty="0">
              <a:latin typeface="Calibri" panose="020F0502020204030204" pitchFamily="34" charset="0"/>
              <a:cs typeface="Calibri" panose="020F0502020204030204" pitchFamily="34" charset="0"/>
            </a:endParaRPr>
          </a:p>
          <a:p>
            <a:endParaRPr lang="en-US" sz="1650" dirty="0">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rotWithShape="1">
          <a:blip r:embed="rId2"/>
          <a:srcRect l="16084" t="34297" r="17750" b="6148"/>
          <a:stretch/>
        </p:blipFill>
        <p:spPr>
          <a:xfrm>
            <a:off x="612648" y="3300984"/>
            <a:ext cx="7918704" cy="3337560"/>
          </a:xfrm>
          <a:prstGeom prst="rect">
            <a:avLst/>
          </a:prstGeom>
        </p:spPr>
      </p:pic>
    </p:spTree>
    <p:extLst>
      <p:ext uri="{BB962C8B-B14F-4D97-AF65-F5344CB8AC3E}">
        <p14:creationId xmlns:p14="http://schemas.microsoft.com/office/powerpoint/2010/main" val="8154436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256675" y="196516"/>
            <a:ext cx="7225747" cy="762000"/>
          </a:xfrm>
        </p:spPr>
        <p:txBody>
          <a:bodyPr/>
          <a:lstStyle/>
          <a:p>
            <a:r>
              <a:rPr lang="en-US" altLang="en-US" sz="2700" i="1" dirty="0"/>
              <a:t>4.X. Nationwide Scalability</a:t>
            </a:r>
          </a:p>
        </p:txBody>
      </p:sp>
      <p:cxnSp>
        <p:nvCxnSpPr>
          <p:cNvPr id="7190" name="Straight Connector 15"/>
          <p:cNvCxnSpPr>
            <a:cxnSpLocks noChangeShapeType="1"/>
          </p:cNvCxnSpPr>
          <p:nvPr/>
        </p:nvCxnSpPr>
        <p:spPr bwMode="auto">
          <a:xfrm>
            <a:off x="609600" y="990600"/>
            <a:ext cx="8153400" cy="0"/>
          </a:xfrm>
          <a:prstGeom prst="line">
            <a:avLst/>
          </a:prstGeom>
          <a:noFill/>
          <a:ln w="19050" algn="ctr">
            <a:solidFill>
              <a:srgbClr val="336699"/>
            </a:solidFill>
            <a:round/>
            <a:headEnd/>
            <a:tailEnd/>
          </a:ln>
          <a:extLst>
            <a:ext uri="{909E8E84-426E-40DD-AFC4-6F175D3DCCD1}">
              <a14:hiddenFill xmlns:a14="http://schemas.microsoft.com/office/drawing/2010/main">
                <a:noFill/>
              </a14:hiddenFill>
            </a:ext>
          </a:extLst>
        </p:spPr>
      </p:cxnSp>
      <p:pic>
        <p:nvPicPr>
          <p:cNvPr id="4" name="Picture 3"/>
          <p:cNvPicPr>
            <a:picLocks noChangeAspect="1"/>
          </p:cNvPicPr>
          <p:nvPr/>
        </p:nvPicPr>
        <p:blipFill rotWithShape="1">
          <a:blip r:embed="rId2"/>
          <a:srcRect l="21919" t="12998" r="22020" b="10797"/>
          <a:stretch/>
        </p:blipFill>
        <p:spPr>
          <a:xfrm>
            <a:off x="502920" y="1314365"/>
            <a:ext cx="7955280" cy="5084241"/>
          </a:xfrm>
          <a:prstGeom prst="rect">
            <a:avLst/>
          </a:prstGeom>
        </p:spPr>
      </p:pic>
    </p:spTree>
    <p:extLst>
      <p:ext uri="{BB962C8B-B14F-4D97-AF65-F5344CB8AC3E}">
        <p14:creationId xmlns:p14="http://schemas.microsoft.com/office/powerpoint/2010/main" val="38502526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39151" y="219508"/>
            <a:ext cx="7225747" cy="762000"/>
          </a:xfrm>
        </p:spPr>
        <p:txBody>
          <a:bodyPr/>
          <a:lstStyle/>
          <a:p>
            <a:r>
              <a:rPr lang="en-US" altLang="en-US" sz="2800" i="1" dirty="0"/>
              <a:t>4.XI. </a:t>
            </a:r>
            <a:r>
              <a:rPr lang="en-US" altLang="en-US" sz="2700" i="1" dirty="0"/>
              <a:t>Market</a:t>
            </a:r>
            <a:r>
              <a:rPr lang="en-US" altLang="en-US" sz="2800" i="1" dirty="0"/>
              <a:t> Availability &amp; Certification</a:t>
            </a:r>
          </a:p>
        </p:txBody>
      </p:sp>
      <p:cxnSp>
        <p:nvCxnSpPr>
          <p:cNvPr id="7190" name="Straight Connector 15"/>
          <p:cNvCxnSpPr>
            <a:cxnSpLocks noChangeShapeType="1"/>
          </p:cNvCxnSpPr>
          <p:nvPr/>
        </p:nvCxnSpPr>
        <p:spPr bwMode="auto">
          <a:xfrm>
            <a:off x="609600" y="990600"/>
            <a:ext cx="8153400" cy="0"/>
          </a:xfrm>
          <a:prstGeom prst="line">
            <a:avLst/>
          </a:prstGeom>
          <a:noFill/>
          <a:ln w="19050" algn="ctr">
            <a:solidFill>
              <a:srgbClr val="336699"/>
            </a:solidFill>
            <a:round/>
            <a:headEnd/>
            <a:tailEnd/>
          </a:ln>
          <a:extLst>
            <a:ext uri="{909E8E84-426E-40DD-AFC4-6F175D3DCCD1}">
              <a14:hiddenFill xmlns:a14="http://schemas.microsoft.com/office/drawing/2010/main">
                <a:noFill/>
              </a14:hiddenFill>
            </a:ext>
          </a:extLst>
        </p:spPr>
      </p:cxnSp>
      <p:graphicFrame>
        <p:nvGraphicFramePr>
          <p:cNvPr id="2" name="Table 1"/>
          <p:cNvGraphicFramePr>
            <a:graphicFrameLocks noGrp="1"/>
          </p:cNvGraphicFramePr>
          <p:nvPr>
            <p:extLst>
              <p:ext uri="{D42A27DB-BD31-4B8C-83A1-F6EECF244321}">
                <p14:modId xmlns:p14="http://schemas.microsoft.com/office/powerpoint/2010/main" val="3364409459"/>
              </p:ext>
            </p:extLst>
          </p:nvPr>
        </p:nvGraphicFramePr>
        <p:xfrm>
          <a:off x="155191" y="1500827"/>
          <a:ext cx="8796304" cy="2849880"/>
        </p:xfrm>
        <a:graphic>
          <a:graphicData uri="http://schemas.openxmlformats.org/drawingml/2006/table">
            <a:tbl>
              <a:tblPr firstRow="1" bandRow="1">
                <a:tableStyleId>{5C22544A-7EE6-4342-B048-85BDC9FD1C3A}</a:tableStyleId>
              </a:tblPr>
              <a:tblGrid>
                <a:gridCol w="1946325">
                  <a:extLst>
                    <a:ext uri="{9D8B030D-6E8A-4147-A177-3AD203B41FA5}">
                      <a16:colId xmlns:a16="http://schemas.microsoft.com/office/drawing/2014/main" val="20000"/>
                    </a:ext>
                  </a:extLst>
                </a:gridCol>
                <a:gridCol w="6849979">
                  <a:extLst>
                    <a:ext uri="{9D8B030D-6E8A-4147-A177-3AD203B41FA5}">
                      <a16:colId xmlns:a16="http://schemas.microsoft.com/office/drawing/2014/main" val="20001"/>
                    </a:ext>
                  </a:extLst>
                </a:gridCol>
              </a:tblGrid>
              <a:tr h="370840">
                <a:tc>
                  <a:txBody>
                    <a:bodyPr/>
                    <a:lstStyle/>
                    <a:p>
                      <a:r>
                        <a:rPr lang="en-US" sz="1600" dirty="0">
                          <a:latin typeface="Calibri" panose="020F0502020204030204" pitchFamily="34" charset="0"/>
                        </a:rPr>
                        <a:t>For V2X</a:t>
                      </a:r>
                    </a:p>
                  </a:txBody>
                  <a:tcPr/>
                </a:tc>
                <a:tc>
                  <a:txBody>
                    <a:bodyPr/>
                    <a:lstStyle/>
                    <a:p>
                      <a:endParaRPr lang="en-US" sz="1600" dirty="0">
                        <a:latin typeface="Calibri" panose="020F0502020204030204" pitchFamily="34" charset="0"/>
                      </a:endParaRPr>
                    </a:p>
                  </a:txBody>
                  <a:tcPr/>
                </a:tc>
                <a:extLst>
                  <a:ext uri="{0D108BD9-81ED-4DB2-BD59-A6C34878D82A}">
                    <a16:rowId xmlns:a16="http://schemas.microsoft.com/office/drawing/2014/main" val="10000"/>
                  </a:ext>
                </a:extLst>
              </a:tr>
              <a:tr h="370840">
                <a:tc>
                  <a:txBody>
                    <a:bodyPr/>
                    <a:lstStyle/>
                    <a:p>
                      <a:r>
                        <a:rPr lang="en-US" sz="1600" dirty="0">
                          <a:latin typeface="Calibri" panose="020F0502020204030204" pitchFamily="34" charset="0"/>
                        </a:rPr>
                        <a:t>OEMs</a:t>
                      </a:r>
                    </a:p>
                  </a:txBody>
                  <a:tcPr/>
                </a:tc>
                <a:tc>
                  <a:txBody>
                    <a:bodyPr/>
                    <a:lstStyle/>
                    <a:p>
                      <a:r>
                        <a:rPr lang="en-US" sz="1600" dirty="0">
                          <a:latin typeface="Calibri" panose="020F0502020204030204" pitchFamily="34" charset="0"/>
                        </a:rPr>
                        <a:t>General Motors, Toyota, Volkswagen, Honda for automobiles; for truck integrators, Peloton and Volvo offer modules </a:t>
                      </a:r>
                    </a:p>
                  </a:txBody>
                  <a:tcPr/>
                </a:tc>
                <a:extLst>
                  <a:ext uri="{0D108BD9-81ED-4DB2-BD59-A6C34878D82A}">
                    <a16:rowId xmlns:a16="http://schemas.microsoft.com/office/drawing/2014/main" val="10001"/>
                  </a:ext>
                </a:extLst>
              </a:tr>
              <a:tr h="370840">
                <a:tc>
                  <a:txBody>
                    <a:bodyPr/>
                    <a:lstStyle/>
                    <a:p>
                      <a:r>
                        <a:rPr lang="en-US" sz="1600" dirty="0">
                          <a:latin typeface="Calibri" panose="020F0502020204030204" pitchFamily="34" charset="0"/>
                        </a:rPr>
                        <a:t>Device</a:t>
                      </a:r>
                      <a:r>
                        <a:rPr lang="en-US" sz="1600" baseline="0" dirty="0">
                          <a:latin typeface="Calibri" panose="020F0502020204030204" pitchFamily="34" charset="0"/>
                        </a:rPr>
                        <a:t> Suppliers</a:t>
                      </a:r>
                      <a:endParaRPr lang="en-US" sz="1600" dirty="0">
                        <a:latin typeface="Calibri" panose="020F0502020204030204" pitchFamily="34" charset="0"/>
                      </a:endParaRPr>
                    </a:p>
                  </a:txBody>
                  <a:tcPr/>
                </a:tc>
                <a:tc>
                  <a:txBody>
                    <a:bodyPr/>
                    <a:lstStyle/>
                    <a:p>
                      <a:r>
                        <a:rPr lang="en-US" sz="1600" dirty="0">
                          <a:latin typeface="Calibri" panose="020F0502020204030204" pitchFamily="34" charset="0"/>
                        </a:rPr>
                        <a:t>Delphi,</a:t>
                      </a:r>
                      <a:r>
                        <a:rPr lang="en-US" sz="1600" baseline="0" dirty="0">
                          <a:latin typeface="Calibri" panose="020F0502020204030204" pitchFamily="34" charset="0"/>
                        </a:rPr>
                        <a:t> Qualcomm, Savari, Visteon, Denso, Commsignia, Cohda, Siemens, Econolite, many others</a:t>
                      </a:r>
                      <a:endParaRPr lang="en-US" sz="1600" dirty="0">
                        <a:latin typeface="Calibri" panose="020F0502020204030204" pitchFamily="34" charset="0"/>
                      </a:endParaRPr>
                    </a:p>
                  </a:txBody>
                  <a:tcPr/>
                </a:tc>
                <a:extLst>
                  <a:ext uri="{0D108BD9-81ED-4DB2-BD59-A6C34878D82A}">
                    <a16:rowId xmlns:a16="http://schemas.microsoft.com/office/drawing/2014/main" val="10002"/>
                  </a:ext>
                </a:extLst>
              </a:tr>
              <a:tr h="370840">
                <a:tc>
                  <a:txBody>
                    <a:bodyPr/>
                    <a:lstStyle/>
                    <a:p>
                      <a:r>
                        <a:rPr lang="en-US" sz="1600" dirty="0">
                          <a:latin typeface="Calibri" panose="020F0502020204030204" pitchFamily="34" charset="0"/>
                        </a:rPr>
                        <a:t>Chip Manufacturers</a:t>
                      </a:r>
                    </a:p>
                  </a:txBody>
                  <a:tcPr/>
                </a:tc>
                <a:tc>
                  <a:txBody>
                    <a:bodyPr/>
                    <a:lstStyle/>
                    <a:p>
                      <a:r>
                        <a:rPr lang="en-US" sz="1600" dirty="0">
                          <a:latin typeface="Calibri" panose="020F0502020204030204" pitchFamily="34" charset="0"/>
                        </a:rPr>
                        <a:t>Qualcomm, NXP, Autotalks, Huawei, others</a:t>
                      </a:r>
                    </a:p>
                  </a:txBody>
                  <a:tcPr/>
                </a:tc>
                <a:extLst>
                  <a:ext uri="{0D108BD9-81ED-4DB2-BD59-A6C34878D82A}">
                    <a16:rowId xmlns:a16="http://schemas.microsoft.com/office/drawing/2014/main" val="10003"/>
                  </a:ext>
                </a:extLst>
              </a:tr>
              <a:tr h="370840">
                <a:tc>
                  <a:txBody>
                    <a:bodyPr/>
                    <a:lstStyle/>
                    <a:p>
                      <a:r>
                        <a:rPr lang="en-US" sz="1600" dirty="0">
                          <a:latin typeface="Calibri" panose="020F0502020204030204" pitchFamily="34" charset="0"/>
                        </a:rPr>
                        <a:t>Standards</a:t>
                      </a:r>
                    </a:p>
                  </a:txBody>
                  <a:tcPr/>
                </a:tc>
                <a:tc>
                  <a:txBody>
                    <a:bodyPr/>
                    <a:lstStyle/>
                    <a:p>
                      <a:r>
                        <a:rPr lang="en-US" sz="1600" dirty="0">
                          <a:latin typeface="Calibri" panose="020F0502020204030204" pitchFamily="34" charset="0"/>
                        </a:rPr>
                        <a:t>Available through IEEE,</a:t>
                      </a:r>
                      <a:r>
                        <a:rPr lang="en-US" sz="1600" baseline="0" dirty="0">
                          <a:latin typeface="Calibri" panose="020F0502020204030204" pitchFamily="34" charset="0"/>
                        </a:rPr>
                        <a:t> SAE, ISO; standards are </a:t>
                      </a:r>
                      <a:r>
                        <a:rPr lang="en-US" sz="1600" dirty="0">
                          <a:latin typeface="Calibri" panose="020F0502020204030204" pitchFamily="34" charset="0"/>
                        </a:rPr>
                        <a:t>tested/mature, basis of certification tests</a:t>
                      </a:r>
                    </a:p>
                  </a:txBody>
                  <a:tcPr/>
                </a:tc>
                <a:extLst>
                  <a:ext uri="{0D108BD9-81ED-4DB2-BD59-A6C34878D82A}">
                    <a16:rowId xmlns:a16="http://schemas.microsoft.com/office/drawing/2014/main" val="1000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Calibri" panose="020F0502020204030204" pitchFamily="34" charset="0"/>
                        </a:rPr>
                        <a:t>Certification</a:t>
                      </a:r>
                      <a:r>
                        <a:rPr lang="en-US" sz="1600" baseline="0" dirty="0">
                          <a:latin typeface="Calibri" panose="020F0502020204030204" pitchFamily="34" charset="0"/>
                        </a:rPr>
                        <a:t> Labs</a:t>
                      </a:r>
                      <a:endParaRPr lang="en-US" sz="1600" dirty="0">
                        <a:latin typeface="Calibri" panose="020F0502020204030204" pitchFamily="34" charset="0"/>
                      </a:endParaRPr>
                    </a:p>
                  </a:txBody>
                  <a:tcPr/>
                </a:tc>
                <a:tc>
                  <a:txBody>
                    <a:bodyPr/>
                    <a:lstStyle/>
                    <a:p>
                      <a:r>
                        <a:rPr lang="en-US" sz="1600" dirty="0">
                          <a:latin typeface="Calibri" panose="020F0502020204030204" pitchFamily="34" charset="0"/>
                        </a:rPr>
                        <a:t>Certification test</a:t>
                      </a:r>
                      <a:r>
                        <a:rPr lang="en-US" sz="1600" baseline="0" dirty="0">
                          <a:latin typeface="Calibri" panose="020F0502020204030204" pitchFamily="34" charset="0"/>
                        </a:rPr>
                        <a:t> suites exist from: </a:t>
                      </a:r>
                      <a:r>
                        <a:rPr lang="en-US" sz="1600" dirty="0">
                          <a:latin typeface="Calibri" panose="020F0502020204030204" pitchFamily="34" charset="0"/>
                        </a:rPr>
                        <a:t>Danlaw, 7Layers, OmniAir Consortium</a:t>
                      </a:r>
                    </a:p>
                  </a:txBody>
                  <a:tcPr/>
                </a:tc>
                <a:extLst>
                  <a:ext uri="{0D108BD9-81ED-4DB2-BD59-A6C34878D82A}">
                    <a16:rowId xmlns:a16="http://schemas.microsoft.com/office/drawing/2014/main" val="10005"/>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4205449742"/>
              </p:ext>
            </p:extLst>
          </p:nvPr>
        </p:nvGraphicFramePr>
        <p:xfrm>
          <a:off x="139149" y="4298753"/>
          <a:ext cx="8796304" cy="2478773"/>
        </p:xfrm>
        <a:graphic>
          <a:graphicData uri="http://schemas.openxmlformats.org/drawingml/2006/table">
            <a:tbl>
              <a:tblPr firstRow="1" bandRow="1">
                <a:tableStyleId>{5C22544A-7EE6-4342-B048-85BDC9FD1C3A}</a:tableStyleId>
              </a:tblPr>
              <a:tblGrid>
                <a:gridCol w="1962367">
                  <a:extLst>
                    <a:ext uri="{9D8B030D-6E8A-4147-A177-3AD203B41FA5}">
                      <a16:colId xmlns:a16="http://schemas.microsoft.com/office/drawing/2014/main" val="20000"/>
                    </a:ext>
                  </a:extLst>
                </a:gridCol>
                <a:gridCol w="6833937">
                  <a:extLst>
                    <a:ext uri="{9D8B030D-6E8A-4147-A177-3AD203B41FA5}">
                      <a16:colId xmlns:a16="http://schemas.microsoft.com/office/drawing/2014/main" val="20001"/>
                    </a:ext>
                  </a:extLst>
                </a:gridCol>
              </a:tblGrid>
              <a:tr h="370840">
                <a:tc>
                  <a:txBody>
                    <a:bodyPr/>
                    <a:lstStyle/>
                    <a:p>
                      <a:r>
                        <a:rPr lang="en-US" sz="1600" dirty="0">
                          <a:latin typeface="Calibri" panose="020F0502020204030204" pitchFamily="34" charset="0"/>
                        </a:rPr>
                        <a:t>For LTE-CV2X</a:t>
                      </a:r>
                    </a:p>
                  </a:txBody>
                  <a:tcPr/>
                </a:tc>
                <a:tc>
                  <a:txBody>
                    <a:bodyPr/>
                    <a:lstStyle/>
                    <a:p>
                      <a:endParaRPr lang="en-US" sz="1600" dirty="0">
                        <a:latin typeface="Calibri" panose="020F0502020204030204" pitchFamily="34" charset="0"/>
                      </a:endParaRPr>
                    </a:p>
                  </a:txBody>
                  <a:tcPr/>
                </a:tc>
                <a:extLst>
                  <a:ext uri="{0D108BD9-81ED-4DB2-BD59-A6C34878D82A}">
                    <a16:rowId xmlns:a16="http://schemas.microsoft.com/office/drawing/2014/main" val="10000"/>
                  </a:ext>
                </a:extLst>
              </a:tr>
              <a:tr h="370840">
                <a:tc>
                  <a:txBody>
                    <a:bodyPr/>
                    <a:lstStyle/>
                    <a:p>
                      <a:r>
                        <a:rPr lang="en-US" sz="1600" dirty="0">
                          <a:latin typeface="Calibri" panose="020F0502020204030204" pitchFamily="34" charset="0"/>
                        </a:rPr>
                        <a:t>OEMs</a:t>
                      </a:r>
                    </a:p>
                  </a:txBody>
                  <a:tcPr/>
                </a:tc>
                <a:tc>
                  <a:txBody>
                    <a:bodyPr/>
                    <a:lstStyle/>
                    <a:p>
                      <a:r>
                        <a:rPr lang="en-US" sz="1600" dirty="0">
                          <a:latin typeface="Calibri" panose="020F0502020204030204" pitchFamily="34" charset="0"/>
                        </a:rPr>
                        <a:t>Ford</a:t>
                      </a:r>
                    </a:p>
                  </a:txBody>
                  <a:tcPr/>
                </a:tc>
                <a:extLst>
                  <a:ext uri="{0D108BD9-81ED-4DB2-BD59-A6C34878D82A}">
                    <a16:rowId xmlns:a16="http://schemas.microsoft.com/office/drawing/2014/main" val="10001"/>
                  </a:ext>
                </a:extLst>
              </a:tr>
              <a:tr h="370840">
                <a:tc>
                  <a:txBody>
                    <a:bodyPr/>
                    <a:lstStyle/>
                    <a:p>
                      <a:r>
                        <a:rPr lang="en-US" sz="1600" dirty="0">
                          <a:latin typeface="Calibri" panose="020F0502020204030204" pitchFamily="34" charset="0"/>
                        </a:rPr>
                        <a:t>Device</a:t>
                      </a:r>
                      <a:r>
                        <a:rPr lang="en-US" sz="1600" baseline="0" dirty="0">
                          <a:latin typeface="Calibri" panose="020F0502020204030204" pitchFamily="34" charset="0"/>
                        </a:rPr>
                        <a:t> Suppliers</a:t>
                      </a:r>
                      <a:endParaRPr lang="en-US" sz="1600" dirty="0">
                        <a:latin typeface="Calibri" panose="020F0502020204030204" pitchFamily="34" charset="0"/>
                      </a:endParaRPr>
                    </a:p>
                  </a:txBody>
                  <a:tcPr/>
                </a:tc>
                <a:tc>
                  <a:txBody>
                    <a:bodyPr/>
                    <a:lstStyle/>
                    <a:p>
                      <a:r>
                        <a:rPr lang="en-US" sz="1600" dirty="0">
                          <a:latin typeface="Calibri" panose="020F0502020204030204" pitchFamily="34" charset="0"/>
                        </a:rPr>
                        <a:t>Qualcomm, Huawei</a:t>
                      </a:r>
                    </a:p>
                  </a:txBody>
                  <a:tcPr/>
                </a:tc>
                <a:extLst>
                  <a:ext uri="{0D108BD9-81ED-4DB2-BD59-A6C34878D82A}">
                    <a16:rowId xmlns:a16="http://schemas.microsoft.com/office/drawing/2014/main" val="10002"/>
                  </a:ext>
                </a:extLst>
              </a:tr>
              <a:tr h="370840">
                <a:tc>
                  <a:txBody>
                    <a:bodyPr/>
                    <a:lstStyle/>
                    <a:p>
                      <a:r>
                        <a:rPr lang="en-US" sz="1600" dirty="0">
                          <a:latin typeface="Calibri" panose="020F0502020204030204" pitchFamily="34" charset="0"/>
                        </a:rPr>
                        <a:t>Chip Manufacturers</a:t>
                      </a:r>
                    </a:p>
                  </a:txBody>
                  <a:tcPr/>
                </a:tc>
                <a:tc>
                  <a:txBody>
                    <a:bodyPr/>
                    <a:lstStyle/>
                    <a:p>
                      <a:r>
                        <a:rPr lang="en-US" sz="1600" dirty="0">
                          <a:latin typeface="Calibri" panose="020F0502020204030204" pitchFamily="34" charset="0"/>
                        </a:rPr>
                        <a:t>Qualcomm, NXP, Autotalks</a:t>
                      </a:r>
                    </a:p>
                  </a:txBody>
                  <a:tcPr/>
                </a:tc>
                <a:extLst>
                  <a:ext uri="{0D108BD9-81ED-4DB2-BD59-A6C34878D82A}">
                    <a16:rowId xmlns:a16="http://schemas.microsoft.com/office/drawing/2014/main" val="10003"/>
                  </a:ext>
                </a:extLst>
              </a:tr>
              <a:tr h="370840">
                <a:tc>
                  <a:txBody>
                    <a:bodyPr/>
                    <a:lstStyle/>
                    <a:p>
                      <a:r>
                        <a:rPr lang="en-US" sz="1600" dirty="0">
                          <a:latin typeface="Calibri" panose="020F0502020204030204" pitchFamily="34" charset="0"/>
                        </a:rPr>
                        <a:t>Standards</a:t>
                      </a:r>
                    </a:p>
                  </a:txBody>
                  <a:tcPr/>
                </a:tc>
                <a:tc>
                  <a:txBody>
                    <a:bodyPr/>
                    <a:lstStyle/>
                    <a:p>
                      <a:r>
                        <a:rPr lang="en-US" sz="1600" dirty="0">
                          <a:latin typeface="Calibri" panose="020F0502020204030204" pitchFamily="34" charset="0"/>
                        </a:rPr>
                        <a:t>Based</a:t>
                      </a:r>
                      <a:r>
                        <a:rPr lang="en-US" sz="1600" baseline="0" dirty="0">
                          <a:latin typeface="Calibri" panose="020F0502020204030204" pitchFamily="34" charset="0"/>
                        </a:rPr>
                        <a:t> on 3GPP Release 14 (2016); new standard for cooperative ITS under development at SAE</a:t>
                      </a:r>
                      <a:endParaRPr lang="en-US" sz="1600" dirty="0">
                        <a:latin typeface="Calibri" panose="020F0502020204030204" pitchFamily="34" charset="0"/>
                      </a:endParaRPr>
                    </a:p>
                  </a:txBody>
                  <a:tcPr/>
                </a:tc>
                <a:extLst>
                  <a:ext uri="{0D108BD9-81ED-4DB2-BD59-A6C34878D82A}">
                    <a16:rowId xmlns:a16="http://schemas.microsoft.com/office/drawing/2014/main" val="10004"/>
                  </a:ext>
                </a:extLst>
              </a:tr>
              <a:tr h="4162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Calibri" panose="020F0502020204030204" pitchFamily="34" charset="0"/>
                        </a:rPr>
                        <a:t>Certification</a:t>
                      </a:r>
                      <a:r>
                        <a:rPr lang="en-US" sz="1600" baseline="0" dirty="0">
                          <a:latin typeface="Calibri" panose="020F0502020204030204" pitchFamily="34" charset="0"/>
                        </a:rPr>
                        <a:t> Labs</a:t>
                      </a:r>
                      <a:endParaRPr lang="en-US" sz="1600" dirty="0">
                        <a:latin typeface="Calibri" panose="020F0502020204030204" pitchFamily="34" charset="0"/>
                      </a:endParaRPr>
                    </a:p>
                  </a:txBody>
                  <a:tcPr/>
                </a:tc>
                <a:tc>
                  <a:txBody>
                    <a:bodyPr/>
                    <a:lstStyle/>
                    <a:p>
                      <a:r>
                        <a:rPr lang="en-US" sz="1600" dirty="0">
                          <a:latin typeface="Calibri" panose="020F0502020204030204" pitchFamily="34" charset="0"/>
                        </a:rPr>
                        <a:t>OmniAir Consortium working on developing</a:t>
                      </a:r>
                      <a:r>
                        <a:rPr lang="en-US" sz="1600" baseline="0" dirty="0">
                          <a:latin typeface="Calibri" panose="020F0502020204030204" pitchFamily="34" charset="0"/>
                        </a:rPr>
                        <a:t> </a:t>
                      </a:r>
                      <a:r>
                        <a:rPr lang="en-US" sz="1600" dirty="0">
                          <a:latin typeface="Calibri" panose="020F0502020204030204" pitchFamily="34" charset="0"/>
                        </a:rPr>
                        <a:t>tests</a:t>
                      </a:r>
                    </a:p>
                  </a:txBody>
                  <a:tcPr/>
                </a:tc>
                <a:extLst>
                  <a:ext uri="{0D108BD9-81ED-4DB2-BD59-A6C34878D82A}">
                    <a16:rowId xmlns:a16="http://schemas.microsoft.com/office/drawing/2014/main" val="10005"/>
                  </a:ext>
                </a:extLst>
              </a:tr>
            </a:tbl>
          </a:graphicData>
        </a:graphic>
      </p:graphicFrame>
      <p:sp>
        <p:nvSpPr>
          <p:cNvPr id="3" name="Rectangle 2"/>
          <p:cNvSpPr/>
          <p:nvPr/>
        </p:nvSpPr>
        <p:spPr>
          <a:xfrm>
            <a:off x="139150" y="1181998"/>
            <a:ext cx="9004851" cy="338554"/>
          </a:xfrm>
          <a:prstGeom prst="rect">
            <a:avLst/>
          </a:prstGeom>
        </p:spPr>
        <p:txBody>
          <a:bodyPr wrap="square">
            <a:spAutoFit/>
          </a:bodyPr>
          <a:lstStyle/>
          <a:p>
            <a:r>
              <a:rPr lang="en-US" sz="1600" dirty="0">
                <a:solidFill>
                  <a:srgbClr val="FF0000"/>
                </a:solidFill>
                <a:latin typeface="Calibri" panose="020F0502020204030204" pitchFamily="34" charset="0"/>
              </a:rPr>
              <a:t>To encourage use of the spectrum, technologies have to be market available and tested</a:t>
            </a:r>
            <a:endParaRPr lang="en-US" sz="1600" dirty="0"/>
          </a:p>
        </p:txBody>
      </p:sp>
      <p:pic>
        <p:nvPicPr>
          <p:cNvPr id="4" name="Picture 3"/>
          <p:cNvPicPr>
            <a:picLocks noChangeAspect="1"/>
          </p:cNvPicPr>
          <p:nvPr/>
        </p:nvPicPr>
        <p:blipFill>
          <a:blip r:embed="rId2"/>
          <a:stretch>
            <a:fillRect/>
          </a:stretch>
        </p:blipFill>
        <p:spPr>
          <a:xfrm>
            <a:off x="6994360" y="4327983"/>
            <a:ext cx="1973179" cy="1273259"/>
          </a:xfrm>
          <a:prstGeom prst="rect">
            <a:avLst/>
          </a:prstGeom>
        </p:spPr>
      </p:pic>
    </p:spTree>
    <p:extLst>
      <p:ext uri="{BB962C8B-B14F-4D97-AF65-F5344CB8AC3E}">
        <p14:creationId xmlns:p14="http://schemas.microsoft.com/office/powerpoint/2010/main" val="40614506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700" dirty="0"/>
              <a:t>5. Technology Evolution &amp; Challenges</a:t>
            </a:r>
          </a:p>
        </p:txBody>
      </p:sp>
      <p:sp>
        <p:nvSpPr>
          <p:cNvPr id="3" name="Content Placeholder 2"/>
          <p:cNvSpPr>
            <a:spLocks noGrp="1"/>
          </p:cNvSpPr>
          <p:nvPr>
            <p:ph idx="1"/>
          </p:nvPr>
        </p:nvSpPr>
        <p:spPr/>
        <p:txBody>
          <a:bodyPr/>
          <a:lstStyle/>
          <a:p>
            <a:pPr marL="573786" indent="-400050">
              <a:buSzPct val="75000"/>
              <a:buFont typeface="+mj-lt"/>
              <a:buAutoNum type="romanUcPeriod"/>
            </a:pPr>
            <a:r>
              <a:rPr lang="en-US" sz="1800" b="1" dirty="0">
                <a:latin typeface="Calibri" panose="020F0502020204030204" pitchFamily="34" charset="0"/>
                <a:cs typeface="Calibri" panose="020F0502020204030204" pitchFamily="34" charset="0"/>
              </a:rPr>
              <a:t>New radio technologies</a:t>
            </a:r>
            <a:r>
              <a:rPr lang="en-US" sz="1800" dirty="0">
                <a:latin typeface="Calibri" panose="020F0502020204030204" pitchFamily="34" charset="0"/>
                <a:cs typeface="Calibri" panose="020F0502020204030204" pitchFamily="34" charset="0"/>
              </a:rPr>
              <a:t>:</a:t>
            </a:r>
          </a:p>
          <a:p>
            <a:pPr lvl="1"/>
            <a:r>
              <a:rPr lang="en-US" sz="1800" dirty="0">
                <a:latin typeface="Calibri" panose="020F0502020204030204" pitchFamily="34" charset="0"/>
                <a:cs typeface="Calibri" panose="020F0502020204030204" pitchFamily="34" charset="0"/>
              </a:rPr>
              <a:t>4G LTE Cellular V2X</a:t>
            </a:r>
          </a:p>
          <a:p>
            <a:pPr lvl="1"/>
            <a:r>
              <a:rPr lang="en-US" sz="1800" dirty="0">
                <a:latin typeface="Calibri" panose="020F0502020204030204" pitchFamily="34" charset="0"/>
                <a:cs typeface="Calibri" panose="020F0502020204030204" pitchFamily="34" charset="0"/>
              </a:rPr>
              <a:t>5G New Radio</a:t>
            </a:r>
          </a:p>
          <a:p>
            <a:pPr lvl="1"/>
            <a:endParaRPr lang="en-US" sz="1800" dirty="0">
              <a:latin typeface="Calibri" panose="020F0502020204030204" pitchFamily="34" charset="0"/>
              <a:cs typeface="Calibri" panose="020F0502020204030204" pitchFamily="34" charset="0"/>
            </a:endParaRPr>
          </a:p>
          <a:p>
            <a:pPr marL="516636" indent="-342900">
              <a:buSzPct val="75000"/>
              <a:buFont typeface="+mj-lt"/>
              <a:buAutoNum type="romanUcPeriod"/>
            </a:pPr>
            <a:r>
              <a:rPr lang="en-US" sz="1800" b="1" dirty="0">
                <a:latin typeface="Calibri" panose="020F0502020204030204" pitchFamily="34" charset="0"/>
                <a:cs typeface="Calibri" panose="020F0502020204030204" pitchFamily="34" charset="0"/>
              </a:rPr>
              <a:t>Band Plan Challenges</a:t>
            </a:r>
          </a:p>
          <a:p>
            <a:pPr lvl="1"/>
            <a:r>
              <a:rPr lang="en-US" sz="1800" dirty="0">
                <a:latin typeface="Calibri" panose="020F0502020204030204" pitchFamily="34" charset="0"/>
                <a:cs typeface="Calibri" panose="020F0502020204030204" pitchFamily="34" charset="0"/>
              </a:rPr>
              <a:t>Continued interest by broadband industry in taking spectrum away for video streaming and infotainment</a:t>
            </a:r>
          </a:p>
        </p:txBody>
      </p:sp>
    </p:spTree>
    <p:extLst>
      <p:ext uri="{BB962C8B-B14F-4D97-AF65-F5344CB8AC3E}">
        <p14:creationId xmlns:p14="http://schemas.microsoft.com/office/powerpoint/2010/main" val="7100261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0526"/>
            <a:ext cx="8229600" cy="762000"/>
          </a:xfrm>
        </p:spPr>
        <p:txBody>
          <a:bodyPr/>
          <a:lstStyle/>
          <a:p>
            <a:r>
              <a:rPr lang="en-US" sz="2700" i="1" dirty="0"/>
              <a:t>5.I. The Addition of LTE-CV2X</a:t>
            </a:r>
          </a:p>
        </p:txBody>
      </p:sp>
      <p:sp>
        <p:nvSpPr>
          <p:cNvPr id="3" name="Content Placeholder 2"/>
          <p:cNvSpPr>
            <a:spLocks noGrp="1"/>
          </p:cNvSpPr>
          <p:nvPr>
            <p:ph idx="1"/>
          </p:nvPr>
        </p:nvSpPr>
        <p:spPr>
          <a:xfrm>
            <a:off x="294773" y="1433513"/>
            <a:ext cx="8554453" cy="4525963"/>
          </a:xfrm>
        </p:spPr>
        <p:txBody>
          <a:bodyPr/>
          <a:lstStyle/>
          <a:p>
            <a:pPr marL="173736" indent="0">
              <a:buNone/>
            </a:pPr>
            <a:r>
              <a:rPr lang="en-US" sz="1800" b="1" dirty="0">
                <a:latin typeface="Calibri" panose="020F0502020204030204" pitchFamily="34" charset="0"/>
              </a:rPr>
              <a:t>4G LTE-Cellular V2X (LTE-CV2X):</a:t>
            </a:r>
          </a:p>
          <a:p>
            <a:pPr lvl="1"/>
            <a:r>
              <a:rPr lang="en-US" sz="1800" dirty="0">
                <a:latin typeface="Calibri" panose="020F0502020204030204" pitchFamily="34" charset="0"/>
              </a:rPr>
              <a:t>A recent technological innovation:</a:t>
            </a:r>
          </a:p>
          <a:p>
            <a:pPr lvl="2"/>
            <a:r>
              <a:rPr lang="en-US" sz="1800" dirty="0">
                <a:latin typeface="Calibri" panose="020F0502020204030204" pitchFamily="34" charset="0"/>
              </a:rPr>
              <a:t>Designed for public safety use when cell towers not available</a:t>
            </a:r>
          </a:p>
          <a:p>
            <a:pPr lvl="2"/>
            <a:r>
              <a:rPr lang="en-US" sz="1800" dirty="0">
                <a:latin typeface="Calibri" panose="020F0502020204030204" pitchFamily="34" charset="0"/>
              </a:rPr>
              <a:t>Build on LTE which was not designed for non-networked broadcasts</a:t>
            </a:r>
          </a:p>
          <a:p>
            <a:pPr lvl="2"/>
            <a:r>
              <a:rPr lang="en-US" sz="1800" dirty="0">
                <a:latin typeface="Calibri" panose="020F0502020204030204" pitchFamily="34" charset="0"/>
              </a:rPr>
              <a:t>Given its newness, questions exist about performance, interference, scalability, interoperability</a:t>
            </a:r>
          </a:p>
          <a:p>
            <a:pPr lvl="1"/>
            <a:r>
              <a:rPr lang="en-US" sz="1800" dirty="0">
                <a:latin typeface="Calibri" panose="020F0502020204030204" pitchFamily="34" charset="0"/>
              </a:rPr>
              <a:t>In terms of sharing the band:</a:t>
            </a:r>
          </a:p>
          <a:p>
            <a:pPr lvl="2"/>
            <a:r>
              <a:rPr lang="en-US" sz="1800" dirty="0">
                <a:latin typeface="Calibri" panose="020F0502020204030204" pitchFamily="34" charset="0"/>
              </a:rPr>
              <a:t>V2X and LTE-CV2X cannot “hear” each other and cannot be interoperable within the same channel; thus LTE-CV2X requires its own channels</a:t>
            </a:r>
          </a:p>
          <a:p>
            <a:pPr lvl="2"/>
            <a:r>
              <a:rPr lang="en-US" sz="1800" dirty="0">
                <a:latin typeface="Calibri" panose="020F0502020204030204" pitchFamily="34" charset="0"/>
              </a:rPr>
              <a:t>V2X is Wi-Fi-based and “asynchronous”; and LTE-CV2X is cellular-based and “synchronous”—require different band and channel configurations…appear to not be able to coexist within the 5.9 GHz band</a:t>
            </a:r>
          </a:p>
          <a:p>
            <a:pPr lvl="2"/>
            <a:r>
              <a:rPr lang="en-US" sz="1800" dirty="0">
                <a:latin typeface="Calibri" panose="020F0502020204030204" pitchFamily="34" charset="0"/>
              </a:rPr>
              <a:t>Unsure of whether LTE-CV2X can coexist with other primary users (ISM, military radars, satellite uplinks)</a:t>
            </a:r>
          </a:p>
          <a:p>
            <a:pPr lvl="1"/>
            <a:r>
              <a:rPr lang="en-US" sz="1800" dirty="0">
                <a:latin typeface="Calibri" panose="020F0502020204030204" pitchFamily="34" charset="0"/>
              </a:rPr>
              <a:t>US DOT conducting tests and validating industry statements</a:t>
            </a:r>
          </a:p>
        </p:txBody>
      </p:sp>
    </p:spTree>
    <p:extLst>
      <p:ext uri="{BB962C8B-B14F-4D97-AF65-F5344CB8AC3E}">
        <p14:creationId xmlns:p14="http://schemas.microsoft.com/office/powerpoint/2010/main" val="18419232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7428"/>
            <a:ext cx="8229600" cy="762000"/>
          </a:xfrm>
        </p:spPr>
        <p:txBody>
          <a:bodyPr/>
          <a:lstStyle/>
          <a:p>
            <a:r>
              <a:rPr lang="en-US" sz="2700" i="1" dirty="0"/>
              <a:t>5.II. Recent Proposed NPRM</a:t>
            </a:r>
          </a:p>
        </p:txBody>
      </p:sp>
      <p:sp>
        <p:nvSpPr>
          <p:cNvPr id="3" name="Content Placeholder 2"/>
          <p:cNvSpPr>
            <a:spLocks noGrp="1"/>
          </p:cNvSpPr>
          <p:nvPr>
            <p:ph idx="1"/>
          </p:nvPr>
        </p:nvSpPr>
        <p:spPr/>
        <p:txBody>
          <a:bodyPr/>
          <a:lstStyle/>
          <a:p>
            <a:r>
              <a:rPr lang="en-US" sz="1800" b="1" dirty="0">
                <a:latin typeface="Calibri" panose="020F0502020204030204" pitchFamily="34" charset="0"/>
              </a:rPr>
              <a:t>Current proposed NPRM (Nov 2019): </a:t>
            </a:r>
          </a:p>
          <a:p>
            <a:pPr lvl="1"/>
            <a:r>
              <a:rPr lang="en-US" sz="1800" b="1" dirty="0">
                <a:latin typeface="Calibri" panose="020F0502020204030204" pitchFamily="34" charset="0"/>
              </a:rPr>
              <a:t>This proposal </a:t>
            </a:r>
            <a:r>
              <a:rPr lang="en-US" sz="1800" b="1" dirty="0">
                <a:solidFill>
                  <a:schemeClr val="accent6"/>
                </a:solidFill>
                <a:latin typeface="Calibri" panose="020F0502020204030204" pitchFamily="34" charset="0"/>
              </a:rPr>
              <a:t>removes 45 MHz from V2X communications </a:t>
            </a:r>
            <a:r>
              <a:rPr lang="en-US" sz="1800" b="1" dirty="0">
                <a:latin typeface="Calibri" panose="020F0502020204030204" pitchFamily="34" charset="0"/>
              </a:rPr>
              <a:t>and gives it to UNII-3 and UNII-4 operations</a:t>
            </a:r>
          </a:p>
          <a:p>
            <a:pPr lvl="2"/>
            <a:r>
              <a:rPr lang="en-US" sz="1800" dirty="0">
                <a:latin typeface="Calibri" panose="020F0502020204030204" pitchFamily="34" charset="0"/>
              </a:rPr>
              <a:t>Due to laws of physics, V2X cannot perform all of the anticipated and in-use V2V and V2I safety and mobility in the remaining 30 MHz</a:t>
            </a:r>
            <a:endParaRPr lang="en-US" sz="1800" b="1" dirty="0">
              <a:solidFill>
                <a:schemeClr val="accent6"/>
              </a:solidFill>
              <a:latin typeface="Calibri" panose="020F0502020204030204" pitchFamily="34" charset="0"/>
            </a:endParaRPr>
          </a:p>
          <a:p>
            <a:r>
              <a:rPr lang="en-US" sz="1800" b="1" dirty="0">
                <a:latin typeface="Calibri" panose="020F0502020204030204" pitchFamily="34" charset="0"/>
              </a:rPr>
              <a:t>This proposal </a:t>
            </a:r>
            <a:r>
              <a:rPr lang="en-US" sz="1800" b="1" dirty="0">
                <a:solidFill>
                  <a:schemeClr val="accent6"/>
                </a:solidFill>
                <a:latin typeface="Calibri" panose="020F0502020204030204" pitchFamily="34" charset="0"/>
              </a:rPr>
              <a:t>removes the priority for safety messaging</a:t>
            </a:r>
          </a:p>
        </p:txBody>
      </p:sp>
    </p:spTree>
    <p:extLst>
      <p:ext uri="{BB962C8B-B14F-4D97-AF65-F5344CB8AC3E}">
        <p14:creationId xmlns:p14="http://schemas.microsoft.com/office/powerpoint/2010/main" val="8594014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 What is USDOT’s role?</a:t>
            </a:r>
          </a:p>
        </p:txBody>
      </p:sp>
      <p:sp>
        <p:nvSpPr>
          <p:cNvPr id="3" name="Content Placeholder 2"/>
          <p:cNvSpPr>
            <a:spLocks noGrp="1"/>
          </p:cNvSpPr>
          <p:nvPr>
            <p:ph idx="1"/>
          </p:nvPr>
        </p:nvSpPr>
        <p:spPr>
          <a:xfrm>
            <a:off x="256674" y="1304707"/>
            <a:ext cx="8603862" cy="4525963"/>
          </a:xfrm>
        </p:spPr>
        <p:txBody>
          <a:bodyPr/>
          <a:lstStyle/>
          <a:p>
            <a:pPr>
              <a:spcAft>
                <a:spcPts val="600"/>
              </a:spcAft>
            </a:pPr>
            <a:r>
              <a:rPr lang="en-US" sz="1650" dirty="0">
                <a:latin typeface="Calibri" panose="020F0502020204030204" pitchFamily="34" charset="0"/>
              </a:rPr>
              <a:t>Independent, objective testing on behalf of transportation community, to demonstrate safety</a:t>
            </a:r>
          </a:p>
          <a:p>
            <a:r>
              <a:rPr lang="en-US" sz="1650" dirty="0">
                <a:latin typeface="Calibri" panose="020F0502020204030204" pitchFamily="34" charset="0"/>
              </a:rPr>
              <a:t>Provide results to FCC to support decision-making:</a:t>
            </a:r>
          </a:p>
          <a:p>
            <a:pPr lvl="1"/>
            <a:r>
              <a:rPr lang="en-US" sz="1650" dirty="0">
                <a:latin typeface="Calibri" panose="020F0502020204030204" pitchFamily="34" charset="0"/>
              </a:rPr>
              <a:t>FCC notes that DOT is the agency that defines safety</a:t>
            </a:r>
          </a:p>
          <a:p>
            <a:pPr lvl="1">
              <a:spcAft>
                <a:spcPts val="600"/>
              </a:spcAft>
            </a:pPr>
            <a:r>
              <a:rPr lang="en-US" sz="1650" dirty="0">
                <a:latin typeface="Calibri" panose="020F0502020204030204" pitchFamily="34" charset="0"/>
              </a:rPr>
              <a:t>DOT’s results help FCC understand the variations and opportunities with band use</a:t>
            </a:r>
          </a:p>
          <a:p>
            <a:r>
              <a:rPr lang="en-US" sz="1650" dirty="0">
                <a:latin typeface="Calibri" panose="020F0502020204030204" pitchFamily="34" charset="0"/>
              </a:rPr>
              <a:t>In USDOT’s 2018 Request for Comments, respondents (State and local transportation agencies, V2X vendors, app developers, OEMs, etc.) asked USDOT to continue with testing and research role:</a:t>
            </a:r>
          </a:p>
          <a:p>
            <a:pPr lvl="1"/>
            <a:r>
              <a:rPr lang="en-US" sz="1650" dirty="0">
                <a:latin typeface="Calibri" panose="020F0502020204030204" pitchFamily="34" charset="0"/>
              </a:rPr>
              <a:t>They have a desire to receive results on the feasibility of spectrum sharing with unlicensed broadband devices.</a:t>
            </a:r>
          </a:p>
          <a:p>
            <a:pPr lvl="1"/>
            <a:r>
              <a:rPr lang="en-US" sz="1650" dirty="0">
                <a:latin typeface="Calibri" panose="020F0502020204030204" pitchFamily="34" charset="0"/>
              </a:rPr>
              <a:t>They have a desire to receive results about LTE-CV2X capabilities and offer a comparison against existing V2X communications as input to their investment decisions.</a:t>
            </a:r>
          </a:p>
          <a:p>
            <a:pPr lvl="1"/>
            <a:r>
              <a:rPr lang="en-US" sz="1650" dirty="0">
                <a:latin typeface="Calibri" panose="020F0502020204030204" pitchFamily="34" charset="0"/>
              </a:rPr>
              <a:t>They want a way to identify the performance and safety capabilities of future communications technologies (i.e., 5G) as they emerge to participate in the transportation environment.</a:t>
            </a:r>
          </a:p>
          <a:p>
            <a:pPr lvl="1"/>
            <a:r>
              <a:rPr lang="en-US" sz="1650" dirty="0">
                <a:latin typeface="Calibri" panose="020F0502020204030204" pitchFamily="34" charset="0"/>
              </a:rPr>
              <a:t>They want more data on backward compatibility between generations of V2X technologies. </a:t>
            </a:r>
          </a:p>
          <a:p>
            <a:pPr lvl="1"/>
            <a:r>
              <a:rPr lang="en-US" sz="1650" dirty="0">
                <a:latin typeface="Calibri" panose="020F0502020204030204" pitchFamily="34" charset="0"/>
              </a:rPr>
              <a:t>They want to protect the 75 MHz for transportation as they see opportunities for the spectrum with upcoming emerging technologies (such as automation).</a:t>
            </a:r>
          </a:p>
        </p:txBody>
      </p:sp>
    </p:spTree>
    <p:extLst>
      <p:ext uri="{BB962C8B-B14F-4D97-AF65-F5344CB8AC3E}">
        <p14:creationId xmlns:p14="http://schemas.microsoft.com/office/powerpoint/2010/main" val="24405604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85747" y="239077"/>
            <a:ext cx="8458200" cy="762000"/>
          </a:xfrm>
        </p:spPr>
        <p:txBody>
          <a:bodyPr/>
          <a:lstStyle/>
          <a:p>
            <a:r>
              <a:rPr lang="en-US" sz="2700" dirty="0"/>
              <a:t>1. Overview of 5.9 GHz Communications</a:t>
            </a:r>
          </a:p>
        </p:txBody>
      </p:sp>
      <p:grpSp>
        <p:nvGrpSpPr>
          <p:cNvPr id="6" name="Group 5" descr="This graphic and text box provides a definition for Connected Vehicle Technologies.  The text reads: “Connected Vehicle Technologies”…&#10;….are equipment, applications, systems, or technologies that enable vehicle-to-vehicle (V2V), vehicle-to-infrastructure (V2I), and vehicle-to-portable device (V2X) communications in support of communications-based safety, mobility, and environmental approaches to transportation.  A key difference from today’s traffic applications that connect travelers through smart phones or in-vehicle navigation systems, is the additional data that can be drawn from electronic control units and sensors connected to a vehicle’s Controller Area Network bus  (CAN bus). This data is broadcast to nearby vehicles, providing the receiving vehicle with 360 degrees of coverage and detection. Today’s vehicle-based sensors are limited in terms of direction, field-of-view, and distance at which they are able to detect potential conflicts. Short-range data exchange with infrastructure can produce specific road-segment information for drivers and travelers within a specific geographic area. &#10; Next to the text is a small graphic showing an aerial drawn view of an arterial highway with the DSRC communications rings surrounding all of the vehicles."/>
          <p:cNvGrpSpPr/>
          <p:nvPr/>
        </p:nvGrpSpPr>
        <p:grpSpPr>
          <a:xfrm>
            <a:off x="285747" y="1471614"/>
            <a:ext cx="8458200" cy="4883466"/>
            <a:chOff x="154878" y="-222399"/>
            <a:chExt cx="8461671" cy="4481209"/>
          </a:xfrm>
        </p:grpSpPr>
        <p:sp>
          <p:nvSpPr>
            <p:cNvPr id="7" name="Text Box 26"/>
            <p:cNvSpPr txBox="1"/>
            <p:nvPr/>
          </p:nvSpPr>
          <p:spPr>
            <a:xfrm>
              <a:off x="2062717" y="-222399"/>
              <a:ext cx="6553832" cy="4481209"/>
            </a:xfrm>
            <a:prstGeom prst="rect">
              <a:avLst/>
            </a:prstGeom>
            <a:solidFill>
              <a:schemeClr val="bg1">
                <a:lumMod val="95000"/>
              </a:schemeClr>
            </a:solidFill>
            <a:ln w="6350" cmpd="thickThin">
              <a:solidFill>
                <a:schemeClr val="tx1">
                  <a:lumMod val="65000"/>
                  <a:lumOff val="35000"/>
                  <a:alpha val="45000"/>
                </a:schemeClr>
              </a:solidFill>
            </a:ln>
            <a:effectLst>
              <a:glow>
                <a:schemeClr val="bg1">
                  <a:lumMod val="95000"/>
                  <a:alpha val="1000"/>
                </a:schemeClr>
              </a:glow>
              <a:outerShdw blurRad="63500" sx="102000" sy="102000" algn="ctr" rotWithShape="0">
                <a:prstClr val="black">
                  <a:alpha val="40000"/>
                </a:prst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r">
                <a:lnSpc>
                  <a:spcPct val="110000"/>
                </a:lnSpc>
                <a:spcBef>
                  <a:spcPts val="600"/>
                </a:spcBef>
                <a:spcAft>
                  <a:spcPts val="0"/>
                </a:spcAft>
              </a:pPr>
              <a:r>
                <a:rPr lang="en-US" sz="1650" kern="1000" dirty="0">
                  <a:latin typeface="Calibri" panose="020F0502020204030204" pitchFamily="34" charset="0"/>
                  <a:ea typeface="Times New Roman" panose="02020603050405020304" pitchFamily="18" charset="0"/>
                  <a:cs typeface="Times New Roman" panose="02020603050405020304" pitchFamily="18" charset="0"/>
                </a:rPr>
                <a:t>“</a:t>
              </a:r>
              <a:r>
                <a:rPr lang="en-US" sz="1650" b="1" kern="1000" dirty="0">
                  <a:latin typeface="Calibri" panose="020F0502020204030204" pitchFamily="34" charset="0"/>
                  <a:ea typeface="Times New Roman" panose="02020603050405020304" pitchFamily="18" charset="0"/>
                  <a:cs typeface="Times New Roman" panose="02020603050405020304" pitchFamily="18" charset="0"/>
                </a:rPr>
                <a:t>Connected Vehicle Technologies</a:t>
              </a:r>
              <a:r>
                <a:rPr lang="en-US" sz="1650" kern="1000" dirty="0">
                  <a:latin typeface="Calibri" panose="020F0502020204030204" pitchFamily="34" charset="0"/>
                  <a:ea typeface="Times New Roman" panose="02020603050405020304" pitchFamily="18" charset="0"/>
                  <a:cs typeface="Times New Roman" panose="02020603050405020304" pitchFamily="18" charset="0"/>
                </a:rPr>
                <a:t>”…</a:t>
              </a:r>
            </a:p>
            <a:p>
              <a:pPr marL="742950" algn="r">
                <a:lnSpc>
                  <a:spcPct val="110000"/>
                </a:lnSpc>
                <a:spcBef>
                  <a:spcPts val="600"/>
                </a:spcBef>
                <a:spcAft>
                  <a:spcPts val="0"/>
                </a:spcAft>
              </a:pPr>
              <a:r>
                <a:rPr lang="en-US" sz="1650" kern="1000" dirty="0">
                  <a:latin typeface="Calibri" panose="020F0502020204030204" pitchFamily="34" charset="0"/>
                  <a:ea typeface="Times New Roman" panose="02020603050405020304" pitchFamily="18" charset="0"/>
                  <a:cs typeface="Times New Roman" panose="02020603050405020304" pitchFamily="18" charset="0"/>
                </a:rPr>
                <a:t>….are equipment, applications, systems, or technologies that enable vehicle-to-vehicle (V2V), vehicle-to-infrastructure (V2I), and vehicle-to-portable device (V2X) communications in support of communications-based safety, mobility, and environmental approaches to transportation.  A key difference from today’s traffic applications that connect travelers through smart phones or in-vehicle navigation systems, is the additional data that can be drawn from electronic control units and sensors connected to a vehicle’s Controller Area Network bus  (CAN bus). This data is broadcast to nearby vehicles, providing the receiving vehicle with 360 degrees of coverage and detection. Today’s vehicle-based sensors are limited in terms of direction, field-of-view, and distance at which they are able to detect potential conflicts. Short-range data exchange with infrastructure can produce specific road-segment information for drivers and travelers within a specific geographic area. </a:t>
              </a:r>
            </a:p>
            <a:p>
              <a:pPr marL="742950" algn="r">
                <a:lnSpc>
                  <a:spcPct val="110000"/>
                </a:lnSpc>
                <a:spcBef>
                  <a:spcPts val="600"/>
                </a:spcBef>
                <a:spcAft>
                  <a:spcPts val="0"/>
                </a:spcAft>
              </a:pPr>
              <a:r>
                <a:rPr lang="en-US" sz="1650" kern="1000" dirty="0">
                  <a:latin typeface="Calibri" panose="020F0502020204030204" pitchFamily="34" charset="0"/>
                  <a:ea typeface="Times New Roman" panose="02020603050405020304" pitchFamily="18" charset="0"/>
                  <a:cs typeface="Times New Roman" panose="02020603050405020304" pitchFamily="18" charset="0"/>
                </a:rPr>
                <a:t>Image: USDOT </a:t>
              </a:r>
            </a:p>
            <a:p>
              <a:pPr algn="r">
                <a:lnSpc>
                  <a:spcPct val="110000"/>
                </a:lnSpc>
                <a:spcBef>
                  <a:spcPts val="600"/>
                </a:spcBef>
                <a:spcAft>
                  <a:spcPts val="0"/>
                </a:spcAft>
              </a:pPr>
              <a:r>
                <a:rPr lang="en-US" sz="1650" kern="1000" dirty="0">
                  <a:latin typeface="Calibri" panose="020F0502020204030204" pitchFamily="34" charset="0"/>
                  <a:ea typeface="Times New Roman" panose="02020603050405020304" pitchFamily="18" charset="0"/>
                  <a:cs typeface="Times New Roman" panose="02020603050405020304" pitchFamily="18" charset="0"/>
                </a:rPr>
                <a:t> </a:t>
              </a:r>
            </a:p>
          </p:txBody>
        </p:sp>
        <p:pic>
          <p:nvPicPr>
            <p:cNvPr id="8" name="Picture 7" descr="cid:image019.jpg@01CF441D.44F9B6B0"/>
            <p:cNvPicPr>
              <a:picLocks noChangeAspect="1"/>
            </p:cNvPicPr>
            <p:nvPr/>
          </p:nvPicPr>
          <p:blipFill rotWithShape="1">
            <a:blip r:embed="rId2" r:link="rId3">
              <a:grayscl/>
              <a:extLst>
                <a:ext uri="{28A0092B-C50C-407E-A947-70E740481C1C}">
                  <a14:useLocalDpi xmlns:a14="http://schemas.microsoft.com/office/drawing/2010/main" val="0"/>
                </a:ext>
              </a:extLst>
            </a:blip>
            <a:srcRect l="6585" t="6995" r="16050" b="13459"/>
            <a:stretch/>
          </p:blipFill>
          <p:spPr bwMode="auto">
            <a:xfrm>
              <a:off x="154878" y="262693"/>
              <a:ext cx="2489790" cy="2797805"/>
            </a:xfrm>
            <a:prstGeom prst="rect">
              <a:avLst/>
            </a:prstGeom>
            <a:noFill/>
            <a:ln cmpd="thickThin">
              <a:solidFill>
                <a:schemeClr val="tx1">
                  <a:lumMod val="65000"/>
                  <a:lumOff val="35000"/>
                </a:schemeClr>
              </a:solid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31108881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CBCF5F-32A5-4C7D-9EB2-13FBAE38C2C9}"/>
              </a:ext>
            </a:extLst>
          </p:cNvPr>
          <p:cNvPicPr>
            <a:picLocks noChangeAspect="1"/>
          </p:cNvPicPr>
          <p:nvPr/>
        </p:nvPicPr>
        <p:blipFill>
          <a:blip r:embed="rId2"/>
          <a:stretch>
            <a:fillRect/>
          </a:stretch>
        </p:blipFill>
        <p:spPr>
          <a:xfrm>
            <a:off x="69944" y="1602246"/>
            <a:ext cx="9074056" cy="4437059"/>
          </a:xfrm>
          <a:prstGeom prst="rect">
            <a:avLst/>
          </a:prstGeom>
        </p:spPr>
      </p:pic>
      <p:sp>
        <p:nvSpPr>
          <p:cNvPr id="5" name="Title 1">
            <a:extLst>
              <a:ext uri="{FF2B5EF4-FFF2-40B4-BE49-F238E27FC236}">
                <a16:creationId xmlns:a16="http://schemas.microsoft.com/office/drawing/2014/main" id="{F04F1283-AE4A-4A31-BA7A-987C88498AEF}"/>
              </a:ext>
            </a:extLst>
          </p:cNvPr>
          <p:cNvSpPr>
            <a:spLocks noGrp="1"/>
          </p:cNvSpPr>
          <p:nvPr>
            <p:ph type="title"/>
          </p:nvPr>
        </p:nvSpPr>
        <p:spPr>
          <a:xfrm>
            <a:off x="341587" y="289468"/>
            <a:ext cx="7362497" cy="629752"/>
          </a:xfrm>
        </p:spPr>
        <p:txBody>
          <a:bodyPr/>
          <a:lstStyle/>
          <a:p>
            <a:pPr marL="400050" indent="-400050"/>
            <a:r>
              <a:rPr lang="en-US" sz="2700" dirty="0"/>
              <a:t>6. US DOT Activities: Safety Band Research and Test Program</a:t>
            </a:r>
          </a:p>
        </p:txBody>
      </p:sp>
    </p:spTree>
    <p:extLst>
      <p:ext uri="{BB962C8B-B14F-4D97-AF65-F5344CB8AC3E}">
        <p14:creationId xmlns:p14="http://schemas.microsoft.com/office/powerpoint/2010/main" val="2123527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p:cNvSpPr txBox="1"/>
          <p:nvPr/>
        </p:nvSpPr>
        <p:spPr>
          <a:xfrm>
            <a:off x="262753" y="350584"/>
            <a:ext cx="8232219" cy="507831"/>
          </a:xfrm>
          <a:prstGeom prst="rect">
            <a:avLst/>
          </a:prstGeom>
          <a:noFill/>
        </p:spPr>
        <p:txBody>
          <a:bodyPr wrap="square" rtlCol="0">
            <a:spAutoFit/>
          </a:bodyPr>
          <a:lstStyle/>
          <a:p>
            <a:r>
              <a:rPr lang="en-US" sz="2700" b="1" dirty="0">
                <a:solidFill>
                  <a:schemeClr val="bg1"/>
                </a:solidFill>
                <a:latin typeface="+mn-lt"/>
              </a:rPr>
              <a:t>6. Phase 2 DSRC-UNII Sharing Testing Plan </a:t>
            </a:r>
            <a:endParaRPr lang="en-US" sz="2700" dirty="0">
              <a:solidFill>
                <a:schemeClr val="bg1"/>
              </a:solidFill>
              <a:latin typeface="+mn-lt"/>
            </a:endParaRPr>
          </a:p>
        </p:txBody>
      </p:sp>
      <p:sp>
        <p:nvSpPr>
          <p:cNvPr id="2" name="Rectangle 1"/>
          <p:cNvSpPr/>
          <p:nvPr/>
        </p:nvSpPr>
        <p:spPr>
          <a:xfrm>
            <a:off x="1329390" y="1602907"/>
            <a:ext cx="7649112" cy="4339650"/>
          </a:xfrm>
          <a:prstGeom prst="rect">
            <a:avLst/>
          </a:prstGeom>
        </p:spPr>
        <p:txBody>
          <a:bodyPr wrap="square">
            <a:spAutoFit/>
          </a:bodyPr>
          <a:lstStyle/>
          <a:p>
            <a:pPr>
              <a:spcAft>
                <a:spcPts val="600"/>
              </a:spcAft>
            </a:pPr>
            <a:r>
              <a:rPr lang="en-US" sz="1800" b="1" dirty="0">
                <a:latin typeface="Calibri" panose="020F0502020204030204" pitchFamily="34" charset="0"/>
                <a:cs typeface="Calibri" panose="020F0502020204030204" pitchFamily="34" charset="0"/>
              </a:rPr>
              <a:t>Can DSRC continue to provide safety-critical messages in</a:t>
            </a:r>
            <a:r>
              <a:rPr lang="en-US" sz="1800" dirty="0">
                <a:latin typeface="Calibri" panose="020F0502020204030204" pitchFamily="34" charset="0"/>
                <a:cs typeface="Calibri" panose="020F0502020204030204" pitchFamily="34" charset="0"/>
              </a:rPr>
              <a:t> the </a:t>
            </a:r>
            <a:r>
              <a:rPr lang="en-US" sz="1800" b="1" dirty="0">
                <a:latin typeface="Calibri" panose="020F0502020204030204" pitchFamily="34" charset="0"/>
                <a:cs typeface="Calibri" panose="020F0502020204030204" pitchFamily="34" charset="0"/>
              </a:rPr>
              <a:t>presence of unlicensed national information infrastructure (UNII-4) devices? </a:t>
            </a:r>
          </a:p>
          <a:p>
            <a:pPr>
              <a:spcAft>
                <a:spcPts val="600"/>
              </a:spcAft>
            </a:pPr>
            <a:r>
              <a:rPr lang="en-US" sz="1800" dirty="0">
                <a:latin typeface="Calibri" panose="020F0502020204030204" pitchFamily="34" charset="0"/>
                <a:cs typeface="Calibri" panose="020F0502020204030204" pitchFamily="34" charset="0"/>
              </a:rPr>
              <a:t>Assess three types of interference:</a:t>
            </a:r>
          </a:p>
          <a:p>
            <a:pPr lvl="1" indent="-173034">
              <a:spcBef>
                <a:spcPts val="600"/>
              </a:spcBef>
              <a:spcAft>
                <a:spcPts val="0"/>
              </a:spcAft>
              <a:buFont typeface="Arial" panose="020B0604020202020204" pitchFamily="34" charset="0"/>
              <a:buChar char="•"/>
            </a:pPr>
            <a:r>
              <a:rPr lang="en-US" sz="1800" dirty="0">
                <a:latin typeface="Calibri" panose="020F0502020204030204" pitchFamily="34" charset="0"/>
                <a:cs typeface="Calibri" panose="020F0502020204030204" pitchFamily="34" charset="0"/>
              </a:rPr>
              <a:t>Interference at DSRC receiver that leads to corrupted or no messages received</a:t>
            </a:r>
          </a:p>
          <a:p>
            <a:pPr lvl="1" indent="-173034">
              <a:spcBef>
                <a:spcPts val="600"/>
              </a:spcBef>
              <a:spcAft>
                <a:spcPts val="0"/>
              </a:spcAft>
              <a:buFont typeface="Arial" panose="020B0604020202020204" pitchFamily="34" charset="0"/>
              <a:buChar char="•"/>
            </a:pPr>
            <a:r>
              <a:rPr lang="en-US" sz="1800" dirty="0">
                <a:latin typeface="Calibri" panose="020F0502020204030204" pitchFamily="34" charset="0"/>
                <a:cs typeface="Calibri" panose="020F0502020204030204" pitchFamily="34" charset="0"/>
              </a:rPr>
              <a:t>Interference at DSRC transmitter that suppresses message transmission</a:t>
            </a:r>
          </a:p>
          <a:p>
            <a:pPr lvl="1" indent="-173034">
              <a:spcBef>
                <a:spcPts val="600"/>
              </a:spcBef>
              <a:spcAft>
                <a:spcPts val="0"/>
              </a:spcAft>
              <a:buFont typeface="Arial" panose="020B0604020202020204" pitchFamily="34" charset="0"/>
              <a:buChar char="•"/>
            </a:pPr>
            <a:r>
              <a:rPr lang="en-US" sz="1800" dirty="0">
                <a:latin typeface="Calibri" panose="020F0502020204030204" pitchFamily="34" charset="0"/>
                <a:cs typeface="Calibri" panose="020F0502020204030204" pitchFamily="34" charset="0"/>
              </a:rPr>
              <a:t>Adjacent/n-adjacent channel interference</a:t>
            </a:r>
          </a:p>
          <a:p>
            <a:pPr>
              <a:spcBef>
                <a:spcPts val="2400"/>
              </a:spcBef>
              <a:spcAft>
                <a:spcPts val="600"/>
              </a:spcAft>
            </a:pPr>
            <a:r>
              <a:rPr lang="en-US" sz="1800" b="1" dirty="0">
                <a:latin typeface="Calibri" panose="020F0502020204030204" pitchFamily="34" charset="0"/>
                <a:cs typeface="Calibri" panose="020F0502020204030204" pitchFamily="34" charset="0"/>
              </a:rPr>
              <a:t>Can UNII-4 devices effectively share the Safety Band with DSRC by mitigating potential interference to DSRC operations using the proposed sharing techniques?</a:t>
            </a:r>
          </a:p>
          <a:p>
            <a:pPr lvl="1" indent="-169858">
              <a:spcBef>
                <a:spcPts val="600"/>
              </a:spcBef>
              <a:spcAft>
                <a:spcPts val="0"/>
              </a:spcAft>
              <a:buFont typeface="Arial" panose="020B0604020202020204" pitchFamily="34" charset="0"/>
              <a:buChar char="•"/>
            </a:pPr>
            <a:r>
              <a:rPr lang="en-US" sz="1800" dirty="0">
                <a:latin typeface="Calibri" panose="020F0502020204030204" pitchFamily="34" charset="0"/>
                <a:cs typeface="Calibri" panose="020F0502020204030204" pitchFamily="34" charset="0"/>
              </a:rPr>
              <a:t>Re-channelization</a:t>
            </a:r>
          </a:p>
          <a:p>
            <a:pPr lvl="1" indent="-169858">
              <a:spcBef>
                <a:spcPts val="600"/>
              </a:spcBef>
              <a:spcAft>
                <a:spcPts val="0"/>
              </a:spcAft>
              <a:buFont typeface="Arial" panose="020B0604020202020204" pitchFamily="34" charset="0"/>
              <a:buChar char="•"/>
            </a:pPr>
            <a:r>
              <a:rPr lang="en-US" sz="1800" dirty="0">
                <a:latin typeface="Calibri" panose="020F0502020204030204" pitchFamily="34" charset="0"/>
                <a:cs typeface="Calibri" panose="020F0502020204030204" pitchFamily="34" charset="0"/>
              </a:rPr>
              <a:t>Detect &amp; Vacate</a:t>
            </a:r>
          </a:p>
        </p:txBody>
      </p:sp>
      <p:grpSp>
        <p:nvGrpSpPr>
          <p:cNvPr id="5" name="Group 4"/>
          <p:cNvGrpSpPr>
            <a:grpSpLocks noChangeAspect="1"/>
          </p:cNvGrpSpPr>
          <p:nvPr/>
        </p:nvGrpSpPr>
        <p:grpSpPr>
          <a:xfrm>
            <a:off x="0" y="1351639"/>
            <a:ext cx="1371600" cy="3910246"/>
            <a:chOff x="807448" y="1337809"/>
            <a:chExt cx="1553446" cy="4428666"/>
          </a:xfrm>
        </p:grpSpPr>
        <p:grpSp>
          <p:nvGrpSpPr>
            <p:cNvPr id="4" name="Group 3"/>
            <p:cNvGrpSpPr/>
            <p:nvPr/>
          </p:nvGrpSpPr>
          <p:grpSpPr>
            <a:xfrm>
              <a:off x="855255" y="1337809"/>
              <a:ext cx="1505639" cy="1743371"/>
              <a:chOff x="12265" y="1123261"/>
              <a:chExt cx="1505639" cy="1743371"/>
            </a:xfrm>
          </p:grpSpPr>
          <p:grpSp>
            <p:nvGrpSpPr>
              <p:cNvPr id="6" name="Group 7"/>
              <p:cNvGrpSpPr>
                <a:grpSpLocks noChangeAspect="1"/>
              </p:cNvGrpSpPr>
              <p:nvPr/>
            </p:nvGrpSpPr>
            <p:grpSpPr>
              <a:xfrm rot="5399999">
                <a:off x="-106601" y="1242127"/>
                <a:ext cx="1743371" cy="1505639"/>
                <a:chOff x="0" y="0"/>
                <a:chExt cx="6350000" cy="5499100"/>
              </a:xfrm>
            </p:grpSpPr>
            <p:sp>
              <p:nvSpPr>
                <p:cNvPr id="7" name="Freeform 8"/>
                <p:cNvSpPr/>
                <p:nvPr/>
              </p:nvSpPr>
              <p:spPr>
                <a:xfrm>
                  <a:off x="0" y="0"/>
                  <a:ext cx="6350000" cy="5499100"/>
                </a:xfrm>
                <a:custGeom>
                  <a:avLst/>
                  <a:gdLst/>
                  <a:ahLst/>
                  <a:cxnLst/>
                  <a:rect l="l" t="t" r="r" b="b"/>
                  <a:pathLst>
                    <a:path w="6350000" h="5499100">
                      <a:moveTo>
                        <a:pt x="0" y="5499100"/>
                      </a:moveTo>
                      <a:lnTo>
                        <a:pt x="3175000" y="0"/>
                      </a:lnTo>
                      <a:lnTo>
                        <a:pt x="6350000" y="5499100"/>
                      </a:lnTo>
                      <a:close/>
                    </a:path>
                  </a:pathLst>
                </a:custGeom>
                <a:solidFill>
                  <a:srgbClr val="4EC1E0"/>
                </a:solidFill>
              </p:spPr>
            </p:sp>
          </p:grpSp>
          <p:pic>
            <p:nvPicPr>
              <p:cNvPr id="1028" name="Picture 4" descr="Side crash Free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85" y="1369834"/>
                <a:ext cx="1039296" cy="1109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807448" y="4023104"/>
              <a:ext cx="1505639" cy="1743371"/>
              <a:chOff x="-9071" y="3874128"/>
              <a:chExt cx="1505639" cy="1743371"/>
            </a:xfrm>
          </p:grpSpPr>
          <p:grpSp>
            <p:nvGrpSpPr>
              <p:cNvPr id="8" name="Group 7"/>
              <p:cNvGrpSpPr>
                <a:grpSpLocks noChangeAspect="1"/>
              </p:cNvGrpSpPr>
              <p:nvPr/>
            </p:nvGrpSpPr>
            <p:grpSpPr>
              <a:xfrm rot="5399999">
                <a:off x="-127937" y="3992994"/>
                <a:ext cx="1743371" cy="1505639"/>
                <a:chOff x="-327334" y="0"/>
                <a:chExt cx="6350000" cy="5499100"/>
              </a:xfrm>
            </p:grpSpPr>
            <p:sp>
              <p:nvSpPr>
                <p:cNvPr id="9" name="Freeform 8"/>
                <p:cNvSpPr/>
                <p:nvPr/>
              </p:nvSpPr>
              <p:spPr>
                <a:xfrm>
                  <a:off x="-327334" y="0"/>
                  <a:ext cx="6350000" cy="5499100"/>
                </a:xfrm>
                <a:custGeom>
                  <a:avLst/>
                  <a:gdLst/>
                  <a:ahLst/>
                  <a:cxnLst/>
                  <a:rect l="l" t="t" r="r" b="b"/>
                  <a:pathLst>
                    <a:path w="6350000" h="5499100">
                      <a:moveTo>
                        <a:pt x="0" y="5499100"/>
                      </a:moveTo>
                      <a:lnTo>
                        <a:pt x="3175000" y="0"/>
                      </a:lnTo>
                      <a:lnTo>
                        <a:pt x="6350000" y="5499100"/>
                      </a:lnTo>
                      <a:close/>
                    </a:path>
                  </a:pathLst>
                </a:custGeom>
                <a:solidFill>
                  <a:srgbClr val="4EC1E0"/>
                </a:solidFill>
              </p:spPr>
            </p:sp>
          </p:grpSp>
          <p:pic>
            <p:nvPicPr>
              <p:cNvPr id="1030" name="Picture 6" descr="Hans shak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53" y="4207056"/>
                <a:ext cx="1106423" cy="1106424"/>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3378238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p:cNvSpPr txBox="1"/>
          <p:nvPr/>
        </p:nvSpPr>
        <p:spPr>
          <a:xfrm>
            <a:off x="353819" y="317352"/>
            <a:ext cx="10880239" cy="507831"/>
          </a:xfrm>
          <a:prstGeom prst="rect">
            <a:avLst/>
          </a:prstGeom>
          <a:noFill/>
        </p:spPr>
        <p:txBody>
          <a:bodyPr wrap="square" rtlCol="0">
            <a:spAutoFit/>
          </a:bodyPr>
          <a:lstStyle/>
          <a:p>
            <a:r>
              <a:rPr lang="en-US" sz="2700" b="1" dirty="0">
                <a:solidFill>
                  <a:schemeClr val="bg1"/>
                </a:solidFill>
                <a:latin typeface="+mj-lt"/>
              </a:rPr>
              <a:t>6. Test Metrics</a:t>
            </a:r>
          </a:p>
        </p:txBody>
      </p:sp>
      <p:grpSp>
        <p:nvGrpSpPr>
          <p:cNvPr id="2" name="Group 1"/>
          <p:cNvGrpSpPr/>
          <p:nvPr/>
        </p:nvGrpSpPr>
        <p:grpSpPr>
          <a:xfrm>
            <a:off x="0" y="1356475"/>
            <a:ext cx="274320" cy="2198376"/>
            <a:chOff x="688168" y="1356476"/>
            <a:chExt cx="359230" cy="2198376"/>
          </a:xfrm>
        </p:grpSpPr>
        <p:grpSp>
          <p:nvGrpSpPr>
            <p:cNvPr id="8" name="Group 7"/>
            <p:cNvGrpSpPr>
              <a:grpSpLocks noChangeAspect="1"/>
            </p:cNvGrpSpPr>
            <p:nvPr/>
          </p:nvGrpSpPr>
          <p:grpSpPr>
            <a:xfrm rot="5399999">
              <a:off x="665647" y="1384409"/>
              <a:ext cx="409684" cy="353818"/>
              <a:chOff x="0" y="598372"/>
              <a:chExt cx="6350000" cy="5499100"/>
            </a:xfrm>
          </p:grpSpPr>
          <p:sp>
            <p:nvSpPr>
              <p:cNvPr id="10" name="Freeform 9"/>
              <p:cNvSpPr/>
              <p:nvPr/>
            </p:nvSpPr>
            <p:spPr>
              <a:xfrm>
                <a:off x="0" y="598372"/>
                <a:ext cx="6350000" cy="5499100"/>
              </a:xfrm>
              <a:custGeom>
                <a:avLst/>
                <a:gdLst/>
                <a:ahLst/>
                <a:cxnLst/>
                <a:rect l="l" t="t" r="r" b="b"/>
                <a:pathLst>
                  <a:path w="6350000" h="5499100">
                    <a:moveTo>
                      <a:pt x="0" y="5499100"/>
                    </a:moveTo>
                    <a:lnTo>
                      <a:pt x="3175000" y="0"/>
                    </a:lnTo>
                    <a:lnTo>
                      <a:pt x="6350000" y="5499100"/>
                    </a:lnTo>
                    <a:close/>
                  </a:path>
                </a:pathLst>
              </a:custGeom>
              <a:solidFill>
                <a:srgbClr val="4EC1E0"/>
              </a:solidFill>
            </p:spPr>
          </p:sp>
        </p:grpSp>
        <p:grpSp>
          <p:nvGrpSpPr>
            <p:cNvPr id="11" name="Group 10"/>
            <p:cNvGrpSpPr>
              <a:grpSpLocks noChangeAspect="1"/>
            </p:cNvGrpSpPr>
            <p:nvPr/>
          </p:nvGrpSpPr>
          <p:grpSpPr>
            <a:xfrm rot="5399999">
              <a:off x="660235" y="3173101"/>
              <a:ext cx="409684" cy="353818"/>
              <a:chOff x="1790220" y="0"/>
              <a:chExt cx="6350000" cy="5499100"/>
            </a:xfrm>
          </p:grpSpPr>
          <p:sp>
            <p:nvSpPr>
              <p:cNvPr id="12" name="Freeform 11"/>
              <p:cNvSpPr/>
              <p:nvPr/>
            </p:nvSpPr>
            <p:spPr>
              <a:xfrm>
                <a:off x="1790220" y="0"/>
                <a:ext cx="6350000" cy="5499100"/>
              </a:xfrm>
              <a:custGeom>
                <a:avLst/>
                <a:gdLst/>
                <a:ahLst/>
                <a:cxnLst/>
                <a:rect l="l" t="t" r="r" b="b"/>
                <a:pathLst>
                  <a:path w="6350000" h="5499100">
                    <a:moveTo>
                      <a:pt x="0" y="5499100"/>
                    </a:moveTo>
                    <a:lnTo>
                      <a:pt x="3175000" y="0"/>
                    </a:lnTo>
                    <a:lnTo>
                      <a:pt x="6350000" y="5499100"/>
                    </a:lnTo>
                    <a:close/>
                  </a:path>
                </a:pathLst>
              </a:custGeom>
              <a:solidFill>
                <a:srgbClr val="4EC1E0"/>
              </a:solidFill>
            </p:spPr>
          </p:sp>
        </p:grpSp>
      </p:grpSp>
      <p:sp>
        <p:nvSpPr>
          <p:cNvPr id="13" name="TextBox 12"/>
          <p:cNvSpPr txBox="1"/>
          <p:nvPr/>
        </p:nvSpPr>
        <p:spPr>
          <a:xfrm>
            <a:off x="442762" y="1356475"/>
            <a:ext cx="8208389" cy="5186035"/>
          </a:xfrm>
          <a:prstGeom prst="rect">
            <a:avLst/>
          </a:prstGeom>
          <a:noFill/>
        </p:spPr>
        <p:txBody>
          <a:bodyPr wrap="square" rtlCol="0">
            <a:spAutoFit/>
          </a:bodyPr>
          <a:lstStyle/>
          <a:p>
            <a:pPr>
              <a:spcAft>
                <a:spcPts val="600"/>
              </a:spcAft>
            </a:pPr>
            <a:r>
              <a:rPr lang="en-US" sz="1800" b="1" dirty="0">
                <a:solidFill>
                  <a:srgbClr val="FF0000"/>
                </a:solidFill>
                <a:latin typeface="Calibri" panose="020F0502020204030204" pitchFamily="34" charset="0"/>
                <a:cs typeface="Calibri" panose="020F0502020204030204" pitchFamily="34" charset="0"/>
              </a:rPr>
              <a:t>Performance indicators </a:t>
            </a:r>
          </a:p>
          <a:p>
            <a:pPr marL="285744" indent="-285744">
              <a:spcAft>
                <a:spcPts val="0"/>
              </a:spcAft>
              <a:buFont typeface="Arial" panose="020B0604020202020204" pitchFamily="34" charset="0"/>
              <a:buChar char="•"/>
            </a:pPr>
            <a:r>
              <a:rPr lang="en-US" sz="1800" dirty="0">
                <a:latin typeface="Calibri" panose="020F0502020204030204" pitchFamily="34" charset="0"/>
                <a:cs typeface="Calibri" panose="020F0502020204030204" pitchFamily="34" charset="0"/>
              </a:rPr>
              <a:t>Packet Error Rate (PER)</a:t>
            </a:r>
          </a:p>
          <a:p>
            <a:pPr marL="285744" lvl="1" indent="-285744">
              <a:buFont typeface="Arial" panose="020B0604020202020204" pitchFamily="34" charset="0"/>
              <a:buChar char="•"/>
            </a:pPr>
            <a:r>
              <a:rPr lang="en-US" sz="1800" dirty="0">
                <a:latin typeface="Calibri" panose="020F0502020204030204" pitchFamily="34" charset="0"/>
                <a:cs typeface="Calibri" panose="020F0502020204030204" pitchFamily="34" charset="0"/>
              </a:rPr>
              <a:t>Data Throughput</a:t>
            </a:r>
          </a:p>
          <a:p>
            <a:pPr marL="285744" lvl="1" indent="-285744">
              <a:buFont typeface="Arial" panose="020B0604020202020204" pitchFamily="34" charset="0"/>
              <a:buChar char="•"/>
            </a:pPr>
            <a:r>
              <a:rPr lang="en-US" sz="1800" dirty="0">
                <a:latin typeface="Calibri" panose="020F0502020204030204" pitchFamily="34" charset="0"/>
                <a:cs typeface="Calibri" panose="020F0502020204030204" pitchFamily="34" charset="0"/>
              </a:rPr>
              <a:t>Network Latency or Delay</a:t>
            </a:r>
          </a:p>
          <a:p>
            <a:pPr marL="285744" lvl="1" indent="-285744">
              <a:buFont typeface="Arial" panose="020B0604020202020204" pitchFamily="34" charset="0"/>
              <a:buChar char="•"/>
            </a:pPr>
            <a:r>
              <a:rPr lang="en-US" sz="1800" dirty="0">
                <a:latin typeface="Calibri" panose="020F0502020204030204" pitchFamily="34" charset="0"/>
                <a:cs typeface="Calibri" panose="020F0502020204030204" pitchFamily="34" charset="0"/>
              </a:rPr>
              <a:t>Packet Delay Variation (aka, “Jitter”)</a:t>
            </a:r>
          </a:p>
          <a:p>
            <a:pPr marL="285744" lvl="1" indent="-285744">
              <a:buFont typeface="Arial" panose="020B0604020202020204" pitchFamily="34" charset="0"/>
              <a:buChar char="•"/>
            </a:pPr>
            <a:endParaRPr lang="en-US" sz="1800" dirty="0">
              <a:latin typeface="Calibri" panose="020F0502020204030204" pitchFamily="34" charset="0"/>
              <a:cs typeface="Calibri" panose="020F0502020204030204" pitchFamily="34" charset="0"/>
            </a:endParaRPr>
          </a:p>
          <a:p>
            <a:pPr>
              <a:spcBef>
                <a:spcPts val="600"/>
              </a:spcBef>
              <a:spcAft>
                <a:spcPts val="600"/>
              </a:spcAft>
            </a:pPr>
            <a:r>
              <a:rPr lang="en-US" sz="1800" b="1" dirty="0">
                <a:solidFill>
                  <a:srgbClr val="FF0000"/>
                </a:solidFill>
                <a:latin typeface="Calibri" panose="020F0502020204030204" pitchFamily="34" charset="0"/>
                <a:cs typeface="Calibri" panose="020F0502020204030204" pitchFamily="34" charset="0"/>
              </a:rPr>
              <a:t>Specific to </a:t>
            </a:r>
            <a:r>
              <a:rPr lang="en-US" sz="1800" b="1" u="sng" dirty="0">
                <a:solidFill>
                  <a:srgbClr val="FF0000"/>
                </a:solidFill>
                <a:latin typeface="Calibri" panose="020F0502020204030204" pitchFamily="34" charset="0"/>
                <a:cs typeface="Calibri" panose="020F0502020204030204" pitchFamily="34" charset="0"/>
              </a:rPr>
              <a:t>Re-Channelization</a:t>
            </a:r>
            <a:r>
              <a:rPr lang="en-US" sz="1800" b="1" dirty="0">
                <a:solidFill>
                  <a:srgbClr val="FF0000"/>
                </a:solidFill>
                <a:latin typeface="Calibri" panose="020F0502020204030204" pitchFamily="34" charset="0"/>
                <a:cs typeface="Calibri" panose="020F0502020204030204" pitchFamily="34" charset="0"/>
              </a:rPr>
              <a:t> of the Band for DSRC &amp; Unlicensed Wi-Fi</a:t>
            </a:r>
          </a:p>
          <a:p>
            <a:pPr marL="287331" indent="-287331">
              <a:spcAft>
                <a:spcPts val="300"/>
              </a:spcAft>
              <a:buFont typeface="Arial" panose="020B0604020202020204" pitchFamily="34" charset="0"/>
              <a:buChar char="•"/>
            </a:pPr>
            <a:r>
              <a:rPr lang="en-US" sz="1800" b="1" dirty="0">
                <a:latin typeface="Calibri" panose="020F0502020204030204" pitchFamily="34" charset="0"/>
                <a:cs typeface="Calibri" panose="020F0502020204030204" pitchFamily="34" charset="0"/>
              </a:rPr>
              <a:t>Detection Threshold:</a:t>
            </a:r>
            <a:r>
              <a:rPr lang="en-US" sz="1800" dirty="0">
                <a:latin typeface="Calibri" panose="020F0502020204030204" pitchFamily="34" charset="0"/>
                <a:cs typeface="Calibri" panose="020F0502020204030204" pitchFamily="34" charset="0"/>
              </a:rPr>
              <a:t> Point at which the probability of detecting DSRC signal is equal to or greater than target percentage (90th percentile).</a:t>
            </a:r>
          </a:p>
          <a:p>
            <a:pPr marL="287331" indent="-287331">
              <a:spcAft>
                <a:spcPts val="300"/>
              </a:spcAft>
              <a:buFont typeface="Arial" panose="020B0604020202020204" pitchFamily="34" charset="0"/>
              <a:buChar char="•"/>
            </a:pPr>
            <a:r>
              <a:rPr lang="en-US" sz="1800" b="1" dirty="0">
                <a:latin typeface="Calibri" panose="020F0502020204030204" pitchFamily="34" charset="0"/>
                <a:cs typeface="Calibri" panose="020F0502020204030204" pitchFamily="34" charset="0"/>
              </a:rPr>
              <a:t>(Received) Packet Completion Rate (PCR):</a:t>
            </a:r>
            <a:r>
              <a:rPr lang="en-US" sz="1800" dirty="0">
                <a:latin typeface="Calibri" panose="020F0502020204030204" pitchFamily="34" charset="0"/>
                <a:cs typeface="Calibri" panose="020F0502020204030204" pitchFamily="34" charset="0"/>
              </a:rPr>
              <a:t> Ratio of the number of successfully received DSRC packets to number of transmitted DSRC packets. </a:t>
            </a:r>
          </a:p>
          <a:p>
            <a:pPr marL="287331" indent="-287331">
              <a:spcAft>
                <a:spcPts val="300"/>
              </a:spcAft>
              <a:buFont typeface="Arial" panose="020B0604020202020204" pitchFamily="34" charset="0"/>
              <a:buChar char="•"/>
            </a:pPr>
            <a:r>
              <a:rPr lang="en-US" sz="1800" b="1" dirty="0">
                <a:latin typeface="Calibri" panose="020F0502020204030204" pitchFamily="34" charset="0"/>
                <a:cs typeface="Calibri" panose="020F0502020204030204" pitchFamily="34" charset="0"/>
              </a:rPr>
              <a:t>(Transmitted) Packet Completion Rate (PCR):</a:t>
            </a:r>
            <a:r>
              <a:rPr lang="en-US" sz="1800" dirty="0">
                <a:latin typeface="Calibri" panose="020F0502020204030204" pitchFamily="34" charset="0"/>
                <a:cs typeface="Calibri" panose="020F0502020204030204" pitchFamily="34" charset="0"/>
              </a:rPr>
              <a:t> Ratio of the number of DSRC packets placed in the transmit queue to number of successfully transmitted DSRC packets.</a:t>
            </a:r>
          </a:p>
          <a:p>
            <a:pPr marL="287331" indent="-287331">
              <a:spcAft>
                <a:spcPts val="300"/>
              </a:spcAft>
              <a:buFont typeface="Arial" panose="020B0604020202020204" pitchFamily="34" charset="0"/>
              <a:buChar char="•"/>
            </a:pPr>
            <a:r>
              <a:rPr lang="en-US" sz="1800" b="1" dirty="0">
                <a:latin typeface="Calibri" panose="020F0502020204030204" pitchFamily="34" charset="0"/>
                <a:cs typeface="Calibri" panose="020F0502020204030204" pitchFamily="34" charset="0"/>
              </a:rPr>
              <a:t>Inter Arrival Time (of Received Packets) (IAT):</a:t>
            </a:r>
            <a:r>
              <a:rPr lang="en-US" sz="1800" dirty="0">
                <a:latin typeface="Calibri" panose="020F0502020204030204" pitchFamily="34" charset="0"/>
                <a:cs typeface="Calibri" panose="020F0502020204030204" pitchFamily="34" charset="0"/>
              </a:rPr>
              <a:t> Time between two successive received DSRC packets.</a:t>
            </a:r>
          </a:p>
          <a:p>
            <a:pPr marL="287331" indent="-287331">
              <a:spcAft>
                <a:spcPts val="300"/>
              </a:spcAft>
              <a:buFont typeface="Arial" panose="020B0604020202020204" pitchFamily="34" charset="0"/>
              <a:buChar char="•"/>
            </a:pPr>
            <a:r>
              <a:rPr lang="en-US" sz="1800" b="1" dirty="0">
                <a:latin typeface="Calibri" panose="020F0502020204030204" pitchFamily="34" charset="0"/>
                <a:cs typeface="Calibri" panose="020F0502020204030204" pitchFamily="34" charset="0"/>
              </a:rPr>
              <a:t>Inter Departure Time (of Transmitted Packets) (IDT):</a:t>
            </a:r>
            <a:r>
              <a:rPr lang="en-US" sz="1800" dirty="0">
                <a:latin typeface="Calibri" panose="020F0502020204030204" pitchFamily="34" charset="0"/>
                <a:cs typeface="Calibri" panose="020F0502020204030204" pitchFamily="34" charset="0"/>
              </a:rPr>
              <a:t> Time between two successive DSRC transmitted packets.</a:t>
            </a:r>
            <a:endParaRPr lang="en-US" sz="1800" b="1" u="sng"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154868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7"/>
          <p:cNvGrpSpPr>
            <a:grpSpLocks noChangeAspect="1"/>
          </p:cNvGrpSpPr>
          <p:nvPr/>
        </p:nvGrpSpPr>
        <p:grpSpPr>
          <a:xfrm rot="5399999">
            <a:off x="15906" y="1475807"/>
            <a:ext cx="274320" cy="236914"/>
            <a:chOff x="0" y="0"/>
            <a:chExt cx="6350000" cy="5499100"/>
          </a:xfrm>
        </p:grpSpPr>
        <p:sp>
          <p:nvSpPr>
            <p:cNvPr id="9" name="Freeform 8"/>
            <p:cNvSpPr/>
            <p:nvPr/>
          </p:nvSpPr>
          <p:spPr>
            <a:xfrm>
              <a:off x="0" y="0"/>
              <a:ext cx="6350000" cy="5499100"/>
            </a:xfrm>
            <a:custGeom>
              <a:avLst/>
              <a:gdLst/>
              <a:ahLst/>
              <a:cxnLst/>
              <a:rect l="l" t="t" r="r" b="b"/>
              <a:pathLst>
                <a:path w="6350000" h="5499100">
                  <a:moveTo>
                    <a:pt x="0" y="5499100"/>
                  </a:moveTo>
                  <a:lnTo>
                    <a:pt x="3175000" y="0"/>
                  </a:lnTo>
                  <a:lnTo>
                    <a:pt x="6350000" y="5499100"/>
                  </a:lnTo>
                  <a:close/>
                </a:path>
              </a:pathLst>
            </a:custGeom>
            <a:solidFill>
              <a:srgbClr val="4EC1E0"/>
            </a:solidFill>
          </p:spPr>
        </p:sp>
      </p:grpSp>
      <p:sp>
        <p:nvSpPr>
          <p:cNvPr id="2" name="Title 1"/>
          <p:cNvSpPr>
            <a:spLocks noGrp="1"/>
          </p:cNvSpPr>
          <p:nvPr>
            <p:ph type="title"/>
          </p:nvPr>
        </p:nvSpPr>
        <p:spPr>
          <a:xfrm>
            <a:off x="353820" y="212834"/>
            <a:ext cx="8229600" cy="762000"/>
          </a:xfrm>
        </p:spPr>
        <p:txBody>
          <a:bodyPr/>
          <a:lstStyle/>
          <a:p>
            <a:r>
              <a:rPr lang="en-US" sz="2700" dirty="0"/>
              <a:t>6. Test Metrics</a:t>
            </a:r>
          </a:p>
        </p:txBody>
      </p:sp>
      <p:sp>
        <p:nvSpPr>
          <p:cNvPr id="3" name="Content Placeholder 2"/>
          <p:cNvSpPr>
            <a:spLocks noGrp="1"/>
          </p:cNvSpPr>
          <p:nvPr>
            <p:ph idx="1"/>
          </p:nvPr>
        </p:nvSpPr>
        <p:spPr>
          <a:xfrm>
            <a:off x="353820" y="1420528"/>
            <a:ext cx="8229600" cy="4525963"/>
          </a:xfrm>
        </p:spPr>
        <p:txBody>
          <a:bodyPr/>
          <a:lstStyle/>
          <a:p>
            <a:pPr marL="0" indent="0">
              <a:spcAft>
                <a:spcPts val="1200"/>
              </a:spcAft>
              <a:buNone/>
            </a:pPr>
            <a:r>
              <a:rPr lang="en-US" sz="1800" b="1" dirty="0">
                <a:solidFill>
                  <a:srgbClr val="FF0000"/>
                </a:solidFill>
                <a:latin typeface="Calibri" panose="020F0502020204030204" pitchFamily="34" charset="0"/>
                <a:cs typeface="Calibri" panose="020F0502020204030204" pitchFamily="34" charset="0"/>
              </a:rPr>
              <a:t>Specific to </a:t>
            </a:r>
            <a:r>
              <a:rPr lang="en-US" sz="1800" b="1" u="sng" dirty="0">
                <a:solidFill>
                  <a:srgbClr val="FF0000"/>
                </a:solidFill>
                <a:latin typeface="Calibri" panose="020F0502020204030204" pitchFamily="34" charset="0"/>
                <a:cs typeface="Calibri" panose="020F0502020204030204" pitchFamily="34" charset="0"/>
              </a:rPr>
              <a:t>Detect &amp; Vacate </a:t>
            </a:r>
            <a:r>
              <a:rPr lang="en-US" sz="1800" b="1" dirty="0">
                <a:solidFill>
                  <a:srgbClr val="FF0000"/>
                </a:solidFill>
                <a:latin typeface="Calibri" panose="020F0502020204030204" pitchFamily="34" charset="0"/>
                <a:cs typeface="Calibri" panose="020F0502020204030204" pitchFamily="34" charset="0"/>
              </a:rPr>
              <a:t>with DSRC &amp; Unlicensed Wi-Fi</a:t>
            </a:r>
          </a:p>
          <a:p>
            <a:pPr marL="285744" indent="-285744">
              <a:spcBef>
                <a:spcPts val="600"/>
              </a:spcBef>
              <a:spcAft>
                <a:spcPts val="300"/>
              </a:spcAft>
              <a:buFont typeface="Arial" panose="020B0604020202020204" pitchFamily="34" charset="0"/>
              <a:buChar char="•"/>
            </a:pPr>
            <a:r>
              <a:rPr lang="en-US" sz="1800" b="1" dirty="0">
                <a:latin typeface="Calibri" panose="020F0502020204030204" pitchFamily="34" charset="0"/>
                <a:cs typeface="Calibri" panose="020F0502020204030204" pitchFamily="34" charset="0"/>
              </a:rPr>
              <a:t>Detection Threshold</a:t>
            </a:r>
            <a:r>
              <a:rPr lang="en-US" sz="1800" dirty="0">
                <a:latin typeface="Calibri" panose="020F0502020204030204" pitchFamily="34" charset="0"/>
                <a:cs typeface="Calibri" panose="020F0502020204030204" pitchFamily="34" charset="0"/>
              </a:rPr>
              <a:t> at which point probability of detecting DSRC preamble is equal to or greater than certain percentage (90th percentile).</a:t>
            </a:r>
          </a:p>
          <a:p>
            <a:pPr marL="285744" indent="-285744">
              <a:spcBef>
                <a:spcPts val="600"/>
              </a:spcBef>
              <a:spcAft>
                <a:spcPts val="300"/>
              </a:spcAft>
              <a:buFont typeface="Arial" panose="020B0604020202020204" pitchFamily="34" charset="0"/>
              <a:buChar char="•"/>
            </a:pPr>
            <a:r>
              <a:rPr lang="en-US" sz="1800" b="1" dirty="0">
                <a:latin typeface="Calibri" panose="020F0502020204030204" pitchFamily="34" charset="0"/>
                <a:cs typeface="Calibri" panose="020F0502020204030204" pitchFamily="34" charset="0"/>
              </a:rPr>
              <a:t>Channel-Move Time</a:t>
            </a:r>
            <a:r>
              <a:rPr lang="en-US" sz="1800" dirty="0">
                <a:latin typeface="Calibri" panose="020F0502020204030204" pitchFamily="34" charset="0"/>
                <a:cs typeface="Calibri" panose="020F0502020204030204" pitchFamily="34" charset="0"/>
              </a:rPr>
              <a:t> or the time between detection of DSRC preamble and start of IEEE 802.11 transmission in a backup channel.</a:t>
            </a:r>
          </a:p>
          <a:p>
            <a:pPr marL="285744" indent="-285744">
              <a:spcBef>
                <a:spcPts val="600"/>
              </a:spcBef>
              <a:spcAft>
                <a:spcPts val="300"/>
              </a:spcAft>
              <a:buFont typeface="Arial" panose="020B0604020202020204" pitchFamily="34" charset="0"/>
              <a:buChar char="•"/>
            </a:pPr>
            <a:r>
              <a:rPr lang="en-US" sz="1800" b="1" dirty="0">
                <a:latin typeface="Calibri" panose="020F0502020204030204" pitchFamily="34" charset="0"/>
                <a:cs typeface="Calibri" panose="020F0502020204030204" pitchFamily="34" charset="0"/>
              </a:rPr>
              <a:t>(Received) Packet Completion Rate (PCR):</a:t>
            </a:r>
            <a:r>
              <a:rPr lang="en-US" sz="1800" dirty="0">
                <a:latin typeface="Calibri" panose="020F0502020204030204" pitchFamily="34" charset="0"/>
                <a:cs typeface="Calibri" panose="020F0502020204030204" pitchFamily="34" charset="0"/>
              </a:rPr>
              <a:t> The ratio of the number of successfully received packets to number of transmitted packets. </a:t>
            </a:r>
          </a:p>
          <a:p>
            <a:pPr marL="285744" indent="-285744">
              <a:spcBef>
                <a:spcPts val="600"/>
              </a:spcBef>
              <a:spcAft>
                <a:spcPts val="300"/>
              </a:spcAft>
              <a:buFont typeface="Arial" panose="020B0604020202020204" pitchFamily="34" charset="0"/>
              <a:buChar char="•"/>
            </a:pPr>
            <a:r>
              <a:rPr lang="en-US" sz="1800" b="1" dirty="0">
                <a:latin typeface="Calibri" panose="020F0502020204030204" pitchFamily="34" charset="0"/>
                <a:cs typeface="Calibri" panose="020F0502020204030204" pitchFamily="34" charset="0"/>
              </a:rPr>
              <a:t>(Transmitted) Packet Completion Rate (PCR):</a:t>
            </a:r>
            <a:r>
              <a:rPr lang="en-US" sz="1800" dirty="0">
                <a:latin typeface="Calibri" panose="020F0502020204030204" pitchFamily="34" charset="0"/>
                <a:cs typeface="Calibri" panose="020F0502020204030204" pitchFamily="34" charset="0"/>
              </a:rPr>
              <a:t> The ratio of the number of packets placed in transmit queue to the number of successfully transmitted packets.</a:t>
            </a:r>
          </a:p>
          <a:p>
            <a:pPr marL="285744" indent="-285744">
              <a:spcBef>
                <a:spcPts val="600"/>
              </a:spcBef>
              <a:spcAft>
                <a:spcPts val="300"/>
              </a:spcAft>
              <a:buFont typeface="Arial" panose="020B0604020202020204" pitchFamily="34" charset="0"/>
              <a:buChar char="•"/>
            </a:pPr>
            <a:r>
              <a:rPr lang="en-US" sz="1800" b="1" dirty="0">
                <a:latin typeface="Calibri" panose="020F0502020204030204" pitchFamily="34" charset="0"/>
                <a:cs typeface="Calibri" panose="020F0502020204030204" pitchFamily="34" charset="0"/>
              </a:rPr>
              <a:t>Inter Arrival Time (of Received Packets) (IAT):</a:t>
            </a:r>
            <a:r>
              <a:rPr lang="en-US" sz="1800" dirty="0">
                <a:latin typeface="Calibri" panose="020F0502020204030204" pitchFamily="34" charset="0"/>
                <a:cs typeface="Calibri" panose="020F0502020204030204" pitchFamily="34" charset="0"/>
              </a:rPr>
              <a:t> The time between two successive received packets.</a:t>
            </a:r>
          </a:p>
          <a:p>
            <a:pPr marL="285744" indent="-285744">
              <a:spcBef>
                <a:spcPts val="600"/>
              </a:spcBef>
              <a:spcAft>
                <a:spcPts val="300"/>
              </a:spcAft>
              <a:buFont typeface="Arial" panose="020B0604020202020204" pitchFamily="34" charset="0"/>
              <a:buChar char="•"/>
            </a:pPr>
            <a:r>
              <a:rPr lang="en-US" sz="1800" b="1" dirty="0">
                <a:latin typeface="Calibri" panose="020F0502020204030204" pitchFamily="34" charset="0"/>
                <a:cs typeface="Calibri" panose="020F0502020204030204" pitchFamily="34" charset="0"/>
              </a:rPr>
              <a:t>Inter Departure Time (of Transmitted Packets) (IDT):</a:t>
            </a:r>
            <a:r>
              <a:rPr lang="en-US" sz="1800" dirty="0">
                <a:latin typeface="Calibri" panose="020F0502020204030204" pitchFamily="34" charset="0"/>
                <a:cs typeface="Calibri" panose="020F0502020204030204" pitchFamily="34" charset="0"/>
              </a:rPr>
              <a:t> The time between two successive transmitted packets</a:t>
            </a:r>
          </a:p>
        </p:txBody>
      </p:sp>
    </p:spTree>
    <p:extLst>
      <p:ext uri="{BB962C8B-B14F-4D97-AF65-F5344CB8AC3E}">
        <p14:creationId xmlns:p14="http://schemas.microsoft.com/office/powerpoint/2010/main" val="18542664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140" y="224656"/>
            <a:ext cx="8229600" cy="762000"/>
          </a:xfrm>
        </p:spPr>
        <p:txBody>
          <a:bodyPr/>
          <a:lstStyle/>
          <a:p>
            <a:r>
              <a:rPr lang="en-US" sz="2700" dirty="0"/>
              <a:t>6. USDOT’s LTE-CV2X Testing Framework</a:t>
            </a:r>
          </a:p>
        </p:txBody>
      </p:sp>
      <p:sp>
        <p:nvSpPr>
          <p:cNvPr id="3" name="Content Placeholder 2"/>
          <p:cNvSpPr>
            <a:spLocks noGrp="1"/>
          </p:cNvSpPr>
          <p:nvPr>
            <p:ph idx="1"/>
          </p:nvPr>
        </p:nvSpPr>
        <p:spPr>
          <a:xfrm>
            <a:off x="268210" y="1387482"/>
            <a:ext cx="8576109" cy="5352723"/>
          </a:xfrm>
        </p:spPr>
        <p:txBody>
          <a:bodyPr/>
          <a:lstStyle/>
          <a:p>
            <a:pPr marL="0" indent="0">
              <a:spcAft>
                <a:spcPts val="600"/>
              </a:spcAft>
              <a:buNone/>
            </a:pPr>
            <a:r>
              <a:rPr lang="en-US" sz="1650" b="1" dirty="0">
                <a:latin typeface="Calibri" panose="020F0502020204030204" pitchFamily="34" charset="0"/>
                <a:cs typeface="Calibri" panose="020F0502020204030204" pitchFamily="34" charset="0"/>
              </a:rPr>
              <a:t>Operations and Safety Performance tests</a:t>
            </a:r>
            <a:r>
              <a:rPr lang="en-US" sz="1650" dirty="0">
                <a:latin typeface="Calibri" panose="020F0502020204030204" pitchFamily="34" charset="0"/>
                <a:cs typeface="Calibri" panose="020F0502020204030204" pitchFamily="34" charset="0"/>
              </a:rPr>
              <a:t> to assess LTE-CV2X capability to support crash-imminent V2V/V2I safety applications</a:t>
            </a:r>
          </a:p>
          <a:p>
            <a:pPr marL="0" lvl="1" indent="0">
              <a:spcAft>
                <a:spcPts val="300"/>
              </a:spcAft>
              <a:buNone/>
            </a:pPr>
            <a:r>
              <a:rPr lang="en-US" sz="1650" b="1" dirty="0">
                <a:latin typeface="Calibri" panose="020F0502020204030204" pitchFamily="34" charset="0"/>
                <a:cs typeface="Calibri" panose="020F0502020204030204" pitchFamily="34" charset="0"/>
              </a:rPr>
              <a:t>Interference</a:t>
            </a:r>
            <a:r>
              <a:rPr lang="en-US" sz="1650" dirty="0">
                <a:latin typeface="Calibri" panose="020F0502020204030204" pitchFamily="34" charset="0"/>
                <a:cs typeface="Calibri" panose="020F0502020204030204" pitchFamily="34" charset="0"/>
              </a:rPr>
              <a:t> </a:t>
            </a:r>
            <a:r>
              <a:rPr lang="en-US" sz="1650" b="1" dirty="0">
                <a:latin typeface="Calibri" panose="020F0502020204030204" pitchFamily="34" charset="0"/>
                <a:cs typeface="Calibri" panose="020F0502020204030204" pitchFamily="34" charset="0"/>
              </a:rPr>
              <a:t>tests</a:t>
            </a:r>
            <a:r>
              <a:rPr lang="en-US" sz="1650" dirty="0">
                <a:latin typeface="Calibri" panose="020F0502020204030204" pitchFamily="34" charset="0"/>
                <a:cs typeface="Calibri" panose="020F0502020204030204" pitchFamily="34" charset="0"/>
              </a:rPr>
              <a:t> to identify whether there is interference and the magnitude and impacts</a:t>
            </a:r>
            <a:r>
              <a:rPr lang="en-US" sz="1650" b="1" dirty="0">
                <a:latin typeface="Calibri" panose="020F0502020204030204" pitchFamily="34" charset="0"/>
                <a:cs typeface="Calibri" panose="020F0502020204030204" pitchFamily="34" charset="0"/>
              </a:rPr>
              <a:t>: </a:t>
            </a:r>
          </a:p>
          <a:p>
            <a:pPr marL="401629" lvl="1" indent="-209545">
              <a:spcAft>
                <a:spcPts val="300"/>
              </a:spcAft>
            </a:pPr>
            <a:r>
              <a:rPr lang="en-US" sz="1650" dirty="0">
                <a:latin typeface="Calibri" panose="020F0502020204030204" pitchFamily="34" charset="0"/>
                <a:cs typeface="Calibri" panose="020F0502020204030204" pitchFamily="34" charset="0"/>
              </a:rPr>
              <a:t>LTE-CV2X with existing V2X communications</a:t>
            </a:r>
          </a:p>
          <a:p>
            <a:pPr marL="401629" lvl="1" indent="-209545">
              <a:spcAft>
                <a:spcPts val="300"/>
              </a:spcAft>
            </a:pPr>
            <a:r>
              <a:rPr lang="en-US" sz="1650" dirty="0">
                <a:latin typeface="Calibri" panose="020F0502020204030204" pitchFamily="34" charset="0"/>
                <a:cs typeface="Calibri" panose="020F0502020204030204" pitchFamily="34" charset="0"/>
              </a:rPr>
              <a:t>LTE-CV2X and unlicensed Wi-Fi above the band</a:t>
            </a:r>
          </a:p>
          <a:p>
            <a:pPr marL="401629" lvl="1" indent="-209545">
              <a:spcAft>
                <a:spcPts val="600"/>
              </a:spcAft>
            </a:pPr>
            <a:r>
              <a:rPr lang="en-US" sz="1650" dirty="0">
                <a:latin typeface="Calibri" panose="020F0502020204030204" pitchFamily="34" charset="0"/>
                <a:cs typeface="Calibri" panose="020F0502020204030204" pitchFamily="34" charset="0"/>
              </a:rPr>
              <a:t>Sensitivity of LTE-CV2X technology to other/existing forms of interference?</a:t>
            </a:r>
          </a:p>
          <a:p>
            <a:pPr marL="0" indent="0">
              <a:spcAft>
                <a:spcPts val="600"/>
              </a:spcAft>
              <a:buNone/>
            </a:pPr>
            <a:r>
              <a:rPr lang="en-US" sz="1650" b="1" dirty="0">
                <a:latin typeface="Calibri" panose="020F0502020204030204" pitchFamily="34" charset="0"/>
                <a:cs typeface="Calibri" panose="020F0502020204030204" pitchFamily="34" charset="0"/>
              </a:rPr>
              <a:t>Scalability</a:t>
            </a:r>
            <a:r>
              <a:rPr lang="en-US" sz="1650" dirty="0">
                <a:latin typeface="Calibri" panose="020F0502020204030204" pitchFamily="34" charset="0"/>
                <a:cs typeface="Calibri" panose="020F0502020204030204" pitchFamily="34" charset="0"/>
              </a:rPr>
              <a:t> </a:t>
            </a:r>
            <a:r>
              <a:rPr lang="en-US" sz="1650" b="1" dirty="0">
                <a:latin typeface="Calibri" panose="020F0502020204030204" pitchFamily="34" charset="0"/>
                <a:cs typeface="Calibri" panose="020F0502020204030204" pitchFamily="34" charset="0"/>
              </a:rPr>
              <a:t>tests</a:t>
            </a:r>
            <a:r>
              <a:rPr lang="en-US" sz="1650" dirty="0">
                <a:latin typeface="Calibri" panose="020F0502020204030204" pitchFamily="34" charset="0"/>
                <a:cs typeface="Calibri" panose="020F0502020204030204" pitchFamily="34" charset="0"/>
              </a:rPr>
              <a:t> to measure the consistency of performance as increasing numbers of LTE-CV2X devices are added</a:t>
            </a:r>
          </a:p>
          <a:p>
            <a:pPr marL="0" indent="0">
              <a:spcAft>
                <a:spcPts val="600"/>
              </a:spcAft>
              <a:buNone/>
            </a:pPr>
            <a:r>
              <a:rPr lang="en-US" sz="1650" b="1" dirty="0">
                <a:latin typeface="Calibri" panose="020F0502020204030204" pitchFamily="34" charset="0"/>
                <a:cs typeface="Calibri" panose="020F0502020204030204" pitchFamily="34" charset="0"/>
              </a:rPr>
              <a:t>Interoperability</a:t>
            </a:r>
            <a:r>
              <a:rPr lang="en-US" sz="1650" dirty="0">
                <a:latin typeface="Calibri" panose="020F0502020204030204" pitchFamily="34" charset="0"/>
                <a:cs typeface="Calibri" panose="020F0502020204030204" pitchFamily="34" charset="0"/>
              </a:rPr>
              <a:t> </a:t>
            </a:r>
            <a:r>
              <a:rPr lang="en-US" sz="1650" b="1" dirty="0">
                <a:latin typeface="Calibri" panose="020F0502020204030204" pitchFamily="34" charset="0"/>
                <a:cs typeface="Calibri" panose="020F0502020204030204" pitchFamily="34" charset="0"/>
              </a:rPr>
              <a:t>tests</a:t>
            </a:r>
            <a:r>
              <a:rPr lang="en-US" sz="1650" dirty="0">
                <a:latin typeface="Calibri" panose="020F0502020204030204" pitchFamily="34" charset="0"/>
                <a:cs typeface="Calibri" panose="020F0502020204030204" pitchFamily="34" charset="0"/>
              </a:rPr>
              <a:t> at the chipset, radio, applications levels for interoperability among different device vendors and chipset manufacturers.  Can all makes and models “hear and understand” one another?  </a:t>
            </a:r>
          </a:p>
          <a:p>
            <a:pPr marL="0" indent="0">
              <a:spcAft>
                <a:spcPts val="600"/>
              </a:spcAft>
              <a:buNone/>
            </a:pPr>
            <a:r>
              <a:rPr lang="en-US" sz="1650" b="1" dirty="0">
                <a:latin typeface="Calibri" panose="020F0502020204030204" pitchFamily="34" charset="0"/>
                <a:cs typeface="Calibri" panose="020F0502020204030204" pitchFamily="34" charset="0"/>
              </a:rPr>
              <a:t>System Dynamics and Congestion testing </a:t>
            </a:r>
            <a:r>
              <a:rPr lang="en-US" sz="1650" dirty="0">
                <a:latin typeface="Calibri" panose="020F0502020204030204" pitchFamily="34" charset="0"/>
                <a:cs typeface="Calibri" panose="020F0502020204030204" pitchFamily="34" charset="0"/>
              </a:rPr>
              <a:t>to assess how LTE-CV2X technology performs in complex, highly dynamic and congested  transportation scenarios with varying conditions as well as a range of environmental effects</a:t>
            </a:r>
          </a:p>
          <a:p>
            <a:pPr marL="0" indent="0">
              <a:spcAft>
                <a:spcPts val="600"/>
              </a:spcAft>
              <a:buNone/>
            </a:pPr>
            <a:r>
              <a:rPr lang="en-US" sz="1650" b="1" dirty="0">
                <a:latin typeface="Calibri" panose="020F0502020204030204" pitchFamily="34" charset="0"/>
                <a:cs typeface="Calibri" panose="020F0502020204030204" pitchFamily="34" charset="0"/>
              </a:rPr>
              <a:t>Validation tests</a:t>
            </a:r>
            <a:r>
              <a:rPr lang="en-US" sz="1650" dirty="0">
                <a:latin typeface="Calibri" panose="020F0502020204030204" pitchFamily="34" charset="0"/>
                <a:cs typeface="Calibri" panose="020F0502020204030204" pitchFamily="34" charset="0"/>
              </a:rPr>
              <a:t> to ensure that the laboratory, field testing and industry simulation and test results are able to be validated.</a:t>
            </a:r>
          </a:p>
        </p:txBody>
      </p:sp>
      <p:grpSp>
        <p:nvGrpSpPr>
          <p:cNvPr id="16" name="Group 15"/>
          <p:cNvGrpSpPr>
            <a:grpSpLocks noChangeAspect="1"/>
          </p:cNvGrpSpPr>
          <p:nvPr/>
        </p:nvGrpSpPr>
        <p:grpSpPr>
          <a:xfrm>
            <a:off x="0" y="1387483"/>
            <a:ext cx="274320" cy="4747419"/>
            <a:chOff x="-16037" y="1238280"/>
            <a:chExt cx="361879" cy="7240739"/>
          </a:xfrm>
        </p:grpSpPr>
        <p:grpSp>
          <p:nvGrpSpPr>
            <p:cNvPr id="4" name="Group 7"/>
            <p:cNvGrpSpPr>
              <a:grpSpLocks noChangeAspect="1"/>
            </p:cNvGrpSpPr>
            <p:nvPr/>
          </p:nvGrpSpPr>
          <p:grpSpPr>
            <a:xfrm rot="5399999">
              <a:off x="-35993" y="1266213"/>
              <a:ext cx="409684" cy="353818"/>
              <a:chOff x="-494427" y="-123966"/>
              <a:chExt cx="6350000" cy="5499100"/>
            </a:xfrm>
          </p:grpSpPr>
          <p:sp>
            <p:nvSpPr>
              <p:cNvPr id="5" name="Freeform 8"/>
              <p:cNvSpPr/>
              <p:nvPr/>
            </p:nvSpPr>
            <p:spPr>
              <a:xfrm>
                <a:off x="-494427" y="-123966"/>
                <a:ext cx="6350000" cy="5499100"/>
              </a:xfrm>
              <a:custGeom>
                <a:avLst/>
                <a:gdLst/>
                <a:ahLst/>
                <a:cxnLst/>
                <a:rect l="l" t="t" r="r" b="b"/>
                <a:pathLst>
                  <a:path w="6350000" h="5499100">
                    <a:moveTo>
                      <a:pt x="0" y="5499100"/>
                    </a:moveTo>
                    <a:lnTo>
                      <a:pt x="3175000" y="0"/>
                    </a:lnTo>
                    <a:lnTo>
                      <a:pt x="6350000" y="5499100"/>
                    </a:lnTo>
                    <a:close/>
                  </a:path>
                </a:pathLst>
              </a:custGeom>
              <a:solidFill>
                <a:srgbClr val="4EC1E0"/>
              </a:solidFill>
            </p:spPr>
          </p:sp>
        </p:grpSp>
        <p:grpSp>
          <p:nvGrpSpPr>
            <p:cNvPr id="6" name="Group 7"/>
            <p:cNvGrpSpPr>
              <a:grpSpLocks noChangeAspect="1"/>
            </p:cNvGrpSpPr>
            <p:nvPr/>
          </p:nvGrpSpPr>
          <p:grpSpPr>
            <a:xfrm rot="5399999">
              <a:off x="-35909" y="2227198"/>
              <a:ext cx="409684" cy="353818"/>
              <a:chOff x="3818232" y="123966"/>
              <a:chExt cx="6350000" cy="5499100"/>
            </a:xfrm>
          </p:grpSpPr>
          <p:sp>
            <p:nvSpPr>
              <p:cNvPr id="7" name="Freeform 8"/>
              <p:cNvSpPr/>
              <p:nvPr/>
            </p:nvSpPr>
            <p:spPr>
              <a:xfrm>
                <a:off x="3818232" y="123966"/>
                <a:ext cx="6350000" cy="5499100"/>
              </a:xfrm>
              <a:custGeom>
                <a:avLst/>
                <a:gdLst/>
                <a:ahLst/>
                <a:cxnLst/>
                <a:rect l="l" t="t" r="r" b="b"/>
                <a:pathLst>
                  <a:path w="6350000" h="5499100">
                    <a:moveTo>
                      <a:pt x="0" y="5499100"/>
                    </a:moveTo>
                    <a:lnTo>
                      <a:pt x="3175000" y="0"/>
                    </a:lnTo>
                    <a:lnTo>
                      <a:pt x="6350000" y="5499100"/>
                    </a:lnTo>
                    <a:close/>
                  </a:path>
                </a:pathLst>
              </a:custGeom>
              <a:solidFill>
                <a:srgbClr val="4EC1E0"/>
              </a:solidFill>
            </p:spPr>
          </p:sp>
        </p:grpSp>
        <p:grpSp>
          <p:nvGrpSpPr>
            <p:cNvPr id="8" name="Group 7"/>
            <p:cNvGrpSpPr>
              <a:grpSpLocks noChangeAspect="1"/>
            </p:cNvGrpSpPr>
            <p:nvPr/>
          </p:nvGrpSpPr>
          <p:grpSpPr>
            <a:xfrm rot="5399999">
              <a:off x="-43970" y="4364290"/>
              <a:ext cx="409684" cy="353818"/>
              <a:chOff x="10704698" y="0"/>
              <a:chExt cx="6350000" cy="5499100"/>
            </a:xfrm>
          </p:grpSpPr>
          <p:sp>
            <p:nvSpPr>
              <p:cNvPr id="9" name="Freeform 8"/>
              <p:cNvSpPr/>
              <p:nvPr/>
            </p:nvSpPr>
            <p:spPr>
              <a:xfrm>
                <a:off x="10704698" y="0"/>
                <a:ext cx="6350000" cy="5499100"/>
              </a:xfrm>
              <a:custGeom>
                <a:avLst/>
                <a:gdLst/>
                <a:ahLst/>
                <a:cxnLst/>
                <a:rect l="l" t="t" r="r" b="b"/>
                <a:pathLst>
                  <a:path w="6350000" h="5499100">
                    <a:moveTo>
                      <a:pt x="0" y="5499100"/>
                    </a:moveTo>
                    <a:lnTo>
                      <a:pt x="3175000" y="0"/>
                    </a:lnTo>
                    <a:lnTo>
                      <a:pt x="6350000" y="5499100"/>
                    </a:lnTo>
                    <a:close/>
                  </a:path>
                </a:pathLst>
              </a:custGeom>
              <a:solidFill>
                <a:srgbClr val="4EC1E0"/>
              </a:solidFill>
            </p:spPr>
          </p:sp>
        </p:grpSp>
        <p:grpSp>
          <p:nvGrpSpPr>
            <p:cNvPr id="10" name="Group 9"/>
            <p:cNvGrpSpPr>
              <a:grpSpLocks noChangeAspect="1"/>
            </p:cNvGrpSpPr>
            <p:nvPr/>
          </p:nvGrpSpPr>
          <p:grpSpPr>
            <a:xfrm rot="5399999">
              <a:off x="-35910" y="5331266"/>
              <a:ext cx="409684" cy="353818"/>
              <a:chOff x="15167096" y="123966"/>
              <a:chExt cx="6350000" cy="5499100"/>
            </a:xfrm>
          </p:grpSpPr>
          <p:sp>
            <p:nvSpPr>
              <p:cNvPr id="11" name="Freeform 10"/>
              <p:cNvSpPr/>
              <p:nvPr/>
            </p:nvSpPr>
            <p:spPr>
              <a:xfrm>
                <a:off x="15167096" y="123966"/>
                <a:ext cx="6350000" cy="5499100"/>
              </a:xfrm>
              <a:custGeom>
                <a:avLst/>
                <a:gdLst/>
                <a:ahLst/>
                <a:cxnLst/>
                <a:rect l="l" t="t" r="r" b="b"/>
                <a:pathLst>
                  <a:path w="6350000" h="5499100">
                    <a:moveTo>
                      <a:pt x="0" y="5499100"/>
                    </a:moveTo>
                    <a:lnTo>
                      <a:pt x="3175000" y="0"/>
                    </a:lnTo>
                    <a:lnTo>
                      <a:pt x="6350000" y="5499100"/>
                    </a:lnTo>
                    <a:close/>
                  </a:path>
                </a:pathLst>
              </a:custGeom>
              <a:solidFill>
                <a:srgbClr val="4EC1E0"/>
              </a:solidFill>
            </p:spPr>
          </p:sp>
        </p:grpSp>
        <p:grpSp>
          <p:nvGrpSpPr>
            <p:cNvPr id="12" name="Group 11"/>
            <p:cNvGrpSpPr>
              <a:grpSpLocks noChangeAspect="1"/>
            </p:cNvGrpSpPr>
            <p:nvPr/>
          </p:nvGrpSpPr>
          <p:grpSpPr>
            <a:xfrm rot="5399999">
              <a:off x="-35909" y="6746397"/>
              <a:ext cx="409684" cy="353818"/>
              <a:chOff x="24138765" y="123966"/>
              <a:chExt cx="6350000" cy="5499100"/>
            </a:xfrm>
          </p:grpSpPr>
          <p:sp>
            <p:nvSpPr>
              <p:cNvPr id="13" name="Freeform 12"/>
              <p:cNvSpPr/>
              <p:nvPr/>
            </p:nvSpPr>
            <p:spPr>
              <a:xfrm>
                <a:off x="24138765" y="123966"/>
                <a:ext cx="6350000" cy="5499100"/>
              </a:xfrm>
              <a:custGeom>
                <a:avLst/>
                <a:gdLst/>
                <a:ahLst/>
                <a:cxnLst/>
                <a:rect l="l" t="t" r="r" b="b"/>
                <a:pathLst>
                  <a:path w="6350000" h="5499100">
                    <a:moveTo>
                      <a:pt x="0" y="5499100"/>
                    </a:moveTo>
                    <a:lnTo>
                      <a:pt x="3175000" y="0"/>
                    </a:lnTo>
                    <a:lnTo>
                      <a:pt x="6350000" y="5499100"/>
                    </a:lnTo>
                    <a:close/>
                  </a:path>
                </a:pathLst>
              </a:custGeom>
              <a:solidFill>
                <a:srgbClr val="4EC1E0"/>
              </a:solidFill>
            </p:spPr>
          </p:sp>
        </p:grpSp>
        <p:grpSp>
          <p:nvGrpSpPr>
            <p:cNvPr id="14" name="Group 13"/>
            <p:cNvGrpSpPr>
              <a:grpSpLocks noChangeAspect="1"/>
            </p:cNvGrpSpPr>
            <p:nvPr/>
          </p:nvGrpSpPr>
          <p:grpSpPr>
            <a:xfrm rot="5399999">
              <a:off x="-43049" y="8097268"/>
              <a:ext cx="409684" cy="353818"/>
              <a:chOff x="29902074" y="0"/>
              <a:chExt cx="6350000" cy="5499100"/>
            </a:xfrm>
          </p:grpSpPr>
          <p:sp>
            <p:nvSpPr>
              <p:cNvPr id="15" name="Freeform 14"/>
              <p:cNvSpPr/>
              <p:nvPr/>
            </p:nvSpPr>
            <p:spPr>
              <a:xfrm>
                <a:off x="29902074" y="0"/>
                <a:ext cx="6350000" cy="5499100"/>
              </a:xfrm>
              <a:custGeom>
                <a:avLst/>
                <a:gdLst/>
                <a:ahLst/>
                <a:cxnLst/>
                <a:rect l="l" t="t" r="r" b="b"/>
                <a:pathLst>
                  <a:path w="6350000" h="5499100">
                    <a:moveTo>
                      <a:pt x="0" y="5499100"/>
                    </a:moveTo>
                    <a:lnTo>
                      <a:pt x="3175000" y="0"/>
                    </a:lnTo>
                    <a:lnTo>
                      <a:pt x="6350000" y="5499100"/>
                    </a:lnTo>
                    <a:close/>
                  </a:path>
                </a:pathLst>
              </a:custGeom>
              <a:solidFill>
                <a:srgbClr val="4EC1E0"/>
              </a:solidFill>
            </p:spPr>
          </p:sp>
        </p:grpSp>
      </p:grpSp>
    </p:spTree>
    <p:extLst>
      <p:ext uri="{BB962C8B-B14F-4D97-AF65-F5344CB8AC3E}">
        <p14:creationId xmlns:p14="http://schemas.microsoft.com/office/powerpoint/2010/main" val="4225189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945" y="209357"/>
            <a:ext cx="8229600" cy="762000"/>
          </a:xfrm>
        </p:spPr>
        <p:txBody>
          <a:bodyPr/>
          <a:lstStyle/>
          <a:p>
            <a:r>
              <a:rPr lang="en-US" sz="2700" dirty="0"/>
              <a:t>6. US DOT’s Testing Progress &amp; 5G Efforts</a:t>
            </a:r>
          </a:p>
        </p:txBody>
      </p:sp>
      <p:sp>
        <p:nvSpPr>
          <p:cNvPr id="3" name="Content Placeholder 2"/>
          <p:cNvSpPr>
            <a:spLocks noGrp="1"/>
          </p:cNvSpPr>
          <p:nvPr>
            <p:ph idx="1"/>
          </p:nvPr>
        </p:nvSpPr>
        <p:spPr>
          <a:xfrm>
            <a:off x="200963" y="1480457"/>
            <a:ext cx="8426029" cy="5377543"/>
          </a:xfrm>
        </p:spPr>
        <p:txBody>
          <a:bodyPr/>
          <a:lstStyle/>
          <a:p>
            <a:pPr marL="173732" indent="0">
              <a:buNone/>
            </a:pPr>
            <a:r>
              <a:rPr lang="en-US" sz="1800" b="1" dirty="0">
                <a:latin typeface="Calibri" panose="020F0502020204030204" pitchFamily="34" charset="0"/>
                <a:cs typeface="Calibri" panose="020F0502020204030204" pitchFamily="34" charset="0"/>
              </a:rPr>
              <a:t>V2X Communications and UNII-4 Sharing Testing with Phase 2 has begun:</a:t>
            </a:r>
          </a:p>
          <a:p>
            <a:pPr lvl="1"/>
            <a:r>
              <a:rPr lang="en-US" sz="1800" dirty="0">
                <a:latin typeface="Calibri" panose="020F0502020204030204" pitchFamily="34" charset="0"/>
                <a:cs typeface="Calibri" panose="020F0502020204030204" pitchFamily="34" charset="0"/>
              </a:rPr>
              <a:t>First rechannelization devices in testing</a:t>
            </a:r>
          </a:p>
          <a:p>
            <a:pPr lvl="1">
              <a:spcAft>
                <a:spcPts val="1200"/>
              </a:spcAft>
            </a:pPr>
            <a:r>
              <a:rPr lang="en-US" sz="1800" dirty="0">
                <a:latin typeface="Calibri" panose="020F0502020204030204" pitchFamily="34" charset="0"/>
                <a:cs typeface="Calibri" panose="020F0502020204030204" pitchFamily="34" charset="0"/>
              </a:rPr>
              <a:t>Working to gain access to additional rechannelization devices + detect-and-vacate devices</a:t>
            </a:r>
          </a:p>
          <a:p>
            <a:pPr marL="173732" indent="0">
              <a:buNone/>
            </a:pPr>
            <a:r>
              <a:rPr lang="en-US" sz="1800" b="1" dirty="0">
                <a:latin typeface="Calibri" panose="020F0502020204030204" pitchFamily="34" charset="0"/>
                <a:cs typeface="Calibri" panose="020F0502020204030204" pitchFamily="34" charset="0"/>
              </a:rPr>
              <a:t>LTE-CV2X Testing has begun</a:t>
            </a:r>
          </a:p>
          <a:p>
            <a:pPr lvl="1"/>
            <a:r>
              <a:rPr lang="en-US" sz="1800" dirty="0">
                <a:latin typeface="Calibri" panose="020F0502020204030204" pitchFamily="34" charset="0"/>
                <a:cs typeface="Calibri" panose="020F0502020204030204" pitchFamily="34" charset="0"/>
              </a:rPr>
              <a:t>First devices  received in Summer 2019; testing launched at end of August.</a:t>
            </a:r>
          </a:p>
          <a:p>
            <a:pPr lvl="1"/>
            <a:r>
              <a:rPr lang="en-US" sz="1800" dirty="0">
                <a:latin typeface="Calibri" panose="020F0502020204030204" pitchFamily="34" charset="0"/>
                <a:cs typeface="Calibri" panose="020F0502020204030204" pitchFamily="34" charset="0"/>
              </a:rPr>
              <a:t>Testing on operability and interference underway</a:t>
            </a:r>
          </a:p>
          <a:p>
            <a:pPr lvl="1">
              <a:spcAft>
                <a:spcPts val="1200"/>
              </a:spcAft>
            </a:pPr>
            <a:r>
              <a:rPr lang="en-US" sz="1800" dirty="0">
                <a:latin typeface="Calibri" panose="020F0502020204030204" pitchFamily="34" charset="0"/>
                <a:cs typeface="Calibri" panose="020F0502020204030204" pitchFamily="34" charset="0"/>
              </a:rPr>
              <a:t>Working with development platforms; receiving commercial-prototypes and will add them to the testing</a:t>
            </a:r>
          </a:p>
          <a:p>
            <a:pPr marL="173732" indent="0">
              <a:buNone/>
            </a:pPr>
            <a:r>
              <a:rPr lang="en-US" sz="1800" b="1" dirty="0">
                <a:latin typeface="Calibri" panose="020F0502020204030204" pitchFamily="34" charset="0"/>
                <a:cs typeface="Calibri" panose="020F0502020204030204" pitchFamily="34" charset="0"/>
              </a:rPr>
              <a:t>5G:</a:t>
            </a:r>
          </a:p>
          <a:p>
            <a:pPr lvl="1"/>
            <a:r>
              <a:rPr lang="en-US" sz="1800" dirty="0">
                <a:latin typeface="Calibri" panose="020F0502020204030204" pitchFamily="34" charset="0"/>
                <a:cs typeface="Calibri" panose="020F0502020204030204" pitchFamily="34" charset="0"/>
              </a:rPr>
              <a:t>Monitoring of transportation use cases and device specifications </a:t>
            </a:r>
          </a:p>
          <a:p>
            <a:pPr lvl="1"/>
            <a:r>
              <a:rPr lang="en-US" sz="1800" dirty="0">
                <a:latin typeface="Calibri" panose="020F0502020204030204" pitchFamily="34" charset="0"/>
                <a:cs typeface="Calibri" panose="020F0502020204030204" pitchFamily="34" charset="0"/>
              </a:rPr>
              <a:t>Seeking to acquire 5G prototypes (appear to be available in Asia for testing as of this past Fall)</a:t>
            </a:r>
          </a:p>
          <a:p>
            <a:pPr lvl="1"/>
            <a:r>
              <a:rPr lang="en-US" sz="1800" dirty="0">
                <a:latin typeface="Calibri" panose="020F0502020204030204" pitchFamily="34" charset="0"/>
                <a:cs typeface="Calibri" panose="020F0502020204030204" pitchFamily="34" charset="0"/>
              </a:rPr>
              <a:t>Assessing 5G’s security to meet transportation needs</a:t>
            </a:r>
          </a:p>
          <a:p>
            <a:pPr lvl="1"/>
            <a:r>
              <a:rPr lang="en-US" sz="1800" dirty="0">
                <a:latin typeface="Calibri" panose="020F0502020204030204" pitchFamily="34" charset="0"/>
                <a:cs typeface="Calibri" panose="020F0502020204030204" pitchFamily="34" charset="0"/>
              </a:rPr>
              <a:t>Coordinating with other Federal agencies</a:t>
            </a:r>
          </a:p>
        </p:txBody>
      </p:sp>
      <p:grpSp>
        <p:nvGrpSpPr>
          <p:cNvPr id="4" name="Group 3"/>
          <p:cNvGrpSpPr>
            <a:grpSpLocks noChangeAspect="1"/>
          </p:cNvGrpSpPr>
          <p:nvPr/>
        </p:nvGrpSpPr>
        <p:grpSpPr>
          <a:xfrm>
            <a:off x="0" y="1537167"/>
            <a:ext cx="274320" cy="3409301"/>
            <a:chOff x="-16037" y="1270179"/>
            <a:chExt cx="369854" cy="4596629"/>
          </a:xfrm>
        </p:grpSpPr>
        <p:grpSp>
          <p:nvGrpSpPr>
            <p:cNvPr id="5" name="Group 7"/>
            <p:cNvGrpSpPr>
              <a:grpSpLocks noChangeAspect="1"/>
            </p:cNvGrpSpPr>
            <p:nvPr/>
          </p:nvGrpSpPr>
          <p:grpSpPr>
            <a:xfrm rot="5399999">
              <a:off x="-43969" y="1298112"/>
              <a:ext cx="409684" cy="353818"/>
              <a:chOff x="0" y="0"/>
              <a:chExt cx="6350000" cy="5499100"/>
            </a:xfrm>
          </p:grpSpPr>
          <p:sp>
            <p:nvSpPr>
              <p:cNvPr id="16" name="Freeform 8"/>
              <p:cNvSpPr/>
              <p:nvPr/>
            </p:nvSpPr>
            <p:spPr>
              <a:xfrm>
                <a:off x="0" y="0"/>
                <a:ext cx="6350000" cy="5499100"/>
              </a:xfrm>
              <a:custGeom>
                <a:avLst/>
                <a:gdLst/>
                <a:ahLst/>
                <a:cxnLst/>
                <a:rect l="l" t="t" r="r" b="b"/>
                <a:pathLst>
                  <a:path w="6350000" h="5499100">
                    <a:moveTo>
                      <a:pt x="0" y="5499100"/>
                    </a:moveTo>
                    <a:lnTo>
                      <a:pt x="3175000" y="0"/>
                    </a:lnTo>
                    <a:lnTo>
                      <a:pt x="6350000" y="5499100"/>
                    </a:lnTo>
                    <a:close/>
                  </a:path>
                </a:pathLst>
              </a:custGeom>
              <a:solidFill>
                <a:srgbClr val="4EC1E0"/>
              </a:solidFill>
            </p:spPr>
          </p:sp>
        </p:grpSp>
        <p:grpSp>
          <p:nvGrpSpPr>
            <p:cNvPr id="7" name="Group 6"/>
            <p:cNvGrpSpPr>
              <a:grpSpLocks noChangeAspect="1"/>
            </p:cNvGrpSpPr>
            <p:nvPr/>
          </p:nvGrpSpPr>
          <p:grpSpPr>
            <a:xfrm rot="5399999">
              <a:off x="-43970" y="3241767"/>
              <a:ext cx="409684" cy="353818"/>
              <a:chOff x="-6694202" y="0"/>
              <a:chExt cx="6350000" cy="5499100"/>
            </a:xfrm>
          </p:grpSpPr>
          <p:sp>
            <p:nvSpPr>
              <p:cNvPr id="14" name="Freeform 13"/>
              <p:cNvSpPr/>
              <p:nvPr/>
            </p:nvSpPr>
            <p:spPr>
              <a:xfrm>
                <a:off x="-6694202" y="0"/>
                <a:ext cx="6350000" cy="5499100"/>
              </a:xfrm>
              <a:custGeom>
                <a:avLst/>
                <a:gdLst/>
                <a:ahLst/>
                <a:cxnLst/>
                <a:rect l="l" t="t" r="r" b="b"/>
                <a:pathLst>
                  <a:path w="6350000" h="5499100">
                    <a:moveTo>
                      <a:pt x="0" y="5499100"/>
                    </a:moveTo>
                    <a:lnTo>
                      <a:pt x="3175000" y="0"/>
                    </a:lnTo>
                    <a:lnTo>
                      <a:pt x="6350000" y="5499100"/>
                    </a:lnTo>
                    <a:close/>
                  </a:path>
                </a:pathLst>
              </a:custGeom>
              <a:solidFill>
                <a:srgbClr val="4EC1E0"/>
              </a:solidFill>
            </p:spPr>
          </p:sp>
        </p:grpSp>
        <p:grpSp>
          <p:nvGrpSpPr>
            <p:cNvPr id="8" name="Group 7"/>
            <p:cNvGrpSpPr>
              <a:grpSpLocks noChangeAspect="1"/>
            </p:cNvGrpSpPr>
            <p:nvPr/>
          </p:nvGrpSpPr>
          <p:grpSpPr>
            <a:xfrm rot="5399999">
              <a:off x="-27934" y="5485057"/>
              <a:ext cx="409684" cy="353818"/>
              <a:chOff x="17550639" y="0"/>
              <a:chExt cx="6350000" cy="5499100"/>
            </a:xfrm>
          </p:grpSpPr>
          <p:sp>
            <p:nvSpPr>
              <p:cNvPr id="13" name="Freeform 12"/>
              <p:cNvSpPr/>
              <p:nvPr/>
            </p:nvSpPr>
            <p:spPr>
              <a:xfrm>
                <a:off x="17550639" y="0"/>
                <a:ext cx="6350000" cy="5499100"/>
              </a:xfrm>
              <a:custGeom>
                <a:avLst/>
                <a:gdLst/>
                <a:ahLst/>
                <a:cxnLst/>
                <a:rect l="l" t="t" r="r" b="b"/>
                <a:pathLst>
                  <a:path w="6350000" h="5499100">
                    <a:moveTo>
                      <a:pt x="0" y="5499100"/>
                    </a:moveTo>
                    <a:lnTo>
                      <a:pt x="3175000" y="0"/>
                    </a:lnTo>
                    <a:lnTo>
                      <a:pt x="6350000" y="5499100"/>
                    </a:lnTo>
                    <a:close/>
                  </a:path>
                </a:pathLst>
              </a:custGeom>
              <a:solidFill>
                <a:srgbClr val="4EC1E0"/>
              </a:solidFill>
            </p:spPr>
          </p:sp>
        </p:grpSp>
      </p:grpSp>
    </p:spTree>
    <p:extLst>
      <p:ext uri="{BB962C8B-B14F-4D97-AF65-F5344CB8AC3E}">
        <p14:creationId xmlns:p14="http://schemas.microsoft.com/office/powerpoint/2010/main" val="10426851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993" y="226472"/>
            <a:ext cx="8229600" cy="762000"/>
          </a:xfrm>
        </p:spPr>
        <p:txBody>
          <a:bodyPr/>
          <a:lstStyle/>
          <a:p>
            <a:r>
              <a:rPr lang="en-US" dirty="0"/>
              <a:t>For More </a:t>
            </a:r>
            <a:r>
              <a:rPr lang="en-US" sz="3000" dirty="0"/>
              <a:t>Information</a:t>
            </a:r>
          </a:p>
        </p:txBody>
      </p:sp>
      <p:sp>
        <p:nvSpPr>
          <p:cNvPr id="4" name="Content Placeholder 2">
            <a:extLst>
              <a:ext uri="{FF2B5EF4-FFF2-40B4-BE49-F238E27FC236}">
                <a16:creationId xmlns:a16="http://schemas.microsoft.com/office/drawing/2014/main" id="{82EC41E5-098D-4215-9552-65880D775160}"/>
              </a:ext>
            </a:extLst>
          </p:cNvPr>
          <p:cNvSpPr>
            <a:spLocks noGrp="1"/>
          </p:cNvSpPr>
          <p:nvPr>
            <p:ph idx="1"/>
          </p:nvPr>
        </p:nvSpPr>
        <p:spPr>
          <a:xfrm>
            <a:off x="299908" y="1304726"/>
            <a:ext cx="5716847" cy="3794849"/>
          </a:xfrm>
        </p:spPr>
        <p:txBody>
          <a:bodyPr/>
          <a:lstStyle/>
          <a:p>
            <a:pPr marL="0" lvl="4" indent="0">
              <a:lnSpc>
                <a:spcPct val="150000"/>
              </a:lnSpc>
              <a:spcBef>
                <a:spcPts val="0"/>
              </a:spcBef>
              <a:buNone/>
            </a:pPr>
            <a:r>
              <a:rPr lang="en-US" sz="2000" b="1" u="sng" dirty="0">
                <a:latin typeface="Calibri" panose="020F0502020204030204" pitchFamily="34" charset="0"/>
                <a:cs typeface="Calibri" panose="020F0502020204030204" pitchFamily="34" charset="0"/>
              </a:rPr>
              <a:t>For Information:</a:t>
            </a:r>
          </a:p>
          <a:p>
            <a:pPr marL="285744" lvl="4" indent="-285744">
              <a:lnSpc>
                <a:spcPct val="150000"/>
              </a:lnSpc>
              <a:spcBef>
                <a:spcPts val="0"/>
              </a:spcBef>
              <a:buFont typeface="Wingdings" panose="05000000000000000000" pitchFamily="2" charset="2"/>
              <a:buChar char="§"/>
            </a:pPr>
            <a:r>
              <a:rPr lang="en-US" sz="1800" dirty="0">
                <a:latin typeface="Calibri" panose="020F0502020204030204" pitchFamily="34" charset="0"/>
                <a:cs typeface="Calibri" panose="020F0502020204030204" pitchFamily="34" charset="0"/>
                <a:hlinkClick r:id="rId3"/>
              </a:rPr>
              <a:t>https://www.transportation.gov/content/safety-band</a:t>
            </a:r>
            <a:endParaRPr lang="en-US" sz="1800" dirty="0">
              <a:latin typeface="Calibri" panose="020F0502020204030204" pitchFamily="34" charset="0"/>
              <a:cs typeface="Calibri" panose="020F0502020204030204" pitchFamily="34" charset="0"/>
            </a:endParaRPr>
          </a:p>
          <a:p>
            <a:pPr marL="285744" lvl="4" indent="-285744">
              <a:lnSpc>
                <a:spcPct val="150000"/>
              </a:lnSpc>
              <a:spcBef>
                <a:spcPts val="0"/>
              </a:spcBef>
              <a:buFont typeface="Wingdings" panose="05000000000000000000" pitchFamily="2" charset="2"/>
              <a:buChar char="§"/>
            </a:pPr>
            <a:r>
              <a:rPr lang="en-US" sz="1800" dirty="0">
                <a:latin typeface="Calibri" panose="020F0502020204030204" pitchFamily="34" charset="0"/>
                <a:cs typeface="Calibri" panose="020F0502020204030204" pitchFamily="34" charset="0"/>
                <a:hlinkClick r:id="rId4"/>
              </a:rPr>
              <a:t>https://www.its.dot.gov</a:t>
            </a:r>
            <a:endParaRPr lang="en-US" dirty="0">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68C6F0A0-0044-421F-87B7-1EF84633F0BE}"/>
              </a:ext>
            </a:extLst>
          </p:cNvPr>
          <p:cNvGrpSpPr/>
          <p:nvPr/>
        </p:nvGrpSpPr>
        <p:grpSpPr>
          <a:xfrm>
            <a:off x="457203" y="2699226"/>
            <a:ext cx="3171679" cy="1005843"/>
            <a:chOff x="652853" y="3752638"/>
            <a:chExt cx="3171679" cy="1005840"/>
          </a:xfrm>
        </p:grpSpPr>
        <p:pic>
          <p:nvPicPr>
            <p:cNvPr id="9" name="Picture 8" descr="CVPilot_LocationIcons_NYC.png">
              <a:extLst>
                <a:ext uri="{FF2B5EF4-FFF2-40B4-BE49-F238E27FC236}">
                  <a16:creationId xmlns:a16="http://schemas.microsoft.com/office/drawing/2014/main" id="{93F710AF-3505-497C-9CD8-7909BC4FC29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2853" y="3752638"/>
              <a:ext cx="1005839" cy="1005840"/>
            </a:xfrm>
            <a:prstGeom prst="ellipse">
              <a:avLst/>
            </a:prstGeom>
            <a:solidFill>
              <a:srgbClr val="7EA836"/>
            </a:solidFill>
            <a:ln>
              <a:noFill/>
            </a:ln>
            <a:effectLst>
              <a:softEdge rad="112500"/>
            </a:effectLst>
          </p:spPr>
        </p:pic>
        <p:pic>
          <p:nvPicPr>
            <p:cNvPr id="10" name="Picture 9">
              <a:extLst>
                <a:ext uri="{FF2B5EF4-FFF2-40B4-BE49-F238E27FC236}">
                  <a16:creationId xmlns:a16="http://schemas.microsoft.com/office/drawing/2014/main" id="{EDC4363A-887E-4C69-A09B-2C3E67307ED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818693" y="3752638"/>
              <a:ext cx="1005839" cy="1005840"/>
            </a:xfrm>
            <a:prstGeom prst="ellipse">
              <a:avLst/>
            </a:prstGeom>
            <a:solidFill>
              <a:srgbClr val="EC881B"/>
            </a:solidFill>
            <a:ln>
              <a:noFill/>
            </a:ln>
            <a:effectLst>
              <a:softEdge rad="112500"/>
            </a:effectLst>
          </p:spPr>
        </p:pic>
        <p:pic>
          <p:nvPicPr>
            <p:cNvPr id="11" name="Picture 10">
              <a:extLst>
                <a:ext uri="{FF2B5EF4-FFF2-40B4-BE49-F238E27FC236}">
                  <a16:creationId xmlns:a16="http://schemas.microsoft.com/office/drawing/2014/main" id="{8FC0667A-378E-4C88-9924-25A2C73AC083}"/>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l="9964" t="11525" r="10991" b="9406"/>
            <a:stretch/>
          </p:blipFill>
          <p:spPr>
            <a:xfrm>
              <a:off x="1735927" y="3752638"/>
              <a:ext cx="1005530" cy="1005840"/>
            </a:xfrm>
            <a:prstGeom prst="ellipse">
              <a:avLst/>
            </a:prstGeom>
            <a:ln>
              <a:noFill/>
            </a:ln>
            <a:effectLst>
              <a:softEdge rad="112500"/>
            </a:effectLst>
          </p:spPr>
        </p:pic>
      </p:grpSp>
      <p:grpSp>
        <p:nvGrpSpPr>
          <p:cNvPr id="6" name="Group 5"/>
          <p:cNvGrpSpPr/>
          <p:nvPr/>
        </p:nvGrpSpPr>
        <p:grpSpPr>
          <a:xfrm>
            <a:off x="241996" y="1485341"/>
            <a:ext cx="8867463" cy="5276020"/>
            <a:chOff x="241996" y="1485341"/>
            <a:chExt cx="8867463" cy="5276020"/>
          </a:xfrm>
        </p:grpSpPr>
        <p:sp>
          <p:nvSpPr>
            <p:cNvPr id="18" name="Content Placeholder 2">
              <a:extLst>
                <a:ext uri="{FF2B5EF4-FFF2-40B4-BE49-F238E27FC236}">
                  <a16:creationId xmlns:a16="http://schemas.microsoft.com/office/drawing/2014/main" id="{82EC41E5-098D-4215-9552-65880D775160}"/>
                </a:ext>
              </a:extLst>
            </p:cNvPr>
            <p:cNvSpPr txBox="1">
              <a:spLocks/>
            </p:cNvSpPr>
            <p:nvPr/>
          </p:nvSpPr>
          <p:spPr bwMode="auto">
            <a:xfrm>
              <a:off x="241996" y="3875084"/>
              <a:ext cx="4330007" cy="288627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84048" indent="-210312" algn="l" rtl="0" eaLnBrk="0" fontAlgn="base" hangingPunct="0">
                <a:spcBef>
                  <a:spcPct val="20000"/>
                </a:spcBef>
                <a:spcAft>
                  <a:spcPct val="0"/>
                </a:spcAft>
                <a:buFont typeface="Wingdings" pitchFamily="2" charset="2"/>
                <a:buChar char="§"/>
                <a:defRPr lang="en-US" sz="1600" dirty="0" smtClean="0">
                  <a:solidFill>
                    <a:schemeClr val="tx1"/>
                  </a:solidFill>
                  <a:latin typeface="+mn-lt"/>
                  <a:ea typeface="+mn-ea"/>
                  <a:cs typeface="+mn-cs"/>
                </a:defRPr>
              </a:lvl1pPr>
              <a:lvl2pPr marL="594360" indent="-210312" algn="l" rtl="0" eaLnBrk="0" fontAlgn="base" hangingPunct="0">
                <a:spcBef>
                  <a:spcPct val="20000"/>
                </a:spcBef>
                <a:spcAft>
                  <a:spcPct val="0"/>
                </a:spcAft>
                <a:buSzPct val="65000"/>
                <a:buFont typeface="Arial Unicode MS" pitchFamily="34" charset="-128"/>
                <a:buChar char="□"/>
                <a:defRPr lang="en-US" sz="1600" dirty="0" smtClean="0">
                  <a:solidFill>
                    <a:schemeClr val="tx1"/>
                  </a:solidFill>
                  <a:latin typeface="+mn-lt"/>
                  <a:ea typeface="+mn-ea"/>
                  <a:cs typeface="+mn-cs"/>
                </a:defRPr>
              </a:lvl2pPr>
              <a:lvl3pPr marL="822960" indent="-210312" algn="l" rtl="0" eaLnBrk="0" fontAlgn="base" hangingPunct="0">
                <a:spcBef>
                  <a:spcPct val="20000"/>
                </a:spcBef>
                <a:spcAft>
                  <a:spcPct val="0"/>
                </a:spcAft>
                <a:buFont typeface="Arial" pitchFamily="34" charset="0"/>
                <a:buChar char="▪"/>
                <a:defRPr lang="en-US" sz="1600" dirty="0" smtClean="0">
                  <a:solidFill>
                    <a:schemeClr val="tx1"/>
                  </a:solidFill>
                  <a:latin typeface="+mn-lt"/>
                  <a:ea typeface="+mn-ea"/>
                  <a:cs typeface="+mn-cs"/>
                </a:defRPr>
              </a:lvl3pPr>
              <a:lvl4pPr marL="1060704" indent="-209550" algn="l" rtl="0" eaLnBrk="0" fontAlgn="base" hangingPunct="0">
                <a:spcBef>
                  <a:spcPct val="20000"/>
                </a:spcBef>
                <a:spcAft>
                  <a:spcPct val="0"/>
                </a:spcAft>
                <a:buFont typeface="Arial" pitchFamily="34" charset="0"/>
                <a:buChar char="–"/>
                <a:defRPr lang="en-US" sz="1600" dirty="0" smtClean="0">
                  <a:solidFill>
                    <a:schemeClr val="tx1"/>
                  </a:solidFill>
                  <a:latin typeface="+mn-lt"/>
                  <a:ea typeface="+mn-ea"/>
                  <a:cs typeface="+mn-cs"/>
                </a:defRPr>
              </a:lvl4pPr>
              <a:lvl5pPr marL="1261872" indent="-209550" algn="l" rtl="0" eaLnBrk="0" fontAlgn="base" hangingPunct="0">
                <a:spcBef>
                  <a:spcPct val="20000"/>
                </a:spcBef>
                <a:spcAft>
                  <a:spcPct val="0"/>
                </a:spcAft>
                <a:buChar char="•"/>
                <a:defRPr lang="en-US" sz="1600" dirty="0">
                  <a:solidFill>
                    <a:schemeClr val="tx1"/>
                  </a:solidFill>
                  <a:latin typeface="+mn-lt"/>
                  <a:ea typeface="+mn-ea"/>
                  <a:cs typeface="+mn-cs"/>
                </a:defRPr>
              </a:lvl5pPr>
              <a:lvl6pPr marL="2514600" indent="-228600" algn="l" rtl="0" eaLnBrk="0" fontAlgn="base" hangingPunct="0">
                <a:spcBef>
                  <a:spcPct val="20000"/>
                </a:spcBef>
                <a:spcAft>
                  <a:spcPct val="0"/>
                </a:spcAft>
                <a:buChar char="»"/>
                <a:defRPr sz="1200">
                  <a:solidFill>
                    <a:schemeClr val="tx1"/>
                  </a:solidFill>
                  <a:latin typeface="+mn-lt"/>
                </a:defRPr>
              </a:lvl6pPr>
              <a:lvl7pPr marL="2971800" indent="-228600" algn="l" rtl="0" eaLnBrk="0" fontAlgn="base" hangingPunct="0">
                <a:spcBef>
                  <a:spcPct val="20000"/>
                </a:spcBef>
                <a:spcAft>
                  <a:spcPct val="0"/>
                </a:spcAft>
                <a:buChar char="»"/>
                <a:defRPr sz="1200">
                  <a:solidFill>
                    <a:schemeClr val="tx1"/>
                  </a:solidFill>
                  <a:latin typeface="+mn-lt"/>
                </a:defRPr>
              </a:lvl7pPr>
              <a:lvl8pPr marL="3429000" indent="-228600" algn="l" rtl="0" eaLnBrk="0" fontAlgn="base" hangingPunct="0">
                <a:spcBef>
                  <a:spcPct val="20000"/>
                </a:spcBef>
                <a:spcAft>
                  <a:spcPct val="0"/>
                </a:spcAft>
                <a:buChar char="»"/>
                <a:defRPr sz="1200">
                  <a:solidFill>
                    <a:schemeClr val="tx1"/>
                  </a:solidFill>
                  <a:latin typeface="+mn-lt"/>
                </a:defRPr>
              </a:lvl8pPr>
              <a:lvl9pPr marL="3886200" indent="-228600" algn="l" rtl="0" eaLnBrk="0" fontAlgn="base" hangingPunct="0">
                <a:spcBef>
                  <a:spcPct val="20000"/>
                </a:spcBef>
                <a:spcAft>
                  <a:spcPct val="0"/>
                </a:spcAft>
                <a:buChar char="»"/>
                <a:defRPr sz="1200">
                  <a:solidFill>
                    <a:schemeClr val="tx1"/>
                  </a:solidFill>
                  <a:latin typeface="+mn-lt"/>
                </a:defRPr>
              </a:lvl9pPr>
            </a:lstStyle>
            <a:p>
              <a:pPr marL="0" lvl="4" indent="0">
                <a:lnSpc>
                  <a:spcPct val="108000"/>
                </a:lnSpc>
                <a:spcBef>
                  <a:spcPts val="0"/>
                </a:spcBef>
                <a:buNone/>
              </a:pPr>
              <a:r>
                <a:rPr lang="en-US" sz="2000" b="1" u="sng" kern="0" dirty="0">
                  <a:latin typeface="Calibri" panose="020F0502020204030204" pitchFamily="34" charset="0"/>
                  <a:cs typeface="Calibri" panose="020F0502020204030204" pitchFamily="34" charset="0"/>
                </a:rPr>
                <a:t>Contacts for Testing New Communications Technologies</a:t>
              </a:r>
            </a:p>
            <a:p>
              <a:pPr marL="298823" lvl="4" indent="-214297">
                <a:lnSpc>
                  <a:spcPct val="108000"/>
                </a:lnSpc>
                <a:spcBef>
                  <a:spcPts val="600"/>
                </a:spcBef>
                <a:spcAft>
                  <a:spcPts val="600"/>
                </a:spcAft>
                <a:buFont typeface="Wingdings" panose="05000000000000000000" pitchFamily="2" charset="2"/>
                <a:buChar char="§"/>
              </a:pPr>
              <a:r>
                <a:rPr lang="en-US" sz="1800" kern="0" dirty="0">
                  <a:latin typeface="Calibri" panose="020F0502020204030204" pitchFamily="34" charset="0"/>
                  <a:cs typeface="Calibri" panose="020F0502020204030204" pitchFamily="34" charset="0"/>
                </a:rPr>
                <a:t>Jim Arnold, USDOT Spectrum Engineer; </a:t>
              </a:r>
              <a:r>
                <a:rPr lang="en-US" sz="1800" kern="0" dirty="0">
                  <a:latin typeface="Calibri" panose="020F0502020204030204" pitchFamily="34" charset="0"/>
                  <a:cs typeface="Calibri" panose="020F0502020204030204" pitchFamily="34" charset="0"/>
                  <a:hlinkClick r:id="rId8"/>
                </a:rPr>
                <a:t>James.A.Arnold@dot.gov</a:t>
              </a:r>
              <a:endParaRPr lang="en-US" sz="1800" kern="0" dirty="0">
                <a:latin typeface="Calibri" panose="020F0502020204030204" pitchFamily="34" charset="0"/>
                <a:cs typeface="Calibri" panose="020F0502020204030204" pitchFamily="34" charset="0"/>
              </a:endParaRPr>
            </a:p>
            <a:p>
              <a:pPr marL="298823" lvl="4" indent="-214297">
                <a:lnSpc>
                  <a:spcPct val="108000"/>
                </a:lnSpc>
                <a:spcBef>
                  <a:spcPts val="0"/>
                </a:spcBef>
                <a:buFont typeface="Wingdings" panose="05000000000000000000" pitchFamily="2" charset="2"/>
                <a:buChar char="§"/>
              </a:pPr>
              <a:r>
                <a:rPr lang="en-US" sz="1800" kern="0" dirty="0">
                  <a:latin typeface="Calibri" panose="020F0502020204030204" pitchFamily="34" charset="0"/>
                  <a:cs typeface="Calibri" panose="020F0502020204030204" pitchFamily="34" charset="0"/>
                </a:rPr>
                <a:t>Jonathan Walker, Division Chief, Knowledge Transfer and Policy, ITS Joint Program Office; </a:t>
              </a:r>
              <a:r>
                <a:rPr lang="en-US" sz="1800" kern="0" dirty="0">
                  <a:latin typeface="Calibri" panose="020F0502020204030204" pitchFamily="34" charset="0"/>
                  <a:cs typeface="Calibri" panose="020F0502020204030204" pitchFamily="34" charset="0"/>
                  <a:hlinkClick r:id="rId9"/>
                </a:rPr>
                <a:t>Jonathan.B.Walker@dot.gov</a:t>
              </a:r>
              <a:r>
                <a:rPr lang="en-US" sz="1800" kern="0" dirty="0">
                  <a:latin typeface="Calibri" panose="020F0502020204030204" pitchFamily="34" charset="0"/>
                  <a:cs typeface="Calibri" panose="020F0502020204030204" pitchFamily="34" charset="0"/>
                </a:rPr>
                <a:t> </a:t>
              </a:r>
            </a:p>
            <a:p>
              <a:pPr>
                <a:lnSpc>
                  <a:spcPct val="108000"/>
                </a:lnSpc>
                <a:spcBef>
                  <a:spcPts val="0"/>
                </a:spcBef>
              </a:pPr>
              <a:endParaRPr lang="en-US" sz="1800" kern="0" dirty="0">
                <a:latin typeface="Calibri" panose="020F0502020204030204" pitchFamily="34" charset="0"/>
                <a:cs typeface="Calibri" panose="020F0502020204030204" pitchFamily="34" charset="0"/>
              </a:endParaRPr>
            </a:p>
          </p:txBody>
        </p:sp>
        <p:grpSp>
          <p:nvGrpSpPr>
            <p:cNvPr id="3" name="Group 2"/>
            <p:cNvGrpSpPr/>
            <p:nvPr/>
          </p:nvGrpSpPr>
          <p:grpSpPr>
            <a:xfrm>
              <a:off x="4779452" y="1485341"/>
              <a:ext cx="4330007" cy="5276020"/>
              <a:chOff x="4779452" y="1485341"/>
              <a:chExt cx="4330007" cy="5276020"/>
            </a:xfrm>
          </p:grpSpPr>
          <p:pic>
            <p:nvPicPr>
              <p:cNvPr id="17" name="Picture 16" descr="A screenshot of a computer&#10;&#10;Description automatically generated">
                <a:extLst>
                  <a:ext uri="{FF2B5EF4-FFF2-40B4-BE49-F238E27FC236}">
                    <a16:creationId xmlns:a16="http://schemas.microsoft.com/office/drawing/2014/main" id="{0975CE0E-11BE-4A11-93EE-E0A0239EFEA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356444" y="1485341"/>
                <a:ext cx="3708496" cy="2231616"/>
              </a:xfrm>
              <a:prstGeom prst="rect">
                <a:avLst/>
              </a:prstGeom>
            </p:spPr>
          </p:pic>
          <p:sp>
            <p:nvSpPr>
              <p:cNvPr id="12" name="Content Placeholder 2">
                <a:extLst>
                  <a:ext uri="{FF2B5EF4-FFF2-40B4-BE49-F238E27FC236}">
                    <a16:creationId xmlns:a16="http://schemas.microsoft.com/office/drawing/2014/main" id="{82EC41E5-098D-4215-9552-65880D775160}"/>
                  </a:ext>
                </a:extLst>
              </p:cNvPr>
              <p:cNvSpPr txBox="1">
                <a:spLocks/>
              </p:cNvSpPr>
              <p:nvPr/>
            </p:nvSpPr>
            <p:spPr bwMode="auto">
              <a:xfrm>
                <a:off x="4779452" y="3875084"/>
                <a:ext cx="4330007" cy="288627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84048" indent="-210312" algn="l" rtl="0" eaLnBrk="0" fontAlgn="base" hangingPunct="0">
                  <a:spcBef>
                    <a:spcPct val="20000"/>
                  </a:spcBef>
                  <a:spcAft>
                    <a:spcPct val="0"/>
                  </a:spcAft>
                  <a:buFont typeface="Wingdings" pitchFamily="2" charset="2"/>
                  <a:buChar char="§"/>
                  <a:defRPr lang="en-US" sz="1600" dirty="0" smtClean="0">
                    <a:solidFill>
                      <a:schemeClr val="tx1"/>
                    </a:solidFill>
                    <a:latin typeface="+mn-lt"/>
                    <a:ea typeface="+mn-ea"/>
                    <a:cs typeface="+mn-cs"/>
                  </a:defRPr>
                </a:lvl1pPr>
                <a:lvl2pPr marL="594360" indent="-210312" algn="l" rtl="0" eaLnBrk="0" fontAlgn="base" hangingPunct="0">
                  <a:spcBef>
                    <a:spcPct val="20000"/>
                  </a:spcBef>
                  <a:spcAft>
                    <a:spcPct val="0"/>
                  </a:spcAft>
                  <a:buSzPct val="65000"/>
                  <a:buFont typeface="Arial Unicode MS" pitchFamily="34" charset="-128"/>
                  <a:buChar char="□"/>
                  <a:defRPr lang="en-US" sz="1600" dirty="0" smtClean="0">
                    <a:solidFill>
                      <a:schemeClr val="tx1"/>
                    </a:solidFill>
                    <a:latin typeface="+mn-lt"/>
                    <a:ea typeface="+mn-ea"/>
                    <a:cs typeface="+mn-cs"/>
                  </a:defRPr>
                </a:lvl2pPr>
                <a:lvl3pPr marL="822960" indent="-210312" algn="l" rtl="0" eaLnBrk="0" fontAlgn="base" hangingPunct="0">
                  <a:spcBef>
                    <a:spcPct val="20000"/>
                  </a:spcBef>
                  <a:spcAft>
                    <a:spcPct val="0"/>
                  </a:spcAft>
                  <a:buFont typeface="Arial" pitchFamily="34" charset="0"/>
                  <a:buChar char="▪"/>
                  <a:defRPr lang="en-US" sz="1600" dirty="0" smtClean="0">
                    <a:solidFill>
                      <a:schemeClr val="tx1"/>
                    </a:solidFill>
                    <a:latin typeface="+mn-lt"/>
                    <a:ea typeface="+mn-ea"/>
                    <a:cs typeface="+mn-cs"/>
                  </a:defRPr>
                </a:lvl3pPr>
                <a:lvl4pPr marL="1060704" indent="-209550" algn="l" rtl="0" eaLnBrk="0" fontAlgn="base" hangingPunct="0">
                  <a:spcBef>
                    <a:spcPct val="20000"/>
                  </a:spcBef>
                  <a:spcAft>
                    <a:spcPct val="0"/>
                  </a:spcAft>
                  <a:buFont typeface="Arial" pitchFamily="34" charset="0"/>
                  <a:buChar char="–"/>
                  <a:defRPr lang="en-US" sz="1600" dirty="0" smtClean="0">
                    <a:solidFill>
                      <a:schemeClr val="tx1"/>
                    </a:solidFill>
                    <a:latin typeface="+mn-lt"/>
                    <a:ea typeface="+mn-ea"/>
                    <a:cs typeface="+mn-cs"/>
                  </a:defRPr>
                </a:lvl4pPr>
                <a:lvl5pPr marL="1261872" indent="-209550" algn="l" rtl="0" eaLnBrk="0" fontAlgn="base" hangingPunct="0">
                  <a:spcBef>
                    <a:spcPct val="20000"/>
                  </a:spcBef>
                  <a:spcAft>
                    <a:spcPct val="0"/>
                  </a:spcAft>
                  <a:buChar char="•"/>
                  <a:defRPr lang="en-US" sz="1600" dirty="0">
                    <a:solidFill>
                      <a:schemeClr val="tx1"/>
                    </a:solidFill>
                    <a:latin typeface="+mn-lt"/>
                    <a:ea typeface="+mn-ea"/>
                    <a:cs typeface="+mn-cs"/>
                  </a:defRPr>
                </a:lvl5pPr>
                <a:lvl6pPr marL="2514600" indent="-228600" algn="l" rtl="0" eaLnBrk="0" fontAlgn="base" hangingPunct="0">
                  <a:spcBef>
                    <a:spcPct val="20000"/>
                  </a:spcBef>
                  <a:spcAft>
                    <a:spcPct val="0"/>
                  </a:spcAft>
                  <a:buChar char="»"/>
                  <a:defRPr sz="1200">
                    <a:solidFill>
                      <a:schemeClr val="tx1"/>
                    </a:solidFill>
                    <a:latin typeface="+mn-lt"/>
                  </a:defRPr>
                </a:lvl6pPr>
                <a:lvl7pPr marL="2971800" indent="-228600" algn="l" rtl="0" eaLnBrk="0" fontAlgn="base" hangingPunct="0">
                  <a:spcBef>
                    <a:spcPct val="20000"/>
                  </a:spcBef>
                  <a:spcAft>
                    <a:spcPct val="0"/>
                  </a:spcAft>
                  <a:buChar char="»"/>
                  <a:defRPr sz="1200">
                    <a:solidFill>
                      <a:schemeClr val="tx1"/>
                    </a:solidFill>
                    <a:latin typeface="+mn-lt"/>
                  </a:defRPr>
                </a:lvl7pPr>
                <a:lvl8pPr marL="3429000" indent="-228600" algn="l" rtl="0" eaLnBrk="0" fontAlgn="base" hangingPunct="0">
                  <a:spcBef>
                    <a:spcPct val="20000"/>
                  </a:spcBef>
                  <a:spcAft>
                    <a:spcPct val="0"/>
                  </a:spcAft>
                  <a:buChar char="»"/>
                  <a:defRPr sz="1200">
                    <a:solidFill>
                      <a:schemeClr val="tx1"/>
                    </a:solidFill>
                    <a:latin typeface="+mn-lt"/>
                  </a:defRPr>
                </a:lvl8pPr>
                <a:lvl9pPr marL="3886200" indent="-228600" algn="l" rtl="0" eaLnBrk="0" fontAlgn="base" hangingPunct="0">
                  <a:spcBef>
                    <a:spcPct val="20000"/>
                  </a:spcBef>
                  <a:spcAft>
                    <a:spcPct val="0"/>
                  </a:spcAft>
                  <a:buChar char="»"/>
                  <a:defRPr sz="1200">
                    <a:solidFill>
                      <a:schemeClr val="tx1"/>
                    </a:solidFill>
                    <a:latin typeface="+mn-lt"/>
                  </a:defRPr>
                </a:lvl9pPr>
              </a:lstStyle>
              <a:p>
                <a:pPr marL="0" lvl="4" indent="0">
                  <a:lnSpc>
                    <a:spcPct val="108000"/>
                  </a:lnSpc>
                  <a:spcBef>
                    <a:spcPts val="0"/>
                  </a:spcBef>
                  <a:buNone/>
                </a:pPr>
                <a:r>
                  <a:rPr lang="en-US" sz="2000" b="1" u="sng" kern="0" dirty="0">
                    <a:solidFill>
                      <a:schemeClr val="bg1"/>
                    </a:solidFill>
                    <a:latin typeface="Calibri" panose="020F0502020204030204" pitchFamily="34" charset="0"/>
                    <a:cs typeface="Calibri" panose="020F0502020204030204" pitchFamily="34" charset="0"/>
                  </a:rPr>
                  <a:t>Contacts for Testing New Communications Technologies</a:t>
                </a:r>
              </a:p>
              <a:p>
                <a:pPr marL="298823" lvl="4" indent="-214297">
                  <a:lnSpc>
                    <a:spcPct val="108000"/>
                  </a:lnSpc>
                  <a:spcBef>
                    <a:spcPts val="600"/>
                  </a:spcBef>
                  <a:spcAft>
                    <a:spcPts val="600"/>
                  </a:spcAft>
                  <a:buFont typeface="Wingdings" panose="05000000000000000000" pitchFamily="2" charset="2"/>
                  <a:buChar char="§"/>
                </a:pPr>
                <a:r>
                  <a:rPr lang="en-US" sz="1800" kern="0" dirty="0">
                    <a:latin typeface="Calibri" panose="020F0502020204030204" pitchFamily="34" charset="0"/>
                    <a:cs typeface="Calibri" panose="020F0502020204030204" pitchFamily="34" charset="0"/>
                  </a:rPr>
                  <a:t>Tim Klein, Director, Technology Policy and Outreach; </a:t>
                </a:r>
                <a:r>
                  <a:rPr lang="en-US" sz="1800" kern="0" dirty="0">
                    <a:latin typeface="Calibri" panose="020F0502020204030204" pitchFamily="34" charset="0"/>
                    <a:cs typeface="Calibri" panose="020F0502020204030204" pitchFamily="34" charset="0"/>
                    <a:hlinkClick r:id="rId11"/>
                  </a:rPr>
                  <a:t>Timothy.Klein@dot.gov</a:t>
                </a:r>
                <a:endParaRPr lang="en-US" sz="1800" kern="0" dirty="0">
                  <a:latin typeface="Calibri" panose="020F0502020204030204" pitchFamily="34" charset="0"/>
                  <a:cs typeface="Calibri" panose="020F0502020204030204" pitchFamily="34" charset="0"/>
                </a:endParaRPr>
              </a:p>
              <a:p>
                <a:pPr marL="298823" lvl="4" indent="-214297">
                  <a:lnSpc>
                    <a:spcPct val="108000"/>
                  </a:lnSpc>
                  <a:spcBef>
                    <a:spcPts val="0"/>
                  </a:spcBef>
                  <a:buFont typeface="Wingdings" panose="05000000000000000000" pitchFamily="2" charset="2"/>
                  <a:buChar char="§"/>
                </a:pPr>
                <a:r>
                  <a:rPr lang="en-US" sz="1800" kern="0" dirty="0">
                    <a:latin typeface="Calibri" panose="020F0502020204030204" pitchFamily="34" charset="0"/>
                    <a:cs typeface="Calibri" panose="020F0502020204030204" pitchFamily="34" charset="0"/>
                  </a:rPr>
                  <a:t>Suzanne Sloan, Transportation Technology Policy Specialist; </a:t>
                </a:r>
                <a:r>
                  <a:rPr lang="en-US" sz="1800" kern="0" dirty="0">
                    <a:latin typeface="Calibri" panose="020F0502020204030204" pitchFamily="34" charset="0"/>
                    <a:cs typeface="Calibri" panose="020F0502020204030204" pitchFamily="34" charset="0"/>
                    <a:hlinkClick r:id="rId12"/>
                  </a:rPr>
                  <a:t>Suzanne.sloan@dot.gov</a:t>
                </a:r>
                <a:r>
                  <a:rPr lang="en-US" sz="1800" kern="0" dirty="0">
                    <a:latin typeface="Calibri" panose="020F0502020204030204" pitchFamily="34" charset="0"/>
                    <a:cs typeface="Calibri" panose="020F0502020204030204" pitchFamily="34" charset="0"/>
                  </a:rPr>
                  <a:t> </a:t>
                </a:r>
              </a:p>
            </p:txBody>
          </p:sp>
        </p:grpSp>
      </p:grpSp>
    </p:spTree>
    <p:extLst>
      <p:ext uri="{BB962C8B-B14F-4D97-AF65-F5344CB8AC3E}">
        <p14:creationId xmlns:p14="http://schemas.microsoft.com/office/powerpoint/2010/main" val="12013732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3"/>
          <p:cNvSpPr>
            <a:spLocks noGrp="1"/>
          </p:cNvSpPr>
          <p:nvPr>
            <p:ph type="title"/>
          </p:nvPr>
        </p:nvSpPr>
        <p:spPr>
          <a:xfrm>
            <a:off x="305490" y="235510"/>
            <a:ext cx="5843060" cy="762000"/>
          </a:xfrm>
        </p:spPr>
        <p:txBody>
          <a:bodyPr/>
          <a:lstStyle/>
          <a:p>
            <a:r>
              <a:rPr lang="en-US" sz="2700" dirty="0"/>
              <a:t>2. Purpose: Public Benefit</a:t>
            </a:r>
            <a:endParaRPr lang="en-US" altLang="en-US" sz="2700" dirty="0"/>
          </a:p>
        </p:txBody>
      </p:sp>
      <p:pic>
        <p:nvPicPr>
          <p:cNvPr id="9" name="Content Placeholder 8"/>
          <p:cNvPicPr>
            <a:picLocks noGrp="1" noChangeAspect="1" noChangeArrowheads="1"/>
          </p:cNvPicPr>
          <p:nvPr>
            <p:ph idx="10"/>
          </p:nvPr>
        </p:nvPicPr>
        <p:blipFill>
          <a:blip r:embed="rId3">
            <a:extLst>
              <a:ext uri="{28A0092B-C50C-407E-A947-70E740481C1C}">
                <a14:useLocalDpi xmlns:a14="http://schemas.microsoft.com/office/drawing/2010/main" val="0"/>
              </a:ext>
            </a:extLst>
          </a:blip>
          <a:srcRect t="14815"/>
          <a:stretch>
            <a:fillRect/>
          </a:stretch>
        </p:blipFill>
        <p:spPr bwMode="auto">
          <a:xfrm>
            <a:off x="29111" y="1578060"/>
            <a:ext cx="4779857" cy="3120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05490" y="5278963"/>
            <a:ext cx="8533710" cy="1361911"/>
          </a:xfrm>
          <a:prstGeom prst="rect">
            <a:avLst/>
          </a:prstGeom>
        </p:spPr>
        <p:txBody>
          <a:bodyPr wrap="square">
            <a:spAutoFit/>
          </a:bodyPr>
          <a:lstStyle/>
          <a:p>
            <a:r>
              <a:rPr lang="en-US" sz="1650" dirty="0">
                <a:latin typeface="Calibri" panose="020F0502020204030204" pitchFamily="34" charset="0"/>
              </a:rPr>
              <a:t>Overall, these crashes directly cost $195 billion to society in terms of lost productivity, medical costs, legal and court costs, emergency service costs (EMS), insurance administration costs, congestion costs, property damage, and workplace losses. When you add the cost for less-tangible consequences like physical pain or lost quality-of-life, we estimate the total costs for those crashes to be $721 billion.</a:t>
            </a:r>
          </a:p>
        </p:txBody>
      </p:sp>
      <p:sp>
        <p:nvSpPr>
          <p:cNvPr id="3" name="Rectangle 2"/>
          <p:cNvSpPr/>
          <p:nvPr/>
        </p:nvSpPr>
        <p:spPr>
          <a:xfrm>
            <a:off x="4451684" y="1296178"/>
            <a:ext cx="4572000" cy="3847207"/>
          </a:xfrm>
          <a:prstGeom prst="rect">
            <a:avLst/>
          </a:prstGeom>
          <a:solidFill>
            <a:schemeClr val="tx1">
              <a:lumMod val="75000"/>
              <a:lumOff val="25000"/>
            </a:schemeClr>
          </a:solidFill>
        </p:spPr>
        <p:txBody>
          <a:bodyPr>
            <a:spAutoFit/>
          </a:bodyPr>
          <a:lstStyle/>
          <a:p>
            <a:pPr marL="173736"/>
            <a:r>
              <a:rPr lang="en-US" sz="1600" b="1" dirty="0">
                <a:solidFill>
                  <a:srgbClr val="EC881B"/>
                </a:solidFill>
                <a:latin typeface="Calibri" panose="020F0502020204030204" pitchFamily="34" charset="0"/>
                <a:cs typeface="Arial" panose="020B0604020202020204" pitchFamily="34" charset="0"/>
              </a:rPr>
              <a:t>Safety Applications:</a:t>
            </a:r>
          </a:p>
          <a:p>
            <a:pPr marL="173038">
              <a:spcAft>
                <a:spcPts val="600"/>
              </a:spcAft>
            </a:pPr>
            <a:r>
              <a:rPr lang="en-US" sz="1600" dirty="0">
                <a:solidFill>
                  <a:schemeClr val="bg1"/>
                </a:solidFill>
                <a:latin typeface="Calibri" panose="020F0502020204030204" pitchFamily="34" charset="0"/>
                <a:cs typeface="Arial" panose="020B0604020202020204" pitchFamily="34" charset="0"/>
              </a:rPr>
              <a:t>Applications that cannot be replicated by any current, known vehicle-resident sensor- or camera-based systems</a:t>
            </a:r>
            <a:r>
              <a:rPr lang="en-US" sz="1600" dirty="0">
                <a:latin typeface="Calibri" panose="020F0502020204030204" pitchFamily="34" charset="0"/>
                <a:cs typeface="Arial" panose="020B0604020202020204" pitchFamily="34" charset="0"/>
              </a:rPr>
              <a:t>:</a:t>
            </a:r>
          </a:p>
          <a:p>
            <a:pPr marL="576263" indent="-285750">
              <a:spcBef>
                <a:spcPts val="0"/>
              </a:spcBef>
              <a:spcAft>
                <a:spcPts val="200"/>
              </a:spcAft>
            </a:pPr>
            <a:r>
              <a:rPr lang="en-US" sz="1600" b="1" dirty="0">
                <a:solidFill>
                  <a:srgbClr val="EC881B"/>
                </a:solidFill>
                <a:latin typeface="Calibri" panose="020F0502020204030204" pitchFamily="34" charset="0"/>
              </a:rPr>
              <a:t>V2V: </a:t>
            </a:r>
          </a:p>
          <a:p>
            <a:pPr marL="862013" lvl="1" indent="-285750">
              <a:spcBef>
                <a:spcPts val="0"/>
              </a:spcBef>
              <a:spcAft>
                <a:spcPts val="200"/>
              </a:spcAft>
              <a:buFont typeface="Wingdings" panose="05000000000000000000" pitchFamily="2" charset="2"/>
              <a:buChar char="q"/>
              <a:tabLst>
                <a:tab pos="225425" algn="l"/>
              </a:tabLst>
            </a:pPr>
            <a:r>
              <a:rPr lang="en-US" sz="1600" dirty="0">
                <a:solidFill>
                  <a:schemeClr val="bg1"/>
                </a:solidFill>
                <a:latin typeface="Calibri" panose="020F0502020204030204" pitchFamily="34" charset="0"/>
              </a:rPr>
              <a:t>Intersection Movement Assist (IMA)</a:t>
            </a:r>
          </a:p>
          <a:p>
            <a:pPr marL="862013" lvl="1" indent="-285750">
              <a:spcBef>
                <a:spcPts val="0"/>
              </a:spcBef>
              <a:spcAft>
                <a:spcPts val="200"/>
              </a:spcAft>
              <a:buFont typeface="Wingdings" panose="05000000000000000000" pitchFamily="2" charset="2"/>
              <a:buChar char="q"/>
              <a:tabLst>
                <a:tab pos="225425" algn="l"/>
              </a:tabLst>
            </a:pPr>
            <a:r>
              <a:rPr lang="en-US" sz="1600" dirty="0">
                <a:solidFill>
                  <a:schemeClr val="bg1"/>
                </a:solidFill>
                <a:latin typeface="Calibri" panose="020F0502020204030204" pitchFamily="34" charset="0"/>
              </a:rPr>
              <a:t>Left Turn Assist (LTA)</a:t>
            </a:r>
          </a:p>
          <a:p>
            <a:pPr marL="862013" lvl="1" indent="-285750">
              <a:spcBef>
                <a:spcPts val="0"/>
              </a:spcBef>
              <a:spcAft>
                <a:spcPts val="200"/>
              </a:spcAft>
              <a:buFont typeface="Wingdings" panose="05000000000000000000" pitchFamily="2" charset="2"/>
              <a:buChar char="q"/>
              <a:tabLst>
                <a:tab pos="225425" algn="l"/>
              </a:tabLst>
            </a:pPr>
            <a:r>
              <a:rPr lang="en-US" sz="1600" dirty="0">
                <a:solidFill>
                  <a:schemeClr val="bg1"/>
                </a:solidFill>
                <a:latin typeface="Calibri" panose="020F0502020204030204" pitchFamily="34" charset="0"/>
              </a:rPr>
              <a:t>Emergency Electronic Brake Light</a:t>
            </a:r>
            <a:endParaRPr lang="en-US" sz="1600" b="1" dirty="0">
              <a:solidFill>
                <a:schemeClr val="bg1"/>
              </a:solidFill>
              <a:latin typeface="Calibri" panose="020F0502020204030204" pitchFamily="34" charset="0"/>
            </a:endParaRPr>
          </a:p>
          <a:p>
            <a:pPr marL="576263" indent="-285750">
              <a:spcBef>
                <a:spcPts val="0"/>
              </a:spcBef>
              <a:spcAft>
                <a:spcPts val="200"/>
              </a:spcAft>
            </a:pPr>
            <a:r>
              <a:rPr lang="en-US" sz="1600" b="1" dirty="0">
                <a:solidFill>
                  <a:srgbClr val="EC881B"/>
                </a:solidFill>
                <a:latin typeface="Calibri" panose="020F0502020204030204" pitchFamily="34" charset="0"/>
              </a:rPr>
              <a:t>V2I:</a:t>
            </a:r>
          </a:p>
          <a:p>
            <a:pPr marL="786575" lvl="1" indent="-285750">
              <a:spcBef>
                <a:spcPts val="0"/>
              </a:spcBef>
              <a:spcAft>
                <a:spcPts val="200"/>
              </a:spcAft>
              <a:buFont typeface="Wingdings" panose="05000000000000000000" pitchFamily="2" charset="2"/>
              <a:buChar char="q"/>
            </a:pPr>
            <a:r>
              <a:rPr lang="en-US" sz="1600" dirty="0">
                <a:solidFill>
                  <a:schemeClr val="bg1"/>
                </a:solidFill>
                <a:latin typeface="Calibri" panose="020F0502020204030204" pitchFamily="34" charset="0"/>
              </a:rPr>
              <a:t>Red Light Violation Warning</a:t>
            </a:r>
          </a:p>
          <a:p>
            <a:pPr marL="786575" lvl="1" indent="-285750">
              <a:spcBef>
                <a:spcPts val="0"/>
              </a:spcBef>
              <a:spcAft>
                <a:spcPts val="200"/>
              </a:spcAft>
              <a:buFont typeface="Wingdings" panose="05000000000000000000" pitchFamily="2" charset="2"/>
              <a:buChar char="q"/>
            </a:pPr>
            <a:r>
              <a:rPr lang="en-US" sz="1600" dirty="0">
                <a:solidFill>
                  <a:schemeClr val="bg1"/>
                </a:solidFill>
                <a:latin typeface="Calibri" panose="020F0502020204030204" pitchFamily="34" charset="0"/>
              </a:rPr>
              <a:t>Curve Speed Warning</a:t>
            </a:r>
          </a:p>
          <a:p>
            <a:pPr marL="786575" lvl="1" indent="-285750">
              <a:spcBef>
                <a:spcPts val="0"/>
              </a:spcBef>
              <a:spcAft>
                <a:spcPts val="200"/>
              </a:spcAft>
              <a:buFont typeface="Wingdings" panose="05000000000000000000" pitchFamily="2" charset="2"/>
              <a:buChar char="q"/>
            </a:pPr>
            <a:r>
              <a:rPr lang="en-US" sz="1600" dirty="0">
                <a:solidFill>
                  <a:schemeClr val="bg1"/>
                </a:solidFill>
                <a:latin typeface="Calibri" panose="020F0502020204030204" pitchFamily="34" charset="0"/>
              </a:rPr>
              <a:t>Reduced Speed/Work Zone Warning</a:t>
            </a:r>
          </a:p>
          <a:p>
            <a:pPr marL="576263" indent="-285750">
              <a:spcBef>
                <a:spcPts val="0"/>
              </a:spcBef>
              <a:spcAft>
                <a:spcPts val="200"/>
              </a:spcAft>
            </a:pPr>
            <a:r>
              <a:rPr lang="en-US" sz="1600" b="1" dirty="0">
                <a:solidFill>
                  <a:srgbClr val="EC881B"/>
                </a:solidFill>
                <a:latin typeface="Calibri" panose="020F0502020204030204" pitchFamily="34" charset="0"/>
              </a:rPr>
              <a:t>Automation:</a:t>
            </a:r>
          </a:p>
          <a:p>
            <a:pPr marL="786575" lvl="1" indent="-285750">
              <a:spcBef>
                <a:spcPts val="0"/>
              </a:spcBef>
              <a:spcAft>
                <a:spcPts val="200"/>
              </a:spcAft>
              <a:buFont typeface="Wingdings" panose="05000000000000000000" pitchFamily="2" charset="2"/>
              <a:buChar char="q"/>
            </a:pPr>
            <a:r>
              <a:rPr lang="en-US" sz="1600" dirty="0">
                <a:solidFill>
                  <a:schemeClr val="bg1"/>
                </a:solidFill>
                <a:latin typeface="Calibri" panose="020F0502020204030204" pitchFamily="34" charset="0"/>
              </a:rPr>
              <a:t>High-speed Platooning</a:t>
            </a:r>
            <a:endParaRPr lang="en-US" sz="1600" b="1" dirty="0">
              <a:solidFill>
                <a:schemeClr val="bg1"/>
              </a:solidFill>
              <a:latin typeface="Calibri" panose="020F0502020204030204" pitchFamily="34" charset="0"/>
            </a:endParaRPr>
          </a:p>
        </p:txBody>
      </p:sp>
    </p:spTree>
    <p:extLst>
      <p:ext uri="{BB962C8B-B14F-4D97-AF65-F5344CB8AC3E}">
        <p14:creationId xmlns:p14="http://schemas.microsoft.com/office/powerpoint/2010/main" val="38543564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4"/>
          <p:cNvSpPr>
            <a:spLocks noGrp="1"/>
          </p:cNvSpPr>
          <p:nvPr>
            <p:ph type="title"/>
          </p:nvPr>
        </p:nvSpPr>
        <p:spPr>
          <a:xfrm>
            <a:off x="457202" y="189077"/>
            <a:ext cx="8229600" cy="762000"/>
          </a:xfrm>
        </p:spPr>
        <p:txBody>
          <a:bodyPr/>
          <a:lstStyle/>
          <a:p>
            <a:r>
              <a:rPr lang="en-US" altLang="en-US" sz="2700" dirty="0"/>
              <a:t>3. The Innovation</a:t>
            </a:r>
          </a:p>
        </p:txBody>
      </p:sp>
      <p:sp>
        <p:nvSpPr>
          <p:cNvPr id="2" name="TextBox 1"/>
          <p:cNvSpPr txBox="1"/>
          <p:nvPr/>
        </p:nvSpPr>
        <p:spPr>
          <a:xfrm>
            <a:off x="162129" y="1338159"/>
            <a:ext cx="4894387" cy="2277547"/>
          </a:xfrm>
          <a:prstGeom prst="rect">
            <a:avLst/>
          </a:prstGeom>
          <a:noFill/>
        </p:spPr>
        <p:txBody>
          <a:bodyPr wrap="square" rtlCol="0">
            <a:spAutoFit/>
          </a:bodyPr>
          <a:lstStyle/>
          <a:p>
            <a:pPr>
              <a:spcAft>
                <a:spcPts val="600"/>
              </a:spcAft>
            </a:pPr>
            <a:r>
              <a:rPr lang="en-US" sz="2400" b="1" dirty="0">
                <a:latin typeface="Calibri" panose="020F0502020204030204" pitchFamily="34" charset="0"/>
              </a:rPr>
              <a:t>360 Degree coverage:</a:t>
            </a:r>
          </a:p>
          <a:p>
            <a:pPr marL="342900" indent="-342900">
              <a:spcAft>
                <a:spcPts val="600"/>
              </a:spcAft>
              <a:buFont typeface="Arial" panose="020B0604020202020204" pitchFamily="34" charset="0"/>
              <a:buChar char="•"/>
            </a:pPr>
            <a:r>
              <a:rPr lang="en-US" sz="1800" dirty="0">
                <a:latin typeface="Calibri" panose="020F0502020204030204" pitchFamily="34" charset="0"/>
              </a:rPr>
              <a:t>All nearby events and hazard forming in the roadway</a:t>
            </a:r>
          </a:p>
          <a:p>
            <a:pPr marL="342900" indent="-342900">
              <a:buFont typeface="Arial" panose="020B0604020202020204" pitchFamily="34" charset="0"/>
              <a:buChar char="•"/>
            </a:pPr>
            <a:r>
              <a:rPr lang="en-US" sz="1800" dirty="0">
                <a:latin typeface="Calibri" panose="020F0502020204030204" pitchFamily="34" charset="0"/>
              </a:rPr>
              <a:t>Based on broadcast data of nearby vehicles + exchanges with roadside devices linked with traffic operations centers (or other data exchanges such as weather)</a:t>
            </a:r>
          </a:p>
        </p:txBody>
      </p:sp>
      <p:grpSp>
        <p:nvGrpSpPr>
          <p:cNvPr id="3" name="Group 2"/>
          <p:cNvGrpSpPr/>
          <p:nvPr/>
        </p:nvGrpSpPr>
        <p:grpSpPr>
          <a:xfrm>
            <a:off x="457202" y="4097225"/>
            <a:ext cx="4814591" cy="2550035"/>
            <a:chOff x="4040439" y="1339871"/>
            <a:chExt cx="4814591" cy="2550035"/>
          </a:xfrm>
        </p:grpSpPr>
        <p:pic>
          <p:nvPicPr>
            <p:cNvPr id="1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3881" t="11603" r="32237" b="48143"/>
            <a:stretch/>
          </p:blipFill>
          <p:spPr bwMode="auto">
            <a:xfrm>
              <a:off x="4040439" y="1579840"/>
              <a:ext cx="2397435" cy="2278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12" name="Rectangle 5"/>
            <p:cNvSpPr>
              <a:spLocks noChangeArrowheads="1"/>
            </p:cNvSpPr>
            <p:nvPr/>
          </p:nvSpPr>
          <p:spPr bwMode="auto">
            <a:xfrm>
              <a:off x="4457296" y="1374898"/>
              <a:ext cx="1652247" cy="19840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tIns="0"/>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9pPr>
            </a:lstStyle>
            <a:p>
              <a:pPr eaLnBrk="1" hangingPunct="1">
                <a:spcBef>
                  <a:spcPct val="0"/>
                </a:spcBef>
                <a:buFontTx/>
                <a:buNone/>
              </a:pPr>
              <a:r>
                <a:rPr lang="en-US" altLang="en-US" b="1" dirty="0"/>
                <a:t>Cooperative-ITS</a:t>
              </a:r>
            </a:p>
          </p:txBody>
        </p:sp>
        <p:sp>
          <p:nvSpPr>
            <p:cNvPr id="13" name="Rectangle 9"/>
            <p:cNvSpPr>
              <a:spLocks noChangeArrowheads="1"/>
            </p:cNvSpPr>
            <p:nvPr/>
          </p:nvSpPr>
          <p:spPr bwMode="auto">
            <a:xfrm>
              <a:off x="6566757" y="1339871"/>
              <a:ext cx="2187277" cy="233433"/>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tIns="0"/>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9pPr>
            </a:lstStyle>
            <a:p>
              <a:pPr eaLnBrk="1" hangingPunct="1">
                <a:spcBef>
                  <a:spcPct val="0"/>
                </a:spcBef>
                <a:buFontTx/>
                <a:buNone/>
              </a:pPr>
              <a:r>
                <a:rPr lang="en-US" altLang="en-US" b="1" dirty="0"/>
                <a:t>Sensor Systems Alone</a:t>
              </a:r>
            </a:p>
          </p:txBody>
        </p:sp>
        <p:pic>
          <p:nvPicPr>
            <p:cNvPr id="1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3881" t="54653" r="32237" b="3817"/>
            <a:stretch/>
          </p:blipFill>
          <p:spPr bwMode="auto">
            <a:xfrm>
              <a:off x="6499521" y="1579840"/>
              <a:ext cx="2355509" cy="231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Lst>
          </p:spPr>
        </p:pic>
      </p:grpSp>
      <p:grpSp>
        <p:nvGrpSpPr>
          <p:cNvPr id="7" name="Group 6"/>
          <p:cNvGrpSpPr/>
          <p:nvPr/>
        </p:nvGrpSpPr>
        <p:grpSpPr>
          <a:xfrm>
            <a:off x="5333440" y="1724712"/>
            <a:ext cx="3672041" cy="3990288"/>
            <a:chOff x="5333438" y="1724712"/>
            <a:chExt cx="3672041" cy="3990288"/>
          </a:xfrm>
        </p:grpSpPr>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3438" y="1897028"/>
              <a:ext cx="3672041" cy="3817972"/>
            </a:xfrm>
            <a:prstGeom prst="rect">
              <a:avLst/>
            </a:prstGeom>
          </p:spPr>
        </p:pic>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l="31110" t="9984" r="51053" b="59993"/>
            <a:stretch/>
          </p:blipFill>
          <p:spPr>
            <a:xfrm>
              <a:off x="6373371" y="2067451"/>
              <a:ext cx="502920" cy="904672"/>
            </a:xfrm>
            <a:prstGeom prst="rect">
              <a:avLst/>
            </a:prstGeom>
          </p:spPr>
        </p:pic>
        <p:sp>
          <p:nvSpPr>
            <p:cNvPr id="4" name="Oval 3"/>
            <p:cNvSpPr/>
            <p:nvPr/>
          </p:nvSpPr>
          <p:spPr bwMode="auto">
            <a:xfrm>
              <a:off x="6039850" y="1724712"/>
              <a:ext cx="1345040" cy="1590149"/>
            </a:xfrm>
            <a:prstGeom prst="ellipse">
              <a:avLst/>
            </a:prstGeom>
            <a:noFill/>
            <a:ln w="9525" cap="flat" cmpd="sng" algn="ctr">
              <a:solidFill>
                <a:schemeClr val="bg1"/>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a:endParaRPr lang="en-US" i="1" dirty="0">
                <a:solidFill>
                  <a:schemeClr val="bg1"/>
                </a:solidFill>
                <a:latin typeface="Arial" charset="0"/>
              </a:endParaRPr>
            </a:p>
          </p:txBody>
        </p:sp>
        <p:sp>
          <p:nvSpPr>
            <p:cNvPr id="6" name="Rectangle 5"/>
            <p:cNvSpPr/>
            <p:nvPr/>
          </p:nvSpPr>
          <p:spPr bwMode="auto">
            <a:xfrm rot="19923824">
              <a:off x="5864617" y="3094588"/>
              <a:ext cx="2385772" cy="9144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050" b="1" i="1" dirty="0">
                  <a:solidFill>
                    <a:srgbClr val="FFFF00"/>
                  </a:solidFill>
                  <a:latin typeface="Arial" charset="0"/>
                </a:rPr>
                <a:t>Vehicle Detected</a:t>
              </a:r>
            </a:p>
          </p:txBody>
        </p:sp>
        <p:sp>
          <p:nvSpPr>
            <p:cNvPr id="22" name="Oval 21"/>
            <p:cNvSpPr>
              <a:spLocks noChangeAspect="1"/>
            </p:cNvSpPr>
            <p:nvPr/>
          </p:nvSpPr>
          <p:spPr bwMode="auto">
            <a:xfrm>
              <a:off x="6191778" y="1997436"/>
              <a:ext cx="793914" cy="938591"/>
            </a:xfrm>
            <a:prstGeom prst="ellipse">
              <a:avLst/>
            </a:prstGeom>
            <a:noFill/>
            <a:ln w="9525" cap="flat" cmpd="sng" algn="ctr">
              <a:solidFill>
                <a:schemeClr val="bg1"/>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a:endParaRPr lang="en-US" i="1" dirty="0">
                <a:solidFill>
                  <a:schemeClr val="bg1"/>
                </a:solidFill>
                <a:latin typeface="Arial" charset="0"/>
              </a:endParaRPr>
            </a:p>
          </p:txBody>
        </p:sp>
        <p:sp>
          <p:nvSpPr>
            <p:cNvPr id="23" name="Oval 22"/>
            <p:cNvSpPr>
              <a:spLocks noChangeAspect="1"/>
            </p:cNvSpPr>
            <p:nvPr/>
          </p:nvSpPr>
          <p:spPr bwMode="auto">
            <a:xfrm>
              <a:off x="6115573" y="1909193"/>
              <a:ext cx="992393" cy="1173239"/>
            </a:xfrm>
            <a:prstGeom prst="ellipse">
              <a:avLst/>
            </a:prstGeom>
            <a:noFill/>
            <a:ln w="9525" cap="flat" cmpd="sng" algn="ctr">
              <a:solidFill>
                <a:schemeClr val="bg1"/>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a:endParaRPr lang="en-US" i="1" dirty="0">
                <a:solidFill>
                  <a:schemeClr val="bg1"/>
                </a:solidFill>
                <a:latin typeface="Arial" charset="0"/>
              </a:endParaRPr>
            </a:p>
          </p:txBody>
        </p:sp>
      </p:grpSp>
    </p:spTree>
    <p:extLst>
      <p:ext uri="{BB962C8B-B14F-4D97-AF65-F5344CB8AC3E}">
        <p14:creationId xmlns:p14="http://schemas.microsoft.com/office/powerpoint/2010/main" val="23000782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735" y="165949"/>
            <a:ext cx="8458200" cy="762000"/>
          </a:xfrm>
        </p:spPr>
        <p:txBody>
          <a:bodyPr/>
          <a:lstStyle/>
          <a:p>
            <a:r>
              <a:rPr lang="en-US" sz="2700" dirty="0"/>
              <a:t>3. The Technology</a:t>
            </a:r>
          </a:p>
        </p:txBody>
      </p:sp>
      <p:sp>
        <p:nvSpPr>
          <p:cNvPr id="3" name="Content Placeholder 2"/>
          <p:cNvSpPr>
            <a:spLocks noGrp="1"/>
          </p:cNvSpPr>
          <p:nvPr>
            <p:ph idx="1"/>
          </p:nvPr>
        </p:nvSpPr>
        <p:spPr>
          <a:xfrm>
            <a:off x="43076" y="1263169"/>
            <a:ext cx="4483759" cy="5181382"/>
          </a:xfrm>
        </p:spPr>
        <p:txBody>
          <a:bodyPr/>
          <a:lstStyle/>
          <a:p>
            <a:r>
              <a:rPr lang="en-US" sz="2000" b="1" dirty="0">
                <a:solidFill>
                  <a:srgbClr val="EC881B"/>
                </a:solidFill>
                <a:latin typeface="Calibri" panose="020F0502020204030204" pitchFamily="34" charset="0"/>
              </a:rPr>
              <a:t>Cooperative 5.9 Communications</a:t>
            </a:r>
          </a:p>
          <a:p>
            <a:pPr marL="519113" lvl="1" indent="-209550"/>
            <a:r>
              <a:rPr lang="en-US" sz="1800" b="1" dirty="0">
                <a:latin typeface="Calibri" panose="020F0502020204030204" pitchFamily="34" charset="0"/>
              </a:rPr>
              <a:t>Low latency</a:t>
            </a:r>
            <a:r>
              <a:rPr lang="en-US" sz="1800" dirty="0">
                <a:latin typeface="Calibri" panose="020F0502020204030204" pitchFamily="34" charset="0"/>
              </a:rPr>
              <a:t>, </a:t>
            </a:r>
            <a:r>
              <a:rPr lang="en-US" sz="1800" b="1" dirty="0">
                <a:latin typeface="Calibri" panose="020F0502020204030204" pitchFamily="34" charset="0"/>
              </a:rPr>
              <a:t>local-open-ad-hoc, mesh</a:t>
            </a:r>
            <a:r>
              <a:rPr lang="en-US" sz="1800" dirty="0">
                <a:latin typeface="Calibri" panose="020F0502020204030204" pitchFamily="34" charset="0"/>
              </a:rPr>
              <a:t> concept adapted for vehicle environment (swarm intelligence)</a:t>
            </a:r>
          </a:p>
          <a:p>
            <a:pPr marL="519113" lvl="1" indent="-209550"/>
            <a:r>
              <a:rPr lang="en-US" sz="1800" dirty="0">
                <a:latin typeface="Calibri" panose="020F0502020204030204" pitchFamily="34" charset="0"/>
              </a:rPr>
              <a:t>Data distributed in a </a:t>
            </a:r>
            <a:r>
              <a:rPr lang="en-US" sz="1800" b="1" dirty="0">
                <a:latin typeface="Calibri" panose="020F0502020204030204" pitchFamily="34" charset="0"/>
              </a:rPr>
              <a:t>broadcast mode</a:t>
            </a:r>
            <a:r>
              <a:rPr lang="en-US" sz="1800" dirty="0">
                <a:latin typeface="Calibri" panose="020F0502020204030204" pitchFamily="34" charset="0"/>
              </a:rPr>
              <a:t>—robust, local broadcasts inform nearby vehicles of the (potential) actions that might form crash situations</a:t>
            </a:r>
          </a:p>
          <a:p>
            <a:pPr marL="519113" lvl="1" indent="-209550"/>
            <a:r>
              <a:rPr lang="en-US" sz="1800" b="1" dirty="0">
                <a:latin typeface="Calibri" panose="020F0502020204030204" pitchFamily="34" charset="0"/>
              </a:rPr>
              <a:t>Peer-to-peer</a:t>
            </a:r>
            <a:r>
              <a:rPr lang="en-US" sz="1800" dirty="0">
                <a:latin typeface="Calibri" panose="020F0502020204030204" pitchFamily="34" charset="0"/>
              </a:rPr>
              <a:t> data exchanges</a:t>
            </a:r>
          </a:p>
          <a:p>
            <a:pPr marL="519113" lvl="1" indent="-209550"/>
            <a:r>
              <a:rPr lang="en-US" sz="1800" b="1" dirty="0">
                <a:latin typeface="Calibri" panose="020F0502020204030204" pitchFamily="34" charset="0"/>
              </a:rPr>
              <a:t>All makes and models </a:t>
            </a:r>
            <a:r>
              <a:rPr lang="en-US" sz="1800" dirty="0">
                <a:latin typeface="Calibri" panose="020F0502020204030204" pitchFamily="34" charset="0"/>
              </a:rPr>
              <a:t>of vehicles and devices can </a:t>
            </a:r>
            <a:r>
              <a:rPr lang="en-US" sz="1800" b="1" dirty="0">
                <a:latin typeface="Calibri" panose="020F0502020204030204" pitchFamily="34" charset="0"/>
              </a:rPr>
              <a:t>“hear” </a:t>
            </a:r>
            <a:r>
              <a:rPr lang="en-US" sz="1800" dirty="0">
                <a:latin typeface="Calibri" panose="020F0502020204030204" pitchFamily="34" charset="0"/>
              </a:rPr>
              <a:t>each other (interoperable) </a:t>
            </a:r>
          </a:p>
          <a:p>
            <a:pPr marL="519113" lvl="1" indent="-209550"/>
            <a:r>
              <a:rPr lang="en-US" sz="1800" dirty="0">
                <a:latin typeface="Calibri" panose="020F0502020204030204" pitchFamily="34" charset="0"/>
              </a:rPr>
              <a:t>Engineered to work in a </a:t>
            </a:r>
            <a:r>
              <a:rPr lang="en-US" sz="1800" b="1" dirty="0">
                <a:latin typeface="Calibri" panose="020F0502020204030204" pitchFamily="34" charset="0"/>
              </a:rPr>
              <a:t>moving transportation environment</a:t>
            </a:r>
            <a:r>
              <a:rPr lang="en-US" sz="1800" dirty="0">
                <a:latin typeface="Calibri" panose="020F0502020204030204" pitchFamily="34" charset="0"/>
              </a:rPr>
              <a:t> with high reliability in inclement weather conditions</a:t>
            </a:r>
          </a:p>
          <a:p>
            <a:pPr marL="519113" lvl="1" indent="-209550"/>
            <a:r>
              <a:rPr lang="en-US" sz="1800" dirty="0">
                <a:latin typeface="Calibri" panose="020F0502020204030204" pitchFamily="34" charset="0"/>
              </a:rPr>
              <a:t>Includes </a:t>
            </a:r>
            <a:r>
              <a:rPr lang="en-US" sz="1800" b="1" dirty="0">
                <a:latin typeface="Calibri" panose="020F0502020204030204" pitchFamily="34" charset="0"/>
              </a:rPr>
              <a:t>security and privacy protection</a:t>
            </a:r>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6835" y="1190710"/>
            <a:ext cx="4617167" cy="4800659"/>
          </a:xfrm>
          <a:prstGeom prst="rect">
            <a:avLst/>
          </a:prstGeom>
        </p:spPr>
      </p:pic>
    </p:spTree>
    <p:extLst>
      <p:ext uri="{BB962C8B-B14F-4D97-AF65-F5344CB8AC3E}">
        <p14:creationId xmlns:p14="http://schemas.microsoft.com/office/powerpoint/2010/main" val="19544486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482" y="190751"/>
            <a:ext cx="8229600" cy="762000"/>
          </a:xfrm>
        </p:spPr>
        <p:txBody>
          <a:bodyPr/>
          <a:lstStyle/>
          <a:p>
            <a:r>
              <a:rPr lang="en-US" sz="2700" dirty="0"/>
              <a:t>3. V2X Communications Role for Safety</a:t>
            </a:r>
          </a:p>
        </p:txBody>
      </p:sp>
      <p:sp>
        <p:nvSpPr>
          <p:cNvPr id="3" name="Content Placeholder 2"/>
          <p:cNvSpPr>
            <a:spLocks noGrp="1"/>
          </p:cNvSpPr>
          <p:nvPr>
            <p:ph idx="1"/>
          </p:nvPr>
        </p:nvSpPr>
        <p:spPr>
          <a:xfrm>
            <a:off x="342900" y="1325154"/>
            <a:ext cx="8360818" cy="571501"/>
          </a:xfrm>
        </p:spPr>
        <p:txBody>
          <a:bodyPr>
            <a:noAutofit/>
          </a:bodyPr>
          <a:lstStyle/>
          <a:p>
            <a:pPr marL="173736" indent="0">
              <a:spcAft>
                <a:spcPts val="600"/>
              </a:spcAft>
              <a:buNone/>
            </a:pPr>
            <a:r>
              <a:rPr lang="en-US" sz="1650" b="1" dirty="0">
                <a:latin typeface="Calibri" panose="020F0502020204030204" pitchFamily="34" charset="0"/>
              </a:rPr>
              <a:t>For the foreseeable future, transportation will require use a hybrid mix of communications resources: wired and wireless, the Internet, satellite</a:t>
            </a:r>
          </a:p>
          <a:p>
            <a:pPr>
              <a:spcAft>
                <a:spcPts val="600"/>
              </a:spcAft>
            </a:pPr>
            <a:r>
              <a:rPr lang="en-US" sz="1650" b="1" dirty="0">
                <a:latin typeface="Calibri" panose="020F0502020204030204" pitchFamily="34" charset="0"/>
              </a:rPr>
              <a:t>3,000 miles, 3,000 meters, 300 meters, 3 meters—transportation safety and mobility communications are best suited to “local” or “hyper-local” communications whereby all nearby vehicles, infrastructure devices, and pedestrian/traveler devices can “hear” each other. </a:t>
            </a:r>
          </a:p>
          <a:p>
            <a:pPr>
              <a:spcAft>
                <a:spcPts val="600"/>
              </a:spcAft>
            </a:pPr>
            <a:r>
              <a:rPr lang="en-US" sz="1650" b="1" dirty="0">
                <a:latin typeface="Calibri" panose="020F0502020204030204" pitchFamily="34" charset="0"/>
              </a:rPr>
              <a:t>5.9 GHz band extremely well-suited to these local, interoperable transportation communications.</a:t>
            </a:r>
          </a:p>
          <a:p>
            <a:pPr>
              <a:spcAft>
                <a:spcPts val="600"/>
              </a:spcAft>
            </a:pPr>
            <a:endParaRPr lang="en-US" sz="1650" b="1" dirty="0">
              <a:latin typeface="Calibri" panose="020F0502020204030204" pitchFamily="34" charset="0"/>
            </a:endParaRPr>
          </a:p>
        </p:txBody>
      </p:sp>
      <p:sp>
        <p:nvSpPr>
          <p:cNvPr id="5" name="Oval 4"/>
          <p:cNvSpPr/>
          <p:nvPr/>
        </p:nvSpPr>
        <p:spPr bwMode="auto">
          <a:xfrm>
            <a:off x="4014952" y="3451645"/>
            <a:ext cx="2663966" cy="2307985"/>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a:endParaRPr lang="en-US" i="1" dirty="0">
              <a:solidFill>
                <a:schemeClr val="bg1"/>
              </a:solidFill>
              <a:latin typeface="Arial" charset="0"/>
            </a:endParaRPr>
          </a:p>
        </p:txBody>
      </p:sp>
      <p:grpSp>
        <p:nvGrpSpPr>
          <p:cNvPr id="7" name="Group 6"/>
          <p:cNvGrpSpPr/>
          <p:nvPr/>
        </p:nvGrpSpPr>
        <p:grpSpPr>
          <a:xfrm>
            <a:off x="342900" y="3686671"/>
            <a:ext cx="8458200" cy="2843771"/>
            <a:chOff x="381000" y="2498250"/>
            <a:chExt cx="8458200" cy="2843771"/>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498250"/>
              <a:ext cx="8458200" cy="771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451645"/>
              <a:ext cx="3333750" cy="1471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4952" y="3652843"/>
              <a:ext cx="2663966" cy="1361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6503" y="3430261"/>
              <a:ext cx="1876425" cy="1614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914401" y="2699456"/>
              <a:ext cx="1877502" cy="400110"/>
            </a:xfrm>
            <a:prstGeom prst="rect">
              <a:avLst/>
            </a:prstGeom>
            <a:noFill/>
          </p:spPr>
          <p:txBody>
            <a:bodyPr wrap="none" rtlCol="0">
              <a:spAutoFit/>
            </a:bodyPr>
            <a:lstStyle/>
            <a:p>
              <a:r>
                <a:rPr lang="en-US" sz="2000" b="1" dirty="0">
                  <a:solidFill>
                    <a:schemeClr val="bg1"/>
                  </a:solidFill>
                  <a:latin typeface="Calibri" panose="020F0502020204030204" pitchFamily="34" charset="0"/>
                </a:rPr>
                <a:t>Continent-Wide</a:t>
              </a:r>
            </a:p>
          </p:txBody>
        </p:sp>
        <p:sp>
          <p:nvSpPr>
            <p:cNvPr id="9" name="TextBox 8"/>
            <p:cNvSpPr txBox="1"/>
            <p:nvPr/>
          </p:nvSpPr>
          <p:spPr>
            <a:xfrm>
              <a:off x="991585" y="3514341"/>
              <a:ext cx="2289088" cy="400110"/>
            </a:xfrm>
            <a:prstGeom prst="rect">
              <a:avLst/>
            </a:prstGeom>
            <a:noFill/>
          </p:spPr>
          <p:txBody>
            <a:bodyPr wrap="none" rtlCol="0">
              <a:spAutoFit/>
            </a:bodyPr>
            <a:lstStyle/>
            <a:p>
              <a:r>
                <a:rPr lang="en-US" sz="2000" b="1" dirty="0">
                  <a:solidFill>
                    <a:schemeClr val="bg1"/>
                  </a:solidFill>
                  <a:latin typeface="Calibri" panose="020F0502020204030204" pitchFamily="34" charset="0"/>
                </a:rPr>
                <a:t>Wide Area Network</a:t>
              </a:r>
            </a:p>
          </p:txBody>
        </p:sp>
        <p:sp>
          <p:nvSpPr>
            <p:cNvPr id="10" name="TextBox 9"/>
            <p:cNvSpPr txBox="1"/>
            <p:nvPr/>
          </p:nvSpPr>
          <p:spPr>
            <a:xfrm>
              <a:off x="4993844" y="3926025"/>
              <a:ext cx="998991" cy="400110"/>
            </a:xfrm>
            <a:prstGeom prst="rect">
              <a:avLst/>
            </a:prstGeom>
            <a:noFill/>
          </p:spPr>
          <p:txBody>
            <a:bodyPr wrap="none" rtlCol="0">
              <a:spAutoFit/>
            </a:bodyPr>
            <a:lstStyle/>
            <a:p>
              <a:r>
                <a:rPr lang="en-US" sz="2000" b="1" dirty="0">
                  <a:solidFill>
                    <a:schemeClr val="bg1"/>
                  </a:solidFill>
                  <a:latin typeface="Calibri" panose="020F0502020204030204" pitchFamily="34" charset="0"/>
                </a:rPr>
                <a:t>5.9GHz </a:t>
              </a:r>
            </a:p>
          </p:txBody>
        </p:sp>
        <p:sp>
          <p:nvSpPr>
            <p:cNvPr id="11" name="TextBox 10"/>
            <p:cNvSpPr txBox="1"/>
            <p:nvPr/>
          </p:nvSpPr>
          <p:spPr>
            <a:xfrm>
              <a:off x="7457043" y="4237505"/>
              <a:ext cx="1284775" cy="707886"/>
            </a:xfrm>
            <a:prstGeom prst="rect">
              <a:avLst/>
            </a:prstGeom>
            <a:noFill/>
          </p:spPr>
          <p:txBody>
            <a:bodyPr wrap="none" rtlCol="0">
              <a:spAutoFit/>
            </a:bodyPr>
            <a:lstStyle/>
            <a:p>
              <a:r>
                <a:rPr lang="en-US" sz="2000" b="1" dirty="0">
                  <a:solidFill>
                    <a:schemeClr val="bg1"/>
                  </a:solidFill>
                  <a:latin typeface="Calibri" panose="020F0502020204030204" pitchFamily="34" charset="0"/>
                </a:rPr>
                <a:t>Local Area</a:t>
              </a:r>
            </a:p>
            <a:p>
              <a:r>
                <a:rPr lang="en-US" sz="2000" b="1" dirty="0">
                  <a:solidFill>
                    <a:schemeClr val="bg1"/>
                  </a:solidFill>
                  <a:latin typeface="Calibri" panose="020F0502020204030204" pitchFamily="34" charset="0"/>
                </a:rPr>
                <a:t>Network</a:t>
              </a:r>
            </a:p>
          </p:txBody>
        </p:sp>
        <p:sp>
          <p:nvSpPr>
            <p:cNvPr id="6" name="Oval 5"/>
            <p:cNvSpPr/>
            <p:nvPr/>
          </p:nvSpPr>
          <p:spPr bwMode="auto">
            <a:xfrm>
              <a:off x="3670766" y="3307605"/>
              <a:ext cx="3265737" cy="2034416"/>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a:endParaRPr lang="en-US" i="1" dirty="0">
                <a:solidFill>
                  <a:schemeClr val="bg1"/>
                </a:solidFill>
                <a:latin typeface="Arial" charset="0"/>
              </a:endParaRPr>
            </a:p>
          </p:txBody>
        </p:sp>
      </p:grpSp>
      <p:sp>
        <p:nvSpPr>
          <p:cNvPr id="15" name="Oval 14"/>
          <p:cNvSpPr/>
          <p:nvPr/>
        </p:nvSpPr>
        <p:spPr bwMode="auto">
          <a:xfrm>
            <a:off x="3045224" y="1820455"/>
            <a:ext cx="1037720" cy="602240"/>
          </a:xfrm>
          <a:prstGeom prst="ellipse">
            <a:avLst/>
          </a:prstGeom>
          <a:noFill/>
          <a:ln w="57150" cap="flat" cmpd="sng" algn="ctr">
            <a:solidFill>
              <a:srgbClr val="FFABA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a:endParaRPr lang="en-US" i="1" dirty="0">
              <a:solidFill>
                <a:schemeClr val="bg1"/>
              </a:solidFill>
              <a:latin typeface="Arial" charset="0"/>
            </a:endParaRPr>
          </a:p>
        </p:txBody>
      </p:sp>
    </p:spTree>
    <p:extLst>
      <p:ext uri="{BB962C8B-B14F-4D97-AF65-F5344CB8AC3E}">
        <p14:creationId xmlns:p14="http://schemas.microsoft.com/office/powerpoint/2010/main" val="34688497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648" y="250182"/>
            <a:ext cx="8229600" cy="762000"/>
          </a:xfrm>
        </p:spPr>
        <p:txBody>
          <a:bodyPr/>
          <a:lstStyle/>
          <a:p>
            <a:r>
              <a:rPr lang="en-US" sz="2700" dirty="0"/>
              <a:t>3. The Allocation</a:t>
            </a:r>
          </a:p>
        </p:txBody>
      </p:sp>
      <p:sp>
        <p:nvSpPr>
          <p:cNvPr id="5" name="Content Placeholder 2"/>
          <p:cNvSpPr>
            <a:spLocks noGrp="1"/>
          </p:cNvSpPr>
          <p:nvPr>
            <p:ph idx="1"/>
          </p:nvPr>
        </p:nvSpPr>
        <p:spPr>
          <a:xfrm>
            <a:off x="-109726" y="1482490"/>
            <a:ext cx="3573379" cy="5181382"/>
          </a:xfrm>
        </p:spPr>
        <p:txBody>
          <a:bodyPr/>
          <a:lstStyle/>
          <a:p>
            <a:pPr lvl="1"/>
            <a:r>
              <a:rPr lang="en-US" sz="1800" dirty="0">
                <a:latin typeface="Calibri" panose="020F0502020204030204" pitchFamily="34" charset="0"/>
              </a:rPr>
              <a:t>Original FCC spectrum allocation granted in 1999 </a:t>
            </a:r>
          </a:p>
          <a:p>
            <a:pPr lvl="2"/>
            <a:r>
              <a:rPr lang="en-US" sz="1800" dirty="0">
                <a:latin typeface="Calibri" panose="020F0502020204030204" pitchFamily="34" charset="0"/>
              </a:rPr>
              <a:t>Request came from USDOT, industry partners</a:t>
            </a:r>
          </a:p>
          <a:p>
            <a:pPr lvl="2"/>
            <a:r>
              <a:rPr lang="en-US" sz="1800" dirty="0">
                <a:latin typeface="Calibri" panose="020F0502020204030204" pitchFamily="34" charset="0"/>
              </a:rPr>
              <a:t>Different bands were studied that were mostly unoccupied but had primary users and were configured to support V2X communications </a:t>
            </a:r>
          </a:p>
          <a:p>
            <a:pPr lvl="1"/>
            <a:r>
              <a:rPr lang="en-US" sz="1800" dirty="0">
                <a:latin typeface="Calibri" panose="020F0502020204030204" pitchFamily="34" charset="0"/>
              </a:rPr>
              <a:t>FCC provided NPRM with questions in 2002</a:t>
            </a:r>
          </a:p>
          <a:p>
            <a:pPr lvl="1"/>
            <a:r>
              <a:rPr lang="en-US" sz="1800" dirty="0">
                <a:latin typeface="Calibri" panose="020F0502020204030204" pitchFamily="34" charset="0"/>
              </a:rPr>
              <a:t>FCC provided first service and licensing rules in 2004 and updated them in 2006 as research produced additional details</a:t>
            </a:r>
          </a:p>
        </p:txBody>
      </p:sp>
      <p:pic>
        <p:nvPicPr>
          <p:cNvPr id="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73379" y="1847034"/>
            <a:ext cx="5386058" cy="3863889"/>
          </a:xfrm>
          <a:prstGeom prst="rect">
            <a:avLst/>
          </a:prstGeom>
          <a:solidFill>
            <a:schemeClr val="bg1"/>
          </a:solidFill>
          <a:ln>
            <a:noFill/>
          </a:ln>
          <a:effectLst>
            <a:innerShdw blurRad="63500" dist="50800" dir="18900000">
              <a:prstClr val="black">
                <a:alpha val="50000"/>
              </a:prstClr>
            </a:innerShdw>
          </a:effectLst>
          <a:extLst/>
        </p:spPr>
      </p:pic>
    </p:spTree>
    <p:extLst>
      <p:ext uri="{BB962C8B-B14F-4D97-AF65-F5344CB8AC3E}">
        <p14:creationId xmlns:p14="http://schemas.microsoft.com/office/powerpoint/2010/main" val="11018526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69321" y="251331"/>
            <a:ext cx="7396753" cy="830997"/>
          </a:xfrm>
          <a:prstGeom prst="rect">
            <a:avLst/>
          </a:prstGeom>
        </p:spPr>
        <p:txBody>
          <a:bodyPr wrap="square" lIns="0" tIns="0" rIns="0" bIns="0" rtlCol="0" anchor="t">
            <a:spAutoFit/>
          </a:bodyPr>
          <a:lstStyle/>
          <a:p>
            <a:pPr marL="404813" indent="-404813" defTabSz="857229" fontAlgn="auto">
              <a:spcBef>
                <a:spcPts val="0"/>
              </a:spcBef>
              <a:spcAft>
                <a:spcPts val="0"/>
              </a:spcAft>
            </a:pPr>
            <a:r>
              <a:rPr lang="en-US" sz="2700" b="1" kern="0" dirty="0">
                <a:solidFill>
                  <a:prstClr val="white"/>
                </a:solidFill>
                <a:latin typeface="Arial"/>
                <a:ea typeface="MS PGothic" pitchFamily="34" charset="-128"/>
              </a:rPr>
              <a:t>3. Criticality of Spectrum Availability </a:t>
            </a:r>
          </a:p>
          <a:p>
            <a:pPr marL="404813" indent="-404813" defTabSz="857229" fontAlgn="auto">
              <a:spcBef>
                <a:spcPts val="0"/>
              </a:spcBef>
              <a:spcAft>
                <a:spcPts val="0"/>
              </a:spcAft>
            </a:pPr>
            <a:r>
              <a:rPr lang="en-US" sz="2700" b="1" kern="0" dirty="0">
                <a:solidFill>
                  <a:prstClr val="white"/>
                </a:solidFill>
                <a:latin typeface="Arial"/>
                <a:ea typeface="MS PGothic" pitchFamily="34" charset="-128"/>
              </a:rPr>
              <a:t>     With No Interference</a:t>
            </a:r>
            <a:endParaRPr lang="en-US" sz="2700" b="1" dirty="0">
              <a:solidFill>
                <a:schemeClr val="bg1"/>
              </a:solidFill>
              <a:latin typeface="+mj-lt"/>
              <a:ea typeface="MS PGothic" pitchFamily="34" charset="-128"/>
              <a:cs typeface="MS PGothic"/>
            </a:endParaRPr>
          </a:p>
        </p:txBody>
      </p:sp>
      <p:grpSp>
        <p:nvGrpSpPr>
          <p:cNvPr id="3" name="Group 2"/>
          <p:cNvGrpSpPr/>
          <p:nvPr/>
        </p:nvGrpSpPr>
        <p:grpSpPr>
          <a:xfrm>
            <a:off x="-15651" y="1282068"/>
            <a:ext cx="280661" cy="911891"/>
            <a:chOff x="468658" y="1404991"/>
            <a:chExt cx="280661" cy="911890"/>
          </a:xfrm>
        </p:grpSpPr>
        <p:grpSp>
          <p:nvGrpSpPr>
            <p:cNvPr id="7" name="Group 7"/>
            <p:cNvGrpSpPr>
              <a:grpSpLocks noChangeAspect="1"/>
            </p:cNvGrpSpPr>
            <p:nvPr/>
          </p:nvGrpSpPr>
          <p:grpSpPr>
            <a:xfrm rot="5399999">
              <a:off x="468658" y="1404991"/>
              <a:ext cx="274320" cy="274320"/>
              <a:chOff x="0" y="0"/>
              <a:chExt cx="4724319" cy="4737257"/>
            </a:xfrm>
          </p:grpSpPr>
          <p:sp>
            <p:nvSpPr>
              <p:cNvPr id="8" name="Freeform 8"/>
              <p:cNvSpPr/>
              <p:nvPr/>
            </p:nvSpPr>
            <p:spPr>
              <a:xfrm>
                <a:off x="0" y="0"/>
                <a:ext cx="4724319" cy="4737257"/>
              </a:xfrm>
              <a:custGeom>
                <a:avLst/>
                <a:gdLst/>
                <a:ahLst/>
                <a:cxnLst/>
                <a:rect l="l" t="t" r="r" b="b"/>
                <a:pathLst>
                  <a:path w="6350000" h="5499100">
                    <a:moveTo>
                      <a:pt x="0" y="5499100"/>
                    </a:moveTo>
                    <a:lnTo>
                      <a:pt x="3175000" y="0"/>
                    </a:lnTo>
                    <a:lnTo>
                      <a:pt x="6350000" y="5499100"/>
                    </a:lnTo>
                    <a:close/>
                  </a:path>
                </a:pathLst>
              </a:custGeom>
              <a:solidFill>
                <a:srgbClr val="4EC1E0"/>
              </a:solidFill>
            </p:spPr>
          </p:sp>
        </p:grpSp>
        <p:grpSp>
          <p:nvGrpSpPr>
            <p:cNvPr id="21" name="Group 7"/>
            <p:cNvGrpSpPr>
              <a:grpSpLocks noChangeAspect="1"/>
            </p:cNvGrpSpPr>
            <p:nvPr/>
          </p:nvGrpSpPr>
          <p:grpSpPr>
            <a:xfrm rot="5399999">
              <a:off x="474999" y="2042561"/>
              <a:ext cx="274320" cy="274320"/>
              <a:chOff x="-7676934" y="-498645"/>
              <a:chExt cx="4724319" cy="4737257"/>
            </a:xfrm>
          </p:grpSpPr>
          <p:sp>
            <p:nvSpPr>
              <p:cNvPr id="22" name="Freeform 8"/>
              <p:cNvSpPr/>
              <p:nvPr/>
            </p:nvSpPr>
            <p:spPr>
              <a:xfrm>
                <a:off x="-7676934" y="-498645"/>
                <a:ext cx="4724319" cy="4737257"/>
              </a:xfrm>
              <a:custGeom>
                <a:avLst/>
                <a:gdLst/>
                <a:ahLst/>
                <a:cxnLst/>
                <a:rect l="l" t="t" r="r" b="b"/>
                <a:pathLst>
                  <a:path w="6350000" h="5499100">
                    <a:moveTo>
                      <a:pt x="0" y="5499100"/>
                    </a:moveTo>
                    <a:lnTo>
                      <a:pt x="3175000" y="0"/>
                    </a:lnTo>
                    <a:lnTo>
                      <a:pt x="6350000" y="5499100"/>
                    </a:lnTo>
                    <a:close/>
                  </a:path>
                </a:pathLst>
              </a:custGeom>
              <a:solidFill>
                <a:srgbClr val="4EC1E0"/>
              </a:solidFill>
            </p:spPr>
          </p:sp>
        </p:grpSp>
      </p:grpSp>
      <p:grpSp>
        <p:nvGrpSpPr>
          <p:cNvPr id="4" name="Group 3"/>
          <p:cNvGrpSpPr/>
          <p:nvPr/>
        </p:nvGrpSpPr>
        <p:grpSpPr>
          <a:xfrm>
            <a:off x="295246" y="1303333"/>
            <a:ext cx="8607539" cy="1152322"/>
            <a:chOff x="833280" y="1414073"/>
            <a:chExt cx="9941288" cy="1152321"/>
          </a:xfrm>
        </p:grpSpPr>
        <p:sp>
          <p:nvSpPr>
            <p:cNvPr id="10" name="TextBox 7"/>
            <p:cNvSpPr txBox="1"/>
            <p:nvPr/>
          </p:nvSpPr>
          <p:spPr>
            <a:xfrm>
              <a:off x="845583" y="1414073"/>
              <a:ext cx="9928985" cy="523220"/>
            </a:xfrm>
            <a:prstGeom prst="rect">
              <a:avLst/>
            </a:prstGeom>
          </p:spPr>
          <p:txBody>
            <a:bodyPr wrap="square" lIns="0" tIns="0" rIns="0" bIns="0" rtlCol="0" anchor="t">
              <a:spAutoFit/>
            </a:bodyPr>
            <a:lstStyle/>
            <a:p>
              <a:pPr>
                <a:spcAft>
                  <a:spcPts val="600"/>
                </a:spcAft>
              </a:pPr>
              <a:r>
                <a:rPr lang="en-US" sz="1700" b="1" dirty="0">
                  <a:solidFill>
                    <a:srgbClr val="FF0000"/>
                  </a:solidFill>
                  <a:latin typeface="Calibri" panose="020F0502020204030204" pitchFamily="34" charset="0"/>
                  <a:cs typeface="Calibri" panose="020F0502020204030204" pitchFamily="34" charset="0"/>
                </a:rPr>
                <a:t>The “Safety Band” allocation is critical for transportation safety</a:t>
              </a:r>
              <a:r>
                <a:rPr lang="en-US" sz="1700" b="1" dirty="0">
                  <a:latin typeface="Calibri" panose="020F0502020204030204" pitchFamily="34" charset="0"/>
                  <a:cs typeface="Calibri" panose="020F0502020204030204" pitchFamily="34" charset="0"/>
                </a:rPr>
                <a:t> </a:t>
              </a:r>
              <a:r>
                <a:rPr lang="en-US" sz="1700" b="1" dirty="0">
                  <a:latin typeface="Calibri" panose="020F0502020204030204" pitchFamily="34" charset="0"/>
                  <a:cs typeface="Calibri" panose="020F0502020204030204" pitchFamily="34" charset="0"/>
                  <a:sym typeface="Wingdings 3" panose="05040102010807070707" pitchFamily="18" charset="2"/>
                </a:rPr>
                <a:t> </a:t>
              </a:r>
              <a:r>
                <a:rPr lang="en-US" sz="1700" dirty="0">
                  <a:latin typeface="Calibri" panose="020F0502020204030204" pitchFamily="34" charset="0"/>
                  <a:cs typeface="Calibri" panose="020F0502020204030204" pitchFamily="34" charset="0"/>
                  <a:sym typeface="Wingdings 3" panose="05040102010807070707" pitchFamily="18" charset="2"/>
                </a:rPr>
                <a:t>s</a:t>
              </a:r>
              <a:r>
                <a:rPr lang="en-US" sz="1700" dirty="0">
                  <a:latin typeface="Calibri" panose="020F0502020204030204" pitchFamily="34" charset="0"/>
                  <a:cs typeface="Calibri" panose="020F0502020204030204" pitchFamily="34" charset="0"/>
                </a:rPr>
                <a:t>upports the vision of advancing toward a fully connected and automated transportation system.</a:t>
              </a:r>
            </a:p>
          </p:txBody>
        </p:sp>
        <p:sp>
          <p:nvSpPr>
            <p:cNvPr id="26" name="TextBox 7">
              <a:extLst>
                <a:ext uri="{FF2B5EF4-FFF2-40B4-BE49-F238E27FC236}">
                  <a16:creationId xmlns:a16="http://schemas.microsoft.com/office/drawing/2014/main" id="{79C56E47-E42E-45C6-A444-B97DF15BBE56}"/>
                </a:ext>
              </a:extLst>
            </p:cNvPr>
            <p:cNvSpPr txBox="1"/>
            <p:nvPr/>
          </p:nvSpPr>
          <p:spPr>
            <a:xfrm>
              <a:off x="833280" y="2043174"/>
              <a:ext cx="9808673" cy="523220"/>
            </a:xfrm>
            <a:prstGeom prst="rect">
              <a:avLst/>
            </a:prstGeom>
          </p:spPr>
          <p:txBody>
            <a:bodyPr wrap="square" lIns="0" tIns="0" rIns="0" bIns="0" rtlCol="0" anchor="t">
              <a:spAutoFit/>
            </a:bodyPr>
            <a:lstStyle/>
            <a:p>
              <a:pPr>
                <a:spcAft>
                  <a:spcPts val="300"/>
                </a:spcAft>
              </a:pPr>
              <a:r>
                <a:rPr lang="en-US" sz="1700" b="1" u="sng" spc="45" dirty="0">
                  <a:solidFill>
                    <a:srgbClr val="FF0000"/>
                  </a:solidFill>
                  <a:latin typeface="Calibri" panose="020F0502020204030204" pitchFamily="34" charset="0"/>
                  <a:cs typeface="Calibri" panose="020F0502020204030204" pitchFamily="34" charset="0"/>
                </a:rPr>
                <a:t>Over 37,000 deaths</a:t>
              </a:r>
              <a:r>
                <a:rPr lang="en-US" sz="1700" b="1" spc="45" dirty="0">
                  <a:solidFill>
                    <a:srgbClr val="FF0000"/>
                  </a:solidFill>
                  <a:latin typeface="Calibri" panose="020F0502020204030204" pitchFamily="34" charset="0"/>
                  <a:cs typeface="Calibri" panose="020F0502020204030204" pitchFamily="34" charset="0"/>
                </a:rPr>
                <a:t> on our Na­tion’s roads every year</a:t>
              </a:r>
              <a:r>
                <a:rPr lang="en-US" sz="1700" b="1" dirty="0">
                  <a:solidFill>
                    <a:srgbClr val="FF0000"/>
                  </a:solidFill>
                  <a:latin typeface="Calibri" panose="020F0502020204030204" pitchFamily="34" charset="0"/>
                  <a:cs typeface="Calibri" panose="020F0502020204030204" pitchFamily="34" charset="0"/>
                  <a:sym typeface="Wingdings 3" panose="05040102010807070707" pitchFamily="18" charset="2"/>
                </a:rPr>
                <a:t> </a:t>
              </a:r>
              <a:r>
                <a:rPr lang="en-US" sz="1700" dirty="0">
                  <a:latin typeface="Calibri" panose="020F0502020204030204" pitchFamily="34" charset="0"/>
                  <a:cs typeface="Calibri" panose="020F0502020204030204" pitchFamily="34" charset="0"/>
                  <a:sym typeface="Wingdings 3" panose="05040102010807070707" pitchFamily="18" charset="2"/>
                </a:rPr>
                <a:t></a:t>
              </a:r>
              <a:r>
                <a:rPr lang="en-US" sz="1700" b="1" dirty="0">
                  <a:latin typeface="Calibri" panose="020F0502020204030204" pitchFamily="34" charset="0"/>
                  <a:cs typeface="Calibri" panose="020F0502020204030204" pitchFamily="34" charset="0"/>
                  <a:sym typeface="Wingdings 3" panose="05040102010807070707" pitchFamily="18" charset="2"/>
                </a:rPr>
                <a:t> </a:t>
              </a:r>
              <a:r>
                <a:rPr lang="en-US" sz="1700" spc="45" dirty="0">
                  <a:solidFill>
                    <a:srgbClr val="444440"/>
                  </a:solidFill>
                  <a:latin typeface="Calibri" panose="020F0502020204030204" pitchFamily="34" charset="0"/>
                  <a:cs typeface="Calibri" panose="020F0502020204030204" pitchFamily="34" charset="0"/>
                </a:rPr>
                <a:t>it is critical that efforts to free up additional spectrum do not come at the expense of saving lives.</a:t>
              </a:r>
            </a:p>
          </p:txBody>
        </p:sp>
      </p:grpSp>
      <p:grpSp>
        <p:nvGrpSpPr>
          <p:cNvPr id="25" name="Group 24"/>
          <p:cNvGrpSpPr/>
          <p:nvPr/>
        </p:nvGrpSpPr>
        <p:grpSpPr>
          <a:xfrm>
            <a:off x="402337" y="2633473"/>
            <a:ext cx="6746748" cy="4110596"/>
            <a:chOff x="402337" y="3137009"/>
            <a:chExt cx="6040994" cy="3607059"/>
          </a:xfrm>
        </p:grpSpPr>
        <p:pic>
          <p:nvPicPr>
            <p:cNvPr id="5" name="Picture 4"/>
            <p:cNvPicPr>
              <a:picLocks noChangeAspect="1"/>
            </p:cNvPicPr>
            <p:nvPr/>
          </p:nvPicPr>
          <p:blipFill>
            <a:blip r:embed="rId3"/>
            <a:stretch>
              <a:fillRect/>
            </a:stretch>
          </p:blipFill>
          <p:spPr>
            <a:xfrm>
              <a:off x="402337" y="3137009"/>
              <a:ext cx="6040994" cy="3607059"/>
            </a:xfrm>
            <a:prstGeom prst="rect">
              <a:avLst/>
            </a:prstGeom>
          </p:spPr>
        </p:pic>
        <p:sp>
          <p:nvSpPr>
            <p:cNvPr id="6" name="Rectangle 5"/>
            <p:cNvSpPr/>
            <p:nvPr/>
          </p:nvSpPr>
          <p:spPr bwMode="auto">
            <a:xfrm>
              <a:off x="2959099" y="5415840"/>
              <a:ext cx="36576" cy="457200"/>
            </a:xfrm>
            <a:prstGeom prst="rect">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400" b="0" i="1" u="none" strike="noStrike" cap="none" normalizeH="0" baseline="0">
                <a:ln>
                  <a:noFill/>
                </a:ln>
                <a:solidFill>
                  <a:schemeClr val="bg1"/>
                </a:solidFill>
                <a:effectLst/>
                <a:latin typeface="Arial" charset="0"/>
              </a:endParaRPr>
            </a:p>
          </p:txBody>
        </p:sp>
      </p:grpSp>
      <p:cxnSp>
        <p:nvCxnSpPr>
          <p:cNvPr id="11" name="Elbow Connector 10"/>
          <p:cNvCxnSpPr/>
          <p:nvPr/>
        </p:nvCxnSpPr>
        <p:spPr bwMode="auto">
          <a:xfrm>
            <a:off x="3370579" y="5266615"/>
            <a:ext cx="4023360" cy="57860"/>
          </a:xfrm>
          <a:prstGeom prst="bentConnector3">
            <a:avLst>
              <a:gd name="adj1" fmla="val 50000"/>
            </a:avLst>
          </a:prstGeom>
          <a:ln>
            <a:headEnd type="none" w="med" len="med"/>
            <a:tailEnd type="triangle"/>
          </a:ln>
        </p:spPr>
        <p:style>
          <a:lnRef idx="1">
            <a:schemeClr val="dk1"/>
          </a:lnRef>
          <a:fillRef idx="0">
            <a:schemeClr val="dk1"/>
          </a:fillRef>
          <a:effectRef idx="0">
            <a:schemeClr val="dk1"/>
          </a:effectRef>
          <a:fontRef idx="minor">
            <a:schemeClr val="tx1"/>
          </a:fontRef>
        </p:style>
      </p:cxnSp>
      <p:sp>
        <p:nvSpPr>
          <p:cNvPr id="20" name="Rectangle 19"/>
          <p:cNvSpPr/>
          <p:nvPr/>
        </p:nvSpPr>
        <p:spPr bwMode="auto">
          <a:xfrm>
            <a:off x="7393939" y="5192485"/>
            <a:ext cx="1353565" cy="29845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ysClr val="windowText" lastClr="000000"/>
                </a:solidFill>
                <a:effectLst/>
                <a:latin typeface="Arial" charset="0"/>
              </a:rPr>
              <a:t>ITS Allocation</a:t>
            </a:r>
          </a:p>
        </p:txBody>
      </p:sp>
    </p:spTree>
    <p:extLst>
      <p:ext uri="{BB962C8B-B14F-4D97-AF65-F5344CB8AC3E}">
        <p14:creationId xmlns:p14="http://schemas.microsoft.com/office/powerpoint/2010/main" val="90092202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8.0&quot;&gt;&lt;object type=&quot;1&quot; unique_id=&quot;10001&quot;&gt;&lt;object type=&quot;2&quot; unique_id=&quot;10002&quot;&gt;&lt;object type=&quot;3&quot; unique_id=&quot;889862&quot;&gt;&lt;property id=&quot;20148&quot; value=&quot;5&quot;/&gt;&lt;property id=&quot;20300&quot; value=&quot;Slide 64 - &amp;quot;Topic 4: Connected Vehicle Testing and Deployment&amp;quot;&quot;/&gt;&lt;property id=&quot;20307&quot; value=&quot;909&quot;/&gt;&lt;/object&gt;&lt;object type=&quot;3&quot; unique_id=&quot;889863&quot;&gt;&lt;property id=&quot;20148&quot; value=&quot;5&quot;/&gt;&lt;property id=&quot;20300&quot; value=&quot;Slide 65 - &amp;quot;Topic 4: Connected Vehicle Testing and Deployment&amp;quot;&quot;/&gt;&lt;property id=&quot;20307&quot; value=&quot;910&quot;/&gt;&lt;/object&gt;&lt;object type=&quot;3&quot; unique_id=&quot;889864&quot;&gt;&lt;property id=&quot;20148&quot; value=&quot;5&quot;/&gt;&lt;property id=&quot;20300&quot; value=&quot;Slide 66 - &amp;quot;Connected Vehicle Test Bed Video&amp;quot;&quot;/&gt;&lt;property id=&quot;20307&quot; value=&quot;914&quot;/&gt;&lt;/object&gt;&lt;object type=&quot;3&quot; unique_id=&quot;889866&quot;&gt;&lt;property id=&quot;20148&quot; value=&quot;5&quot;/&gt;&lt;property id=&quot;20300&quot; value=&quot;Slide 67 - &amp;quot;Affiliated Interoperable Test Beds&amp;quot;&quot;/&gt;&lt;property id=&quot;20307&quot; value=&quot;912&quot;/&gt;&lt;/object&gt;&lt;object type=&quot;3&quot; unique_id=&quot;889867&quot;&gt;&lt;property id=&quot;20148&quot; value=&quot;5&quot;/&gt;&lt;property id=&quot;20300&quot; value=&quot;Slide 68 - &amp;quot;Overview of USDOT Test Bed Resources&amp;quot;&quot;/&gt;&lt;property id=&quot;20307&quot; value=&quot;913&quot;/&gt;&lt;/object&gt;&lt;object type=&quot;3&quot; unique_id=&quot;889872&quot;&gt;&lt;property id=&quot;20148&quot; value=&quot;5&quot;/&gt;&lt;property id=&quot;20300&quot; value=&quot;Slide 71 - &amp;quot;Small Group Activity&amp;quot;&quot;/&gt;&lt;property id=&quot;20307&quot; value=&quot;919&quot;/&gt;&lt;/object&gt;&lt;object type=&quot;3&quot; unique_id=&quot;889874&quot;&gt;&lt;property id=&quot;20148&quot; value=&quot;5&quot;/&gt;&lt;property id=&quot;20300&quot; value=&quot;Slide 73 - &amp;quot;Infrastructure Deployment Planning&amp;quot;&quot;/&gt;&lt;property id=&quot;20307&quot; value=&quot;921&quot;/&gt;&lt;/object&gt;&lt;object type=&quot;3&quot; unique_id=&quot;889876&quot;&gt;&lt;property id=&quot;20148&quot; value=&quot;5&quot;/&gt;&lt;property id=&quot;20300&quot; value=&quot;Slide 76 - &amp;quot;Let’s Recap&amp;quot;&quot;/&gt;&lt;property id=&quot;20307&quot; value=&quot;924&quot;/&gt;&lt;/object&gt;&lt;object type=&quot;3&quot; unique_id=&quot;889877&quot;&gt;&lt;property id=&quot;20148&quot; value=&quot;5&quot;/&gt;&lt;property id=&quot;20300&quot; value=&quot;Slide 79 - &amp;quot;Get Involved&amp;quot;&quot;/&gt;&lt;property id=&quot;20307&quot; value=&quot;922&quot;/&gt;&lt;/object&gt;&lt;object type=&quot;3&quot; unique_id=&quot;889878&quot;&gt;&lt;property id=&quot;20148&quot; value=&quot;5&quot;/&gt;&lt;property id=&quot;20300&quot; value=&quot;Slide 78 - &amp;quot;Benefits of Test Bed Membership&amp;quot;&quot;/&gt;&lt;property id=&quot;20307&quot; value=&quot;925&quot;/&gt;&lt;/object&gt;&lt;object type=&quot;3&quot; unique_id=&quot;889879&quot;&gt;&lt;property id=&quot;20148&quot; value=&quot;5&quot;/&gt;&lt;property id=&quot;20300&quot; value=&quot;Slide 77 - &amp;quot;Challenges to Connected Vehicle Deployment&amp;quot;&quot;/&gt;&lt;property id=&quot;20307&quot; value=&quot;926&quot;/&gt;&lt;/object&gt;&lt;object type=&quot;3&quot; unique_id=&quot;889880&quot;&gt;&lt;property id=&quot;20148&quot; value=&quot;5&quot;/&gt;&lt;property id=&quot;20300&quot; value=&quot;Slide 80 - &amp;quot;Topic 4 Wrap-up&amp;quot;&quot;/&gt;&lt;property id=&quot;20307&quot; value=&quot;927&quot;/&gt;&lt;/object&gt;&lt;object type=&quot;3&quot; unique_id=&quot;889881&quot;&gt;&lt;property id=&quot;20148&quot; value=&quot;5&quot;/&gt;&lt;property id=&quot;20300&quot; value=&quot;Slide 81 - &amp;quot;Topic 5: Policy and Institutional Issues&amp;quot;&quot;/&gt;&lt;property id=&quot;20307&quot; value=&quot;928&quot;/&gt;&lt;/object&gt;&lt;object type=&quot;3&quot; unique_id=&quot;889882&quot;&gt;&lt;property id=&quot;20148&quot; value=&quot;5&quot;/&gt;&lt;property id=&quot;20300&quot; value=&quot;Slide 82 - &amp;quot;Topic 5: Policy and Institutional Issues&amp;quot;&quot;/&gt;&lt;property id=&quot;20307&quot; value=&quot;929&quot;/&gt;&lt;/object&gt;&lt;object type=&quot;3&quot; unique_id=&quot;889884&quot;&gt;&lt;property id=&quot;20148&quot; value=&quot;5&quot;/&gt;&lt;property id=&quot;20300&quot; value=&quot;Slide 1&quot;/&gt;&lt;property id=&quot;20307&quot; value=&quot;937&quot;/&gt;&lt;/object&gt;&lt;object type=&quot;3&quot; unique_id=&quot;889885&quot;&gt;&lt;property id=&quot;20148&quot; value=&quot;5&quot;/&gt;&lt;property id=&quot;20300&quot; value=&quot;Slide 2 - &amp;quot;Course Format&amp;quot;&quot;/&gt;&lt;property id=&quot;20307&quot; value=&quot;938&quot;/&gt;&lt;/object&gt;&lt;object type=&quot;3&quot; unique_id=&quot;889886&quot;&gt;&lt;property id=&quot;20148&quot; value=&quot;5&quot;/&gt;&lt;property id=&quot;20300&quot; value=&quot;Slide 3 - &amp;quot;Topic 1: Introduction to the Connected Vehicle Environment &amp;quot;&quot;/&gt;&lt;property id=&quot;20307&quot; value=&quot;939&quot;/&gt;&lt;/object&gt;&lt;object type=&quot;3&quot; unique_id=&quot;889887&quot;&gt;&lt;property id=&quot;20148&quot; value=&quot;5&quot;/&gt;&lt;property id=&quot;20300&quot; value=&quot;Slide 4 - &amp;quot;Topic 1: Introduction to the Connected Vehicle Environment &amp;quot;&quot;/&gt;&lt;property id=&quot;20307&quot; value=&quot;940&quot;/&gt;&lt;/object&gt;&lt;object type=&quot;3&quot; unique_id=&quot;889888&quot;&gt;&lt;property id=&quot;20148&quot; value=&quot;5&quot;/&gt;&lt;property id=&quot;20300&quot; value=&quot;Slide 5 - &amp;quot;NBC Nightly News&amp;quot;&quot;/&gt;&lt;property id=&quot;20307&quot; value=&quot;941&quot;/&gt;&lt;/object&gt;&lt;object type=&quot;3&quot; unique_id=&quot;889889&quot;&gt;&lt;property id=&quot;20148&quot; value=&quot;5&quot;/&gt;&lt;property id=&quot;20300&quot; value=&quot;Slide 6 - &amp;quot;NBC Nightly News Video Summary&amp;quot;&quot;/&gt;&lt;property id=&quot;20307&quot; value=&quot;942&quot;/&gt;&lt;/object&gt;&lt;object type=&quot;3&quot; unique_id=&quot;889892&quot;&gt;&lt;property id=&quot;20148&quot; value=&quot;5&quot;/&gt;&lt;property id=&quot;20300&quot; value=&quot;Slide 9 - &amp;quot;NHTSA Actions in 2014&amp;quot;&quot;/&gt;&lt;property id=&quot;20307&quot; value=&quot;945&quot;/&gt;&lt;/object&gt;&lt;object type=&quot;3&quot; unique_id=&quot;889893&quot;&gt;&lt;property id=&quot;20148&quot; value=&quot;5&quot;/&gt;&lt;property id=&quot;20300&quot; value=&quot;Slide 10 - &amp;quot;Let’s Recap&amp;quot;&quot;/&gt;&lt;property id=&quot;20307&quot; value=&quot;946&quot;/&gt;&lt;/object&gt;&lt;object type=&quot;3&quot; unique_id=&quot;889894&quot;&gt;&lt;property id=&quot;20148&quot; value=&quot;5&quot;/&gt;&lt;property id=&quot;20300&quot; value=&quot;Slide 11 - &amp;quot;Connected Vehicle Communications Technology&amp;quot;&quot;/&gt;&lt;property id=&quot;20307&quot; value=&quot;947&quot;/&gt;&lt;/object&gt;&lt;object type=&quot;3&quot; unique_id=&quot;889895&quot;&gt;&lt;property id=&quot;20148&quot; value=&quot;5&quot;/&gt;&lt;property id=&quot;20300&quot; value=&quot;Slide 12 - &amp;quot;DSRC Communications Technology: How It Works&amp;quot;&quot;/&gt;&lt;property id=&quot;20307&quot; value=&quot;948&quot;/&gt;&lt;/object&gt;&lt;object type=&quot;3&quot; unique_id=&quot;889896&quot;&gt;&lt;property id=&quot;20148&quot; value=&quot;5&quot;/&gt;&lt;property id=&quot;20300&quot; value=&quot;Slide 13 - &amp;quot;Connected Vehicle Communications Technology: Benefits and Challenges&amp;quot;&quot;/&gt;&lt;property id=&quot;20307&quot; value=&quot;949&quot;/&gt;&lt;/object&gt;&lt;object type=&quot;3&quot; unique_id=&quot;889897&quot;&gt;&lt;property id=&quot;20148&quot; value=&quot;5&quot;/&gt;&lt;property id=&quot;20300&quot; value=&quot;Slide 15 - &amp;quot;Topic 1 Wrap-up&amp;quot;&quot;/&gt;&lt;property id=&quot;20307&quot; value=&quot;950&quot;/&gt;&lt;/object&gt;&lt;object type=&quot;3&quot; unique_id=&quot;889898&quot;&gt;&lt;property id=&quot;20148&quot; value=&quot;5&quot;/&gt;&lt;property id=&quot;20300&quot; value=&quot;Slide 16 - &amp;quot;Topic 2: Connected Vehicle Applications&amp;quot;&quot;/&gt;&lt;property id=&quot;20307&quot; value=&quot;951&quot;/&gt;&lt;/object&gt;&lt;object type=&quot;3&quot; unique_id=&quot;889899&quot;&gt;&lt;property id=&quot;20148&quot; value=&quot;5&quot;/&gt;&lt;property id=&quot;20300&quot; value=&quot;Slide 17 - &amp;quot;Topic 2: Connected Vehicle Applications&amp;quot;&quot;/&gt;&lt;property id=&quot;20307&quot; value=&quot;952&quot;/&gt;&lt;/object&gt;&lt;object type=&quot;3&quot; unique_id=&quot;889900&quot;&gt;&lt;property id=&quot;20148&quot; value=&quot;5&quot;/&gt;&lt;property id=&quot;20300&quot; value=&quot;Slide 18 - &amp;quot;Connected Vehicle Applications&amp;quot;&quot;/&gt;&lt;property id=&quot;20307&quot; value=&quot;953&quot;/&gt;&lt;/object&gt;&lt;object type=&quot;3&quot; unique_id=&quot;889901&quot;&gt;&lt;property id=&quot;20148&quot; value=&quot;5&quot;/&gt;&lt;property id=&quot;20300&quot; value=&quot;Slide 19 - &amp;quot;Connected Vehicle Applications: Safety&amp;quot;&quot;/&gt;&lt;property id=&quot;20307&quot; value=&quot;954&quot;/&gt;&lt;/object&gt;&lt;object type=&quot;3&quot; unique_id=&quot;889902&quot;&gt;&lt;property id=&quot;20148&quot; value=&quot;5&quot;/&gt;&lt;property id=&quot;20300&quot; value=&quot;Slide 20 - &amp;quot;Safety Applications: V2V&amp;quot;&quot;/&gt;&lt;property id=&quot;20307&quot; value=&quot;955&quot;/&gt;&lt;/object&gt;&lt;object type=&quot;3&quot; unique_id=&quot;889903&quot;&gt;&lt;property id=&quot;20148&quot; value=&quot;5&quot;/&gt;&lt;property id=&quot;20300&quot; value=&quot;Slide 21 - &amp;quot;Safety Applications: V2V Scenario&amp;quot;&quot;/&gt;&lt;property id=&quot;20307&quot; value=&quot;956&quot;/&gt;&lt;/object&gt;&lt;object type=&quot;3&quot; unique_id=&quot;889904&quot;&gt;&lt;property id=&quot;20148&quot; value=&quot;5&quot;/&gt;&lt;property id=&quot;20300&quot; value=&quot;Slide 22 - &amp;quot;Safety Applications: V2I&amp;quot;&quot;/&gt;&lt;property id=&quot;20307&quot; value=&quot;957&quot;/&gt;&lt;/object&gt;&lt;object type=&quot;3&quot; unique_id=&quot;889905&quot;&gt;&lt;property id=&quot;20148&quot; value=&quot;5&quot;/&gt;&lt;property id=&quot;20300&quot; value=&quot;Slide 23 - &amp;quot;Safety Applications: V2I Scenario&amp;quot;&quot;/&gt;&lt;property id=&quot;20307&quot; value=&quot;958&quot;/&gt;&lt;/object&gt;&lt;object type=&quot;3&quot; unique_id=&quot;889906&quot;&gt;&lt;property id=&quot;20148&quot; value=&quot;5&quot;/&gt;&lt;property id=&quot;20300&quot; value=&quot;Slide 24 - &amp;quot;Connected Vehicle Applications: Mobility&amp;quot;&quot;/&gt;&lt;property id=&quot;20307&quot; value=&quot;959&quot;/&gt;&lt;/object&gt;&lt;object type=&quot;3&quot; unique_id=&quot;889908&quot;&gt;&lt;property id=&quot;20148&quot; value=&quot;5&quot;/&gt;&lt;property id=&quot;20300&quot; value=&quot;Slide 28 - &amp;quot;Dynamic Mobility Applications: Scenario&amp;quot;&quot;/&gt;&lt;property id=&quot;20307&quot; value=&quot;961&quot;/&gt;&lt;/object&gt;&lt;object type=&quot;3&quot; unique_id=&quot;889909&quot;&gt;&lt;property id=&quot;20148&quot; value=&quot;5&quot;/&gt;&lt;property id=&quot;20300&quot; value=&quot;Slide 29 - &amp;quot;Connected Vehicle Applications: Environment&amp;quot;&quot;/&gt;&lt;property id=&quot;20307&quot; value=&quot;962&quot;/&gt;&lt;/object&gt;&lt;object type=&quot;3&quot; unique_id=&quot;889912&quot;&gt;&lt;property id=&quot;20148&quot; value=&quot;5&quot;/&gt;&lt;property id=&quot;20300&quot; value=&quot;Slide 33 - &amp;quot;Environment Applications: AERIS Scenario&amp;quot;&quot;/&gt;&lt;property id=&quot;20307&quot; value=&quot;965&quot;/&gt;&lt;/object&gt;&lt;object type=&quot;3&quot; unique_id=&quot;889913&quot;&gt;&lt;property id=&quot;20148&quot; value=&quot;5&quot;/&gt;&lt;property id=&quot;20300&quot; value=&quot;Slide 34 - &amp;quot;Connected Vehicle Applications: Environment&amp;quot;&quot;/&gt;&lt;property id=&quot;20307&quot; value=&quot;966&quot;/&gt;&lt;/object&gt;&lt;object type=&quot;3&quot; unique_id=&quot;889915&quot;&gt;&lt;property id=&quot;20148&quot; value=&quot;5&quot;/&gt;&lt;property id=&quot;20300&quot; value=&quot;Slide 36 - &amp;quot;Environment Applications: Road Weather Scenario&amp;quot;&quot;/&gt;&lt;property id=&quot;20307&quot; value=&quot;968&quot;/&gt;&lt;/object&gt;&lt;object type=&quot;3&quot; unique_id=&quot;889916&quot;&gt;&lt;property id=&quot;20148&quot; value=&quot;5&quot;/&gt;&lt;property id=&quot;20300&quot; value=&quot;Slide 37 - &amp;quot;Let’s Recap&amp;quot;&quot;/&gt;&lt;property id=&quot;20307&quot; value=&quot;969&quot;/&gt;&lt;/object&gt;&lt;object type=&quot;3&quot; unique_id=&quot;889917&quot;&gt;&lt;property id=&quot;20148&quot; value=&quot;5&quot;/&gt;&lt;property id=&quot;20300&quot; value=&quot;Slide 38 - &amp;quot;Activity&amp;quot;&quot;/&gt;&lt;property id=&quot;20307&quot; value=&quot;970&quot;/&gt;&lt;/object&gt;&lt;object type=&quot;3&quot; unique_id=&quot;889918&quot;&gt;&lt;property id=&quot;20148&quot; value=&quot;5&quot;/&gt;&lt;property id=&quot;20300&quot; value=&quot;Slide 39 - &amp;quot;Topic 2 Wrap-up&amp;quot;&quot;/&gt;&lt;property id=&quot;20307&quot; value=&quot;971&quot;/&gt;&lt;/object&gt;&lt;object type=&quot;3&quot; unique_id=&quot;889919&quot;&gt;&lt;property id=&quot;20148&quot; value=&quot;5&quot;/&gt;&lt;property id=&quot;20300&quot; value=&quot;Slide 86 - &amp;quot;Security Challenges&amp;quot;&quot;/&gt;&lt;property id=&quot;20307&quot; value=&quot;930&quot;/&gt;&lt;/object&gt;&lt;object type=&quot;3&quot; unique_id=&quot;889920&quot;&gt;&lt;property id=&quot;20148&quot; value=&quot;5&quot;/&gt;&lt;property id=&quot;20300&quot; value=&quot;Slide 87 - &amp;quot;Privacy Challenges&amp;quot;&quot;/&gt;&lt;property id=&quot;20307&quot; value=&quot;931&quot;/&gt;&lt;/object&gt;&lt;object type=&quot;3&quot; unique_id=&quot;889921&quot;&gt;&lt;property id=&quot;20148&quot; value=&quot;5&quot;/&gt;&lt;property id=&quot;20300&quot; value=&quot;Slide 88 - &amp;quot;Let’s Recap&amp;quot;&quot;/&gt;&lt;property id=&quot;20307&quot; value=&quot;932&quot;/&gt;&lt;/object&gt;&lt;object type=&quot;3&quot; unique_id=&quot;889922&quot;&gt;&lt;property id=&quot;20148&quot; value=&quot;5&quot;/&gt;&lt;property id=&quot;20300&quot; value=&quot;Slide 89 - &amp;quot;Stakeholder Involvement Is Critical&amp;quot;&quot;/&gt;&lt;property id=&quot;20307&quot; value=&quot;933&quot;/&gt;&lt;/object&gt;&lt;object type=&quot;3&quot; unique_id=&quot;889923&quot;&gt;&lt;property id=&quot;20148&quot; value=&quot;5&quot;/&gt;&lt;property id=&quot;20300&quot; value=&quot;Slide 91 - &amp;quot;Exploratory Research—Vehicle Automation&amp;quot;&quot;/&gt;&lt;property id=&quot;20307&quot; value=&quot;934&quot;/&gt;&lt;/object&gt;&lt;object type=&quot;3&quot; unique_id=&quot;889924&quot;&gt;&lt;property id=&quot;20148&quot; value=&quot;5&quot;/&gt;&lt;property id=&quot;20300&quot; value=&quot;Slide 92 - &amp;quot;Topic 5 Wrap-up&amp;quot;&quot;/&gt;&lt;property id=&quot;20307&quot; value=&quot;935&quot;/&gt;&lt;/object&gt;&lt;object type=&quot;3&quot; unique_id=&quot;889925&quot;&gt;&lt;property id=&quot;20148&quot; value=&quot;5&quot;/&gt;&lt;property id=&quot;20300&quot; value=&quot;Slide 93 - &amp;quot;Course Wrap-up&amp;quot;&quot;/&gt;&lt;property id=&quot;20307&quot; value=&quot;936&quot;/&gt;&lt;/object&gt;&lt;object type=&quot;3&quot; unique_id=&quot;889928&quot;&gt;&lt;property id=&quot;20148&quot; value=&quot;5&quot;/&gt;&lt;property id=&quot;20300&quot; value=&quot;Slide 30 - &amp;quot;Environment Applications: AERIS&amp;quot;&quot;/&gt;&lt;property id=&quot;20307&quot; value=&quot;976&quot;/&gt;&lt;/object&gt;&lt;object type=&quot;3&quot; unique_id=&quot;889930&quot;&gt;&lt;property id=&quot;20148&quot; value=&quot;5&quot;/&gt;&lt;property id=&quot;20300&quot; value=&quot;Slide 40 - &amp;quot;Topic 3: Research Toward Implementation&amp;quot;&quot;/&gt;&lt;property id=&quot;20307&quot; value=&quot;978&quot;/&gt;&lt;/object&gt;&lt;object type=&quot;3&quot; unique_id=&quot;889931&quot;&gt;&lt;property id=&quot;20148&quot; value=&quot;5&quot;/&gt;&lt;property id=&quot;20300&quot; value=&quot;Slide 41 - &amp;quot;Topic 3: Research Toward Implementation&amp;quot;&quot;/&gt;&lt;property id=&quot;20307&quot; value=&quot;979&quot;/&gt;&lt;/object&gt;&lt;object type=&quot;3&quot; unique_id=&quot;889932&quot;&gt;&lt;property id=&quot;20148&quot; value=&quot;5&quot;/&gt;&lt;property id=&quot;20300&quot; value=&quot;Slide 42 - &amp;quot;Connected Vehicle Research Components&amp;quot;&quot;/&gt;&lt;property id=&quot;20307&quot; value=&quot;980&quot;/&gt;&lt;/object&gt;&lt;object type=&quot;3&quot; unique_id=&quot;889933&quot;&gt;&lt;property id=&quot;20148&quot; value=&quot;5&quot;/&gt;&lt;property id=&quot;20300&quot; value=&quot;Slide 43 - &amp;quot;Connected Vehicle Research: Application Component&amp;quot;&quot;/&gt;&lt;property id=&quot;20307&quot; value=&quot;981&quot;/&gt;&lt;/object&gt;&lt;object type=&quot;3&quot; unique_id=&quot;889934&quot;&gt;&lt;property id=&quot;20148&quot; value=&quot;5&quot;/&gt;&lt;property id=&quot;20300&quot; value=&quot;Slide 44 - &amp;quot;Connected Vehicle Research: Technology Component&amp;quot;&quot;/&gt;&lt;property id=&quot;20307&quot; value=&quot;982&quot;/&gt;&lt;/object&gt;&lt;object type=&quot;3&quot; unique_id=&quot;889935&quot;&gt;&lt;property id=&quot;20148&quot; value=&quot;5&quot;/&gt;&lt;property id=&quot;20300&quot; value=&quot;Slide 45 - &amp;quot;Connected Vehicle Research: Policy and Institutional Issues Component&amp;quot;&quot;/&gt;&lt;property id=&quot;20307&quot; value=&quot;983&quot;/&gt;&lt;/object&gt;&lt;object type=&quot;3&quot; unique_id=&quot;889936&quot;&gt;&lt;property id=&quot;20148&quot; value=&quot;5&quot;/&gt;&lt;property id=&quot;20300&quot; value=&quot;Slide 46 - &amp;quot;Let’s Recap&amp;quot;&quot;/&gt;&lt;property id=&quot;20307&quot; value=&quot;984&quot;/&gt;&lt;/object&gt;&lt;object type=&quot;3&quot; unique_id=&quot;889937&quot;&gt;&lt;property id=&quot;20148&quot; value=&quot;5&quot;/&gt;&lt;property id=&quot;20300&quot; value=&quot;Slide 47 - &amp;quot;Enabling Technologies&amp;quot;&quot;/&gt;&lt;property id=&quot;20307&quot; value=&quot;985&quot;/&gt;&lt;/object&gt;&lt;object type=&quot;3&quot; unique_id=&quot;889938&quot;&gt;&lt;property id=&quot;20148&quot; value=&quot;5&quot;/&gt;&lt;property id=&quot;20300&quot; value=&quot;Slide 48 - &amp;quot;Role of Equipment in Connected Vehicles&amp;quot;&quot;/&gt;&lt;property id=&quot;20307&quot; value=&quot;986&quot;/&gt;&lt;/object&gt;&lt;object type=&quot;3&quot; unique_id=&quot;889939&quot;&gt;&lt;property id=&quot;20148&quot; value=&quot;5&quot;/&gt;&lt;property id=&quot;20300&quot; value=&quot;Slide 49 - &amp;quot;Role of Data in Connected Vehicles&amp;quot;&quot;/&gt;&lt;property id=&quot;20307&quot; value=&quot;987&quot;/&gt;&lt;/object&gt;&lt;object type=&quot;3&quot; unique_id=&quot;889940&quot;&gt;&lt;property id=&quot;20148&quot; value=&quot;5&quot;/&gt;&lt;property id=&quot;20300&quot; value=&quot;Slide 50 - &amp;quot;Role of Standards in Connected Vehicles&amp;quot;&quot;/&gt;&lt;property id=&quot;20307&quot; value=&quot;988&quot;/&gt;&lt;/object&gt;&lt;object type=&quot;3&quot; unique_id=&quot;889941&quot;&gt;&lt;property id=&quot;20148&quot; value=&quot;5&quot;/&gt;&lt;property id=&quot;20300&quot; value=&quot;Slide 51 - &amp;quot;V2I Reference Implementation&amp;quot;&quot;/&gt;&lt;property id=&quot;20307&quot; value=&quot;989&quot;/&gt;&lt;/object&gt;&lt;object type=&quot;3&quot; unique_id=&quot;889942&quot;&gt;&lt;property id=&quot;20148&quot; value=&quot;5&quot;/&gt;&lt;property id=&quot;20300&quot; value=&quot;Slide 52 - &amp;quot;Let’s Recap&amp;quot;&quot;/&gt;&lt;property id=&quot;20307&quot; value=&quot;990&quot;/&gt;&lt;/object&gt;&lt;object type=&quot;3&quot; unique_id=&quot;889943&quot;&gt;&lt;property id=&quot;20148&quot; value=&quot;5&quot;/&gt;&lt;property id=&quot;20300&quot; value=&quot;Slide 53 - &amp;quot;Connected Vehicle Reference Implementation Architecture (CVRIA) Background and Purpose&amp;quot;&quot;/&gt;&lt;property id=&quot;20307&quot; value=&quot;992&quot;/&gt;&lt;/object&gt;&lt;object type=&quot;3&quot; unique_id=&quot;889944&quot;&gt;&lt;property id=&quot;20148&quot; value=&quot;5&quot;/&gt;&lt;property id=&quot;20300&quot; value=&quot;Slide 54 - &amp;quot;CVRIA Includes Multiple Views&amp;quot;&quot;/&gt;&lt;property id=&quot;20307&quot; value=&quot;993&quot;/&gt;&lt;/object&gt;&lt;object type=&quot;3&quot; unique_id=&quot;889945&quot;&gt;&lt;property id=&quot;20148&quot; value=&quot;5&quot;/&gt;&lt;property id=&quot;20300&quot; value=&quot;Slide 55 - &amp;quot;Centers / Back-office Physical Objects&amp;quot;&quot;/&gt;&lt;property id=&quot;20307&quot; value=&quot;995&quot;/&gt;&lt;/object&gt;&lt;object type=&quot;3&quot; unique_id=&quot;889946&quot;&gt;&lt;property id=&quot;20148&quot; value=&quot;5&quot;/&gt;&lt;property id=&quot;20300&quot; value=&quot;Slide 56 - &amp;quot;Field (13 Physical Objects)&amp;quot;&quot;/&gt;&lt;property id=&quot;20307&quot; value=&quot;996&quot;/&gt;&lt;/object&gt;&lt;object type=&quot;3&quot; unique_id=&quot;889947&quot;&gt;&lt;property id=&quot;20148&quot; value=&quot;5&quot;/&gt;&lt;property id=&quot;20300&quot; value=&quot;Slide 57 - &amp;quot;Vehicles (19 Physical Objects)&amp;quot;&quot;/&gt;&lt;property id=&quot;20307&quot; value=&quot;997&quot;/&gt;&lt;/object&gt;&lt;object type=&quot;3&quot; unique_id=&quot;889948&quot;&gt;&lt;property id=&quot;20148&quot; value=&quot;5&quot;/&gt;&lt;property id=&quot;20300&quot; value=&quot;Slide 58 - &amp;quot;Travelers (7 Physical Objects)&amp;quot;&quot;/&gt;&lt;property id=&quot;20307&quot; value=&quot;998&quot;/&gt;&lt;/object&gt;&lt;object type=&quot;3&quot; unique_id=&quot;889949&quot;&gt;&lt;property id=&quot;20148&quot; value=&quot;5&quot;/&gt;&lt;property id=&quot;20300&quot; value=&quot;Slide 59 - &amp;quot;Connected Vehicle Supporting Services&amp;quot;&quot;/&gt;&lt;property id=&quot;20307&quot; value=&quot;999&quot;/&gt;&lt;/object&gt;&lt;object type=&quot;3&quot; unique_id=&quot;889950&quot;&gt;&lt;property id=&quot;20148&quot; value=&quot;5&quot;/&gt;&lt;property id=&quot;20300&quot; value=&quot;Slide 60 - &amp;quot;Small Group Activity&amp;quot;&quot;/&gt;&lt;property id=&quot;20307&quot; value=&quot;1000&quot;/&gt;&lt;/object&gt;&lt;object type=&quot;3&quot; unique_id=&quot;889951&quot;&gt;&lt;property id=&quot;20148&quot; value=&quot;5&quot;/&gt;&lt;property id=&quot;20300&quot; value=&quot;Slide 63 - &amp;quot;Topic 3 Wrap-up&amp;quot;&quot;/&gt;&lt;property id=&quot;20307&quot; value=&quot;1001&quot;/&gt;&lt;/object&gt;&lt;object type=&quot;3&quot; unique_id=&quot;889952&quot;&gt;&lt;property id=&quot;20148&quot; value=&quot;5&quot;/&gt;&lt;property id=&quot;20300&quot; value=&quot;Slide 69 - &amp;quot;Southeast Michigan Test Bed—2014&amp;quot;&quot;/&gt;&lt;property id=&quot;20307&quot; value=&quot;973&quot;/&gt;&lt;/object&gt;&lt;object type=&quot;3&quot; unique_id=&quot;889953&quot;&gt;&lt;property id=&quot;20148&quot; value=&quot;5&quot;/&gt;&lt;property id=&quot;20300&quot; value=&quot;Slide 72 - &amp;quot;Path to Deployment&amp;quot;&quot;/&gt;&lt;property id=&quot;20307&quot; value=&quot;977&quot;/&gt;&lt;/object&gt;&lt;object type=&quot;3&quot; unique_id=&quot;889954&quot;&gt;&lt;property id=&quot;20148&quot; value=&quot;5&quot;/&gt;&lt;property id=&quot;20300&quot; value=&quot;Slide 84 - &amp;quot;Case Study: Fairfax County, Virginia&amp;quot;&quot;/&gt;&lt;property id=&quot;20307&quot; value=&quot;1002&quot;/&gt;&lt;/object&gt;&lt;object type=&quot;3&quot; unique_id=&quot;889955&quot;&gt;&lt;property id=&quot;20148&quot; value=&quot;5&quot;/&gt;&lt;property id=&quot;20300&quot; value=&quot;Slide 85 - &amp;quot;Case Study Analysis: Fairfax County, Virginia&amp;quot;&quot;/&gt;&lt;property id=&quot;20307&quot; value=&quot;1003&quot;/&gt;&lt;/object&gt;&lt;object type=&quot;3&quot; unique_id=&quot;889956&quot;&gt;&lt;property id=&quot;20148&quot; value=&quot;5&quot;/&gt;&lt;property id=&quot;20300&quot; value=&quot;Slide 83 - &amp;quot;NCHRP 03-101: Costs and Benefits of Public Sector Connected Vehicle Deployment&amp;quot;&quot;/&gt;&lt;property id=&quot;20307&quot; value=&quot;1004&quot;/&gt;&lt;/object&gt;&lt;object type=&quot;3&quot; unique_id=&quot;889957&quot;&gt;&lt;property id=&quot;20148&quot; value=&quot;5&quot;/&gt;&lt;property id=&quot;20300&quot; value=&quot;Slide 74 - &amp;quot;AASHTO Connected Vehicle Field Infrastructure Footprint Analysis&amp;quot;&quot;/&gt;&lt;property id=&quot;20307&quot; value=&quot;974&quot;/&gt;&lt;/object&gt;&lt;object type=&quot;3&quot; unique_id=&quot;889958&quot;&gt;&lt;property id=&quot;20148&quot; value=&quot;5&quot;/&gt;&lt;property id=&quot;20300&quot; value=&quot;Slide 90 - &amp;quot;FHWA Guidance on Infrastructure  Implementation 2015 &amp;quot;&quot;/&gt;&lt;property id=&quot;20307&quot; value=&quot;1005&quot;/&gt;&lt;/object&gt;&lt;object type=&quot;3&quot; unique_id=&quot;889960&quot;&gt;&lt;property id=&quot;20148&quot; value=&quot;5&quot;/&gt;&lt;property id=&quot;20300&quot; value=&quot;Slide 14 - &amp;quot;Connected Vehicle Communications Technology: Benefits and Challenges (continued)&amp;quot;&quot;/&gt;&lt;property id=&quot;20307&quot; value=&quot;1007&quot;/&gt;&lt;/object&gt;&lt;object type=&quot;3&quot; unique_id=&quot;889962&quot;&gt;&lt;property id=&quot;20148&quot; value=&quot;5&quot;/&gt;&lt;property id=&quot;20300&quot; value=&quot;Slide 31 - &amp;quot;Environment Applications: AERIS&amp;quot;&quot;/&gt;&lt;property id=&quot;20307&quot; value=&quot;1009&quot;/&gt;&lt;/object&gt;&lt;object type=&quot;3&quot; unique_id=&quot;889963&quot;&gt;&lt;property id=&quot;20148&quot; value=&quot;5&quot;/&gt;&lt;property id=&quot;20300&quot; value=&quot;Slide 32 - &amp;quot;Environment Applications: AERIS&amp;quot;&quot;/&gt;&lt;property id=&quot;20307&quot; value=&quot;1010&quot;/&gt;&lt;/object&gt;&lt;object type=&quot;3&quot; unique_id=&quot;889964&quot;&gt;&lt;property id=&quot;20148&quot; value=&quot;5&quot;/&gt;&lt;property id=&quot;20300&quot; value=&quot;Slide 62 - &amp;quot;Research Data Exchange&amp;quot;&quot;/&gt;&lt;property id=&quot;20307&quot; value=&quot;1011&quot;/&gt;&lt;/object&gt;&lt;object type=&quot;3&quot; unique_id=&quot;889965&quot;&gt;&lt;property id=&quot;20148&quot; value=&quot;5&quot;/&gt;&lt;property id=&quot;20300&quot; value=&quot;Slide 61 - &amp;quot;Small Group Activity&amp;quot;&quot;/&gt;&lt;property id=&quot;20307&quot; value=&quot;1012&quot;/&gt;&lt;/object&gt;&lt;object type=&quot;3&quot; unique_id=&quot;889966&quot;&gt;&lt;property id=&quot;20148&quot; value=&quot;5&quot;/&gt;&lt;property id=&quot;20300&quot; value=&quot;Slide 70 - &amp;quot;USDOT Connected Vehicle PlugFest&amp;quot;&quot;/&gt;&lt;property id=&quot;20307&quot; value=&quot;1006&quot;/&gt;&lt;/object&gt;&lt;object type=&quot;3&quot; unique_id=&quot;916788&quot;&gt;&lt;property id=&quot;20148&quot; value=&quot;5&quot;/&gt;&lt;property id=&quot;20300&quot; value=&quot;Slide 7 - &amp;quot;Transportation Challenges&amp;quot;&quot;/&gt;&lt;property id=&quot;20307&quot; value=&quot;1013&quot;/&gt;&lt;/object&gt;&lt;object type=&quot;3&quot; unique_id=&quot;916789&quot;&gt;&lt;property id=&quot;20148&quot; value=&quot;5&quot;/&gt;&lt;property id=&quot;20300&quot; value=&quot;Slide 8 - &amp;quot;Fully Connected Vehicles&amp;quot;&quot;/&gt;&lt;property id=&quot;20307&quot; value=&quot;1014&quot;/&gt;&lt;/object&gt;&lt;object type=&quot;3&quot; unique_id=&quot;916791&quot;&gt;&lt;property id=&quot;20148&quot; value=&quot;5&quot;/&gt;&lt;property id=&quot;20300&quot; value=&quot;Slide 25 - &amp;quot;Dynamic Mobility Applications&amp;quot;&quot;/&gt;&lt;property id=&quot;20307&quot; value=&quot;1015&quot;/&gt;&lt;/object&gt;&lt;object type=&quot;3&quot; unique_id=&quot;916792&quot;&gt;&lt;property id=&quot;20148&quot; value=&quot;5&quot;/&gt;&lt;property id=&quot;20300&quot; value=&quot;Slide 26 - &amp;quot;Dynamic Mobility Applications&amp;quot;&quot;/&gt;&lt;property id=&quot;20307&quot; value=&quot;1016&quot;/&gt;&lt;/object&gt;&lt;object type=&quot;3&quot; unique_id=&quot;916793&quot;&gt;&lt;property id=&quot;20148&quot; value=&quot;5&quot;/&gt;&lt;property id=&quot;20300&quot; value=&quot;Slide 27 - &amp;quot;Dynamic Mobility Applications&amp;quot;&quot;/&gt;&lt;property id=&quot;20307&quot; value=&quot;1017&quot;/&gt;&lt;/object&gt;&lt;object type=&quot;3&quot; unique_id=&quot;916794&quot;&gt;&lt;property id=&quot;20148&quot; value=&quot;5&quot;/&gt;&lt;property id=&quot;20300&quot; value=&quot;Slide 35 - &amp;quot;Environment Applications: Road Weather&amp;quot;&quot;/&gt;&lt;property id=&quot;20307&quot; value=&quot;1018&quot;/&gt;&lt;/object&gt;&lt;object type=&quot;3&quot; unique_id=&quot;916795&quot;&gt;&lt;property id=&quot;20148&quot; value=&quot;5&quot;/&gt;&lt;property id=&quot;20300&quot; value=&quot;Slide 75 - &amp;quot;Connected Vehicle Pilot Deployments&amp;quot;&quot;/&gt;&lt;property id=&quot;20307&quot; value=&quot;1019&quot;/&gt;&lt;/object&gt;&lt;/object&gt;&lt;object type=&quot;8&quot; unique_id=&quot;10064&quot;&gt;&lt;/object&gt;&lt;/object&gt;&lt;/database&gt;"/>
  <p:tag name="ISPRING_RESOURCE_PATHS_HASH_2" val="47cbce507054a86e6d9c9dd2353996768792190"/>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heme/theme1.xml><?xml version="1.0" encoding="utf-8"?>
<a:theme xmlns:a="http://schemas.openxmlformats.org/drawingml/2006/main" name="2_RITA Pincus-Bunch presentation IBEC 05 r2">
  <a:themeElements>
    <a:clrScheme name="Custom 1">
      <a:dk1>
        <a:srgbClr val="000000"/>
      </a:dk1>
      <a:lt1>
        <a:srgbClr val="FFFFFF"/>
      </a:lt1>
      <a:dk2>
        <a:srgbClr val="7F7F7F"/>
      </a:dk2>
      <a:lt2>
        <a:srgbClr val="FFFFFF"/>
      </a:lt2>
      <a:accent1>
        <a:srgbClr val="E16A20"/>
      </a:accent1>
      <a:accent2>
        <a:srgbClr val="E19920"/>
      </a:accent2>
      <a:accent3>
        <a:srgbClr val="205194"/>
      </a:accent3>
      <a:accent4>
        <a:srgbClr val="159175"/>
      </a:accent4>
      <a:accent5>
        <a:srgbClr val="D51E3B"/>
      </a:accent5>
      <a:accent6>
        <a:srgbClr val="48C01B"/>
      </a:accent6>
      <a:hlink>
        <a:srgbClr val="002D84"/>
      </a:hlink>
      <a:folHlink>
        <a:srgbClr val="003D7D"/>
      </a:folHlink>
    </a:clrScheme>
    <a:fontScheme name="1_RITA_Template_rev_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95000"/>
          </a:schemeClr>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defTabSz="914400" rtl="0" eaLnBrk="1" fontAlgn="base" latinLnBrk="0" hangingPunct="1">
          <a:lnSpc>
            <a:spcPct val="100000"/>
          </a:lnSpc>
          <a:spcBef>
            <a:spcPct val="0"/>
          </a:spcBef>
          <a:spcAft>
            <a:spcPct val="0"/>
          </a:spcAft>
          <a:buClrTx/>
          <a:buSzTx/>
          <a:buFontTx/>
          <a:buNone/>
          <a:tabLst/>
          <a:defRPr dirty="0" smtClean="0">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400" b="0" i="1" u="none" strike="noStrike" cap="none" normalizeH="0" baseline="0" smtClean="0">
            <a:ln>
              <a:noFill/>
            </a:ln>
            <a:solidFill>
              <a:schemeClr val="bg1"/>
            </a:solidFill>
            <a:effectLst/>
            <a:latin typeface="Arial" charset="0"/>
          </a:defRPr>
        </a:defPPr>
      </a:lstStyle>
    </a:lnDef>
    <a:txDef>
      <a:spPr>
        <a:noFill/>
      </a:spPr>
      <a:bodyPr wrap="square" rtlCol="0">
        <a:spAutoFit/>
      </a:bodyPr>
      <a:lstStyle>
        <a:defPPr>
          <a:defRPr sz="1600" i="0" dirty="0" smtClean="0">
            <a:solidFill>
              <a:schemeClr val="tx1"/>
            </a:solidFill>
          </a:defRPr>
        </a:defPPr>
      </a:lstStyle>
    </a:txDef>
  </a:objectDefaults>
  <a:extraClrSchemeLst>
    <a:extraClrScheme>
      <a:clrScheme name="1_RITA_Template_rev_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RITA_Template_rev_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RITA_Template_rev_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RITA_Template_rev_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RITA_Template_rev_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RITA_Template_rev_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RITA_Template_rev_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RITA_Template_rev_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RITA_Template_rev_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RITA_Template_rev_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RITA_Template_rev_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RITA_Template_rev_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RITA Pincus-Bunch presentation IBEC 05 r2">
  <a:themeElements>
    <a:clrScheme name="PPT Template">
      <a:dk1>
        <a:srgbClr val="000000"/>
      </a:dk1>
      <a:lt1>
        <a:srgbClr val="FFFFFF"/>
      </a:lt1>
      <a:dk2>
        <a:srgbClr val="7F7F7F"/>
      </a:dk2>
      <a:lt2>
        <a:srgbClr val="FFFFFF"/>
      </a:lt2>
      <a:accent1>
        <a:srgbClr val="E16A20"/>
      </a:accent1>
      <a:accent2>
        <a:srgbClr val="E19920"/>
      </a:accent2>
      <a:accent3>
        <a:srgbClr val="205194"/>
      </a:accent3>
      <a:accent4>
        <a:srgbClr val="159175"/>
      </a:accent4>
      <a:accent5>
        <a:srgbClr val="D51E3B"/>
      </a:accent5>
      <a:accent6>
        <a:srgbClr val="48C01B"/>
      </a:accent6>
      <a:hlink>
        <a:srgbClr val="65B0FF"/>
      </a:hlink>
      <a:folHlink>
        <a:srgbClr val="003D7D"/>
      </a:folHlink>
    </a:clrScheme>
    <a:fontScheme name="1_RITA_Template_rev_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95000"/>
          </a:schemeClr>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defTabSz="914400" rtl="0" eaLnBrk="1" fontAlgn="base" latinLnBrk="0" hangingPunct="1">
          <a:lnSpc>
            <a:spcPct val="100000"/>
          </a:lnSpc>
          <a:spcBef>
            <a:spcPct val="0"/>
          </a:spcBef>
          <a:spcAft>
            <a:spcPct val="0"/>
          </a:spcAft>
          <a:buClrTx/>
          <a:buSzTx/>
          <a:buFontTx/>
          <a:buNone/>
          <a:tabLst/>
          <a:defRPr dirty="0" smtClean="0">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400" b="0" i="1" u="none" strike="noStrike" cap="none" normalizeH="0" baseline="0" smtClean="0">
            <a:ln>
              <a:noFill/>
            </a:ln>
            <a:solidFill>
              <a:schemeClr val="bg1"/>
            </a:solidFill>
            <a:effectLst/>
            <a:latin typeface="Arial" charset="0"/>
          </a:defRPr>
        </a:defPPr>
      </a:lstStyle>
    </a:lnDef>
    <a:txDef>
      <a:spPr>
        <a:noFill/>
      </a:spPr>
      <a:bodyPr wrap="square" rtlCol="0">
        <a:spAutoFit/>
      </a:bodyPr>
      <a:lstStyle>
        <a:defPPr>
          <a:defRPr sz="1600" i="0" dirty="0" smtClean="0">
            <a:solidFill>
              <a:schemeClr val="tx1"/>
            </a:solidFill>
          </a:defRPr>
        </a:defPPr>
      </a:lstStyle>
    </a:txDef>
  </a:objectDefaults>
  <a:extraClrSchemeLst>
    <a:extraClrScheme>
      <a:clrScheme name="1_RITA_Template_rev_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RITA_Template_rev_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RITA_Template_rev_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RITA_Template_rev_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RITA_Template_rev_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RITA_Template_rev_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RITA_Template_rev_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RITA_Template_rev_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RITA_Template_rev_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RITA_Template_rev_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RITA_Template_rev_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RITA_Template_rev_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9_RITA_Template_rev_2">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1_RITA_Template_rev_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400" b="0" i="1"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400" b="0" i="1" u="none" strike="noStrike" cap="none" normalizeH="0" baseline="0" smtClean="0">
            <a:ln>
              <a:noFill/>
            </a:ln>
            <a:solidFill>
              <a:schemeClr val="bg1"/>
            </a:solidFill>
            <a:effectLst/>
            <a:latin typeface="Arial" charset="0"/>
          </a:defRPr>
        </a:defPPr>
      </a:lstStyle>
    </a:lnDef>
    <a:txDef>
      <a:spPr>
        <a:noFill/>
      </a:spPr>
      <a:bodyPr wrap="square" rtlCol="0">
        <a:spAutoFit/>
      </a:bodyPr>
      <a:lstStyle>
        <a:defPPr>
          <a:defRPr sz="1600" i="0" dirty="0" smtClean="0">
            <a:solidFill>
              <a:schemeClr val="tx1"/>
            </a:solidFill>
          </a:defRPr>
        </a:defPPr>
      </a:lstStyle>
    </a:txDef>
  </a:objectDefaults>
  <a:extraClrSchemeLst>
    <a:extraClrScheme>
      <a:clrScheme name="1_RITA_Template_rev_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RITA_Template_rev_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RITA_Template_rev_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RITA_Template_rev_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RITA_Template_rev_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RITA_Template_rev_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RITA_Template_rev_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RITA_Template_rev_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RITA_Template_rev_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RITA_Template_rev_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RITA_Template_rev_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RITA_Template_rev_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0_RITA_Template_rev_2">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1_RITA_Template_rev_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400" b="0" i="1"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400" b="0" i="1" u="none" strike="noStrike" cap="none" normalizeH="0" baseline="0" smtClean="0">
            <a:ln>
              <a:noFill/>
            </a:ln>
            <a:solidFill>
              <a:schemeClr val="bg1"/>
            </a:solidFill>
            <a:effectLst/>
            <a:latin typeface="Arial" charset="0"/>
          </a:defRPr>
        </a:defPPr>
      </a:lstStyle>
    </a:lnDef>
    <a:txDef>
      <a:spPr>
        <a:noFill/>
      </a:spPr>
      <a:bodyPr wrap="square" rtlCol="0">
        <a:spAutoFit/>
      </a:bodyPr>
      <a:lstStyle>
        <a:defPPr>
          <a:defRPr sz="1600" i="0" dirty="0" smtClean="0">
            <a:solidFill>
              <a:schemeClr val="tx1"/>
            </a:solidFill>
          </a:defRPr>
        </a:defPPr>
      </a:lstStyle>
    </a:txDef>
  </a:objectDefaults>
  <a:extraClrSchemeLst>
    <a:extraClrScheme>
      <a:clrScheme name="1_RITA_Template_rev_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RITA_Template_rev_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RITA_Template_rev_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RITA_Template_rev_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RITA_Template_rev_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RITA_Template_rev_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RITA_Template_rev_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RITA_Template_rev_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RITA_Template_rev_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RITA_Template_rev_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RITA_Template_rev_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RITA_Template_rev_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HTG7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TG7 Theme" id="{9C0126E4-2088-44FD-AB27-23FD328F6A34}" vid="{DCF4B9E1-BBE1-4AE0-8F9C-B8E09D518EFA}"/>
    </a:ext>
  </a:extLst>
</a:theme>
</file>

<file path=ppt/theme/theme7.xml><?xml version="1.0" encoding="utf-8"?>
<a:theme xmlns:a="http://schemas.openxmlformats.org/drawingml/2006/main" name="1_RITA_Template_rev_2">
  <a:themeElements>
    <a:clrScheme name="1_RITA_Template_rev_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RITA_Template_rev_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400" b="0" i="1"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400" b="0" i="1" u="none" strike="noStrike" cap="none" normalizeH="0" baseline="0" smtClean="0">
            <a:ln>
              <a:noFill/>
            </a:ln>
            <a:solidFill>
              <a:schemeClr val="bg1"/>
            </a:solidFill>
            <a:effectLst/>
            <a:latin typeface="Arial" charset="0"/>
          </a:defRPr>
        </a:defPPr>
      </a:lstStyle>
    </a:lnDef>
    <a:txDef>
      <a:spPr>
        <a:noFill/>
      </a:spPr>
      <a:bodyPr wrap="square" rtlCol="0">
        <a:spAutoFit/>
      </a:bodyPr>
      <a:lstStyle>
        <a:defPPr>
          <a:defRPr sz="1600" i="0" dirty="0" smtClean="0">
            <a:solidFill>
              <a:schemeClr val="tx1"/>
            </a:solidFill>
          </a:defRPr>
        </a:defPPr>
      </a:lstStyle>
    </a:txDef>
  </a:objectDefaults>
  <a:extraClrSchemeLst>
    <a:extraClrScheme>
      <a:clrScheme name="1_RITA_Template_rev_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RITA_Template_rev_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RITA_Template_rev_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RITA_Template_rev_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RITA_Template_rev_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RITA_Template_rev_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RITA_Template_rev_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RITA_Template_rev_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RITA_Template_rev_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RITA_Template_rev_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RITA_Template_rev_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RITA_Template_rev_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68703FB8B370645BB2983C490589D2D" ma:contentTypeVersion="0" ma:contentTypeDescription="Create a new document." ma:contentTypeScope="" ma:versionID="ee5b7b1cc03889abdc4d6b0b3d9f4c26">
  <xsd:schema xmlns:xsd="http://www.w3.org/2001/XMLSchema" xmlns:xs="http://www.w3.org/2001/XMLSchema" xmlns:p="http://schemas.microsoft.com/office/2006/metadata/properties" targetNamespace="http://schemas.microsoft.com/office/2006/metadata/properties" ma:root="true" ma:fieldsID="edcfe7aba00f2d1c7eec7339c8e90d9a">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44E9FBD-86F9-4DCB-85D4-20DE74377EFA}">
  <ds:schemaRefs>
    <ds:schemaRef ds:uri="http://purl.org/dc/elements/1.1/"/>
    <ds:schemaRef ds:uri="http://schemas.microsoft.com/office/2006/metadata/properties"/>
    <ds:schemaRef ds:uri="http://purl.org/dc/terms/"/>
    <ds:schemaRef ds:uri="http://schemas.openxmlformats.org/package/2006/metadata/core-properties"/>
    <ds:schemaRef ds:uri="http://purl.org/dc/dcmitype/"/>
    <ds:schemaRef ds:uri="http://schemas.microsoft.com/office/2006/documentManagement/typ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42A598EE-D1BA-4296-AFE0-709C06B8E8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812EE20B-CB79-46C9-8399-A9E4A73E00B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4412</Words>
  <Application>Microsoft Office PowerPoint</Application>
  <PresentationFormat>On-screen Show (4:3)</PresentationFormat>
  <Paragraphs>463</Paragraphs>
  <Slides>36</Slides>
  <Notes>13</Notes>
  <HiddenSlides>0</HiddenSlides>
  <MMClips>0</MMClips>
  <ScaleCrop>false</ScaleCrop>
  <HeadingPairs>
    <vt:vector size="6" baseType="variant">
      <vt:variant>
        <vt:lpstr>Fonts Used</vt:lpstr>
      </vt:variant>
      <vt:variant>
        <vt:i4>12</vt:i4>
      </vt:variant>
      <vt:variant>
        <vt:lpstr>Theme</vt:lpstr>
      </vt:variant>
      <vt:variant>
        <vt:i4>8</vt:i4>
      </vt:variant>
      <vt:variant>
        <vt:lpstr>Slide Titles</vt:lpstr>
      </vt:variant>
      <vt:variant>
        <vt:i4>36</vt:i4>
      </vt:variant>
    </vt:vector>
  </HeadingPairs>
  <TitlesOfParts>
    <vt:vector size="56" baseType="lpstr">
      <vt:lpstr>ＭＳ Ｐゴシック</vt:lpstr>
      <vt:lpstr>ＭＳ Ｐゴシック</vt:lpstr>
      <vt:lpstr>宋体</vt:lpstr>
      <vt:lpstr>Arial</vt:lpstr>
      <vt:lpstr>Arial Black</vt:lpstr>
      <vt:lpstr>Arial Unicode MS</vt:lpstr>
      <vt:lpstr>Calibri</vt:lpstr>
      <vt:lpstr>Courier New</vt:lpstr>
      <vt:lpstr>Tahoma</vt:lpstr>
      <vt:lpstr>Times New Roman</vt:lpstr>
      <vt:lpstr>Wingdings</vt:lpstr>
      <vt:lpstr>Wingdings 3</vt:lpstr>
      <vt:lpstr>2_RITA Pincus-Bunch presentation IBEC 05 r2</vt:lpstr>
      <vt:lpstr>1_RITA Pincus-Bunch presentation IBEC 05 r2</vt:lpstr>
      <vt:lpstr>Custom Design</vt:lpstr>
      <vt:lpstr>9_RITA_Template_rev_2</vt:lpstr>
      <vt:lpstr>10_RITA_Template_rev_2</vt:lpstr>
      <vt:lpstr>HTG7 Theme</vt:lpstr>
      <vt:lpstr>1_RITA_Template_rev_2</vt:lpstr>
      <vt:lpstr>Office Theme</vt:lpstr>
      <vt:lpstr>PowerPoint Presentation</vt:lpstr>
      <vt:lpstr>Agenda</vt:lpstr>
      <vt:lpstr>1. Overview of 5.9 GHz Communications</vt:lpstr>
      <vt:lpstr>2. Purpose: Public Benefit</vt:lpstr>
      <vt:lpstr>3. The Innovation</vt:lpstr>
      <vt:lpstr>3. The Technology</vt:lpstr>
      <vt:lpstr>3. V2X Communications Role for Safety</vt:lpstr>
      <vt:lpstr>3. The Allocation</vt:lpstr>
      <vt:lpstr>PowerPoint Presentation</vt:lpstr>
      <vt:lpstr>3. Component Elements: Simple</vt:lpstr>
      <vt:lpstr>4. V2X Eco-System Implementation: Complex</vt:lpstr>
      <vt:lpstr>4.I. Technology Change: Radios Adapted for Transportation</vt:lpstr>
      <vt:lpstr>4.II. Technology Change: Cooperative Applications based on Interoperability</vt:lpstr>
      <vt:lpstr>4.III. Technology Adaptations: Vehicle &amp; Environment Dynamics</vt:lpstr>
      <vt:lpstr>4.IV. Technology Adaptated for Complexity + Spectral Efficiency = Trade-offs in Band Plan and Technology Features </vt:lpstr>
      <vt:lpstr>4.IV. Technology Testing = Band Plan, Spectral Efficiency, &amp; Channel Usage</vt:lpstr>
      <vt:lpstr>4.V. Can Never Fully Eliminate Interference</vt:lpstr>
      <vt:lpstr>4.V. Because of System Dynamics, Expect  Channel Congestion</vt:lpstr>
      <vt:lpstr>4.VI. Requirement to Co-Exist with Other Primary Users </vt:lpstr>
      <vt:lpstr>4.VII. With Deployment and Use comes Institutional Change</vt:lpstr>
      <vt:lpstr>4.VIII. Consumer Acceptance </vt:lpstr>
      <vt:lpstr>4.IX. The Addition of Sharing</vt:lpstr>
      <vt:lpstr>4.X. Nationwide Scalability</vt:lpstr>
      <vt:lpstr>4.X. Nationwide Scalability</vt:lpstr>
      <vt:lpstr>4.XI. Market Availability &amp; Certification</vt:lpstr>
      <vt:lpstr>5. Technology Evolution &amp; Challenges</vt:lpstr>
      <vt:lpstr>5.I. The Addition of LTE-CV2X</vt:lpstr>
      <vt:lpstr>5.II. Recent Proposed NPRM</vt:lpstr>
      <vt:lpstr>6. What is USDOT’s role?</vt:lpstr>
      <vt:lpstr>6. US DOT Activities: Safety Band Research and Test Program</vt:lpstr>
      <vt:lpstr>PowerPoint Presentation</vt:lpstr>
      <vt:lpstr>PowerPoint Presentation</vt:lpstr>
      <vt:lpstr>6. Test Metrics</vt:lpstr>
      <vt:lpstr>6. USDOT’s LTE-CV2X Testing Framework</vt:lpstr>
      <vt:lpstr>6. US DOT’s Testing Progress &amp; 5G Efforts</vt:lpstr>
      <vt:lpstr>For More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2014-03-11T17:20:28Z</dcterms:created>
  <dcterms:modified xsi:type="dcterms:W3CDTF">2019-12-04T19:35:45Z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0x010100668703FB8B370645BB2983C490589D2D</vt:lpwstr>
  </property>
</Properties>
</file>