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63" r:id="rId3"/>
    <p:sldId id="260" r:id="rId4"/>
    <p:sldId id="258" r:id="rId5"/>
    <p:sldId id="257" r:id="rId6"/>
    <p:sldId id="261" r:id="rId7"/>
    <p:sldId id="259" r:id="rId8"/>
    <p:sldId id="262" r:id="rId9"/>
    <p:sldId id="266" r:id="rId10"/>
    <p:sldId id="280" r:id="rId11"/>
    <p:sldId id="278" r:id="rId12"/>
    <p:sldId id="270" r:id="rId13"/>
    <p:sldId id="272" r:id="rId14"/>
    <p:sldId id="281" r:id="rId15"/>
    <p:sldId id="283" r:id="rId16"/>
    <p:sldId id="285" r:id="rId17"/>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37CBFF"/>
  </p:clrMru>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72" d="100"/>
          <a:sy n="72" d="100"/>
        </p:scale>
        <p:origin x="-1104" y="-102"/>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4" name="Right Triangle 9"/>
          <p:cNvSpPr/>
          <p:nvPr/>
        </p:nvSpPr>
        <p:spPr>
          <a:xfrm>
            <a:off x="0" y="4664075"/>
            <a:ext cx="9150350" cy="0"/>
          </a:xfrm>
          <a:prstGeom prst="rtTriangle">
            <a:avLst/>
          </a:prstGeom>
          <a:gradFill flip="none" rotWithShape="1">
            <a:gsLst>
              <a:gs pos="0">
                <a:schemeClr val="accent1">
                  <a:shade val="35000"/>
                  <a:satMod val="170000"/>
                  <a:alpha val="100000"/>
                </a:schemeClr>
              </a:gs>
              <a:gs pos="55000">
                <a:schemeClr val="accent1">
                  <a:tint val="90000"/>
                  <a:satMod val="150000"/>
                  <a:alpha val="100000"/>
                </a:schemeClr>
              </a:gs>
              <a:gs pos="100000">
                <a:schemeClr val="accent1">
                  <a:shade val="35000"/>
                  <a:satMod val="170000"/>
                  <a:alpha val="100000"/>
                </a:schemeClr>
              </a:gs>
            </a:gsLst>
            <a:lin ang="3000000" scaled="1"/>
            <a:tileRect/>
          </a:gradFill>
          <a:ln w="127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fontAlgn="auto">
              <a:spcBef>
                <a:spcPts val="0"/>
              </a:spcBef>
              <a:spcAft>
                <a:spcPts val="0"/>
              </a:spcAft>
              <a:defRPr/>
            </a:pPr>
            <a:endParaRPr lang="en-US"/>
          </a:p>
        </p:txBody>
      </p:sp>
      <p:grpSp>
        <p:nvGrpSpPr>
          <p:cNvPr id="5" name="Group 1"/>
          <p:cNvGrpSpPr>
            <a:grpSpLocks/>
          </p:cNvGrpSpPr>
          <p:nvPr/>
        </p:nvGrpSpPr>
        <p:grpSpPr bwMode="auto">
          <a:xfrm>
            <a:off x="-3175" y="4953000"/>
            <a:ext cx="9147175" cy="1911350"/>
            <a:chOff x="-3765" y="4832896"/>
            <a:chExt cx="9147765" cy="2032192"/>
          </a:xfrm>
        </p:grpSpPr>
        <p:sp>
          <p:nvSpPr>
            <p:cNvPr id="6" name="Freeform 6"/>
            <p:cNvSpPr>
              <a:spLocks/>
            </p:cNvSpPr>
            <p:nvPr/>
          </p:nvSpPr>
          <p:spPr bwMode="auto">
            <a:xfrm>
              <a:off x="1687032" y="4832896"/>
              <a:ext cx="7456968" cy="518176"/>
            </a:xfrm>
            <a:custGeom>
              <a:avLst>
                <a:gd name="A1" fmla="val 0"/>
                <a:gd name="A2" fmla="val 0"/>
                <a:gd name="A3" fmla="val 0"/>
                <a:gd name="A4" fmla="val 0"/>
                <a:gd name="A5" fmla="val 0"/>
                <a:gd name="A6" fmla="val 0"/>
                <a:gd name="A7" fmla="val 0"/>
                <a:gd name="A8" fmla="val 0"/>
              </a:avLst>
              <a:gdLst/>
              <a:ahLst/>
              <a:cxnLst>
                <a:cxn ang="0">
                  <a:pos x="4697" y="0"/>
                </a:cxn>
                <a:cxn ang="0">
                  <a:pos x="4697" y="367"/>
                </a:cxn>
                <a:cxn ang="0">
                  <a:pos x="0" y="218"/>
                </a:cxn>
                <a:cxn ang="0">
                  <a:pos x="4697" y="0"/>
                </a:cxn>
              </a:cxnLst>
              <a:rect l="0" t="0" r="0" b="0"/>
              <a:pathLst>
                <a:path w="4697" h="367">
                  <a:moveTo>
                    <a:pt x="4697" y="0"/>
                  </a:moveTo>
                  <a:lnTo>
                    <a:pt x="4697" y="367"/>
                  </a:lnTo>
                  <a:lnTo>
                    <a:pt x="0" y="218"/>
                  </a:lnTo>
                  <a:lnTo>
                    <a:pt x="4697" y="0"/>
                  </a:lnTo>
                  <a:close/>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a:lstStyle>
              <a:extLst/>
            </a:lstStyle>
            <a:p>
              <a:pPr fontAlgn="auto">
                <a:spcBef>
                  <a:spcPts val="0"/>
                </a:spcBef>
                <a:spcAft>
                  <a:spcPts val="0"/>
                </a:spcAft>
                <a:defRPr/>
              </a:pPr>
              <a:endParaRPr lang="en-US">
                <a:latin typeface="+mn-lt"/>
              </a:endParaRPr>
            </a:p>
          </p:txBody>
        </p:sp>
        <p:sp>
          <p:nvSpPr>
            <p:cNvPr id="7" name="Freeform 7"/>
            <p:cNvSpPr>
              <a:spLocks/>
            </p:cNvSpPr>
            <p:nvPr/>
          </p:nvSpPr>
          <p:spPr bwMode="auto">
            <a:xfrm>
              <a:off x="35926" y="5135025"/>
              <a:ext cx="9108074" cy="838869"/>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760" h="528">
                  <a:moveTo>
                    <a:pt x="0" y="0"/>
                  </a:moveTo>
                  <a:lnTo>
                    <a:pt x="5760" y="0"/>
                  </a:lnTo>
                  <a:lnTo>
                    <a:pt x="5760" y="528"/>
                  </a:lnTo>
                  <a:lnTo>
                    <a:pt x="48" y="0"/>
                  </a:lnTo>
                </a:path>
              </a:pathLst>
            </a:custGeom>
            <a:solidFill>
              <a:srgbClr val="000000">
                <a:alpha val="100000"/>
              </a:srgbClr>
            </a:solidFill>
            <a:ln w="9525" cap="flat" cmpd="sng" algn="ctr">
              <a:noFill/>
              <a:prstDash val="solid"/>
              <a:round/>
              <a:headEnd type="none" w="med" len="med"/>
              <a:tailEnd type="none" w="med" len="med"/>
            </a:ln>
            <a:effectLst/>
          </p:spPr>
          <p:txBody>
            <a:bodyPr/>
            <a:lstStyle>
              <a:extLst/>
            </a:lstStyle>
            <a:p>
              <a:pPr fontAlgn="auto">
                <a:spcBef>
                  <a:spcPts val="0"/>
                </a:spcBef>
                <a:spcAft>
                  <a:spcPts val="0"/>
                </a:spcAft>
                <a:defRPr/>
              </a:pPr>
              <a:endParaRPr lang="en-US">
                <a:latin typeface="+mn-lt"/>
              </a:endParaRPr>
            </a:p>
          </p:txBody>
        </p:sp>
        <p:sp>
          <p:nvSpPr>
            <p:cNvPr id="8" name="Freeform 10"/>
            <p:cNvSpPr>
              <a:spLocks/>
            </p:cNvSpPr>
            <p:nvPr/>
          </p:nvSpPr>
          <p:spPr bwMode="auto">
            <a:xfrm>
              <a:off x="0" y="4883888"/>
              <a:ext cx="9144000" cy="1981200"/>
            </a:xfrm>
            <a:custGeom>
              <a:avLst>
                <a:gd name="A1" fmla="val 0"/>
                <a:gd name="A2" fmla="val 0"/>
                <a:gd name="A3" fmla="val 0"/>
                <a:gd name="A4" fmla="val 0"/>
                <a:gd name="A5" fmla="val 0"/>
                <a:gd name="A6" fmla="val 0"/>
                <a:gd name="A7" fmla="val 0"/>
                <a:gd name="A8" fmla="val 0"/>
              </a:avLst>
              <a:gdLst/>
              <a:ahLst/>
              <a:cxnLst>
                <a:cxn ang="0">
                  <a:pos x="0" y="0"/>
                </a:cxn>
                <a:cxn ang="0">
                  <a:pos x="0" y="1248"/>
                </a:cxn>
                <a:cxn ang="0">
                  <a:pos x="5760" y="1248"/>
                </a:cxn>
                <a:cxn ang="0">
                  <a:pos x="5760" y="528"/>
                </a:cxn>
                <a:cxn ang="0">
                  <a:pos x="0" y="0"/>
                </a:cxn>
              </a:cxnLst>
              <a:rect l="0" t="0" r="0" b="0"/>
              <a:pathLst>
                <a:path w="5760" h="1248">
                  <a:moveTo>
                    <a:pt x="0" y="0"/>
                  </a:moveTo>
                  <a:lnTo>
                    <a:pt x="0" y="1248"/>
                  </a:lnTo>
                  <a:lnTo>
                    <a:pt x="5760" y="1248"/>
                  </a:lnTo>
                  <a:lnTo>
                    <a:pt x="5760" y="528"/>
                  </a:lnTo>
                  <a:lnTo>
                    <a:pt x="0" y="0"/>
                  </a:lnTo>
                  <a:close/>
                </a:path>
              </a:pathLst>
            </a:custGeom>
            <a:blipFill>
              <a:blip r:embed="rId2" cstate="print">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anchor="ctr"/>
            <a:lstStyle>
              <a:extLst/>
            </a:lstStyle>
            <a:p>
              <a:pPr algn="ctr" fontAlgn="auto">
                <a:spcBef>
                  <a:spcPts val="0"/>
                </a:spcBef>
                <a:spcAft>
                  <a:spcPts val="0"/>
                </a:spcAft>
                <a:defRPr/>
              </a:pPr>
              <a:endParaRPr lang="en-US"/>
            </a:p>
          </p:txBody>
        </p:sp>
        <p:cxnSp>
          <p:nvCxnSpPr>
            <p:cNvPr id="10" name="Straight Connector 11"/>
            <p:cNvCxnSpPr/>
            <p:nvPr/>
          </p:nvCxnSpPr>
          <p:spPr>
            <a:xfrm>
              <a:off x="-3765" y="4880373"/>
              <a:ext cx="9147765" cy="83994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grpSp>
      <p:sp>
        <p:nvSpPr>
          <p:cNvPr id="9" name="Title 8"/>
          <p:cNvSpPr>
            <a:spLocks noGrp="1"/>
          </p:cNvSpPr>
          <p:nvPr>
            <p:ph type="ctrTitle"/>
          </p:nvPr>
        </p:nvSpPr>
        <p:spPr>
          <a:xfrm>
            <a:off x="685800" y="1752601"/>
            <a:ext cx="7772400" cy="1829761"/>
          </a:xfrm>
        </p:spPr>
        <p:txBody>
          <a:bodyPr anchor="b"/>
          <a:lstStyle>
            <a:lvl1pPr algn="r">
              <a:defRPr sz="4800" b="1">
                <a:solidFill>
                  <a:schemeClr val="tx2"/>
                </a:solidFill>
                <a:effectLst>
                  <a:outerShdw blurRad="31750" dist="25400" dir="5400000" algn="tl" rotWithShape="0">
                    <a:srgbClr val="000000">
                      <a:alpha val="25000"/>
                    </a:srgbClr>
                  </a:outerShdw>
                </a:effectLst>
              </a:defRPr>
            </a:lvl1pPr>
            <a:extLst/>
          </a:lstStyle>
          <a:p>
            <a:r>
              <a:rPr lang="en-US" smtClean="0"/>
              <a:t>Click to edit Master title style</a:t>
            </a:r>
            <a:endParaRPr lang="en-US"/>
          </a:p>
        </p:txBody>
      </p:sp>
      <p:sp>
        <p:nvSpPr>
          <p:cNvPr id="17" name="Subtitle 16"/>
          <p:cNvSpPr>
            <a:spLocks noGrp="1"/>
          </p:cNvSpPr>
          <p:nvPr>
            <p:ph type="subTitle" idx="1"/>
          </p:nvPr>
        </p:nvSpPr>
        <p:spPr>
          <a:xfrm>
            <a:off x="685800" y="3611607"/>
            <a:ext cx="7772400" cy="1199704"/>
          </a:xfrm>
        </p:spPr>
        <p:txBody>
          <a:bodyPr lIns="45720" rIns="45720"/>
          <a:lstStyle>
            <a:lvl1pPr marL="0" marR="64008" indent="0" algn="r">
              <a:buNone/>
              <a:defRPr>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lang="en-US" smtClean="0"/>
              <a:t>Click to edit Master subtitle style</a:t>
            </a:r>
            <a:endParaRPr lang="en-US"/>
          </a:p>
        </p:txBody>
      </p:sp>
      <p:sp>
        <p:nvSpPr>
          <p:cNvPr id="11" name="Date Placeholder 29"/>
          <p:cNvSpPr>
            <a:spLocks noGrp="1"/>
          </p:cNvSpPr>
          <p:nvPr>
            <p:ph type="dt" sz="half" idx="10"/>
          </p:nvPr>
        </p:nvSpPr>
        <p:spPr/>
        <p:txBody>
          <a:bodyPr/>
          <a:lstStyle>
            <a:lvl1pPr>
              <a:defRPr>
                <a:solidFill>
                  <a:srgbClr val="FFFFFF"/>
                </a:solidFill>
              </a:defRPr>
            </a:lvl1pPr>
            <a:extLst/>
          </a:lstStyle>
          <a:p>
            <a:pPr>
              <a:defRPr/>
            </a:pPr>
            <a:fld id="{9CC6EB55-8EA1-45AB-B6B6-9F4EAF733D47}" type="datetimeFigureOut">
              <a:rPr lang="en-US"/>
              <a:pPr>
                <a:defRPr/>
              </a:pPr>
              <a:t>4/6/2012</a:t>
            </a:fld>
            <a:endParaRPr lang="en-US"/>
          </a:p>
        </p:txBody>
      </p:sp>
      <p:sp>
        <p:nvSpPr>
          <p:cNvPr id="12" name="Footer Placeholder 18"/>
          <p:cNvSpPr>
            <a:spLocks noGrp="1"/>
          </p:cNvSpPr>
          <p:nvPr>
            <p:ph type="ftr" sz="quarter" idx="11"/>
          </p:nvPr>
        </p:nvSpPr>
        <p:spPr/>
        <p:txBody>
          <a:bodyPr/>
          <a:lstStyle>
            <a:lvl1pPr>
              <a:defRPr>
                <a:solidFill>
                  <a:schemeClr val="accent1">
                    <a:tint val="20000"/>
                  </a:schemeClr>
                </a:solidFill>
              </a:defRPr>
            </a:lvl1pPr>
            <a:extLst/>
          </a:lstStyle>
          <a:p>
            <a:pPr>
              <a:defRPr/>
            </a:pPr>
            <a:endParaRPr lang="en-US"/>
          </a:p>
        </p:txBody>
      </p:sp>
      <p:sp>
        <p:nvSpPr>
          <p:cNvPr id="13" name="Slide Number Placeholder 26"/>
          <p:cNvSpPr>
            <a:spLocks noGrp="1"/>
          </p:cNvSpPr>
          <p:nvPr>
            <p:ph type="sldNum" sz="quarter" idx="12"/>
          </p:nvPr>
        </p:nvSpPr>
        <p:spPr/>
        <p:txBody>
          <a:bodyPr/>
          <a:lstStyle>
            <a:lvl1pPr>
              <a:defRPr>
                <a:solidFill>
                  <a:srgbClr val="FFFFFF"/>
                </a:solidFill>
              </a:defRPr>
            </a:lvl1pPr>
            <a:extLst/>
          </a:lstStyle>
          <a:p>
            <a:pPr>
              <a:defRPr/>
            </a:pPr>
            <a:fld id="{5B47CA53-A8E9-4050-AD29-B2064082DC4C}" type="slidenum">
              <a:rPr lang="en-US"/>
              <a:pPr>
                <a:defRPr/>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extLs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Title 6"/>
          <p:cNvSpPr>
            <a:spLocks noGrp="1"/>
          </p:cNvSpPr>
          <p:nvPr>
            <p:ph type="title"/>
          </p:nvPr>
        </p:nvSpPr>
        <p:spPr/>
        <p:txBody>
          <a:bodyPr rtlCol="0"/>
          <a:lstStyle>
            <a:extLst/>
          </a:lstStyle>
          <a:p>
            <a:r>
              <a:rPr lang="en-US" smtClean="0"/>
              <a:t>Click to edit Master title style</a:t>
            </a:r>
            <a:endParaRPr lang="en-US"/>
          </a:p>
        </p:txBody>
      </p:sp>
      <p:sp>
        <p:nvSpPr>
          <p:cNvPr id="4" name="Date Placeholder 9"/>
          <p:cNvSpPr>
            <a:spLocks noGrp="1"/>
          </p:cNvSpPr>
          <p:nvPr>
            <p:ph type="dt" sz="half" idx="10"/>
          </p:nvPr>
        </p:nvSpPr>
        <p:spPr/>
        <p:txBody>
          <a:bodyPr/>
          <a:lstStyle>
            <a:lvl1pPr>
              <a:defRPr/>
            </a:lvl1pPr>
          </a:lstStyle>
          <a:p>
            <a:pPr>
              <a:defRPr/>
            </a:pPr>
            <a:fld id="{C18CFAF4-D844-4D95-93B3-42C112B9C008}" type="datetimeFigureOut">
              <a:rPr lang="en-US"/>
              <a:pPr>
                <a:defRPr/>
              </a:pPr>
              <a:t>4/6/2012</a:t>
            </a:fld>
            <a:endParaRPr lang="en-US"/>
          </a:p>
        </p:txBody>
      </p:sp>
      <p:sp>
        <p:nvSpPr>
          <p:cNvPr id="5" name="Footer Placeholder 21"/>
          <p:cNvSpPr>
            <a:spLocks noGrp="1"/>
          </p:cNvSpPr>
          <p:nvPr>
            <p:ph type="ftr" sz="quarter" idx="11"/>
          </p:nvPr>
        </p:nvSpPr>
        <p:spPr/>
        <p:txBody>
          <a:bodyPr/>
          <a:lstStyle>
            <a:lvl1pPr>
              <a:defRPr/>
            </a:lvl1pPr>
          </a:lstStyle>
          <a:p>
            <a:pPr>
              <a:defRPr/>
            </a:pPr>
            <a:endParaRPr lang="en-US"/>
          </a:p>
        </p:txBody>
      </p:sp>
      <p:sp>
        <p:nvSpPr>
          <p:cNvPr id="6" name="Slide Number Placeholder 17"/>
          <p:cNvSpPr>
            <a:spLocks noGrp="1"/>
          </p:cNvSpPr>
          <p:nvPr>
            <p:ph type="sldNum" sz="quarter" idx="12"/>
          </p:nvPr>
        </p:nvSpPr>
        <p:spPr/>
        <p:txBody>
          <a:bodyPr/>
          <a:lstStyle>
            <a:lvl1pPr>
              <a:defRPr/>
            </a:lvl1pPr>
          </a:lstStyle>
          <a:p>
            <a:pPr>
              <a:defRPr/>
            </a:pPr>
            <a:fld id="{3DDE833B-C858-43AA-8BBC-2766889F2399}" type="slidenum">
              <a:rPr lang="en-US"/>
              <a:pPr>
                <a:defRPr/>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4" name="Chevron 6"/>
          <p:cNvSpPr/>
          <p:nvPr/>
        </p:nvSpPr>
        <p:spPr>
          <a:xfrm>
            <a:off x="3636963" y="3005138"/>
            <a:ext cx="182562"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fontAlgn="auto">
              <a:spcBef>
                <a:spcPts val="0"/>
              </a:spcBef>
              <a:spcAft>
                <a:spcPts val="0"/>
              </a:spcAft>
              <a:defRPr/>
            </a:pPr>
            <a:endParaRPr lang="en-US"/>
          </a:p>
        </p:txBody>
      </p:sp>
      <p:sp>
        <p:nvSpPr>
          <p:cNvPr id="5" name="Chevron 7"/>
          <p:cNvSpPr/>
          <p:nvPr/>
        </p:nvSpPr>
        <p:spPr>
          <a:xfrm>
            <a:off x="3449638" y="3005138"/>
            <a:ext cx="18415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fontAlgn="auto">
              <a:spcBef>
                <a:spcPts val="0"/>
              </a:spcBef>
              <a:spcAft>
                <a:spcPts val="0"/>
              </a:spcAft>
              <a:defRPr/>
            </a:pPr>
            <a:endParaRPr lang="en-US"/>
          </a:p>
        </p:txBody>
      </p:sp>
      <p:sp>
        <p:nvSpPr>
          <p:cNvPr id="2" name="Title 1"/>
          <p:cNvSpPr>
            <a:spLocks noGrp="1"/>
          </p:cNvSpPr>
          <p:nvPr>
            <p:ph type="title"/>
          </p:nvPr>
        </p:nvSpPr>
        <p:spPr>
          <a:xfrm>
            <a:off x="722376" y="1059712"/>
            <a:ext cx="7772400" cy="1828800"/>
          </a:xfrm>
        </p:spPr>
        <p:txBody>
          <a:bodyPr anchor="b"/>
          <a:lstStyle>
            <a:lvl1pPr algn="r">
              <a:buNone/>
              <a:defRPr sz="4800" b="1" cap="none" baseline="0">
                <a:effectLst>
                  <a:outerShdw blurRad="31750" dist="25400" dir="5400000" algn="tl" rotWithShape="0">
                    <a:srgbClr val="000000">
                      <a:alpha val="25000"/>
                    </a:srgbClr>
                  </a:outerShdw>
                </a:effectLst>
              </a:defRPr>
            </a:lvl1pPr>
            <a:extLst/>
          </a:lstStyle>
          <a:p>
            <a:r>
              <a:rPr lang="en-US" smtClean="0"/>
              <a:t>Click to edit Master title style</a:t>
            </a:r>
            <a:endParaRPr lang="en-US"/>
          </a:p>
        </p:txBody>
      </p:sp>
      <p:sp>
        <p:nvSpPr>
          <p:cNvPr id="3" name="Text Placeholder 2"/>
          <p:cNvSpPr>
            <a:spLocks noGrp="1"/>
          </p:cNvSpPr>
          <p:nvPr>
            <p:ph type="body" idx="1"/>
          </p:nvPr>
        </p:nvSpPr>
        <p:spPr>
          <a:xfrm>
            <a:off x="3922713" y="2931712"/>
            <a:ext cx="4572000" cy="1454888"/>
          </a:xfrm>
        </p:spPr>
        <p:txBody>
          <a:bodyPr/>
          <a:lstStyle>
            <a:lvl1pPr marL="0" indent="0" algn="l">
              <a:buNone/>
              <a:defRPr sz="23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a:r>
              <a:rPr lang="en-US" smtClean="0"/>
              <a:t>Click to edit Master text styles</a:t>
            </a:r>
          </a:p>
        </p:txBody>
      </p:sp>
      <p:sp>
        <p:nvSpPr>
          <p:cNvPr id="6" name="Date Placeholder 3"/>
          <p:cNvSpPr>
            <a:spLocks noGrp="1"/>
          </p:cNvSpPr>
          <p:nvPr>
            <p:ph type="dt" sz="half" idx="10"/>
          </p:nvPr>
        </p:nvSpPr>
        <p:spPr/>
        <p:txBody>
          <a:bodyPr/>
          <a:lstStyle>
            <a:lvl1pPr>
              <a:defRPr/>
            </a:lvl1pPr>
            <a:extLst/>
          </a:lstStyle>
          <a:p>
            <a:pPr>
              <a:defRPr/>
            </a:pPr>
            <a:fld id="{C583AC51-3C25-4D02-98C8-54044201B522}" type="datetimeFigureOut">
              <a:rPr lang="en-US"/>
              <a:pPr>
                <a:defRPr/>
              </a:pPr>
              <a:t>4/6/2012</a:t>
            </a:fld>
            <a:endParaRPr lang="en-US"/>
          </a:p>
        </p:txBody>
      </p:sp>
      <p:sp>
        <p:nvSpPr>
          <p:cNvPr id="7" name="Footer Placeholder 4"/>
          <p:cNvSpPr>
            <a:spLocks noGrp="1"/>
          </p:cNvSpPr>
          <p:nvPr>
            <p:ph type="ftr" sz="quarter" idx="11"/>
          </p:nvPr>
        </p:nvSpPr>
        <p:spPr/>
        <p:txBody>
          <a:bodyPr/>
          <a:lstStyle>
            <a:lvl1pPr>
              <a:defRPr/>
            </a:lvl1pPr>
            <a:extLst/>
          </a:lstStyle>
          <a:p>
            <a:pPr>
              <a:defRPr/>
            </a:pPr>
            <a:endParaRPr lang="en-US"/>
          </a:p>
        </p:txBody>
      </p:sp>
      <p:sp>
        <p:nvSpPr>
          <p:cNvPr id="8" name="Slide Number Placeholder 5"/>
          <p:cNvSpPr>
            <a:spLocks noGrp="1"/>
          </p:cNvSpPr>
          <p:nvPr>
            <p:ph type="sldNum" sz="quarter" idx="12"/>
          </p:nvPr>
        </p:nvSpPr>
        <p:spPr/>
        <p:txBody>
          <a:bodyPr/>
          <a:lstStyle>
            <a:lvl1pPr>
              <a:defRPr/>
            </a:lvl1pPr>
            <a:extLst/>
          </a:lstStyle>
          <a:p>
            <a:pPr>
              <a:defRPr/>
            </a:pPr>
            <a:fld id="{C1F7D35A-C611-4AC3-86D0-0B78720CF3D4}" type="slidenum">
              <a:rPr lang="en-US"/>
              <a:pPr>
                <a:defRPr/>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457200" y="1481328"/>
            <a:ext cx="4038600" cy="4525963"/>
          </a:xfrm>
        </p:spPr>
        <p:txBody>
          <a:bodyPr/>
          <a:lstStyle>
            <a:lvl1pPr>
              <a:defRPr sz="2800"/>
            </a:lvl1pPr>
            <a:lvl2pPr>
              <a:defRPr sz="2400"/>
            </a:lvl2pPr>
            <a:lvl3pPr>
              <a:defRPr sz="2000"/>
            </a:lvl3pPr>
            <a:lvl4pPr>
              <a:defRPr sz="1800"/>
            </a:lvl4pPr>
            <a:lvl5pPr>
              <a:defRPr sz="1800"/>
            </a:lvl5pPr>
            <a:extLs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481328"/>
            <a:ext cx="4038600" cy="4525963"/>
          </a:xfrm>
        </p:spPr>
        <p:txBody>
          <a:bodyPr/>
          <a:lstStyle>
            <a:lvl1pPr>
              <a:defRPr sz="2800"/>
            </a:lvl1pPr>
            <a:lvl2pPr>
              <a:defRPr sz="2400"/>
            </a:lvl2pPr>
            <a:lvl3pPr>
              <a:defRPr sz="2000"/>
            </a:lvl3pPr>
            <a:lvl4pPr>
              <a:defRPr sz="1800"/>
            </a:lvl4pPr>
            <a:lvl5pPr>
              <a:defRPr sz="1800"/>
            </a:lvl5pPr>
            <a:extLs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8" name="Title 7"/>
          <p:cNvSpPr>
            <a:spLocks noGrp="1"/>
          </p:cNvSpPr>
          <p:nvPr>
            <p:ph type="title"/>
          </p:nvPr>
        </p:nvSpPr>
        <p:spPr/>
        <p:txBody>
          <a:bodyPr rtlCol="0"/>
          <a:lstStyle>
            <a:extLst/>
          </a:lstStyle>
          <a:p>
            <a:r>
              <a:rPr lang="en-US" smtClean="0"/>
              <a:t>Click to edit Master title style</a:t>
            </a:r>
            <a:endParaRPr lang="en-US"/>
          </a:p>
        </p:txBody>
      </p:sp>
      <p:sp>
        <p:nvSpPr>
          <p:cNvPr id="5" name="Date Placeholder 9"/>
          <p:cNvSpPr>
            <a:spLocks noGrp="1"/>
          </p:cNvSpPr>
          <p:nvPr>
            <p:ph type="dt" sz="half" idx="10"/>
          </p:nvPr>
        </p:nvSpPr>
        <p:spPr/>
        <p:txBody>
          <a:bodyPr/>
          <a:lstStyle>
            <a:lvl1pPr>
              <a:defRPr/>
            </a:lvl1pPr>
          </a:lstStyle>
          <a:p>
            <a:pPr>
              <a:defRPr/>
            </a:pPr>
            <a:fld id="{7770543D-39DB-4229-84DC-48EDDA77EBAF}" type="datetimeFigureOut">
              <a:rPr lang="en-US"/>
              <a:pPr>
                <a:defRPr/>
              </a:pPr>
              <a:t>4/6/2012</a:t>
            </a:fld>
            <a:endParaRPr lang="en-US"/>
          </a:p>
        </p:txBody>
      </p:sp>
      <p:sp>
        <p:nvSpPr>
          <p:cNvPr id="6" name="Footer Placeholder 21"/>
          <p:cNvSpPr>
            <a:spLocks noGrp="1"/>
          </p:cNvSpPr>
          <p:nvPr>
            <p:ph type="ftr" sz="quarter" idx="11"/>
          </p:nvPr>
        </p:nvSpPr>
        <p:spPr/>
        <p:txBody>
          <a:bodyPr/>
          <a:lstStyle>
            <a:lvl1pPr>
              <a:defRPr/>
            </a:lvl1pPr>
          </a:lstStyle>
          <a:p>
            <a:pPr>
              <a:defRPr/>
            </a:pPr>
            <a:endParaRPr lang="en-US"/>
          </a:p>
        </p:txBody>
      </p:sp>
      <p:sp>
        <p:nvSpPr>
          <p:cNvPr id="7" name="Slide Number Placeholder 17"/>
          <p:cNvSpPr>
            <a:spLocks noGrp="1"/>
          </p:cNvSpPr>
          <p:nvPr>
            <p:ph type="sldNum" sz="quarter" idx="12"/>
          </p:nvPr>
        </p:nvSpPr>
        <p:spPr/>
        <p:txBody>
          <a:bodyPr/>
          <a:lstStyle>
            <a:lvl1pPr>
              <a:defRPr/>
            </a:lvl1pPr>
          </a:lstStyle>
          <a:p>
            <a:pPr>
              <a:defRPr/>
            </a:pPr>
            <a:fld id="{C8C543E5-6A37-43C1-90F9-EB78CDB2B8B2}" type="slidenum">
              <a:rPr lang="en-US"/>
              <a:pPr>
                <a:defRPr/>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8229600" cy="1143000"/>
          </a:xfrm>
        </p:spPr>
        <p:txBody>
          <a:bodyPr/>
          <a:lstStyle>
            <a:lvl1pPr>
              <a:defRPr/>
            </a:lvl1pPr>
            <a:extLst/>
          </a:lstStyle>
          <a:p>
            <a:r>
              <a:rPr lang="en-US" smtClean="0"/>
              <a:t>Click to edit Master title style</a:t>
            </a:r>
            <a:endParaRPr lang="en-US"/>
          </a:p>
        </p:txBody>
      </p:sp>
      <p:sp>
        <p:nvSpPr>
          <p:cNvPr id="3" name="Text Placeholder 2"/>
          <p:cNvSpPr>
            <a:spLocks noGrp="1"/>
          </p:cNvSpPr>
          <p:nvPr>
            <p:ph type="body" idx="1"/>
          </p:nvPr>
        </p:nvSpPr>
        <p:spPr>
          <a:xfrm>
            <a:off x="457200" y="5410200"/>
            <a:ext cx="4040188" cy="762000"/>
          </a:xfrm>
          <a:solidFill>
            <a:schemeClr val="accent1"/>
          </a:solidFill>
          <a:ln w="9652">
            <a:solidFill>
              <a:schemeClr val="accent1"/>
            </a:solidFill>
            <a:miter lim="800000"/>
          </a:ln>
        </p:spPr>
        <p:txBody>
          <a:bodyPr lIns="182880" anchor="ctr"/>
          <a:lstStyle>
            <a:lvl1pPr marL="0" indent="0">
              <a:buNone/>
              <a:defRPr sz="2400" b="0">
                <a:solidFill>
                  <a:schemeClr val="bg1"/>
                </a:solidFill>
              </a:defRPr>
            </a:lvl1pPr>
            <a:lvl2pPr>
              <a:buNone/>
              <a:defRPr sz="2000" b="1"/>
            </a:lvl2pPr>
            <a:lvl3pPr>
              <a:buNone/>
              <a:defRPr sz="1800" b="1"/>
            </a:lvl3pPr>
            <a:lvl4pPr>
              <a:buNone/>
              <a:defRPr sz="1600" b="1"/>
            </a:lvl4pPr>
            <a:lvl5pPr>
              <a:buNone/>
              <a:defRPr sz="1600" b="1"/>
            </a:lvl5pPr>
            <a:extLst/>
          </a:lstStyle>
          <a:p>
            <a:pPr lvl="0"/>
            <a:r>
              <a:rPr lang="en-US" smtClean="0"/>
              <a:t>Click to edit Master text styles</a:t>
            </a:r>
          </a:p>
        </p:txBody>
      </p:sp>
      <p:sp>
        <p:nvSpPr>
          <p:cNvPr id="4" name="Text Placeholder 3"/>
          <p:cNvSpPr>
            <a:spLocks noGrp="1"/>
          </p:cNvSpPr>
          <p:nvPr>
            <p:ph type="body" sz="half" idx="3"/>
          </p:nvPr>
        </p:nvSpPr>
        <p:spPr>
          <a:xfrm>
            <a:off x="4645026" y="5410200"/>
            <a:ext cx="4041775" cy="762000"/>
          </a:xfrm>
          <a:solidFill>
            <a:schemeClr val="accent1"/>
          </a:solidFill>
          <a:ln w="9652">
            <a:solidFill>
              <a:schemeClr val="accent1"/>
            </a:solidFill>
            <a:miter lim="800000"/>
          </a:ln>
        </p:spPr>
        <p:txBody>
          <a:bodyPr lIns="182880" anchor="ctr"/>
          <a:lstStyle>
            <a:lvl1pPr marL="0" indent="0">
              <a:buNone/>
              <a:defRPr sz="2400" b="0">
                <a:solidFill>
                  <a:schemeClr val="bg1"/>
                </a:solidFill>
              </a:defRPr>
            </a:lvl1pPr>
            <a:lvl2pPr>
              <a:buNone/>
              <a:defRPr sz="2000" b="1"/>
            </a:lvl2pPr>
            <a:lvl3pPr>
              <a:buNone/>
              <a:defRPr sz="1800" b="1"/>
            </a:lvl3pPr>
            <a:lvl4pPr>
              <a:buNone/>
              <a:defRPr sz="1600" b="1"/>
            </a:lvl4pPr>
            <a:lvl5pPr>
              <a:buNone/>
              <a:defRPr sz="1600" b="1"/>
            </a:lvl5pPr>
            <a:extLst/>
          </a:lstStyle>
          <a:p>
            <a:pPr lvl="0"/>
            <a:r>
              <a:rPr lang="en-US" smtClean="0"/>
              <a:t>Click to edit Master text styles</a:t>
            </a:r>
          </a:p>
        </p:txBody>
      </p:sp>
      <p:sp>
        <p:nvSpPr>
          <p:cNvPr id="5" name="Content Placeholder 4"/>
          <p:cNvSpPr>
            <a:spLocks noGrp="1"/>
          </p:cNvSpPr>
          <p:nvPr>
            <p:ph sz="quarter" idx="2"/>
          </p:nvPr>
        </p:nvSpPr>
        <p:spPr>
          <a:xfrm>
            <a:off x="457200" y="1444294"/>
            <a:ext cx="4040188" cy="3941763"/>
          </a:xfrm>
          <a:ln>
            <a:noFill/>
            <a:prstDash val="sysDash"/>
            <a:miter lim="800000"/>
          </a:ln>
        </p:spPr>
        <p:txBody>
          <a:bodyPr/>
          <a:lstStyle>
            <a:lvl1pPr>
              <a:defRPr sz="2400"/>
            </a:lvl1pPr>
            <a:lvl2pPr>
              <a:defRPr sz="2000"/>
            </a:lvl2pPr>
            <a:lvl3pPr>
              <a:defRPr sz="1800"/>
            </a:lvl3pPr>
            <a:lvl4pPr>
              <a:defRPr sz="1600"/>
            </a:lvl4pPr>
            <a:lvl5pPr>
              <a:defRPr sz="1600"/>
            </a:lvl5pPr>
            <a:extLs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Content Placeholder 5"/>
          <p:cNvSpPr>
            <a:spLocks noGrp="1"/>
          </p:cNvSpPr>
          <p:nvPr>
            <p:ph sz="quarter" idx="4"/>
          </p:nvPr>
        </p:nvSpPr>
        <p:spPr>
          <a:xfrm>
            <a:off x="4645025" y="1444294"/>
            <a:ext cx="4041775" cy="3941763"/>
          </a:xfrm>
          <a:ln>
            <a:noFill/>
            <a:prstDash val="sysDash"/>
            <a:miter lim="800000"/>
          </a:ln>
        </p:spPr>
        <p:txBody>
          <a:bodyPr/>
          <a:lstStyle>
            <a:lvl1pPr>
              <a:spcBef>
                <a:spcPts val="0"/>
              </a:spcBef>
              <a:defRPr sz="2400"/>
            </a:lvl1pPr>
            <a:lvl2pPr>
              <a:defRPr sz="2000"/>
            </a:lvl2pPr>
            <a:lvl3pPr>
              <a:defRPr sz="1800"/>
            </a:lvl3pPr>
            <a:lvl4pPr>
              <a:defRPr sz="1600"/>
            </a:lvl4pPr>
            <a:lvl5pPr>
              <a:defRPr sz="1600"/>
            </a:lvl5pPr>
            <a:extLs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a:defRPr/>
            </a:lvl1pPr>
            <a:extLst/>
          </a:lstStyle>
          <a:p>
            <a:pPr>
              <a:defRPr/>
            </a:pPr>
            <a:fld id="{89585CD6-3084-4209-9B15-3C6D65E0C572}" type="datetimeFigureOut">
              <a:rPr lang="en-US"/>
              <a:pPr>
                <a:defRPr/>
              </a:pPr>
              <a:t>4/6/2012</a:t>
            </a:fld>
            <a:endParaRPr lang="en-US"/>
          </a:p>
        </p:txBody>
      </p:sp>
      <p:sp>
        <p:nvSpPr>
          <p:cNvPr id="8" name="Footer Placeholder 7"/>
          <p:cNvSpPr>
            <a:spLocks noGrp="1"/>
          </p:cNvSpPr>
          <p:nvPr>
            <p:ph type="ftr" sz="quarter" idx="11"/>
          </p:nvPr>
        </p:nvSpPr>
        <p:spPr/>
        <p:txBody>
          <a:bodyPr/>
          <a:lstStyle>
            <a:lvl1pPr>
              <a:defRPr/>
            </a:lvl1pPr>
            <a:extLst/>
          </a:lstStyle>
          <a:p>
            <a:pPr>
              <a:defRPr/>
            </a:pPr>
            <a:endParaRPr lang="en-US"/>
          </a:p>
        </p:txBody>
      </p:sp>
      <p:sp>
        <p:nvSpPr>
          <p:cNvPr id="9" name="Slide Number Placeholder 8"/>
          <p:cNvSpPr>
            <a:spLocks noGrp="1"/>
          </p:cNvSpPr>
          <p:nvPr>
            <p:ph type="sldNum" sz="quarter" idx="12"/>
          </p:nvPr>
        </p:nvSpPr>
        <p:spPr/>
        <p:txBody>
          <a:bodyPr/>
          <a:lstStyle>
            <a:lvl1pPr>
              <a:defRPr/>
            </a:lvl1pPr>
            <a:extLst/>
          </a:lstStyle>
          <a:p>
            <a:pPr>
              <a:defRPr/>
            </a:pPr>
            <a:fld id="{AF1AC6B4-548D-4BE5-B7F2-752614FECE3C}" type="slidenum">
              <a:rPr lang="en-US"/>
              <a:pPr>
                <a:defRPr/>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rtlCol="0"/>
          <a:lstStyle>
            <a:extLst/>
          </a:lstStyle>
          <a:p>
            <a:r>
              <a:rPr lang="en-US" smtClean="0"/>
              <a:t>Click to edit Master title style</a:t>
            </a:r>
            <a:endParaRPr lang="en-US"/>
          </a:p>
        </p:txBody>
      </p:sp>
      <p:sp>
        <p:nvSpPr>
          <p:cNvPr id="3" name="Date Placeholder 9"/>
          <p:cNvSpPr>
            <a:spLocks noGrp="1"/>
          </p:cNvSpPr>
          <p:nvPr>
            <p:ph type="dt" sz="half" idx="10"/>
          </p:nvPr>
        </p:nvSpPr>
        <p:spPr/>
        <p:txBody>
          <a:bodyPr/>
          <a:lstStyle>
            <a:lvl1pPr>
              <a:defRPr/>
            </a:lvl1pPr>
          </a:lstStyle>
          <a:p>
            <a:pPr>
              <a:defRPr/>
            </a:pPr>
            <a:fld id="{CAB84FD3-08E5-4C65-8701-A1B472B80ECA}" type="datetimeFigureOut">
              <a:rPr lang="en-US"/>
              <a:pPr>
                <a:defRPr/>
              </a:pPr>
              <a:t>4/6/2012</a:t>
            </a:fld>
            <a:endParaRPr lang="en-US"/>
          </a:p>
        </p:txBody>
      </p:sp>
      <p:sp>
        <p:nvSpPr>
          <p:cNvPr id="4" name="Footer Placeholder 21"/>
          <p:cNvSpPr>
            <a:spLocks noGrp="1"/>
          </p:cNvSpPr>
          <p:nvPr>
            <p:ph type="ftr" sz="quarter" idx="11"/>
          </p:nvPr>
        </p:nvSpPr>
        <p:spPr/>
        <p:txBody>
          <a:bodyPr/>
          <a:lstStyle>
            <a:lvl1pPr>
              <a:defRPr/>
            </a:lvl1pPr>
          </a:lstStyle>
          <a:p>
            <a:pPr>
              <a:defRPr/>
            </a:pPr>
            <a:endParaRPr lang="en-US"/>
          </a:p>
        </p:txBody>
      </p:sp>
      <p:sp>
        <p:nvSpPr>
          <p:cNvPr id="5" name="Slide Number Placeholder 17"/>
          <p:cNvSpPr>
            <a:spLocks noGrp="1"/>
          </p:cNvSpPr>
          <p:nvPr>
            <p:ph type="sldNum" sz="quarter" idx="12"/>
          </p:nvPr>
        </p:nvSpPr>
        <p:spPr/>
        <p:txBody>
          <a:bodyPr/>
          <a:lstStyle>
            <a:lvl1pPr>
              <a:defRPr/>
            </a:lvl1pPr>
          </a:lstStyle>
          <a:p>
            <a:pPr>
              <a:defRPr/>
            </a:pPr>
            <a:fld id="{EF0F9784-2672-4FA4-9A8C-A0CE58E522C3}" type="slidenum">
              <a:rPr lang="en-US"/>
              <a:pPr>
                <a:defRPr/>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9"/>
          <p:cNvSpPr>
            <a:spLocks noGrp="1"/>
          </p:cNvSpPr>
          <p:nvPr>
            <p:ph type="dt" sz="half" idx="10"/>
          </p:nvPr>
        </p:nvSpPr>
        <p:spPr/>
        <p:txBody>
          <a:bodyPr/>
          <a:lstStyle>
            <a:lvl1pPr>
              <a:defRPr/>
            </a:lvl1pPr>
          </a:lstStyle>
          <a:p>
            <a:pPr>
              <a:defRPr/>
            </a:pPr>
            <a:fld id="{E7098706-05FC-4688-834A-4D59B13BB066}" type="datetimeFigureOut">
              <a:rPr lang="en-US"/>
              <a:pPr>
                <a:defRPr/>
              </a:pPr>
              <a:t>4/6/2012</a:t>
            </a:fld>
            <a:endParaRPr lang="en-US"/>
          </a:p>
        </p:txBody>
      </p:sp>
      <p:sp>
        <p:nvSpPr>
          <p:cNvPr id="3" name="Footer Placeholder 21"/>
          <p:cNvSpPr>
            <a:spLocks noGrp="1"/>
          </p:cNvSpPr>
          <p:nvPr>
            <p:ph type="ftr" sz="quarter" idx="11"/>
          </p:nvPr>
        </p:nvSpPr>
        <p:spPr/>
        <p:txBody>
          <a:bodyPr/>
          <a:lstStyle>
            <a:lvl1pPr>
              <a:defRPr/>
            </a:lvl1pPr>
          </a:lstStyle>
          <a:p>
            <a:pPr>
              <a:defRPr/>
            </a:pPr>
            <a:endParaRPr lang="en-US"/>
          </a:p>
        </p:txBody>
      </p:sp>
      <p:sp>
        <p:nvSpPr>
          <p:cNvPr id="4" name="Slide Number Placeholder 17"/>
          <p:cNvSpPr>
            <a:spLocks noGrp="1"/>
          </p:cNvSpPr>
          <p:nvPr>
            <p:ph type="sldNum" sz="quarter" idx="12"/>
          </p:nvPr>
        </p:nvSpPr>
        <p:spPr/>
        <p:txBody>
          <a:bodyPr/>
          <a:lstStyle>
            <a:lvl1pPr>
              <a:defRPr/>
            </a:lvl1pPr>
          </a:lstStyle>
          <a:p>
            <a:pPr>
              <a:defRPr/>
            </a:pPr>
            <a:fld id="{BB26902F-DCFB-45C1-9390-55A4150E5809}" type="slidenum">
              <a:rPr lang="en-US"/>
              <a:pPr>
                <a:defRPr/>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14400" y="4876800"/>
            <a:ext cx="7481776" cy="457200"/>
          </a:xfrm>
        </p:spPr>
        <p:txBody>
          <a:bodyPr anchor="t">
            <a:noAutofit/>
            <a:sp3d prstMaterial="softEdge">
              <a:bevelT w="0" h="0"/>
            </a:sp3d>
          </a:bodyPr>
          <a:lstStyle>
            <a:lvl1pPr algn="r">
              <a:buNone/>
              <a:defRPr sz="2500" b="0">
                <a:solidFill>
                  <a:schemeClr val="accent1"/>
                </a:solidFill>
                <a:effectLst/>
              </a:defRPr>
            </a:lvl1pPr>
            <a:extLst/>
          </a:lstStyle>
          <a:p>
            <a:r>
              <a:rPr lang="en-US" smtClean="0"/>
              <a:t>Click to edit Master title style</a:t>
            </a:r>
            <a:endParaRPr lang="en-US"/>
          </a:p>
        </p:txBody>
      </p:sp>
      <p:sp>
        <p:nvSpPr>
          <p:cNvPr id="3" name="Text Placeholder 2"/>
          <p:cNvSpPr>
            <a:spLocks noGrp="1"/>
          </p:cNvSpPr>
          <p:nvPr>
            <p:ph type="body" idx="2"/>
          </p:nvPr>
        </p:nvSpPr>
        <p:spPr>
          <a:xfrm>
            <a:off x="4419600" y="5355102"/>
            <a:ext cx="3974592" cy="914400"/>
          </a:xfrm>
        </p:spPr>
        <p:txBody>
          <a:bodyPr/>
          <a:lstStyle>
            <a:lvl1pPr marL="0" indent="0" algn="r">
              <a:buNone/>
              <a:defRPr sz="1600"/>
            </a:lvl1pPr>
            <a:lvl2pPr>
              <a:buNone/>
              <a:defRPr sz="1200"/>
            </a:lvl2pPr>
            <a:lvl3pPr>
              <a:buNone/>
              <a:defRPr sz="1000"/>
            </a:lvl3pPr>
            <a:lvl4pPr>
              <a:buNone/>
              <a:defRPr sz="900"/>
            </a:lvl4pPr>
            <a:lvl5pPr>
              <a:buNone/>
              <a:defRPr sz="900"/>
            </a:lvl5pPr>
            <a:extLst/>
          </a:lstStyle>
          <a:p>
            <a:pPr lvl="0"/>
            <a:r>
              <a:rPr lang="en-US" smtClean="0"/>
              <a:t>Click to edit Master text styles</a:t>
            </a:r>
          </a:p>
        </p:txBody>
      </p:sp>
      <p:sp>
        <p:nvSpPr>
          <p:cNvPr id="4" name="Content Placeholder 3"/>
          <p:cNvSpPr>
            <a:spLocks noGrp="1"/>
          </p:cNvSpPr>
          <p:nvPr>
            <p:ph sz="half" idx="1"/>
          </p:nvPr>
        </p:nvSpPr>
        <p:spPr>
          <a:xfrm>
            <a:off x="914400" y="274320"/>
            <a:ext cx="7479792" cy="4572000"/>
          </a:xfrm>
        </p:spPr>
        <p:txBody>
          <a:bodyPr/>
          <a:lstStyle>
            <a:lvl1pPr>
              <a:defRPr sz="3200"/>
            </a:lvl1pPr>
            <a:lvl2pPr>
              <a:defRPr sz="2800"/>
            </a:lvl2pPr>
            <a:lvl3pPr>
              <a:defRPr sz="2400"/>
            </a:lvl3pPr>
            <a:lvl4pPr>
              <a:defRPr sz="2000"/>
            </a:lvl4pPr>
            <a:lvl5pPr>
              <a:defRPr sz="2000"/>
            </a:lvl5pPr>
            <a:extLs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a:defRPr/>
            </a:lvl1pPr>
            <a:extLst/>
          </a:lstStyle>
          <a:p>
            <a:pPr>
              <a:defRPr/>
            </a:pPr>
            <a:fld id="{6095A112-0B19-4111-96A9-F5EC996E5B4A}" type="datetimeFigureOut">
              <a:rPr lang="en-US"/>
              <a:pPr>
                <a:defRPr/>
              </a:pPr>
              <a:t>4/6/2012</a:t>
            </a:fld>
            <a:endParaRPr lang="en-US"/>
          </a:p>
        </p:txBody>
      </p:sp>
      <p:sp>
        <p:nvSpPr>
          <p:cNvPr id="6" name="Footer Placeholder 5"/>
          <p:cNvSpPr>
            <a:spLocks noGrp="1"/>
          </p:cNvSpPr>
          <p:nvPr>
            <p:ph type="ftr" sz="quarter" idx="11"/>
          </p:nvPr>
        </p:nvSpPr>
        <p:spPr/>
        <p:txBody>
          <a:bodyPr/>
          <a:lstStyle>
            <a:lvl1pPr>
              <a:defRPr/>
            </a:lvl1pPr>
            <a:extLst/>
          </a:lstStyle>
          <a:p>
            <a:pPr>
              <a:defRPr/>
            </a:pPr>
            <a:endParaRPr lang="en-US"/>
          </a:p>
        </p:txBody>
      </p:sp>
      <p:sp>
        <p:nvSpPr>
          <p:cNvPr id="7" name="Slide Number Placeholder 6"/>
          <p:cNvSpPr>
            <a:spLocks noGrp="1"/>
          </p:cNvSpPr>
          <p:nvPr>
            <p:ph type="sldNum" sz="quarter" idx="12"/>
          </p:nvPr>
        </p:nvSpPr>
        <p:spPr/>
        <p:txBody>
          <a:bodyPr/>
          <a:lstStyle>
            <a:lvl1pPr>
              <a:defRPr/>
            </a:lvl1pPr>
            <a:extLst/>
          </a:lstStyle>
          <a:p>
            <a:pPr>
              <a:defRPr/>
            </a:pPr>
            <a:fld id="{8739BB29-283A-4F72-AD59-D13D972EE07E}" type="slidenum">
              <a:rPr lang="en-US"/>
              <a:pPr>
                <a:defRPr/>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5" name="Freeform 7"/>
          <p:cNvSpPr>
            <a:spLocks/>
          </p:cNvSpPr>
          <p:nvPr/>
        </p:nvSpPr>
        <p:spPr bwMode="auto">
          <a:xfrm>
            <a:off x="500063" y="5945188"/>
            <a:ext cx="4940300" cy="92075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7485" h="337">
                <a:moveTo>
                  <a:pt x="0" y="2"/>
                </a:moveTo>
                <a:lnTo>
                  <a:pt x="7485" y="337"/>
                </a:lnTo>
                <a:lnTo>
                  <a:pt x="5558" y="337"/>
                </a:lnTo>
                <a:lnTo>
                  <a:pt x="1" y="0"/>
                </a:lnTo>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a:lstStyle>
            <a:extLst/>
          </a:lstStyle>
          <a:p>
            <a:pPr fontAlgn="auto">
              <a:spcBef>
                <a:spcPts val="0"/>
              </a:spcBef>
              <a:spcAft>
                <a:spcPts val="0"/>
              </a:spcAft>
              <a:defRPr/>
            </a:pPr>
            <a:endParaRPr lang="en-US">
              <a:latin typeface="+mn-lt"/>
            </a:endParaRPr>
          </a:p>
        </p:txBody>
      </p:sp>
      <p:sp>
        <p:nvSpPr>
          <p:cNvPr id="6" name="Freeform 8"/>
          <p:cNvSpPr>
            <a:spLocks/>
          </p:cNvSpPr>
          <p:nvPr/>
        </p:nvSpPr>
        <p:spPr bwMode="auto">
          <a:xfrm>
            <a:off x="485775" y="5938838"/>
            <a:ext cx="3690938" cy="93345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591" h="588">
                <a:moveTo>
                  <a:pt x="0" y="0"/>
                </a:moveTo>
                <a:lnTo>
                  <a:pt x="5591" y="585"/>
                </a:lnTo>
                <a:lnTo>
                  <a:pt x="4415" y="588"/>
                </a:lnTo>
                <a:lnTo>
                  <a:pt x="12" y="4"/>
                </a:lnTo>
              </a:path>
            </a:pathLst>
          </a:custGeom>
          <a:solidFill>
            <a:srgbClr val="000000">
              <a:alpha val="100000"/>
            </a:srgbClr>
          </a:solidFill>
          <a:ln w="9525" cap="flat" cmpd="sng" algn="ctr">
            <a:noFill/>
            <a:prstDash val="solid"/>
            <a:round/>
            <a:headEnd type="none" w="med" len="med"/>
            <a:tailEnd type="none" w="med" len="med"/>
          </a:ln>
          <a:effectLst/>
        </p:spPr>
        <p:txBody>
          <a:bodyPr/>
          <a:lstStyle>
            <a:extLst/>
          </a:lstStyle>
          <a:p>
            <a:pPr fontAlgn="auto">
              <a:spcBef>
                <a:spcPts val="0"/>
              </a:spcBef>
              <a:spcAft>
                <a:spcPts val="0"/>
              </a:spcAft>
              <a:defRPr/>
            </a:pPr>
            <a:endParaRPr lang="en-US">
              <a:latin typeface="+mn-lt"/>
            </a:endParaRPr>
          </a:p>
        </p:txBody>
      </p:sp>
      <p:sp>
        <p:nvSpPr>
          <p:cNvPr id="7" name="Right Triangle 9"/>
          <p:cNvSpPr>
            <a:spLocks/>
          </p:cNvSpPr>
          <p:nvPr/>
        </p:nvSpPr>
        <p:spPr bwMode="auto">
          <a:xfrm>
            <a:off x="-6042" y="5791253"/>
            <a:ext cx="3402314" cy="1080868"/>
          </a:xfrm>
          <a:prstGeom prst="rtTriangle">
            <a:avLst/>
          </a:prstGeom>
          <a:blipFill>
            <a:blip r:embed="rId2" cstate="print">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anchor="ctr"/>
          <a:lstStyle>
            <a:extLst/>
          </a:lstStyle>
          <a:p>
            <a:pPr algn="ctr" fontAlgn="auto">
              <a:spcBef>
                <a:spcPts val="0"/>
              </a:spcBef>
              <a:spcAft>
                <a:spcPts val="0"/>
              </a:spcAft>
              <a:defRPr/>
            </a:pPr>
            <a:endParaRPr lang="en-US"/>
          </a:p>
        </p:txBody>
      </p:sp>
      <p:cxnSp>
        <p:nvCxnSpPr>
          <p:cNvPr id="8" name="Straight Connector 10"/>
          <p:cNvCxnSpPr/>
          <p:nvPr/>
        </p:nvCxnSpPr>
        <p:spPr>
          <a:xfrm>
            <a:off x="-9237" y="5787738"/>
            <a:ext cx="3405509" cy="108438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sp>
        <p:nvSpPr>
          <p:cNvPr id="9" name="Chevron 11"/>
          <p:cNvSpPr/>
          <p:nvPr/>
        </p:nvSpPr>
        <p:spPr>
          <a:xfrm>
            <a:off x="8664575" y="4987925"/>
            <a:ext cx="182563"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fontAlgn="auto">
              <a:spcBef>
                <a:spcPts val="0"/>
              </a:spcBef>
              <a:spcAft>
                <a:spcPts val="0"/>
              </a:spcAft>
              <a:defRPr/>
            </a:pPr>
            <a:endParaRPr lang="en-US"/>
          </a:p>
        </p:txBody>
      </p:sp>
      <p:sp>
        <p:nvSpPr>
          <p:cNvPr id="10" name="Chevron 12"/>
          <p:cNvSpPr/>
          <p:nvPr/>
        </p:nvSpPr>
        <p:spPr>
          <a:xfrm>
            <a:off x="8477250" y="4987925"/>
            <a:ext cx="182563"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fontAlgn="auto">
              <a:spcBef>
                <a:spcPts val="0"/>
              </a:spcBef>
              <a:spcAft>
                <a:spcPts val="0"/>
              </a:spcAft>
              <a:defRPr/>
            </a:pPr>
            <a:endParaRPr lang="en-US"/>
          </a:p>
        </p:txBody>
      </p:sp>
      <p:sp>
        <p:nvSpPr>
          <p:cNvPr id="4" name="Text Placeholder 3"/>
          <p:cNvSpPr>
            <a:spLocks noGrp="1"/>
          </p:cNvSpPr>
          <p:nvPr>
            <p:ph type="body" sz="half" idx="2"/>
          </p:nvPr>
        </p:nvSpPr>
        <p:spPr>
          <a:xfrm>
            <a:off x="1141232" y="5443402"/>
            <a:ext cx="7162800" cy="648232"/>
          </a:xfrm>
          <a:noFill/>
        </p:spPr>
        <p:txBody>
          <a:bodyPr tIns="0"/>
          <a:lstStyle>
            <a:lvl1pPr marL="0" marR="18288" indent="0" algn="r">
              <a:buNone/>
              <a:defRPr sz="1400"/>
            </a:lvl1pPr>
            <a:lvl2pPr>
              <a:defRPr sz="1200"/>
            </a:lvl2pPr>
            <a:lvl3pPr>
              <a:defRPr sz="1000"/>
            </a:lvl3pPr>
            <a:lvl4pPr>
              <a:defRPr sz="900"/>
            </a:lvl4pPr>
            <a:lvl5pPr>
              <a:defRPr sz="900"/>
            </a:lvl5pPr>
            <a:extLst/>
          </a:lstStyle>
          <a:p>
            <a:pPr lvl="0"/>
            <a:r>
              <a:rPr lang="en-US" smtClean="0"/>
              <a:t>Click to edit Master text styles</a:t>
            </a:r>
          </a:p>
        </p:txBody>
      </p:sp>
      <p:sp>
        <p:nvSpPr>
          <p:cNvPr id="3" name="Picture Placeholder 2"/>
          <p:cNvSpPr>
            <a:spLocks noGrp="1"/>
          </p:cNvSpPr>
          <p:nvPr>
            <p:ph type="pic" idx="1"/>
          </p:nvPr>
        </p:nvSpPr>
        <p:spPr>
          <a:xfrm>
            <a:off x="228600" y="189968"/>
            <a:ext cx="8686800" cy="4389120"/>
          </a:xfrm>
          <a:prstGeom prst="rect">
            <a:avLst/>
          </a:prstGeom>
          <a:solidFill>
            <a:schemeClr val="bg2"/>
          </a:solidFill>
          <a:ln>
            <a:solidFill>
              <a:schemeClr val="bg1"/>
            </a:solidFill>
          </a:ln>
          <a:effectLst>
            <a:innerShdw blurRad="95250">
              <a:srgbClr val="000000"/>
            </a:innerShdw>
          </a:effectLst>
        </p:spPr>
        <p:txBody>
          <a:bodyPr>
            <a:normAutofit/>
          </a:bodyPr>
          <a:lstStyle>
            <a:lvl1pPr marL="0" indent="0">
              <a:buNone/>
              <a:defRPr sz="3200"/>
            </a:lvl1pPr>
            <a:extLst/>
          </a:lstStyle>
          <a:p>
            <a:pPr lvl="0"/>
            <a:r>
              <a:rPr lang="en-US" noProof="0" smtClean="0"/>
              <a:t>Click icon to add picture</a:t>
            </a:r>
            <a:endParaRPr lang="en-US" noProof="0" dirty="0"/>
          </a:p>
        </p:txBody>
      </p:sp>
      <p:sp>
        <p:nvSpPr>
          <p:cNvPr id="2" name="Title 1"/>
          <p:cNvSpPr>
            <a:spLocks noGrp="1"/>
          </p:cNvSpPr>
          <p:nvPr>
            <p:ph type="title"/>
          </p:nvPr>
        </p:nvSpPr>
        <p:spPr>
          <a:xfrm>
            <a:off x="228600" y="4865122"/>
            <a:ext cx="8075432" cy="562672"/>
          </a:xfrm>
          <a:noFill/>
        </p:spPr>
        <p:txBody>
          <a:bodyPr anchor="t">
            <a:sp3d prstMaterial="softEdge"/>
          </a:bodyPr>
          <a:lstStyle>
            <a:lvl1pPr marR="0" algn="r">
              <a:buNone/>
              <a:defRPr sz="3000" b="0">
                <a:solidFill>
                  <a:schemeClr val="accent1"/>
                </a:solidFill>
                <a:effectLst>
                  <a:outerShdw blurRad="50800" dist="25000" dir="5400000" algn="t" rotWithShape="0">
                    <a:prstClr val="black">
                      <a:alpha val="45000"/>
                    </a:prstClr>
                  </a:outerShdw>
                </a:effectLst>
              </a:defRPr>
            </a:lvl1pPr>
            <a:extLst/>
          </a:lstStyle>
          <a:p>
            <a:r>
              <a:rPr lang="en-US" smtClean="0"/>
              <a:t>Click to edit Master title style</a:t>
            </a:r>
            <a:endParaRPr lang="en-US"/>
          </a:p>
        </p:txBody>
      </p:sp>
      <p:sp>
        <p:nvSpPr>
          <p:cNvPr id="11" name="Date Placeholder 4"/>
          <p:cNvSpPr>
            <a:spLocks noGrp="1"/>
          </p:cNvSpPr>
          <p:nvPr>
            <p:ph type="dt" sz="half" idx="10"/>
          </p:nvPr>
        </p:nvSpPr>
        <p:spPr/>
        <p:txBody>
          <a:bodyPr/>
          <a:lstStyle>
            <a:lvl1pPr>
              <a:defRPr>
                <a:solidFill>
                  <a:schemeClr val="tx1"/>
                </a:solidFill>
              </a:defRPr>
            </a:lvl1pPr>
            <a:extLst/>
          </a:lstStyle>
          <a:p>
            <a:pPr>
              <a:defRPr/>
            </a:pPr>
            <a:fld id="{E0E0D947-7A86-45F2-AEDA-673CF08455A7}" type="datetimeFigureOut">
              <a:rPr lang="en-US"/>
              <a:pPr>
                <a:defRPr/>
              </a:pPr>
              <a:t>4/6/2012</a:t>
            </a:fld>
            <a:endParaRPr lang="en-US"/>
          </a:p>
        </p:txBody>
      </p:sp>
      <p:sp>
        <p:nvSpPr>
          <p:cNvPr id="12" name="Footer Placeholder 5"/>
          <p:cNvSpPr>
            <a:spLocks noGrp="1"/>
          </p:cNvSpPr>
          <p:nvPr>
            <p:ph type="ftr" sz="quarter" idx="11"/>
          </p:nvPr>
        </p:nvSpPr>
        <p:spPr/>
        <p:txBody>
          <a:bodyPr/>
          <a:lstStyle>
            <a:lvl1pPr>
              <a:defRPr>
                <a:solidFill>
                  <a:schemeClr val="tx1"/>
                </a:solidFill>
              </a:defRPr>
            </a:lvl1pPr>
            <a:extLst/>
          </a:lstStyle>
          <a:p>
            <a:pPr>
              <a:defRPr/>
            </a:pPr>
            <a:endParaRPr lang="en-US"/>
          </a:p>
        </p:txBody>
      </p:sp>
      <p:sp>
        <p:nvSpPr>
          <p:cNvPr id="13" name="Slide Number Placeholder 6"/>
          <p:cNvSpPr>
            <a:spLocks noGrp="1"/>
          </p:cNvSpPr>
          <p:nvPr>
            <p:ph type="sldNum" sz="quarter" idx="12"/>
          </p:nvPr>
        </p:nvSpPr>
        <p:spPr/>
        <p:txBody>
          <a:bodyPr/>
          <a:lstStyle>
            <a:lvl1pPr>
              <a:defRPr>
                <a:solidFill>
                  <a:schemeClr val="tx1"/>
                </a:solidFill>
              </a:defRPr>
            </a:lvl1pPr>
            <a:extLst/>
          </a:lstStyle>
          <a:p>
            <a:pPr>
              <a:defRPr/>
            </a:pPr>
            <a:fld id="{DCBAF2E1-476D-41E4-BA0C-FF26B7E603FE}" type="slidenum">
              <a:rPr lang="en-US"/>
              <a:pPr>
                <a:defRPr/>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1481329"/>
            <a:ext cx="8229600" cy="4386071"/>
          </a:xfrm>
        </p:spPr>
        <p:txBody>
          <a:bodyPr vert="eaVert"/>
          <a:lstStyle>
            <a:extLs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9"/>
          <p:cNvSpPr>
            <a:spLocks noGrp="1"/>
          </p:cNvSpPr>
          <p:nvPr>
            <p:ph type="dt" sz="half" idx="10"/>
          </p:nvPr>
        </p:nvSpPr>
        <p:spPr/>
        <p:txBody>
          <a:bodyPr/>
          <a:lstStyle>
            <a:lvl1pPr>
              <a:defRPr/>
            </a:lvl1pPr>
          </a:lstStyle>
          <a:p>
            <a:pPr>
              <a:defRPr/>
            </a:pPr>
            <a:fld id="{3AAFDBEE-3745-4DC0-B2F0-C9A1C6AC4C97}" type="datetimeFigureOut">
              <a:rPr lang="en-US"/>
              <a:pPr>
                <a:defRPr/>
              </a:pPr>
              <a:t>4/6/2012</a:t>
            </a:fld>
            <a:endParaRPr lang="en-US"/>
          </a:p>
        </p:txBody>
      </p:sp>
      <p:sp>
        <p:nvSpPr>
          <p:cNvPr id="5" name="Footer Placeholder 21"/>
          <p:cNvSpPr>
            <a:spLocks noGrp="1"/>
          </p:cNvSpPr>
          <p:nvPr>
            <p:ph type="ftr" sz="quarter" idx="11"/>
          </p:nvPr>
        </p:nvSpPr>
        <p:spPr/>
        <p:txBody>
          <a:bodyPr/>
          <a:lstStyle>
            <a:lvl1pPr>
              <a:defRPr/>
            </a:lvl1pPr>
          </a:lstStyle>
          <a:p>
            <a:pPr>
              <a:defRPr/>
            </a:pPr>
            <a:endParaRPr lang="en-US"/>
          </a:p>
        </p:txBody>
      </p:sp>
      <p:sp>
        <p:nvSpPr>
          <p:cNvPr id="6" name="Slide Number Placeholder 17"/>
          <p:cNvSpPr>
            <a:spLocks noGrp="1"/>
          </p:cNvSpPr>
          <p:nvPr>
            <p:ph type="sldNum" sz="quarter" idx="12"/>
          </p:nvPr>
        </p:nvSpPr>
        <p:spPr/>
        <p:txBody>
          <a:bodyPr/>
          <a:lstStyle>
            <a:lvl1pPr>
              <a:defRPr/>
            </a:lvl1pPr>
          </a:lstStyle>
          <a:p>
            <a:pPr>
              <a:defRPr/>
            </a:pPr>
            <a:fld id="{6E111363-B3D5-4665-BB99-21590D198A7F}" type="slidenum">
              <a:rPr lang="en-US"/>
              <a:pPr>
                <a:defRPr/>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844013" y="274640"/>
            <a:ext cx="1777470" cy="5592761"/>
          </a:xfrm>
        </p:spPr>
        <p:txBody>
          <a:bodyPr vert="eaVert"/>
          <a:lstStyle>
            <a:extLs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41"/>
            <a:ext cx="6324600" cy="5592760"/>
          </a:xfrm>
        </p:spPr>
        <p:txBody>
          <a:bodyPr vert="eaVert"/>
          <a:lstStyle>
            <a:extLs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9"/>
          <p:cNvSpPr>
            <a:spLocks noGrp="1"/>
          </p:cNvSpPr>
          <p:nvPr>
            <p:ph type="dt" sz="half" idx="10"/>
          </p:nvPr>
        </p:nvSpPr>
        <p:spPr/>
        <p:txBody>
          <a:bodyPr/>
          <a:lstStyle>
            <a:lvl1pPr>
              <a:defRPr/>
            </a:lvl1pPr>
          </a:lstStyle>
          <a:p>
            <a:pPr>
              <a:defRPr/>
            </a:pPr>
            <a:fld id="{4DE97973-8ADE-49A2-9356-A8FF9008D774}" type="datetimeFigureOut">
              <a:rPr lang="en-US"/>
              <a:pPr>
                <a:defRPr/>
              </a:pPr>
              <a:t>4/6/2012</a:t>
            </a:fld>
            <a:endParaRPr lang="en-US"/>
          </a:p>
        </p:txBody>
      </p:sp>
      <p:sp>
        <p:nvSpPr>
          <p:cNvPr id="5" name="Footer Placeholder 21"/>
          <p:cNvSpPr>
            <a:spLocks noGrp="1"/>
          </p:cNvSpPr>
          <p:nvPr>
            <p:ph type="ftr" sz="quarter" idx="11"/>
          </p:nvPr>
        </p:nvSpPr>
        <p:spPr/>
        <p:txBody>
          <a:bodyPr/>
          <a:lstStyle>
            <a:lvl1pPr>
              <a:defRPr/>
            </a:lvl1pPr>
          </a:lstStyle>
          <a:p>
            <a:pPr>
              <a:defRPr/>
            </a:pPr>
            <a:endParaRPr lang="en-US"/>
          </a:p>
        </p:txBody>
      </p:sp>
      <p:sp>
        <p:nvSpPr>
          <p:cNvPr id="6" name="Slide Number Placeholder 17"/>
          <p:cNvSpPr>
            <a:spLocks noGrp="1"/>
          </p:cNvSpPr>
          <p:nvPr>
            <p:ph type="sldNum" sz="quarter" idx="12"/>
          </p:nvPr>
        </p:nvSpPr>
        <p:spPr/>
        <p:txBody>
          <a:bodyPr/>
          <a:lstStyle>
            <a:lvl1pPr>
              <a:defRPr/>
            </a:lvl1pPr>
          </a:lstStyle>
          <a:p>
            <a:pPr>
              <a:defRPr/>
            </a:pPr>
            <a:fld id="{E03B0CD9-6901-4E8E-9D54-1C0503AD4387}" type="slidenum">
              <a:rPr lang="en-US"/>
              <a:pPr>
                <a:defRPr/>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13" name="Freeform 12"/>
          <p:cNvSpPr>
            <a:spLocks/>
          </p:cNvSpPr>
          <p:nvPr/>
        </p:nvSpPr>
        <p:spPr bwMode="auto">
          <a:xfrm>
            <a:off x="500063" y="5945188"/>
            <a:ext cx="4940300" cy="92075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7485" h="337">
                <a:moveTo>
                  <a:pt x="0" y="2"/>
                </a:moveTo>
                <a:lnTo>
                  <a:pt x="7485" y="337"/>
                </a:lnTo>
                <a:lnTo>
                  <a:pt x="5558" y="337"/>
                </a:lnTo>
                <a:lnTo>
                  <a:pt x="1" y="0"/>
                </a:lnTo>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a:lstStyle>
            <a:extLst/>
          </a:lstStyle>
          <a:p>
            <a:pPr fontAlgn="auto">
              <a:spcBef>
                <a:spcPts val="0"/>
              </a:spcBef>
              <a:spcAft>
                <a:spcPts val="0"/>
              </a:spcAft>
              <a:defRPr/>
            </a:pPr>
            <a:endParaRPr lang="en-US">
              <a:latin typeface="+mn-lt"/>
            </a:endParaRPr>
          </a:p>
        </p:txBody>
      </p:sp>
      <p:sp>
        <p:nvSpPr>
          <p:cNvPr id="12" name="Freeform 11"/>
          <p:cNvSpPr>
            <a:spLocks/>
          </p:cNvSpPr>
          <p:nvPr/>
        </p:nvSpPr>
        <p:spPr bwMode="auto">
          <a:xfrm>
            <a:off x="485775" y="5938838"/>
            <a:ext cx="3690938" cy="93345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591" h="588">
                <a:moveTo>
                  <a:pt x="0" y="0"/>
                </a:moveTo>
                <a:lnTo>
                  <a:pt x="5591" y="585"/>
                </a:lnTo>
                <a:lnTo>
                  <a:pt x="4415" y="588"/>
                </a:lnTo>
                <a:lnTo>
                  <a:pt x="12" y="4"/>
                </a:lnTo>
              </a:path>
            </a:pathLst>
          </a:custGeom>
          <a:solidFill>
            <a:srgbClr val="000000">
              <a:alpha val="100000"/>
            </a:srgbClr>
          </a:solidFill>
          <a:ln w="9525" cap="flat" cmpd="sng" algn="ctr">
            <a:noFill/>
            <a:prstDash val="solid"/>
            <a:round/>
            <a:headEnd type="none" w="med" len="med"/>
            <a:tailEnd type="none" w="med" len="med"/>
          </a:ln>
          <a:effectLst/>
        </p:spPr>
        <p:txBody>
          <a:bodyPr/>
          <a:lstStyle>
            <a:extLst/>
          </a:lstStyle>
          <a:p>
            <a:pPr fontAlgn="auto">
              <a:spcBef>
                <a:spcPts val="0"/>
              </a:spcBef>
              <a:spcAft>
                <a:spcPts val="0"/>
              </a:spcAft>
              <a:defRPr/>
            </a:pPr>
            <a:endParaRPr lang="en-US">
              <a:latin typeface="+mn-lt"/>
            </a:endParaRPr>
          </a:p>
        </p:txBody>
      </p:sp>
      <p:sp>
        <p:nvSpPr>
          <p:cNvPr id="14" name="Right Triangle 13"/>
          <p:cNvSpPr>
            <a:spLocks/>
          </p:cNvSpPr>
          <p:nvPr/>
        </p:nvSpPr>
        <p:spPr bwMode="auto">
          <a:xfrm>
            <a:off x="-6042" y="5791253"/>
            <a:ext cx="3402314" cy="1080868"/>
          </a:xfrm>
          <a:prstGeom prst="rtTriangle">
            <a:avLst/>
          </a:prstGeom>
          <a:blipFill>
            <a:blip r:embed="rId13" cstate="print">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anchor="ctr"/>
          <a:lstStyle>
            <a:extLst/>
          </a:lstStyle>
          <a:p>
            <a:pPr algn="ctr" fontAlgn="auto">
              <a:spcBef>
                <a:spcPts val="0"/>
              </a:spcBef>
              <a:spcAft>
                <a:spcPts val="0"/>
              </a:spcAft>
              <a:defRPr/>
            </a:pPr>
            <a:endParaRPr lang="en-US"/>
          </a:p>
        </p:txBody>
      </p:sp>
      <p:cxnSp>
        <p:nvCxnSpPr>
          <p:cNvPr id="15" name="Straight Connector 14"/>
          <p:cNvCxnSpPr/>
          <p:nvPr/>
        </p:nvCxnSpPr>
        <p:spPr>
          <a:xfrm>
            <a:off x="-9237" y="5787738"/>
            <a:ext cx="3405509" cy="108438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sp>
        <p:nvSpPr>
          <p:cNvPr id="9" name="Title Placeholder 8"/>
          <p:cNvSpPr>
            <a:spLocks noGrp="1"/>
          </p:cNvSpPr>
          <p:nvPr>
            <p:ph type="title"/>
          </p:nvPr>
        </p:nvSpPr>
        <p:spPr>
          <a:xfrm>
            <a:off x="457200" y="274638"/>
            <a:ext cx="8229600" cy="1143000"/>
          </a:xfrm>
          <a:prstGeom prst="rect">
            <a:avLst/>
          </a:prstGeom>
        </p:spPr>
        <p:txBody>
          <a:bodyPr vert="horz" anchor="ctr">
            <a:normAutofit/>
            <a:scene3d>
              <a:camera prst="orthographicFront"/>
              <a:lightRig rig="soft" dir="t"/>
            </a:scene3d>
            <a:sp3d prstMaterial="softEdge">
              <a:bevelT w="25400" h="25400"/>
            </a:sp3d>
          </a:bodyPr>
          <a:lstStyle>
            <a:extLst/>
          </a:lstStyle>
          <a:p>
            <a:r>
              <a:rPr lang="en-US" smtClean="0"/>
              <a:t>Click to edit Master title style</a:t>
            </a:r>
            <a:endParaRPr lang="en-US"/>
          </a:p>
        </p:txBody>
      </p:sp>
      <p:sp>
        <p:nvSpPr>
          <p:cNvPr id="1033" name="Text Placeholder 29"/>
          <p:cNvSpPr>
            <a:spLocks noGrp="1"/>
          </p:cNvSpPr>
          <p:nvPr>
            <p:ph type="body" idx="1"/>
          </p:nvPr>
        </p:nvSpPr>
        <p:spPr bwMode="auto">
          <a:xfrm>
            <a:off x="457200" y="1481138"/>
            <a:ext cx="8229600" cy="452596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 name="Date Placeholder 9"/>
          <p:cNvSpPr>
            <a:spLocks noGrp="1"/>
          </p:cNvSpPr>
          <p:nvPr>
            <p:ph type="dt" sz="half" idx="2"/>
          </p:nvPr>
        </p:nvSpPr>
        <p:spPr>
          <a:xfrm>
            <a:off x="6727825" y="6408738"/>
            <a:ext cx="1919288" cy="365125"/>
          </a:xfrm>
          <a:prstGeom prst="rect">
            <a:avLst/>
          </a:prstGeom>
        </p:spPr>
        <p:txBody>
          <a:bodyPr vert="horz" anchor="b"/>
          <a:lstStyle>
            <a:lvl1pPr algn="l" eaLnBrk="1" fontAlgn="auto" latinLnBrk="0" hangingPunct="1">
              <a:spcBef>
                <a:spcPts val="0"/>
              </a:spcBef>
              <a:spcAft>
                <a:spcPts val="0"/>
              </a:spcAft>
              <a:defRPr kumimoji="0" sz="1000">
                <a:solidFill>
                  <a:schemeClr val="tx1"/>
                </a:solidFill>
                <a:latin typeface="+mn-lt"/>
              </a:defRPr>
            </a:lvl1pPr>
            <a:extLst/>
          </a:lstStyle>
          <a:p>
            <a:pPr>
              <a:defRPr/>
            </a:pPr>
            <a:fld id="{4E978376-8D50-43EC-84A0-D924D786C8B0}" type="datetimeFigureOut">
              <a:rPr lang="en-US"/>
              <a:pPr>
                <a:defRPr/>
              </a:pPr>
              <a:t>4/6/2012</a:t>
            </a:fld>
            <a:endParaRPr lang="en-US"/>
          </a:p>
        </p:txBody>
      </p:sp>
      <p:sp>
        <p:nvSpPr>
          <p:cNvPr id="22" name="Footer Placeholder 21"/>
          <p:cNvSpPr>
            <a:spLocks noGrp="1"/>
          </p:cNvSpPr>
          <p:nvPr>
            <p:ph type="ftr" sz="quarter" idx="3"/>
          </p:nvPr>
        </p:nvSpPr>
        <p:spPr>
          <a:xfrm>
            <a:off x="4379913" y="6408738"/>
            <a:ext cx="2351087" cy="365125"/>
          </a:xfrm>
          <a:prstGeom prst="rect">
            <a:avLst/>
          </a:prstGeom>
        </p:spPr>
        <p:txBody>
          <a:bodyPr vert="horz" anchor="b"/>
          <a:lstStyle>
            <a:lvl1pPr algn="r" eaLnBrk="1" fontAlgn="auto" latinLnBrk="0" hangingPunct="1">
              <a:spcBef>
                <a:spcPts val="0"/>
              </a:spcBef>
              <a:spcAft>
                <a:spcPts val="0"/>
              </a:spcAft>
              <a:defRPr kumimoji="0" sz="1000">
                <a:solidFill>
                  <a:schemeClr val="tx1"/>
                </a:solidFill>
                <a:latin typeface="+mn-lt"/>
              </a:defRPr>
            </a:lvl1pPr>
            <a:extLst/>
          </a:lstStyle>
          <a:p>
            <a:pPr>
              <a:defRPr/>
            </a:pPr>
            <a:endParaRPr lang="en-US"/>
          </a:p>
        </p:txBody>
      </p:sp>
      <p:sp>
        <p:nvSpPr>
          <p:cNvPr id="18" name="Slide Number Placeholder 17"/>
          <p:cNvSpPr>
            <a:spLocks noGrp="1"/>
          </p:cNvSpPr>
          <p:nvPr>
            <p:ph type="sldNum" sz="quarter" idx="4"/>
          </p:nvPr>
        </p:nvSpPr>
        <p:spPr>
          <a:xfrm>
            <a:off x="8647113" y="6408738"/>
            <a:ext cx="366712" cy="365125"/>
          </a:xfrm>
          <a:prstGeom prst="rect">
            <a:avLst/>
          </a:prstGeom>
        </p:spPr>
        <p:txBody>
          <a:bodyPr vert="horz" anchor="b"/>
          <a:lstStyle>
            <a:lvl1pPr algn="r" eaLnBrk="1" fontAlgn="auto" latinLnBrk="0" hangingPunct="1">
              <a:spcBef>
                <a:spcPts val="0"/>
              </a:spcBef>
              <a:spcAft>
                <a:spcPts val="0"/>
              </a:spcAft>
              <a:defRPr kumimoji="0" sz="1000" b="0">
                <a:solidFill>
                  <a:schemeClr val="tx1"/>
                </a:solidFill>
                <a:latin typeface="+mn-lt"/>
              </a:defRPr>
            </a:lvl1pPr>
            <a:extLst/>
          </a:lstStyle>
          <a:p>
            <a:pPr>
              <a:defRPr/>
            </a:pPr>
            <a:fld id="{F51FA58E-AC9E-4C9C-B07A-59A28F4926A0}"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72" r:id="rId1"/>
    <p:sldLayoutId id="2147483671" r:id="rId2"/>
    <p:sldLayoutId id="2147483673" r:id="rId3"/>
    <p:sldLayoutId id="2147483670" r:id="rId4"/>
    <p:sldLayoutId id="2147483674" r:id="rId5"/>
    <p:sldLayoutId id="2147483669" r:id="rId6"/>
    <p:sldLayoutId id="2147483668" r:id="rId7"/>
    <p:sldLayoutId id="2147483675" r:id="rId8"/>
    <p:sldLayoutId id="2147483676" r:id="rId9"/>
    <p:sldLayoutId id="2147483667" r:id="rId10"/>
    <p:sldLayoutId id="2147483666" r:id="rId11"/>
  </p:sldLayoutIdLst>
  <p:txStyles>
    <p:titleStyle>
      <a:lvl1pPr algn="l" rtl="0" eaLnBrk="0" fontAlgn="base" hangingPunct="0">
        <a:spcBef>
          <a:spcPct val="0"/>
        </a:spcBef>
        <a:spcAft>
          <a:spcPct val="0"/>
        </a:spcAft>
        <a:defRPr sz="4100" b="1" kern="1200">
          <a:solidFill>
            <a:schemeClr val="tx2"/>
          </a:solidFill>
          <a:effectLst>
            <a:outerShdw blurRad="31750" dist="25400" dir="5400000" algn="tl" rotWithShape="0">
              <a:srgbClr val="000000">
                <a:alpha val="25000"/>
              </a:srgbClr>
            </a:outerShdw>
          </a:effectLst>
          <a:latin typeface="+mj-lt"/>
          <a:ea typeface="+mj-ea"/>
          <a:cs typeface="+mj-cs"/>
        </a:defRPr>
      </a:lvl1pPr>
      <a:lvl2pPr algn="l" rtl="0" eaLnBrk="0" fontAlgn="base" hangingPunct="0">
        <a:spcBef>
          <a:spcPct val="0"/>
        </a:spcBef>
        <a:spcAft>
          <a:spcPct val="0"/>
        </a:spcAft>
        <a:defRPr sz="4100" b="1">
          <a:solidFill>
            <a:schemeClr val="tx2"/>
          </a:solidFill>
          <a:latin typeface="Lucida Sans Unicode" pitchFamily="34" charset="0"/>
        </a:defRPr>
      </a:lvl2pPr>
      <a:lvl3pPr algn="l" rtl="0" eaLnBrk="0" fontAlgn="base" hangingPunct="0">
        <a:spcBef>
          <a:spcPct val="0"/>
        </a:spcBef>
        <a:spcAft>
          <a:spcPct val="0"/>
        </a:spcAft>
        <a:defRPr sz="4100" b="1">
          <a:solidFill>
            <a:schemeClr val="tx2"/>
          </a:solidFill>
          <a:latin typeface="Lucida Sans Unicode" pitchFamily="34" charset="0"/>
        </a:defRPr>
      </a:lvl3pPr>
      <a:lvl4pPr algn="l" rtl="0" eaLnBrk="0" fontAlgn="base" hangingPunct="0">
        <a:spcBef>
          <a:spcPct val="0"/>
        </a:spcBef>
        <a:spcAft>
          <a:spcPct val="0"/>
        </a:spcAft>
        <a:defRPr sz="4100" b="1">
          <a:solidFill>
            <a:schemeClr val="tx2"/>
          </a:solidFill>
          <a:latin typeface="Lucida Sans Unicode" pitchFamily="34" charset="0"/>
        </a:defRPr>
      </a:lvl4pPr>
      <a:lvl5pPr algn="l" rtl="0" eaLnBrk="0" fontAlgn="base" hangingPunct="0">
        <a:spcBef>
          <a:spcPct val="0"/>
        </a:spcBef>
        <a:spcAft>
          <a:spcPct val="0"/>
        </a:spcAft>
        <a:defRPr sz="4100" b="1">
          <a:solidFill>
            <a:schemeClr val="tx2"/>
          </a:solidFill>
          <a:latin typeface="Lucida Sans Unicode" pitchFamily="34" charset="0"/>
        </a:defRPr>
      </a:lvl5pPr>
      <a:lvl6pPr marL="457200" algn="l" rtl="0" fontAlgn="base">
        <a:spcBef>
          <a:spcPct val="0"/>
        </a:spcBef>
        <a:spcAft>
          <a:spcPct val="0"/>
        </a:spcAft>
        <a:defRPr sz="4100" b="1">
          <a:solidFill>
            <a:schemeClr val="tx2"/>
          </a:solidFill>
          <a:latin typeface="Lucida Sans Unicode" pitchFamily="34" charset="0"/>
        </a:defRPr>
      </a:lvl6pPr>
      <a:lvl7pPr marL="914400" algn="l" rtl="0" fontAlgn="base">
        <a:spcBef>
          <a:spcPct val="0"/>
        </a:spcBef>
        <a:spcAft>
          <a:spcPct val="0"/>
        </a:spcAft>
        <a:defRPr sz="4100" b="1">
          <a:solidFill>
            <a:schemeClr val="tx2"/>
          </a:solidFill>
          <a:latin typeface="Lucida Sans Unicode" pitchFamily="34" charset="0"/>
        </a:defRPr>
      </a:lvl7pPr>
      <a:lvl8pPr marL="1371600" algn="l" rtl="0" fontAlgn="base">
        <a:spcBef>
          <a:spcPct val="0"/>
        </a:spcBef>
        <a:spcAft>
          <a:spcPct val="0"/>
        </a:spcAft>
        <a:defRPr sz="4100" b="1">
          <a:solidFill>
            <a:schemeClr val="tx2"/>
          </a:solidFill>
          <a:latin typeface="Lucida Sans Unicode" pitchFamily="34" charset="0"/>
        </a:defRPr>
      </a:lvl8pPr>
      <a:lvl9pPr marL="1828800" algn="l" rtl="0" fontAlgn="base">
        <a:spcBef>
          <a:spcPct val="0"/>
        </a:spcBef>
        <a:spcAft>
          <a:spcPct val="0"/>
        </a:spcAft>
        <a:defRPr sz="4100" b="1">
          <a:solidFill>
            <a:schemeClr val="tx2"/>
          </a:solidFill>
          <a:latin typeface="Lucida Sans Unicode" pitchFamily="34" charset="0"/>
        </a:defRPr>
      </a:lvl9pPr>
      <a:extLst/>
    </p:titleStyle>
    <p:bodyStyle>
      <a:lvl1pPr marL="365125" indent="-255588" algn="l" rtl="0" eaLnBrk="0" fontAlgn="base" hangingPunct="0">
        <a:spcBef>
          <a:spcPts val="400"/>
        </a:spcBef>
        <a:spcAft>
          <a:spcPct val="0"/>
        </a:spcAft>
        <a:buClr>
          <a:schemeClr val="accent1"/>
        </a:buClr>
        <a:buSzPct val="68000"/>
        <a:buFont typeface="Wingdings 3" pitchFamily="18" charset="2"/>
        <a:buChar char=""/>
        <a:defRPr sz="2700" kern="1200">
          <a:solidFill>
            <a:schemeClr val="tx1"/>
          </a:solidFill>
          <a:latin typeface="+mn-lt"/>
          <a:ea typeface="+mn-ea"/>
          <a:cs typeface="+mn-cs"/>
        </a:defRPr>
      </a:lvl1pPr>
      <a:lvl2pPr marL="620713" indent="-228600" algn="l" rtl="0" eaLnBrk="0" fontAlgn="base" hangingPunct="0">
        <a:spcBef>
          <a:spcPts val="325"/>
        </a:spcBef>
        <a:spcAft>
          <a:spcPct val="0"/>
        </a:spcAft>
        <a:buClr>
          <a:schemeClr val="accent1"/>
        </a:buClr>
        <a:buFont typeface="Verdana" pitchFamily="34" charset="0"/>
        <a:buChar char="◦"/>
        <a:defRPr sz="2300" kern="1200">
          <a:solidFill>
            <a:schemeClr val="tx1"/>
          </a:solidFill>
          <a:latin typeface="+mn-lt"/>
          <a:ea typeface="+mn-ea"/>
          <a:cs typeface="+mn-cs"/>
        </a:defRPr>
      </a:lvl2pPr>
      <a:lvl3pPr marL="858838" indent="-228600" algn="l" rtl="0" eaLnBrk="0" fontAlgn="base" hangingPunct="0">
        <a:spcBef>
          <a:spcPts val="350"/>
        </a:spcBef>
        <a:spcAft>
          <a:spcPct val="0"/>
        </a:spcAft>
        <a:buClr>
          <a:schemeClr val="accent2"/>
        </a:buClr>
        <a:buSzPct val="100000"/>
        <a:buFont typeface="Wingdings 2" pitchFamily="18" charset="2"/>
        <a:buChar char=""/>
        <a:defRPr sz="2100" kern="1200">
          <a:solidFill>
            <a:schemeClr val="tx1"/>
          </a:solidFill>
          <a:latin typeface="+mn-lt"/>
          <a:ea typeface="+mn-ea"/>
          <a:cs typeface="+mn-cs"/>
        </a:defRPr>
      </a:lvl3pPr>
      <a:lvl4pPr marL="1143000" indent="-228600" algn="l" rtl="0" eaLnBrk="0" fontAlgn="base" hangingPunct="0">
        <a:spcBef>
          <a:spcPts val="350"/>
        </a:spcBef>
        <a:spcAft>
          <a:spcPct val="0"/>
        </a:spcAft>
        <a:buClr>
          <a:schemeClr val="accent2"/>
        </a:buClr>
        <a:buFont typeface="Wingdings 2" pitchFamily="18" charset="2"/>
        <a:buChar char=""/>
        <a:defRPr sz="1900" kern="1200">
          <a:solidFill>
            <a:schemeClr val="tx1"/>
          </a:solidFill>
          <a:latin typeface="+mn-lt"/>
          <a:ea typeface="+mn-ea"/>
          <a:cs typeface="+mn-cs"/>
        </a:defRPr>
      </a:lvl4pPr>
      <a:lvl5pPr marL="1371600" indent="-228600" algn="l" rtl="0" eaLnBrk="0" fontAlgn="base" hangingPunct="0">
        <a:spcBef>
          <a:spcPts val="350"/>
        </a:spcBef>
        <a:spcAft>
          <a:spcPct val="0"/>
        </a:spcAft>
        <a:buClr>
          <a:schemeClr val="accent2"/>
        </a:buClr>
        <a:buFont typeface="Wingdings 2" pitchFamily="18" charset="2"/>
        <a:buChar char=""/>
        <a:defRPr kern="1200">
          <a:solidFill>
            <a:schemeClr val="tx1"/>
          </a:solidFill>
          <a:latin typeface="+mn-lt"/>
          <a:ea typeface="+mn-ea"/>
          <a:cs typeface="+mn-cs"/>
        </a:defRPr>
      </a:lvl5pPr>
      <a:lvl6pPr marL="1600200" indent="-228600" algn="l" rtl="0" eaLnBrk="1" latinLnBrk="0" hangingPunct="1">
        <a:spcBef>
          <a:spcPts val="350"/>
        </a:spcBef>
        <a:buClr>
          <a:schemeClr val="accent3"/>
        </a:buClr>
        <a:buFont typeface="Wingdings 2"/>
        <a:buChar char=""/>
        <a:defRPr kumimoji="0" sz="1800" kern="1200">
          <a:solidFill>
            <a:schemeClr val="tx1"/>
          </a:solidFill>
          <a:latin typeface="+mn-lt"/>
          <a:ea typeface="+mn-ea"/>
          <a:cs typeface="+mn-cs"/>
        </a:defRPr>
      </a:lvl6pPr>
      <a:lvl7pPr marL="1828800" indent="-228600" algn="l" rtl="0" eaLnBrk="1" latinLnBrk="0" hangingPunct="1">
        <a:spcBef>
          <a:spcPts val="350"/>
        </a:spcBef>
        <a:buClr>
          <a:schemeClr val="accent3"/>
        </a:buClr>
        <a:buFont typeface="Wingdings 2"/>
        <a:buChar char=""/>
        <a:defRPr kumimoji="0" sz="1600" kern="1200">
          <a:solidFill>
            <a:schemeClr val="tx1"/>
          </a:solidFill>
          <a:latin typeface="+mn-lt"/>
          <a:ea typeface="+mn-ea"/>
          <a:cs typeface="+mn-cs"/>
        </a:defRPr>
      </a:lvl7pPr>
      <a:lvl8pPr marL="2057400" indent="-228600" algn="l" rtl="0" eaLnBrk="1" latinLnBrk="0" hangingPunct="1">
        <a:spcBef>
          <a:spcPts val="350"/>
        </a:spcBef>
        <a:buClr>
          <a:schemeClr val="accent3"/>
        </a:buClr>
        <a:buFont typeface="Wingdings 2"/>
        <a:buChar char=""/>
        <a:defRPr kumimoji="0" sz="1600" kern="1200">
          <a:solidFill>
            <a:schemeClr val="tx1"/>
          </a:solidFill>
          <a:latin typeface="+mn-lt"/>
          <a:ea typeface="+mn-ea"/>
          <a:cs typeface="+mn-cs"/>
        </a:defRPr>
      </a:lvl8pPr>
      <a:lvl9pPr marL="2286000" indent="-228600" algn="l" rtl="0" eaLnBrk="1" latinLnBrk="0" hangingPunct="1">
        <a:spcBef>
          <a:spcPts val="350"/>
        </a:spcBef>
        <a:buClr>
          <a:schemeClr val="accent3"/>
        </a:buClr>
        <a:buFont typeface="Wingdings 2"/>
        <a:buChar char=""/>
        <a:defRPr kumimoji="0" sz="16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hyperlink" Target="http://esubmit.rita.dot.gov/" TargetMode="Externa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hyperlink" Target="mailto:marianne.seguin@dot.gov" TargetMode="Externa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62000" y="304800"/>
            <a:ext cx="7772400" cy="3733800"/>
          </a:xfrm>
        </p:spPr>
        <p:txBody>
          <a:bodyPr/>
          <a:lstStyle/>
          <a:p>
            <a:pPr algn="ctr" eaLnBrk="1" fontAlgn="auto" hangingPunct="1">
              <a:spcAft>
                <a:spcPts val="0"/>
              </a:spcAft>
              <a:defRPr/>
            </a:pPr>
            <a:r>
              <a:rPr lang="en-US" dirty="0" smtClean="0"/>
              <a:t>Tarmac Delay Reporting</a:t>
            </a:r>
            <a:br>
              <a:rPr lang="en-US" dirty="0" smtClean="0"/>
            </a:br>
            <a:r>
              <a:rPr lang="en-US" sz="3600" dirty="0" smtClean="0"/>
              <a:t>14 CFR Part 244</a:t>
            </a:r>
            <a:endParaRPr lang="en-US" sz="3600" dirty="0"/>
          </a:p>
        </p:txBody>
      </p:sp>
      <p:sp>
        <p:nvSpPr>
          <p:cNvPr id="13314" name="Subtitle 2"/>
          <p:cNvSpPr>
            <a:spLocks noGrp="1"/>
          </p:cNvSpPr>
          <p:nvPr>
            <p:ph type="subTitle" idx="1"/>
          </p:nvPr>
        </p:nvSpPr>
        <p:spPr>
          <a:xfrm>
            <a:off x="533400" y="1752600"/>
            <a:ext cx="8382000" cy="4572000"/>
          </a:xfrm>
        </p:spPr>
        <p:txBody>
          <a:bodyPr/>
          <a:lstStyle/>
          <a:p>
            <a:pPr marR="0" algn="l" eaLnBrk="1" hangingPunct="1"/>
            <a:endParaRPr lang="en-US" sz="3400" smtClean="0">
              <a:solidFill>
                <a:schemeClr val="tx1"/>
              </a:solidFill>
            </a:endParaRPr>
          </a:p>
          <a:p>
            <a:pPr marR="0" algn="l" eaLnBrk="1" hangingPunct="1">
              <a:buFont typeface="Arial" charset="0"/>
              <a:buChar char="•"/>
            </a:pPr>
            <a:endParaRPr lang="en-US" sz="3400" smtClean="0">
              <a:solidFill>
                <a:schemeClr val="bg1"/>
              </a:solidFill>
            </a:endParaRPr>
          </a:p>
          <a:p>
            <a:pPr marR="0" algn="l" eaLnBrk="1" hangingPunct="1">
              <a:buFont typeface="Arial" charset="0"/>
              <a:buChar char="•"/>
            </a:pPr>
            <a:endParaRPr lang="en-US" sz="3400" smtClean="0">
              <a:solidFill>
                <a:schemeClr val="bg1"/>
              </a:solidFil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92500" lnSpcReduction="20000"/>
          </a:bodyPr>
          <a:lstStyle/>
          <a:p>
            <a:pPr marL="365760" indent="-256032" eaLnBrk="1" fontAlgn="auto" hangingPunct="1">
              <a:spcAft>
                <a:spcPts val="0"/>
              </a:spcAft>
              <a:buFont typeface="Arial" pitchFamily="34" charset="0"/>
              <a:buChar char="•"/>
              <a:defRPr/>
            </a:pPr>
            <a:r>
              <a:rPr lang="en-US" sz="3000" dirty="0" smtClean="0"/>
              <a:t>U.S. and foreign air carriers operating passenger flights in, to, or from the U.S. with at least one aircraft with an original passenger capacity of 30 or more seats. </a:t>
            </a:r>
          </a:p>
          <a:p>
            <a:pPr marL="365760" indent="-256032" eaLnBrk="1" fontAlgn="auto" hangingPunct="1">
              <a:spcAft>
                <a:spcPts val="0"/>
              </a:spcAft>
              <a:buFont typeface="Arial" pitchFamily="34" charset="0"/>
              <a:buChar char="•"/>
              <a:defRPr/>
            </a:pPr>
            <a:endParaRPr lang="en-US" sz="3000" dirty="0" smtClean="0"/>
          </a:p>
          <a:p>
            <a:pPr marL="365760" indent="-256032" eaLnBrk="1" fontAlgn="auto" hangingPunct="1">
              <a:spcAft>
                <a:spcPts val="0"/>
              </a:spcAft>
              <a:buFont typeface="Arial" pitchFamily="34" charset="0"/>
              <a:buChar char="•"/>
              <a:defRPr/>
            </a:pPr>
            <a:r>
              <a:rPr lang="en-US" sz="3000" dirty="0" smtClean="0"/>
              <a:t>Does </a:t>
            </a:r>
            <a:r>
              <a:rPr lang="en-US" sz="3000" u="sng" dirty="0" smtClean="0"/>
              <a:t>not</a:t>
            </a:r>
            <a:r>
              <a:rPr lang="en-US" sz="3000" dirty="0" smtClean="0"/>
              <a:t> cover foreign charter operators who operate flights from a foreign point to the U.S. and return to a foreign location and do not pick up any U.S.-originating passengers.</a:t>
            </a:r>
          </a:p>
          <a:p>
            <a:pPr marL="365760" indent="-256032" eaLnBrk="1" fontAlgn="auto" hangingPunct="1">
              <a:spcAft>
                <a:spcPts val="0"/>
              </a:spcAft>
              <a:buFont typeface="Arial" pitchFamily="34" charset="0"/>
              <a:buChar char="•"/>
              <a:defRPr/>
            </a:pPr>
            <a:endParaRPr lang="en-US" sz="3000" dirty="0" smtClean="0"/>
          </a:p>
          <a:p>
            <a:pPr marL="365760" indent="-256032" eaLnBrk="1" fontAlgn="auto" hangingPunct="1">
              <a:spcAft>
                <a:spcPts val="0"/>
              </a:spcAft>
              <a:buFont typeface="Arial" pitchFamily="34" charset="0"/>
              <a:buChar char="•"/>
              <a:defRPr/>
            </a:pPr>
            <a:r>
              <a:rPr lang="en-US" sz="3000" dirty="0" smtClean="0"/>
              <a:t>Does </a:t>
            </a:r>
            <a:r>
              <a:rPr lang="en-US" sz="3000" u="sng" dirty="0" smtClean="0"/>
              <a:t>not</a:t>
            </a:r>
            <a:r>
              <a:rPr lang="en-US" sz="3000" dirty="0" smtClean="0"/>
              <a:t> cover all-cargo flights.</a:t>
            </a:r>
          </a:p>
          <a:p>
            <a:pPr marL="365760" indent="-256032" eaLnBrk="1" fontAlgn="auto" hangingPunct="1">
              <a:spcAft>
                <a:spcPts val="0"/>
              </a:spcAft>
              <a:buFont typeface="Wingdings 3"/>
              <a:buChar char=""/>
              <a:defRPr/>
            </a:pPr>
            <a:endParaRPr lang="en-US" dirty="0"/>
          </a:p>
        </p:txBody>
      </p:sp>
      <p:sp>
        <p:nvSpPr>
          <p:cNvPr id="3" name="Title 2"/>
          <p:cNvSpPr>
            <a:spLocks noGrp="1"/>
          </p:cNvSpPr>
          <p:nvPr>
            <p:ph type="title"/>
          </p:nvPr>
        </p:nvSpPr>
        <p:spPr/>
        <p:txBody>
          <a:bodyPr>
            <a:normAutofit fontScale="90000"/>
          </a:bodyPr>
          <a:lstStyle/>
          <a:p>
            <a:pPr algn="ctr" eaLnBrk="1" fontAlgn="auto" hangingPunct="1">
              <a:spcAft>
                <a:spcPts val="0"/>
              </a:spcAft>
              <a:defRPr/>
            </a:pPr>
            <a:r>
              <a:rPr lang="en-US" sz="4400" dirty="0" smtClean="0"/>
              <a:t/>
            </a:r>
            <a:br>
              <a:rPr lang="en-US" sz="4400" dirty="0" smtClean="0"/>
            </a:br>
            <a:r>
              <a:rPr lang="en-US" sz="4400" dirty="0" smtClean="0"/>
              <a:t>Covered Entities </a:t>
            </a:r>
            <a:br>
              <a:rPr lang="en-US" sz="4400" dirty="0" smtClean="0"/>
            </a:br>
            <a:endParaRPr lang="en-US" dirty="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1" name="Content Placeholder 1"/>
          <p:cNvSpPr>
            <a:spLocks noGrp="1"/>
          </p:cNvSpPr>
          <p:nvPr>
            <p:ph idx="1"/>
          </p:nvPr>
        </p:nvSpPr>
        <p:spPr/>
        <p:txBody>
          <a:bodyPr/>
          <a:lstStyle/>
          <a:p>
            <a:pPr eaLnBrk="1" hangingPunct="1">
              <a:buFont typeface="Arial" charset="0"/>
              <a:buChar char="•"/>
            </a:pPr>
            <a:endParaRPr lang="en-US" sz="2800" b="1" smtClean="0"/>
          </a:p>
          <a:p>
            <a:pPr eaLnBrk="1" hangingPunct="1">
              <a:buFont typeface="Arial" charset="0"/>
              <a:buChar char="•"/>
            </a:pPr>
            <a:r>
              <a:rPr lang="en-US" sz="3200" b="1" smtClean="0"/>
              <a:t>Reportable tarmac delays</a:t>
            </a:r>
            <a:r>
              <a:rPr lang="en-US" sz="2800" smtClean="0"/>
              <a:t>:</a:t>
            </a:r>
          </a:p>
          <a:p>
            <a:pPr eaLnBrk="1" hangingPunct="1"/>
            <a:endParaRPr lang="en-US" sz="2800" smtClean="0"/>
          </a:p>
          <a:p>
            <a:pPr eaLnBrk="1" hangingPunct="1"/>
            <a:endParaRPr lang="en-US" sz="2800" smtClean="0"/>
          </a:p>
          <a:p>
            <a:pPr eaLnBrk="1" hangingPunct="1"/>
            <a:r>
              <a:rPr lang="en-US" sz="2800" smtClean="0"/>
              <a:t>Tarmac delays of </a:t>
            </a:r>
            <a:r>
              <a:rPr lang="en-US" sz="2800" b="1" smtClean="0"/>
              <a:t>3</a:t>
            </a:r>
            <a:r>
              <a:rPr lang="en-US" sz="2800" smtClean="0"/>
              <a:t> hours or more at </a:t>
            </a:r>
            <a:r>
              <a:rPr lang="en-US" sz="2800" u="sng" smtClean="0"/>
              <a:t>a U.S. airport</a:t>
            </a:r>
            <a:r>
              <a:rPr lang="en-US" sz="2800" smtClean="0"/>
              <a:t> on a scheduled or public charter flight, including a diverted or subsequently cancelled flight.</a:t>
            </a:r>
            <a:endParaRPr lang="en-US" smtClean="0"/>
          </a:p>
        </p:txBody>
      </p:sp>
      <p:sp>
        <p:nvSpPr>
          <p:cNvPr id="3" name="Title 2"/>
          <p:cNvSpPr>
            <a:spLocks noGrp="1"/>
          </p:cNvSpPr>
          <p:nvPr>
            <p:ph type="title"/>
          </p:nvPr>
        </p:nvSpPr>
        <p:spPr/>
        <p:txBody>
          <a:bodyPr/>
          <a:lstStyle/>
          <a:p>
            <a:pPr algn="ctr" eaLnBrk="1" fontAlgn="auto" hangingPunct="1">
              <a:spcAft>
                <a:spcPts val="0"/>
              </a:spcAft>
              <a:defRPr/>
            </a:pPr>
            <a:r>
              <a:rPr lang="en-US" dirty="0" smtClean="0"/>
              <a:t>Tarmac Delay Reporting</a:t>
            </a:r>
            <a:endParaRPr lang="en-US" dirty="0"/>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a:xfrm>
            <a:off x="2209800" y="1295400"/>
            <a:ext cx="4800600" cy="1066800"/>
          </a:xfrm>
          <a:solidFill>
            <a:schemeClr val="accent1">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normAutofit fontScale="92500"/>
          </a:bodyPr>
          <a:lstStyle/>
          <a:p>
            <a:pPr marL="365760" indent="-256032" algn="ctr" eaLnBrk="1" fontAlgn="auto" hangingPunct="1">
              <a:spcAft>
                <a:spcPts val="0"/>
              </a:spcAft>
              <a:buFont typeface="Wingdings 3"/>
              <a:buNone/>
              <a:defRPr/>
            </a:pPr>
            <a:r>
              <a:rPr lang="en-US" b="1" dirty="0" smtClean="0">
                <a:solidFill>
                  <a:schemeClr val="tx1"/>
                </a:solidFill>
              </a:rPr>
              <a:t>Part 234 Reporting Carriers </a:t>
            </a:r>
          </a:p>
          <a:p>
            <a:pPr marL="365760" indent="-256032" algn="ctr" eaLnBrk="1" fontAlgn="auto" hangingPunct="1">
              <a:spcAft>
                <a:spcPts val="0"/>
              </a:spcAft>
              <a:buFont typeface="Wingdings 3"/>
              <a:buNone/>
              <a:defRPr/>
            </a:pPr>
            <a:r>
              <a:rPr lang="en-US" b="1" dirty="0" smtClean="0">
                <a:solidFill>
                  <a:schemeClr val="tx1"/>
                </a:solidFill>
              </a:rPr>
              <a:t>( Currently 15 +1)</a:t>
            </a:r>
            <a:endParaRPr lang="en-US" b="1" dirty="0">
              <a:solidFill>
                <a:schemeClr val="tx1"/>
              </a:solidFill>
            </a:endParaRPr>
          </a:p>
        </p:txBody>
      </p:sp>
      <p:sp>
        <p:nvSpPr>
          <p:cNvPr id="2" name="Title 1"/>
          <p:cNvSpPr>
            <a:spLocks noGrp="1"/>
          </p:cNvSpPr>
          <p:nvPr>
            <p:ph type="title"/>
          </p:nvPr>
        </p:nvSpPr>
        <p:spPr/>
        <p:txBody>
          <a:bodyPr/>
          <a:lstStyle/>
          <a:p>
            <a:pPr eaLnBrk="1" fontAlgn="auto" hangingPunct="1">
              <a:spcAft>
                <a:spcPts val="0"/>
              </a:spcAft>
              <a:defRPr/>
            </a:pPr>
            <a:r>
              <a:rPr lang="en-US" dirty="0" smtClean="0"/>
              <a:t>Reporting by Part 234 Carriers</a:t>
            </a:r>
            <a:endParaRPr lang="en-US" dirty="0"/>
          </a:p>
        </p:txBody>
      </p:sp>
      <p:sp>
        <p:nvSpPr>
          <p:cNvPr id="5" name="Rectangle 4"/>
          <p:cNvSpPr/>
          <p:nvPr/>
        </p:nvSpPr>
        <p:spPr>
          <a:xfrm>
            <a:off x="609600" y="4038600"/>
            <a:ext cx="2286000" cy="2590800"/>
          </a:xfrm>
          <a:prstGeom prst="rect">
            <a:avLst/>
          </a:prstGeom>
          <a:solidFill>
            <a:schemeClr val="accent1">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b="1" dirty="0">
                <a:solidFill>
                  <a:schemeClr val="tx1"/>
                </a:solidFill>
              </a:rPr>
              <a:t>Form 234 (On-time-performance Report) </a:t>
            </a:r>
          </a:p>
          <a:p>
            <a:pPr algn="ctr" fontAlgn="auto">
              <a:spcBef>
                <a:spcPts val="0"/>
              </a:spcBef>
              <a:spcAft>
                <a:spcPts val="0"/>
              </a:spcAft>
              <a:defRPr/>
            </a:pPr>
            <a:r>
              <a:rPr lang="en-US" dirty="0">
                <a:solidFill>
                  <a:schemeClr val="tx1"/>
                </a:solidFill>
              </a:rPr>
              <a:t>For </a:t>
            </a:r>
            <a:r>
              <a:rPr lang="en-US" u="sng" dirty="0">
                <a:solidFill>
                  <a:schemeClr val="tx1"/>
                </a:solidFill>
              </a:rPr>
              <a:t>all</a:t>
            </a:r>
            <a:r>
              <a:rPr lang="en-US" dirty="0">
                <a:solidFill>
                  <a:schemeClr val="tx1"/>
                </a:solidFill>
              </a:rPr>
              <a:t> </a:t>
            </a:r>
            <a:r>
              <a:rPr lang="en-US" u="sng" dirty="0">
                <a:solidFill>
                  <a:schemeClr val="tx1"/>
                </a:solidFill>
              </a:rPr>
              <a:t>domestic scheduled </a:t>
            </a:r>
            <a:r>
              <a:rPr lang="en-US" dirty="0">
                <a:solidFill>
                  <a:schemeClr val="tx1"/>
                </a:solidFill>
              </a:rPr>
              <a:t>flights to or from a </a:t>
            </a:r>
            <a:r>
              <a:rPr lang="en-US" b="1" u="sng" dirty="0">
                <a:solidFill>
                  <a:schemeClr val="tx1"/>
                </a:solidFill>
              </a:rPr>
              <a:t>large hub </a:t>
            </a:r>
            <a:r>
              <a:rPr lang="en-US" dirty="0">
                <a:solidFill>
                  <a:schemeClr val="tx1"/>
                </a:solidFill>
              </a:rPr>
              <a:t>airport</a:t>
            </a:r>
          </a:p>
          <a:p>
            <a:pPr algn="ctr" fontAlgn="auto">
              <a:spcBef>
                <a:spcPts val="0"/>
              </a:spcBef>
              <a:spcAft>
                <a:spcPts val="0"/>
              </a:spcAft>
              <a:defRPr/>
            </a:pPr>
            <a:r>
              <a:rPr lang="en-US" b="1" dirty="0">
                <a:solidFill>
                  <a:srgbClr val="FF0000"/>
                </a:solidFill>
              </a:rPr>
              <a:t>(Mandatory)</a:t>
            </a:r>
          </a:p>
          <a:p>
            <a:pPr algn="ctr" fontAlgn="auto">
              <a:spcBef>
                <a:spcPts val="0"/>
              </a:spcBef>
              <a:spcAft>
                <a:spcPts val="0"/>
              </a:spcAft>
              <a:defRPr/>
            </a:pPr>
            <a:endParaRPr lang="en-US" dirty="0">
              <a:solidFill>
                <a:schemeClr val="tx1"/>
              </a:solidFill>
            </a:endParaRPr>
          </a:p>
        </p:txBody>
      </p:sp>
      <p:sp>
        <p:nvSpPr>
          <p:cNvPr id="6" name="Rectangle 5"/>
          <p:cNvSpPr/>
          <p:nvPr/>
        </p:nvSpPr>
        <p:spPr>
          <a:xfrm>
            <a:off x="6400800" y="4038600"/>
            <a:ext cx="2514600" cy="2590800"/>
          </a:xfrm>
          <a:prstGeom prst="rect">
            <a:avLst/>
          </a:prstGeom>
          <a:solidFill>
            <a:schemeClr val="accent1">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b="1" dirty="0">
                <a:solidFill>
                  <a:schemeClr val="tx1"/>
                </a:solidFill>
              </a:rPr>
              <a:t>Form 244 (Tarmac Delay Report)</a:t>
            </a:r>
          </a:p>
          <a:p>
            <a:pPr algn="ctr" fontAlgn="auto">
              <a:spcBef>
                <a:spcPts val="0"/>
              </a:spcBef>
              <a:spcAft>
                <a:spcPts val="0"/>
              </a:spcAft>
              <a:defRPr/>
            </a:pPr>
            <a:r>
              <a:rPr lang="en-US" dirty="0">
                <a:solidFill>
                  <a:schemeClr val="tx1"/>
                </a:solidFill>
              </a:rPr>
              <a:t> for </a:t>
            </a:r>
            <a:r>
              <a:rPr lang="en-US" u="sng" dirty="0">
                <a:solidFill>
                  <a:schemeClr val="tx1"/>
                </a:solidFill>
              </a:rPr>
              <a:t>public charter </a:t>
            </a:r>
            <a:r>
              <a:rPr lang="en-US" u="sng" dirty="0">
                <a:solidFill>
                  <a:schemeClr val="tx1"/>
                </a:solidFill>
              </a:rPr>
              <a:t>and int’l </a:t>
            </a:r>
            <a:r>
              <a:rPr lang="en-US" dirty="0">
                <a:solidFill>
                  <a:schemeClr val="tx1"/>
                </a:solidFill>
              </a:rPr>
              <a:t>flights that experienced 3+ hours tarmac delay at </a:t>
            </a:r>
            <a:r>
              <a:rPr lang="en-US" b="1" u="sng" dirty="0">
                <a:solidFill>
                  <a:schemeClr val="tx1"/>
                </a:solidFill>
              </a:rPr>
              <a:t>a U.S. </a:t>
            </a:r>
            <a:r>
              <a:rPr lang="en-US" b="1" u="sng" dirty="0">
                <a:solidFill>
                  <a:schemeClr val="tx1"/>
                </a:solidFill>
              </a:rPr>
              <a:t>airport</a:t>
            </a:r>
          </a:p>
          <a:p>
            <a:pPr algn="ctr" fontAlgn="auto">
              <a:spcBef>
                <a:spcPts val="0"/>
              </a:spcBef>
              <a:spcAft>
                <a:spcPts val="0"/>
              </a:spcAft>
              <a:defRPr/>
            </a:pPr>
            <a:r>
              <a:rPr lang="en-US" b="1" dirty="0">
                <a:solidFill>
                  <a:srgbClr val="FF0000"/>
                </a:solidFill>
              </a:rPr>
              <a:t>(Mandatory)</a:t>
            </a:r>
            <a:endParaRPr lang="en-US" b="1" dirty="0">
              <a:solidFill>
                <a:srgbClr val="FF0000"/>
              </a:solidFill>
            </a:endParaRPr>
          </a:p>
        </p:txBody>
      </p:sp>
      <p:sp>
        <p:nvSpPr>
          <p:cNvPr id="7" name="Rectangle 6"/>
          <p:cNvSpPr/>
          <p:nvPr/>
        </p:nvSpPr>
        <p:spPr>
          <a:xfrm>
            <a:off x="3581400" y="4038600"/>
            <a:ext cx="2286000" cy="2590800"/>
          </a:xfrm>
          <a:prstGeom prst="rect">
            <a:avLst/>
          </a:prstGeom>
          <a:solidFill>
            <a:schemeClr val="accent1">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b="1" dirty="0">
                <a:solidFill>
                  <a:schemeClr val="tx1"/>
                </a:solidFill>
              </a:rPr>
              <a:t>Form 234 (On-time-performance Report) </a:t>
            </a:r>
          </a:p>
          <a:p>
            <a:pPr algn="ctr" fontAlgn="auto">
              <a:spcBef>
                <a:spcPts val="0"/>
              </a:spcBef>
              <a:spcAft>
                <a:spcPts val="0"/>
              </a:spcAft>
              <a:defRPr/>
            </a:pPr>
            <a:r>
              <a:rPr lang="en-US" dirty="0">
                <a:solidFill>
                  <a:schemeClr val="tx1"/>
                </a:solidFill>
              </a:rPr>
              <a:t>For </a:t>
            </a:r>
            <a:r>
              <a:rPr lang="en-US" u="sng" dirty="0">
                <a:solidFill>
                  <a:schemeClr val="tx1"/>
                </a:solidFill>
              </a:rPr>
              <a:t>all domestic scheduled</a:t>
            </a:r>
            <a:r>
              <a:rPr lang="en-US" dirty="0">
                <a:solidFill>
                  <a:schemeClr val="tx1"/>
                </a:solidFill>
              </a:rPr>
              <a:t> flights to or from </a:t>
            </a:r>
            <a:r>
              <a:rPr lang="en-US" b="1" u="sng" dirty="0">
                <a:solidFill>
                  <a:schemeClr val="tx1"/>
                </a:solidFill>
              </a:rPr>
              <a:t>other</a:t>
            </a:r>
            <a:r>
              <a:rPr lang="en-US" dirty="0">
                <a:solidFill>
                  <a:schemeClr val="tx1"/>
                </a:solidFill>
              </a:rPr>
              <a:t> U.S. airports</a:t>
            </a:r>
          </a:p>
          <a:p>
            <a:pPr algn="ctr" fontAlgn="auto">
              <a:spcBef>
                <a:spcPts val="0"/>
              </a:spcBef>
              <a:spcAft>
                <a:spcPts val="0"/>
              </a:spcAft>
              <a:defRPr/>
            </a:pPr>
            <a:r>
              <a:rPr lang="en-US" b="1" dirty="0">
                <a:solidFill>
                  <a:srgbClr val="FF0000"/>
                </a:solidFill>
              </a:rPr>
              <a:t>(Voluntary)</a:t>
            </a:r>
          </a:p>
        </p:txBody>
      </p:sp>
      <p:sp>
        <p:nvSpPr>
          <p:cNvPr id="16" name="Down Arrow 15"/>
          <p:cNvSpPr/>
          <p:nvPr/>
        </p:nvSpPr>
        <p:spPr>
          <a:xfrm>
            <a:off x="4419600" y="2362200"/>
            <a:ext cx="484188" cy="1676400"/>
          </a:xfrm>
          <a:prstGeom prst="downArrow">
            <a:avLst/>
          </a:prstGeom>
          <a:solidFill>
            <a:schemeClr val="accent1">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sp>
        <p:nvSpPr>
          <p:cNvPr id="17" name="Down Arrow 16"/>
          <p:cNvSpPr/>
          <p:nvPr/>
        </p:nvSpPr>
        <p:spPr>
          <a:xfrm rot="2929153">
            <a:off x="2386807" y="2074069"/>
            <a:ext cx="484187" cy="2308225"/>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sp>
        <p:nvSpPr>
          <p:cNvPr id="18" name="Down Arrow 17"/>
          <p:cNvSpPr/>
          <p:nvPr/>
        </p:nvSpPr>
        <p:spPr>
          <a:xfrm rot="18667347">
            <a:off x="6275388" y="2073275"/>
            <a:ext cx="484188" cy="2312987"/>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eaLnBrk="1" fontAlgn="auto" hangingPunct="1">
              <a:spcAft>
                <a:spcPts val="0"/>
              </a:spcAft>
              <a:defRPr/>
            </a:pPr>
            <a:r>
              <a:rPr lang="en-US" dirty="0" smtClean="0"/>
              <a:t>Reporting by </a:t>
            </a:r>
            <a:br>
              <a:rPr lang="en-US" dirty="0" smtClean="0"/>
            </a:br>
            <a:r>
              <a:rPr lang="en-US" dirty="0" smtClean="0"/>
              <a:t>non-Part 234 Carriers</a:t>
            </a:r>
            <a:endParaRPr lang="en-US" dirty="0"/>
          </a:p>
        </p:txBody>
      </p:sp>
      <p:sp>
        <p:nvSpPr>
          <p:cNvPr id="6" name="Rectangle 5"/>
          <p:cNvSpPr/>
          <p:nvPr/>
        </p:nvSpPr>
        <p:spPr>
          <a:xfrm>
            <a:off x="1981200" y="1447800"/>
            <a:ext cx="5029200" cy="1143000"/>
          </a:xfrm>
          <a:prstGeom prst="rect">
            <a:avLst/>
          </a:prstGeom>
          <a:solidFill>
            <a:schemeClr val="accent3">
              <a:lumMod val="60000"/>
              <a:lumOff val="40000"/>
            </a:schemeClr>
          </a:solidFill>
          <a:ln>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2400" b="1" dirty="0">
                <a:solidFill>
                  <a:schemeClr val="tx1"/>
                </a:solidFill>
              </a:rPr>
              <a:t> </a:t>
            </a:r>
            <a:r>
              <a:rPr lang="en-US" sz="2400" u="sng" dirty="0">
                <a:solidFill>
                  <a:schemeClr val="tx1"/>
                </a:solidFill>
              </a:rPr>
              <a:t>U.S.</a:t>
            </a:r>
            <a:r>
              <a:rPr lang="en-US" sz="2400" dirty="0">
                <a:solidFill>
                  <a:schemeClr val="tx1"/>
                </a:solidFill>
              </a:rPr>
              <a:t> carriers not covered under Part 234 and </a:t>
            </a:r>
            <a:r>
              <a:rPr lang="en-US" sz="2400" u="sng" dirty="0">
                <a:solidFill>
                  <a:schemeClr val="tx1"/>
                </a:solidFill>
              </a:rPr>
              <a:t>foreign</a:t>
            </a:r>
            <a:r>
              <a:rPr lang="en-US" sz="2400" dirty="0">
                <a:solidFill>
                  <a:schemeClr val="tx1"/>
                </a:solidFill>
              </a:rPr>
              <a:t> carriers</a:t>
            </a:r>
          </a:p>
        </p:txBody>
      </p:sp>
      <p:sp>
        <p:nvSpPr>
          <p:cNvPr id="16" name="Rectangle 15"/>
          <p:cNvSpPr/>
          <p:nvPr/>
        </p:nvSpPr>
        <p:spPr>
          <a:xfrm>
            <a:off x="1752600" y="3352800"/>
            <a:ext cx="5562600" cy="2667000"/>
          </a:xfrm>
          <a:prstGeom prst="rect">
            <a:avLst/>
          </a:prstGeom>
          <a:solidFill>
            <a:schemeClr val="accent3"/>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2800" b="1" dirty="0">
                <a:solidFill>
                  <a:schemeClr val="tx1"/>
                </a:solidFill>
              </a:rPr>
              <a:t>Form 244 (Tarmac Delay Report)</a:t>
            </a:r>
          </a:p>
          <a:p>
            <a:pPr algn="ctr" fontAlgn="auto">
              <a:spcBef>
                <a:spcPts val="0"/>
              </a:spcBef>
              <a:spcAft>
                <a:spcPts val="0"/>
              </a:spcAft>
              <a:defRPr/>
            </a:pPr>
            <a:r>
              <a:rPr lang="en-US" sz="2800" dirty="0">
                <a:solidFill>
                  <a:schemeClr val="tx1"/>
                </a:solidFill>
              </a:rPr>
              <a:t>For all flights that experienced 3+ hours tarmac delay at a U.S. airport</a:t>
            </a:r>
          </a:p>
        </p:txBody>
      </p:sp>
      <p:sp>
        <p:nvSpPr>
          <p:cNvPr id="27" name="Down Arrow 26"/>
          <p:cNvSpPr/>
          <p:nvPr/>
        </p:nvSpPr>
        <p:spPr>
          <a:xfrm>
            <a:off x="4343400" y="2667000"/>
            <a:ext cx="304800" cy="685800"/>
          </a:xfrm>
          <a:prstGeom prst="downArrow">
            <a:avLst/>
          </a:prstGeom>
          <a:solidFill>
            <a:schemeClr val="accent3"/>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pPr algn="ctr" eaLnBrk="1" fontAlgn="auto" hangingPunct="1">
              <a:spcAft>
                <a:spcPts val="0"/>
              </a:spcAft>
              <a:defRPr/>
            </a:pPr>
            <a:r>
              <a:rPr lang="en-US" dirty="0" smtClean="0"/>
              <a:t>Tarmac Delay Reporting</a:t>
            </a:r>
            <a:br>
              <a:rPr lang="en-US" dirty="0" smtClean="0"/>
            </a:br>
            <a:r>
              <a:rPr lang="en-US" sz="2700" dirty="0" smtClean="0"/>
              <a:t>The Sources of BTS Tarmac Delay Data</a:t>
            </a:r>
            <a:endParaRPr lang="en-US" sz="2700" dirty="0"/>
          </a:p>
        </p:txBody>
      </p:sp>
      <p:sp>
        <p:nvSpPr>
          <p:cNvPr id="4" name="Oval 3"/>
          <p:cNvSpPr/>
          <p:nvPr/>
        </p:nvSpPr>
        <p:spPr>
          <a:xfrm>
            <a:off x="3124200" y="4419600"/>
            <a:ext cx="3733800" cy="2133600"/>
          </a:xfrm>
          <a:prstGeom prst="ellipse">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2800" b="1" dirty="0">
                <a:solidFill>
                  <a:schemeClr val="tx1"/>
                </a:solidFill>
              </a:rPr>
              <a:t>BTS</a:t>
            </a:r>
            <a:r>
              <a:rPr lang="en-US" sz="2800" dirty="0">
                <a:solidFill>
                  <a:schemeClr val="tx1"/>
                </a:solidFill>
              </a:rPr>
              <a:t> </a:t>
            </a:r>
            <a:r>
              <a:rPr lang="en-US" sz="2800" b="1" dirty="0">
                <a:solidFill>
                  <a:schemeClr val="tx1"/>
                </a:solidFill>
              </a:rPr>
              <a:t>3-hour Tarmac Delay Data </a:t>
            </a:r>
          </a:p>
        </p:txBody>
      </p:sp>
      <p:sp>
        <p:nvSpPr>
          <p:cNvPr id="5" name="Rectangle 4"/>
          <p:cNvSpPr/>
          <p:nvPr/>
        </p:nvSpPr>
        <p:spPr>
          <a:xfrm>
            <a:off x="762000" y="1981200"/>
            <a:ext cx="3429000" cy="1981200"/>
          </a:xfrm>
          <a:prstGeom prst="rect">
            <a:avLst/>
          </a:prstGeom>
          <a:solidFill>
            <a:srgbClr val="37CBFF"/>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fontAlgn="auto">
              <a:spcBef>
                <a:spcPts val="0"/>
              </a:spcBef>
              <a:spcAft>
                <a:spcPts val="0"/>
              </a:spcAft>
              <a:defRPr/>
            </a:pPr>
            <a:r>
              <a:rPr lang="en-US" sz="2000" b="1" u="sng" dirty="0">
                <a:solidFill>
                  <a:schemeClr val="tx1"/>
                </a:solidFill>
              </a:rPr>
              <a:t>Form 234</a:t>
            </a:r>
            <a:r>
              <a:rPr lang="en-US" sz="2000" b="1" dirty="0">
                <a:solidFill>
                  <a:schemeClr val="tx1"/>
                </a:solidFill>
              </a:rPr>
              <a:t>:  “large” U.S. carriers’ scheduled domestic flights</a:t>
            </a:r>
          </a:p>
        </p:txBody>
      </p:sp>
      <p:sp>
        <p:nvSpPr>
          <p:cNvPr id="6" name="Rectangle 5"/>
          <p:cNvSpPr/>
          <p:nvPr/>
        </p:nvSpPr>
        <p:spPr>
          <a:xfrm>
            <a:off x="4876800" y="1981200"/>
            <a:ext cx="3962400" cy="1981200"/>
          </a:xfrm>
          <a:prstGeom prst="rect">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fontAlgn="auto">
              <a:spcBef>
                <a:spcPts val="0"/>
              </a:spcBef>
              <a:spcAft>
                <a:spcPts val="0"/>
              </a:spcAft>
              <a:defRPr/>
            </a:pPr>
            <a:r>
              <a:rPr lang="en-US" b="1" u="sng" dirty="0">
                <a:solidFill>
                  <a:schemeClr val="tx1"/>
                </a:solidFill>
              </a:rPr>
              <a:t>Form 244</a:t>
            </a:r>
            <a:r>
              <a:rPr lang="en-US" b="1" dirty="0">
                <a:solidFill>
                  <a:schemeClr val="tx1"/>
                </a:solidFill>
              </a:rPr>
              <a:t>:  </a:t>
            </a:r>
          </a:p>
          <a:p>
            <a:pPr fontAlgn="auto">
              <a:spcBef>
                <a:spcPts val="0"/>
              </a:spcBef>
              <a:spcAft>
                <a:spcPts val="0"/>
              </a:spcAft>
              <a:buFont typeface="Arial" pitchFamily="34" charset="0"/>
              <a:buChar char="•"/>
              <a:defRPr/>
            </a:pPr>
            <a:r>
              <a:rPr lang="en-US" b="1" dirty="0">
                <a:solidFill>
                  <a:schemeClr val="tx1"/>
                </a:solidFill>
              </a:rPr>
              <a:t>  “large” U.S. carriers</a:t>
            </a:r>
            <a:r>
              <a:rPr lang="en-US" b="1">
                <a:solidFill>
                  <a:schemeClr val="tx1"/>
                </a:solidFill>
              </a:rPr>
              <a:t>’ </a:t>
            </a:r>
            <a:r>
              <a:rPr lang="en-US" b="1">
                <a:solidFill>
                  <a:schemeClr val="tx1"/>
                </a:solidFill>
              </a:rPr>
              <a:t>public charter </a:t>
            </a:r>
            <a:r>
              <a:rPr lang="en-US" b="1" dirty="0">
                <a:solidFill>
                  <a:schemeClr val="tx1"/>
                </a:solidFill>
              </a:rPr>
              <a:t>and int’l flights;</a:t>
            </a:r>
          </a:p>
          <a:p>
            <a:pPr fontAlgn="auto">
              <a:spcBef>
                <a:spcPts val="0"/>
              </a:spcBef>
              <a:spcAft>
                <a:spcPts val="0"/>
              </a:spcAft>
              <a:buFont typeface="Arial" pitchFamily="34" charset="0"/>
              <a:buChar char="•"/>
              <a:defRPr/>
            </a:pPr>
            <a:r>
              <a:rPr lang="en-US" b="1" dirty="0">
                <a:solidFill>
                  <a:schemeClr val="tx1"/>
                </a:solidFill>
              </a:rPr>
              <a:t>  “small” U.S. </a:t>
            </a:r>
            <a:r>
              <a:rPr lang="en-US" b="1" dirty="0">
                <a:solidFill>
                  <a:schemeClr val="tx1"/>
                </a:solidFill>
              </a:rPr>
              <a:t>carriers: </a:t>
            </a:r>
            <a:r>
              <a:rPr lang="en-US" b="1" dirty="0">
                <a:solidFill>
                  <a:schemeClr val="tx1"/>
                </a:solidFill>
              </a:rPr>
              <a:t>all flights;</a:t>
            </a:r>
          </a:p>
          <a:p>
            <a:pPr fontAlgn="auto">
              <a:spcBef>
                <a:spcPts val="0"/>
              </a:spcBef>
              <a:spcAft>
                <a:spcPts val="0"/>
              </a:spcAft>
              <a:buFont typeface="Arial" pitchFamily="34" charset="0"/>
              <a:buChar char="•"/>
              <a:defRPr/>
            </a:pPr>
            <a:r>
              <a:rPr lang="en-US" b="1" dirty="0">
                <a:solidFill>
                  <a:schemeClr val="tx1"/>
                </a:solidFill>
              </a:rPr>
              <a:t>   all covered foreign carriers’ </a:t>
            </a:r>
            <a:r>
              <a:rPr lang="en-US" b="1" dirty="0">
                <a:solidFill>
                  <a:schemeClr val="tx1"/>
                </a:solidFill>
              </a:rPr>
              <a:t>flights to and from the U.S.</a:t>
            </a:r>
            <a:endParaRPr lang="en-US" b="1" dirty="0">
              <a:solidFill>
                <a:schemeClr val="tx1"/>
              </a:solidFill>
            </a:endParaRPr>
          </a:p>
        </p:txBody>
      </p:sp>
      <p:sp>
        <p:nvSpPr>
          <p:cNvPr id="8" name="Curved Right Arrow 7"/>
          <p:cNvSpPr/>
          <p:nvPr/>
        </p:nvSpPr>
        <p:spPr>
          <a:xfrm>
            <a:off x="2057400" y="3962400"/>
            <a:ext cx="1066800" cy="1749425"/>
          </a:xfrm>
          <a:prstGeom prst="curvedRightArrow">
            <a:avLst>
              <a:gd name="adj1" fmla="val 18178"/>
              <a:gd name="adj2" fmla="val 50000"/>
              <a:gd name="adj3" fmla="val 25000"/>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schemeClr val="tx1"/>
              </a:solidFill>
            </a:endParaRPr>
          </a:p>
        </p:txBody>
      </p:sp>
      <p:sp>
        <p:nvSpPr>
          <p:cNvPr id="9" name="Curved Left Arrow 8"/>
          <p:cNvSpPr/>
          <p:nvPr/>
        </p:nvSpPr>
        <p:spPr>
          <a:xfrm>
            <a:off x="6858000" y="3962400"/>
            <a:ext cx="838200" cy="1749425"/>
          </a:xfrm>
          <a:prstGeom prst="curvedLeftArrow">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schemeClr val="tx1"/>
              </a:solidFill>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Content Placeholder 2"/>
          <p:cNvSpPr>
            <a:spLocks noGrp="1"/>
          </p:cNvSpPr>
          <p:nvPr>
            <p:ph idx="1"/>
          </p:nvPr>
        </p:nvSpPr>
        <p:spPr/>
        <p:txBody>
          <a:bodyPr/>
          <a:lstStyle/>
          <a:p>
            <a:pPr eaLnBrk="1" hangingPunct="1"/>
            <a:r>
              <a:rPr lang="en-US" smtClean="0"/>
              <a:t>Filing Requirements:</a:t>
            </a:r>
          </a:p>
          <a:p>
            <a:pPr eaLnBrk="1" hangingPunct="1"/>
            <a:endParaRPr lang="en-US" smtClean="0"/>
          </a:p>
          <a:p>
            <a:pPr lvl="1" eaLnBrk="1" hangingPunct="1"/>
            <a:r>
              <a:rPr lang="en-US" smtClean="0"/>
              <a:t>Monthly report is required for any month during which a reportable tarmac delay has occurred;</a:t>
            </a:r>
          </a:p>
          <a:p>
            <a:pPr lvl="1" eaLnBrk="1" hangingPunct="1"/>
            <a:endParaRPr lang="en-US" smtClean="0"/>
          </a:p>
          <a:p>
            <a:pPr lvl="1" eaLnBrk="1" hangingPunct="1"/>
            <a:r>
              <a:rPr lang="en-US" smtClean="0"/>
              <a:t>Report is due on or before the 15</a:t>
            </a:r>
            <a:r>
              <a:rPr lang="en-US" baseline="30000" smtClean="0"/>
              <a:t>th</a:t>
            </a:r>
            <a:r>
              <a:rPr lang="en-US" smtClean="0"/>
              <a:t> day of each month following the month during which any reportable tarmac delay occurred;</a:t>
            </a:r>
          </a:p>
          <a:p>
            <a:pPr lvl="1" eaLnBrk="1" hangingPunct="1"/>
            <a:endParaRPr lang="en-US" smtClean="0"/>
          </a:p>
          <a:p>
            <a:pPr lvl="1" eaLnBrk="1" hangingPunct="1"/>
            <a:r>
              <a:rPr lang="en-US" u="sng" smtClean="0"/>
              <a:t>No “negative” report is required</a:t>
            </a:r>
            <a:r>
              <a:rPr lang="en-US" smtClean="0"/>
              <a:t>. </a:t>
            </a:r>
          </a:p>
        </p:txBody>
      </p:sp>
      <p:sp>
        <p:nvSpPr>
          <p:cNvPr id="2" name="Title 1"/>
          <p:cNvSpPr>
            <a:spLocks noGrp="1"/>
          </p:cNvSpPr>
          <p:nvPr>
            <p:ph type="title"/>
          </p:nvPr>
        </p:nvSpPr>
        <p:spPr/>
        <p:txBody>
          <a:bodyPr/>
          <a:lstStyle/>
          <a:p>
            <a:pPr algn="ctr" eaLnBrk="1" fontAlgn="auto" hangingPunct="1">
              <a:spcAft>
                <a:spcPts val="0"/>
              </a:spcAft>
              <a:defRPr/>
            </a:pPr>
            <a:r>
              <a:rPr lang="en-US" dirty="0" smtClean="0"/>
              <a:t>Tarmac Delay Reporting</a:t>
            </a:r>
            <a:endParaRPr lang="en-US"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1" name="Content Placeholder 1"/>
          <p:cNvSpPr>
            <a:spLocks noGrp="1"/>
          </p:cNvSpPr>
          <p:nvPr>
            <p:ph idx="1"/>
          </p:nvPr>
        </p:nvSpPr>
        <p:spPr/>
        <p:txBody>
          <a:bodyPr/>
          <a:lstStyle/>
          <a:p>
            <a:pPr eaLnBrk="1" hangingPunct="1"/>
            <a:r>
              <a:rPr lang="en-US" smtClean="0"/>
              <a:t>The reporting duty under 14 CFR Part 244 is </a:t>
            </a:r>
            <a:r>
              <a:rPr lang="en-US" u="sng" smtClean="0"/>
              <a:t>separate and distinct </a:t>
            </a:r>
            <a:r>
              <a:rPr lang="en-US" smtClean="0"/>
              <a:t>from:</a:t>
            </a:r>
          </a:p>
          <a:p>
            <a:pPr eaLnBrk="1" hangingPunct="1"/>
            <a:endParaRPr lang="en-US" smtClean="0"/>
          </a:p>
          <a:p>
            <a:pPr eaLnBrk="1" hangingPunct="1"/>
            <a:r>
              <a:rPr lang="en-US" smtClean="0"/>
              <a:t>The “record retention” requirement under 14 CFR 259.4(e), which requires covered carriers to retain certain information on tarmac delays of three hours or more for two years.  </a:t>
            </a:r>
          </a:p>
        </p:txBody>
      </p:sp>
      <p:sp>
        <p:nvSpPr>
          <p:cNvPr id="3" name="Title 2"/>
          <p:cNvSpPr>
            <a:spLocks noGrp="1"/>
          </p:cNvSpPr>
          <p:nvPr>
            <p:ph type="title"/>
          </p:nvPr>
        </p:nvSpPr>
        <p:spPr/>
        <p:txBody>
          <a:bodyPr/>
          <a:lstStyle/>
          <a:p>
            <a:pPr algn="ctr" eaLnBrk="1" fontAlgn="auto" hangingPunct="1">
              <a:spcAft>
                <a:spcPts val="0"/>
              </a:spcAft>
              <a:defRPr/>
            </a:pPr>
            <a:r>
              <a:rPr lang="en-US" dirty="0" smtClean="0"/>
              <a:t>Tarmac Delay Reporting</a:t>
            </a:r>
            <a:endParaRPr lang="en-US"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eaLnBrk="1" hangingPunct="1">
              <a:defRPr/>
            </a:pPr>
            <a:r>
              <a:rPr lang="en-US" dirty="0" smtClean="0"/>
              <a:t/>
            </a:r>
            <a:br>
              <a:rPr lang="en-US" dirty="0" smtClean="0"/>
            </a:br>
            <a:r>
              <a:rPr lang="en-US" sz="3600" dirty="0" smtClean="0"/>
              <a:t>Initial </a:t>
            </a:r>
            <a:r>
              <a:rPr lang="en-US" sz="3600" dirty="0" err="1" smtClean="0"/>
              <a:t>eSubmit</a:t>
            </a:r>
            <a:r>
              <a:rPr lang="en-US" sz="3600" dirty="0" smtClean="0"/>
              <a:t> User Registration</a:t>
            </a:r>
            <a:endParaRPr lang="en-US" sz="3600" dirty="0"/>
          </a:p>
        </p:txBody>
      </p:sp>
      <p:sp>
        <p:nvSpPr>
          <p:cNvPr id="3" name="Content Placeholder 2"/>
          <p:cNvSpPr>
            <a:spLocks noGrp="1"/>
          </p:cNvSpPr>
          <p:nvPr>
            <p:ph idx="1"/>
          </p:nvPr>
        </p:nvSpPr>
        <p:spPr/>
        <p:txBody>
          <a:bodyPr>
            <a:normAutofit fontScale="62500" lnSpcReduction="20000"/>
          </a:bodyPr>
          <a:lstStyle/>
          <a:p>
            <a:pPr eaLnBrk="1" hangingPunct="1">
              <a:defRPr/>
            </a:pPr>
            <a:endParaRPr lang="en-US" sz="1100" dirty="0" smtClean="0"/>
          </a:p>
          <a:p>
            <a:pPr eaLnBrk="1" hangingPunct="1">
              <a:defRPr/>
            </a:pPr>
            <a:r>
              <a:rPr lang="en-US" sz="4000" dirty="0" smtClean="0"/>
              <a:t>To register with DOT, log into the </a:t>
            </a:r>
            <a:r>
              <a:rPr lang="en-US" sz="4000" dirty="0" err="1" smtClean="0"/>
              <a:t>eSubmit</a:t>
            </a:r>
            <a:r>
              <a:rPr lang="en-US" sz="4000" dirty="0" smtClean="0"/>
              <a:t> web application: </a:t>
            </a:r>
            <a:r>
              <a:rPr lang="en-US" sz="4000" dirty="0">
                <a:hlinkClick r:id="rId2"/>
              </a:rPr>
              <a:t>http://esubmit.rita.dot.gov</a:t>
            </a:r>
            <a:r>
              <a:rPr lang="en-US" sz="4000" dirty="0" smtClean="0"/>
              <a:t> </a:t>
            </a:r>
          </a:p>
          <a:p>
            <a:pPr eaLnBrk="1" hangingPunct="1">
              <a:defRPr/>
            </a:pPr>
            <a:endParaRPr lang="en-US" sz="4000" dirty="0" smtClean="0"/>
          </a:p>
          <a:p>
            <a:pPr eaLnBrk="1" hangingPunct="1">
              <a:defRPr/>
            </a:pPr>
            <a:r>
              <a:rPr lang="en-US" sz="4000" dirty="0" smtClean="0"/>
              <a:t>If the Air Carrier’s representative is already a registered </a:t>
            </a:r>
            <a:r>
              <a:rPr lang="en-US" sz="4000" dirty="0" err="1" smtClean="0"/>
              <a:t>eSubmit</a:t>
            </a:r>
            <a:r>
              <a:rPr lang="en-US" sz="4000" dirty="0" smtClean="0"/>
              <a:t> user, then they will need to log into the </a:t>
            </a:r>
            <a:r>
              <a:rPr lang="en-US" sz="4000" dirty="0" err="1" smtClean="0"/>
              <a:t>eSubmit</a:t>
            </a:r>
            <a:r>
              <a:rPr lang="en-US" sz="4000" dirty="0" smtClean="0"/>
              <a:t> web application to select and add the new Part 244 Tarmac Delay Data to their list of reports they submit. </a:t>
            </a:r>
          </a:p>
          <a:p>
            <a:pPr eaLnBrk="1" hangingPunct="1">
              <a:buFont typeface="Wingdings 3" pitchFamily="18" charset="2"/>
              <a:buNone/>
              <a:defRPr/>
            </a:pPr>
            <a:endParaRPr lang="en-US" sz="4000" dirty="0" smtClean="0"/>
          </a:p>
          <a:p>
            <a:pPr eaLnBrk="1" hangingPunct="1">
              <a:defRPr/>
            </a:pPr>
            <a:r>
              <a:rPr lang="en-US" sz="4000" dirty="0" smtClean="0"/>
              <a:t>For new users, once logged in, the system will allow you to create a new user account. </a:t>
            </a:r>
          </a:p>
          <a:p>
            <a:pPr lvl="1" eaLnBrk="1" hangingPunct="1">
              <a:buFont typeface="Wingdings" pitchFamily="2" charset="2"/>
              <a:buChar char="§"/>
              <a:defRPr/>
            </a:pPr>
            <a:endParaRPr lang="en-US" dirty="0"/>
          </a:p>
        </p:txBody>
      </p:sp>
      <p:sp>
        <p:nvSpPr>
          <p:cNvPr id="4" name="Slide Number Placeholder 3"/>
          <p:cNvSpPr>
            <a:spLocks noGrp="1"/>
          </p:cNvSpPr>
          <p:nvPr>
            <p:ph type="sldNum" sz="quarter" idx="12"/>
          </p:nvPr>
        </p:nvSpPr>
        <p:spPr/>
        <p:txBody>
          <a:bodyPr/>
          <a:lstStyle/>
          <a:p>
            <a:pPr>
              <a:defRPr/>
            </a:pPr>
            <a:fld id="{2E3E6B2E-FA0C-4BB9-8740-E962BDC04A03}" type="slidenum">
              <a:rPr lang="en-US" smtClean="0"/>
              <a:pPr>
                <a:defRPr/>
              </a:pPr>
              <a:t>9</a:t>
            </a:fld>
            <a:endParaRPr lang="en-US"/>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eaLnBrk="1" hangingPunct="1">
              <a:defRPr/>
            </a:pPr>
            <a:r>
              <a:rPr lang="en-US" sz="3600" dirty="0" smtClean="0"/>
              <a:t>Initial </a:t>
            </a:r>
            <a:r>
              <a:rPr lang="en-US" sz="3600" dirty="0" err="1" smtClean="0"/>
              <a:t>eSubmit</a:t>
            </a:r>
            <a:r>
              <a:rPr lang="en-US" sz="3600" dirty="0" smtClean="0"/>
              <a:t> User Registration</a:t>
            </a:r>
            <a:endParaRPr lang="en-US" sz="3600" dirty="0"/>
          </a:p>
        </p:txBody>
      </p:sp>
      <p:sp>
        <p:nvSpPr>
          <p:cNvPr id="22530" name="Content Placeholder 2"/>
          <p:cNvSpPr>
            <a:spLocks noGrp="1"/>
          </p:cNvSpPr>
          <p:nvPr>
            <p:ph idx="1"/>
          </p:nvPr>
        </p:nvSpPr>
        <p:spPr/>
        <p:txBody>
          <a:bodyPr/>
          <a:lstStyle/>
          <a:p>
            <a:pPr eaLnBrk="1" hangingPunct="1"/>
            <a:endParaRPr lang="en-US" sz="800" smtClean="0"/>
          </a:p>
          <a:p>
            <a:pPr eaLnBrk="1" hangingPunct="1"/>
            <a:r>
              <a:rPr lang="en-US" sz="3000" smtClean="0"/>
              <a:t>Account must be established by: </a:t>
            </a:r>
            <a:r>
              <a:rPr lang="en-US" sz="3000" smtClean="0">
                <a:solidFill>
                  <a:srgbClr val="C00000"/>
                </a:solidFill>
              </a:rPr>
              <a:t>August 26, 2011</a:t>
            </a:r>
            <a:endParaRPr lang="en-US" sz="2600" smtClean="0">
              <a:solidFill>
                <a:srgbClr val="C00000"/>
              </a:solidFill>
            </a:endParaRPr>
          </a:p>
          <a:p>
            <a:pPr eaLnBrk="1" hangingPunct="1"/>
            <a:endParaRPr lang="en-US" sz="3600" smtClean="0"/>
          </a:p>
          <a:p>
            <a:pPr eaLnBrk="1" hangingPunct="1"/>
            <a:r>
              <a:rPr lang="en-US" sz="3000" smtClean="0"/>
              <a:t>For assistance setting up your carrier’s user account for reporting Part 244 data, please contact Marianne Seguin at: </a:t>
            </a:r>
          </a:p>
          <a:p>
            <a:pPr eaLnBrk="1" hangingPunct="1"/>
            <a:endParaRPr lang="en-US" sz="900" smtClean="0"/>
          </a:p>
          <a:p>
            <a:pPr eaLnBrk="1" hangingPunct="1">
              <a:buFont typeface="Wingdings 3" pitchFamily="18" charset="2"/>
              <a:buNone/>
            </a:pPr>
            <a:r>
              <a:rPr lang="en-US" sz="3000" smtClean="0"/>
              <a:t>	</a:t>
            </a:r>
            <a:r>
              <a:rPr lang="en-US" sz="3000" smtClean="0">
                <a:hlinkClick r:id="rId2"/>
              </a:rPr>
              <a:t>marianne.seguin@dot.gov</a:t>
            </a:r>
            <a:r>
              <a:rPr lang="en-US" sz="3000" smtClean="0"/>
              <a:t> </a:t>
            </a:r>
          </a:p>
          <a:p>
            <a:pPr lvl="1" eaLnBrk="1" hangingPunct="1">
              <a:buFont typeface="Wingdings" pitchFamily="2" charset="2"/>
              <a:buChar char="§"/>
            </a:pPr>
            <a:endParaRPr lang="en-US" smtClean="0"/>
          </a:p>
        </p:txBody>
      </p:sp>
      <p:sp>
        <p:nvSpPr>
          <p:cNvPr id="4" name="Slide Number Placeholder 3"/>
          <p:cNvSpPr>
            <a:spLocks noGrp="1"/>
          </p:cNvSpPr>
          <p:nvPr>
            <p:ph type="sldNum" sz="quarter" idx="12"/>
          </p:nvPr>
        </p:nvSpPr>
        <p:spPr/>
        <p:txBody>
          <a:bodyPr/>
          <a:lstStyle/>
          <a:p>
            <a:pPr>
              <a:defRPr/>
            </a:pPr>
            <a:fld id="{3D157964-3951-4518-9257-0765731D1191}" type="slidenum">
              <a:rPr lang="en-US" smtClean="0"/>
              <a:pPr>
                <a:defRPr/>
              </a:pPr>
              <a:t>10</a:t>
            </a:fld>
            <a:endParaRPr lang="en-US"/>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eaLnBrk="1" hangingPunct="1">
              <a:defRPr/>
            </a:pPr>
            <a:r>
              <a:rPr lang="en-US" dirty="0" smtClean="0"/>
              <a:t/>
            </a:r>
            <a:br>
              <a:rPr lang="en-US" dirty="0" smtClean="0"/>
            </a:br>
            <a:r>
              <a:rPr lang="en-US" sz="3600" dirty="0" smtClean="0"/>
              <a:t>Initial </a:t>
            </a:r>
            <a:r>
              <a:rPr lang="en-US" sz="3600" dirty="0" err="1" smtClean="0"/>
              <a:t>eSubmit</a:t>
            </a:r>
            <a:r>
              <a:rPr lang="en-US" sz="3600" dirty="0" smtClean="0"/>
              <a:t> User Registration</a:t>
            </a:r>
            <a:endParaRPr lang="en-US" sz="3600" dirty="0"/>
          </a:p>
        </p:txBody>
      </p:sp>
      <p:sp>
        <p:nvSpPr>
          <p:cNvPr id="23554" name="Content Placeholder 2"/>
          <p:cNvSpPr>
            <a:spLocks noGrp="1"/>
          </p:cNvSpPr>
          <p:nvPr>
            <p:ph idx="1"/>
          </p:nvPr>
        </p:nvSpPr>
        <p:spPr/>
        <p:txBody>
          <a:bodyPr/>
          <a:lstStyle/>
          <a:p>
            <a:pPr eaLnBrk="1" hangingPunct="1"/>
            <a:endParaRPr lang="en-US" sz="800" smtClean="0"/>
          </a:p>
          <a:p>
            <a:pPr eaLnBrk="1" hangingPunct="1"/>
            <a:r>
              <a:rPr lang="en-US" smtClean="0"/>
              <a:t>As of </a:t>
            </a:r>
            <a:r>
              <a:rPr lang="en-US" smtClean="0">
                <a:solidFill>
                  <a:srgbClr val="C00000"/>
                </a:solidFill>
              </a:rPr>
              <a:t>August 1, 2011</a:t>
            </a:r>
            <a:r>
              <a:rPr lang="en-US" smtClean="0"/>
              <a:t>,  carriers will be able to register with DOT, to report PART 244 Tarmac Delay Data.</a:t>
            </a:r>
          </a:p>
          <a:p>
            <a:pPr eaLnBrk="1" hangingPunct="1">
              <a:buFont typeface="Wingdings 3" pitchFamily="18" charset="2"/>
              <a:buNone/>
            </a:pPr>
            <a:endParaRPr lang="en-US" smtClean="0"/>
          </a:p>
          <a:p>
            <a:pPr eaLnBrk="1" hangingPunct="1"/>
            <a:r>
              <a:rPr lang="en-US" smtClean="0"/>
              <a:t>As of </a:t>
            </a:r>
            <a:r>
              <a:rPr lang="en-US" smtClean="0">
                <a:solidFill>
                  <a:srgbClr val="C00000"/>
                </a:solidFill>
              </a:rPr>
              <a:t>October 3, 2011</a:t>
            </a:r>
            <a:r>
              <a:rPr lang="en-US" smtClean="0"/>
              <a:t>, carriers will be able to access the eSubmit web application to report tarmac delays.</a:t>
            </a:r>
          </a:p>
          <a:p>
            <a:pPr lvl="1" eaLnBrk="1" hangingPunct="1">
              <a:buFont typeface="Wingdings" pitchFamily="2" charset="2"/>
              <a:buChar char="§"/>
            </a:pPr>
            <a:endParaRPr lang="en-US" smtClean="0"/>
          </a:p>
        </p:txBody>
      </p:sp>
      <p:sp>
        <p:nvSpPr>
          <p:cNvPr id="4" name="Slide Number Placeholder 3"/>
          <p:cNvSpPr>
            <a:spLocks noGrp="1"/>
          </p:cNvSpPr>
          <p:nvPr>
            <p:ph type="sldNum" sz="quarter" idx="12"/>
          </p:nvPr>
        </p:nvSpPr>
        <p:spPr/>
        <p:txBody>
          <a:bodyPr/>
          <a:lstStyle/>
          <a:p>
            <a:pPr>
              <a:defRPr/>
            </a:pPr>
            <a:fld id="{4271493B-00CD-43D6-AE5B-DEC28D11A005}" type="slidenum">
              <a:rPr lang="en-US" smtClean="0"/>
              <a:pPr>
                <a:defRPr/>
              </a:pPr>
              <a:t>11</a:t>
            </a:fld>
            <a:endParaRPr lang="en-US"/>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eaLnBrk="1" hangingPunct="1">
              <a:defRPr/>
            </a:pPr>
            <a:r>
              <a:rPr lang="en-US" sz="3600" dirty="0" smtClean="0"/>
              <a:t>Reminder E-mails sent by BTS</a:t>
            </a:r>
            <a:endParaRPr lang="en-US" sz="3600" dirty="0"/>
          </a:p>
        </p:txBody>
      </p:sp>
      <p:sp>
        <p:nvSpPr>
          <p:cNvPr id="3" name="Content Placeholder 2"/>
          <p:cNvSpPr>
            <a:spLocks noGrp="1"/>
          </p:cNvSpPr>
          <p:nvPr>
            <p:ph idx="1"/>
          </p:nvPr>
        </p:nvSpPr>
        <p:spPr/>
        <p:txBody>
          <a:bodyPr>
            <a:normAutofit fontScale="77500" lnSpcReduction="20000"/>
          </a:bodyPr>
          <a:lstStyle/>
          <a:p>
            <a:pPr eaLnBrk="1" hangingPunct="1">
              <a:defRPr/>
            </a:pPr>
            <a:endParaRPr lang="en-US" sz="1100" dirty="0" smtClean="0"/>
          </a:p>
          <a:p>
            <a:pPr eaLnBrk="1" hangingPunct="1">
              <a:defRPr/>
            </a:pPr>
            <a:r>
              <a:rPr lang="en-US" sz="4000" dirty="0" smtClean="0"/>
              <a:t>Monthly, OAI will be sending all Part 244 reporting carriers this reminder: </a:t>
            </a:r>
          </a:p>
          <a:p>
            <a:pPr eaLnBrk="1" hangingPunct="1">
              <a:defRPr/>
            </a:pPr>
            <a:endParaRPr lang="en-US" dirty="0" smtClean="0"/>
          </a:p>
          <a:p>
            <a:pPr eaLnBrk="1" hangingPunct="1">
              <a:buFont typeface="Wingdings 3" pitchFamily="18" charset="2"/>
              <a:buNone/>
              <a:defRPr/>
            </a:pPr>
            <a:r>
              <a:rPr lang="en-US" b="1" dirty="0" smtClean="0">
                <a:solidFill>
                  <a:srgbClr val="C00000"/>
                </a:solidFill>
              </a:rPr>
              <a:t>Part 244 – Reporting of Tarmac Delay Data Reminder Notice</a:t>
            </a:r>
            <a:endParaRPr lang="en-US" dirty="0" smtClean="0">
              <a:solidFill>
                <a:srgbClr val="C00000"/>
              </a:solidFill>
            </a:endParaRPr>
          </a:p>
          <a:p>
            <a:pPr eaLnBrk="1" hangingPunct="1">
              <a:buFont typeface="Wingdings 3" pitchFamily="18" charset="2"/>
              <a:buNone/>
              <a:defRPr/>
            </a:pPr>
            <a:r>
              <a:rPr lang="en-US" dirty="0" smtClean="0"/>
              <a:t>     This is a reminder notice for all Part 244 reporting carriers.  Please submit a Form 244 along with your transmittal letter if you had an occurrence of a 3 hour or more tarmac time.  This is in accordance with the reporting requirements in the Bureau of Transportation Statistics’ Accounting and Reporting Directive No. 303, effective August 23, 2011.  If you do not have a 3 hour or more tarmac time for the current monthly reporting period, you do not need to submit Form 244.</a:t>
            </a:r>
          </a:p>
          <a:p>
            <a:pPr eaLnBrk="1" hangingPunct="1">
              <a:defRPr/>
            </a:pPr>
            <a:endParaRPr lang="en-US" dirty="0" smtClean="0"/>
          </a:p>
        </p:txBody>
      </p:sp>
      <p:sp>
        <p:nvSpPr>
          <p:cNvPr id="4" name="Slide Number Placeholder 3"/>
          <p:cNvSpPr>
            <a:spLocks noGrp="1"/>
          </p:cNvSpPr>
          <p:nvPr>
            <p:ph type="sldNum" sz="quarter" idx="12"/>
          </p:nvPr>
        </p:nvSpPr>
        <p:spPr/>
        <p:txBody>
          <a:bodyPr/>
          <a:lstStyle/>
          <a:p>
            <a:pPr>
              <a:defRPr/>
            </a:pPr>
            <a:fld id="{3E542126-3AE6-4F37-83D9-4A506646F908}" type="slidenum">
              <a:rPr lang="en-US" smtClean="0"/>
              <a:pPr>
                <a:defRPr/>
              </a:pPr>
              <a:t>12</a:t>
            </a:fld>
            <a:endParaRPr lang="en-US"/>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eaLnBrk="1" hangingPunct="1">
              <a:defRPr/>
            </a:pPr>
            <a:r>
              <a:rPr lang="en-US" dirty="0" smtClean="0"/>
              <a:t>Record Format</a:t>
            </a:r>
            <a:endParaRPr lang="en-US" dirty="0"/>
          </a:p>
        </p:txBody>
      </p:sp>
      <p:sp>
        <p:nvSpPr>
          <p:cNvPr id="25602" name="Content Placeholder 2"/>
          <p:cNvSpPr>
            <a:spLocks noGrp="1"/>
          </p:cNvSpPr>
          <p:nvPr>
            <p:ph idx="1"/>
          </p:nvPr>
        </p:nvSpPr>
        <p:spPr/>
        <p:txBody>
          <a:bodyPr/>
          <a:lstStyle/>
          <a:p>
            <a:pPr eaLnBrk="1" hangingPunct="1"/>
            <a:r>
              <a:rPr lang="en-US" sz="2800" smtClean="0"/>
              <a:t>Reports must be created as an electronic "comma separated values" file, using ASCII text character encoding. </a:t>
            </a:r>
          </a:p>
          <a:p>
            <a:pPr eaLnBrk="1" hangingPunct="1"/>
            <a:r>
              <a:rPr lang="en-US" sz="2800" smtClean="0"/>
              <a:t>The file name is flexible and may be determined by the individual air carrier, but the comma separated values (csv) file format is required. </a:t>
            </a:r>
          </a:p>
          <a:p>
            <a:pPr eaLnBrk="1" hangingPunct="1"/>
            <a:r>
              <a:rPr lang="en-US" sz="2800" smtClean="0"/>
              <a:t>You must use [CSV] or [csv] as the file name extension.</a:t>
            </a:r>
          </a:p>
        </p:txBody>
      </p:sp>
      <p:sp>
        <p:nvSpPr>
          <p:cNvPr id="4" name="Slide Number Placeholder 3"/>
          <p:cNvSpPr>
            <a:spLocks noGrp="1"/>
          </p:cNvSpPr>
          <p:nvPr>
            <p:ph type="sldNum" sz="quarter" idx="12"/>
          </p:nvPr>
        </p:nvSpPr>
        <p:spPr/>
        <p:txBody>
          <a:bodyPr/>
          <a:lstStyle/>
          <a:p>
            <a:pPr>
              <a:defRPr/>
            </a:pPr>
            <a:fld id="{424BEF51-C092-4D74-A515-EE9825FB8EB7}" type="slidenum">
              <a:rPr lang="en-US" smtClean="0"/>
              <a:pPr>
                <a:defRPr/>
              </a:pPr>
              <a:t>13</a:t>
            </a:fld>
            <a:endParaRPr lang="en-US"/>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eaLnBrk="1" hangingPunct="1">
              <a:defRPr/>
            </a:pPr>
            <a:r>
              <a:rPr lang="en-US" dirty="0" smtClean="0"/>
              <a:t>Data Elements</a:t>
            </a:r>
            <a:endParaRPr lang="en-US" dirty="0"/>
          </a:p>
        </p:txBody>
      </p:sp>
      <p:sp>
        <p:nvSpPr>
          <p:cNvPr id="3" name="Content Placeholder 2"/>
          <p:cNvSpPr>
            <a:spLocks noGrp="1"/>
          </p:cNvSpPr>
          <p:nvPr>
            <p:ph sz="half" idx="1"/>
          </p:nvPr>
        </p:nvSpPr>
        <p:spPr>
          <a:xfrm>
            <a:off x="457200" y="1481138"/>
            <a:ext cx="4038600" cy="4525962"/>
          </a:xfrm>
        </p:spPr>
        <p:txBody>
          <a:bodyPr>
            <a:normAutofit fontScale="70000" lnSpcReduction="20000"/>
          </a:bodyPr>
          <a:lstStyle/>
          <a:p>
            <a:pPr eaLnBrk="1" hangingPunct="1">
              <a:defRPr/>
            </a:pPr>
            <a:r>
              <a:rPr lang="en-US" dirty="0" smtClean="0"/>
              <a:t>Carrier Code</a:t>
            </a:r>
          </a:p>
          <a:p>
            <a:pPr eaLnBrk="1" hangingPunct="1">
              <a:defRPr/>
            </a:pPr>
            <a:r>
              <a:rPr lang="en-US" dirty="0" smtClean="0"/>
              <a:t>Flight Number</a:t>
            </a:r>
          </a:p>
          <a:p>
            <a:pPr eaLnBrk="1" hangingPunct="1">
              <a:defRPr/>
            </a:pPr>
            <a:r>
              <a:rPr lang="en-US" dirty="0" smtClean="0"/>
              <a:t>Departure Airport Code</a:t>
            </a:r>
          </a:p>
          <a:p>
            <a:pPr eaLnBrk="1" hangingPunct="1">
              <a:defRPr/>
            </a:pPr>
            <a:r>
              <a:rPr lang="en-US" dirty="0" smtClean="0"/>
              <a:t>Arrival Airport Code</a:t>
            </a:r>
          </a:p>
          <a:p>
            <a:pPr eaLnBrk="1" hangingPunct="1">
              <a:defRPr/>
            </a:pPr>
            <a:r>
              <a:rPr lang="en-US" dirty="0" smtClean="0"/>
              <a:t>Date of Operation</a:t>
            </a:r>
          </a:p>
          <a:p>
            <a:pPr eaLnBrk="1" hangingPunct="1">
              <a:defRPr/>
            </a:pPr>
            <a:r>
              <a:rPr lang="en-US" dirty="0" smtClean="0"/>
              <a:t>Gate Departure Time</a:t>
            </a:r>
          </a:p>
          <a:p>
            <a:pPr eaLnBrk="1" hangingPunct="1">
              <a:defRPr/>
            </a:pPr>
            <a:r>
              <a:rPr lang="en-US" dirty="0" smtClean="0"/>
              <a:t>Wheels-Off Time</a:t>
            </a:r>
          </a:p>
          <a:p>
            <a:pPr eaLnBrk="1" hangingPunct="1">
              <a:defRPr/>
            </a:pPr>
            <a:r>
              <a:rPr lang="en-US" dirty="0" smtClean="0"/>
              <a:t>Wheels-On Time</a:t>
            </a:r>
          </a:p>
          <a:p>
            <a:pPr eaLnBrk="1" hangingPunct="1">
              <a:defRPr/>
            </a:pPr>
            <a:r>
              <a:rPr lang="en-US" dirty="0" smtClean="0"/>
              <a:t>Gate Arrival Time</a:t>
            </a:r>
          </a:p>
          <a:p>
            <a:pPr eaLnBrk="1" hangingPunct="1">
              <a:defRPr/>
            </a:pPr>
            <a:r>
              <a:rPr lang="en-US" dirty="0" smtClean="0"/>
              <a:t>Aircraft Tail Number</a:t>
            </a:r>
          </a:p>
          <a:p>
            <a:pPr eaLnBrk="1" hangingPunct="1">
              <a:defRPr/>
            </a:pPr>
            <a:r>
              <a:rPr lang="en-US" dirty="0" smtClean="0"/>
              <a:t>Total Ground Time Away From Gate for Gate Returns/Fly Returns including Canceled Flights</a:t>
            </a:r>
            <a:endParaRPr lang="en-US" dirty="0"/>
          </a:p>
        </p:txBody>
      </p:sp>
      <p:sp>
        <p:nvSpPr>
          <p:cNvPr id="4" name="Content Placeholder 3"/>
          <p:cNvSpPr>
            <a:spLocks noGrp="1"/>
          </p:cNvSpPr>
          <p:nvPr>
            <p:ph sz="half" idx="2"/>
          </p:nvPr>
        </p:nvSpPr>
        <p:spPr>
          <a:xfrm>
            <a:off x="4648200" y="1481138"/>
            <a:ext cx="4038600" cy="4525962"/>
          </a:xfrm>
        </p:spPr>
        <p:txBody>
          <a:bodyPr>
            <a:normAutofit fontScale="70000" lnSpcReduction="20000"/>
          </a:bodyPr>
          <a:lstStyle/>
          <a:p>
            <a:pPr eaLnBrk="1" hangingPunct="1">
              <a:defRPr/>
            </a:pPr>
            <a:r>
              <a:rPr lang="en-US" dirty="0" smtClean="0"/>
              <a:t>Longest Time Away from Gate for Gate Returns or Canceled Flights</a:t>
            </a:r>
          </a:p>
          <a:p>
            <a:pPr eaLnBrk="1" hangingPunct="1">
              <a:defRPr/>
            </a:pPr>
            <a:r>
              <a:rPr lang="en-US" dirty="0" smtClean="0"/>
              <a:t>Diverted Flight – Airport </a:t>
            </a:r>
          </a:p>
          <a:p>
            <a:pPr eaLnBrk="1" hangingPunct="1">
              <a:defRPr/>
            </a:pPr>
            <a:r>
              <a:rPr lang="en-US" dirty="0" smtClean="0"/>
              <a:t>Wheels-On Time at Diverted Airport</a:t>
            </a:r>
          </a:p>
          <a:p>
            <a:pPr eaLnBrk="1" hangingPunct="1">
              <a:defRPr/>
            </a:pPr>
            <a:r>
              <a:rPr lang="en-US" dirty="0" smtClean="0"/>
              <a:t>Total Time Away from Gate at Diverted Airport</a:t>
            </a:r>
          </a:p>
          <a:p>
            <a:pPr eaLnBrk="1" hangingPunct="1">
              <a:defRPr/>
            </a:pPr>
            <a:r>
              <a:rPr lang="en-US" dirty="0" smtClean="0"/>
              <a:t>Longest Time Away from Gate at Diverted Airport</a:t>
            </a:r>
          </a:p>
          <a:p>
            <a:pPr eaLnBrk="1" hangingPunct="1">
              <a:defRPr/>
            </a:pPr>
            <a:r>
              <a:rPr lang="en-US" dirty="0" smtClean="0"/>
              <a:t>Wheels-Off Time at Diverted Airport</a:t>
            </a:r>
          </a:p>
          <a:p>
            <a:pPr eaLnBrk="1" hangingPunct="1">
              <a:defRPr/>
            </a:pPr>
            <a:r>
              <a:rPr lang="en-US" dirty="0" smtClean="0"/>
              <a:t>Diverted Flight – Airport Landing</a:t>
            </a:r>
            <a:endParaRPr lang="en-US" dirty="0"/>
          </a:p>
        </p:txBody>
      </p:sp>
      <p:sp>
        <p:nvSpPr>
          <p:cNvPr id="5" name="Slide Number Placeholder 4"/>
          <p:cNvSpPr>
            <a:spLocks noGrp="1"/>
          </p:cNvSpPr>
          <p:nvPr>
            <p:ph type="sldNum" sz="quarter" idx="12"/>
          </p:nvPr>
        </p:nvSpPr>
        <p:spPr/>
        <p:txBody>
          <a:bodyPr/>
          <a:lstStyle/>
          <a:p>
            <a:pPr>
              <a:defRPr/>
            </a:pPr>
            <a:fld id="{B381CEE8-E037-42FA-8456-8F7E00CD1997}" type="slidenum">
              <a:rPr lang="en-US" smtClean="0"/>
              <a:pPr>
                <a:defRPr/>
              </a:pPr>
              <a:t>14</a:t>
            </a:fld>
            <a:endParaRPr lang="en-US"/>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eaLnBrk="1" hangingPunct="1">
              <a:defRPr/>
            </a:pPr>
            <a:r>
              <a:rPr lang="en-US" dirty="0" smtClean="0"/>
              <a:t>Data Elements (continued)</a:t>
            </a:r>
            <a:endParaRPr lang="en-US" dirty="0"/>
          </a:p>
        </p:txBody>
      </p:sp>
      <p:sp>
        <p:nvSpPr>
          <p:cNvPr id="27650" name="Content Placeholder 2"/>
          <p:cNvSpPr>
            <a:spLocks noGrp="1"/>
          </p:cNvSpPr>
          <p:nvPr>
            <p:ph idx="1"/>
          </p:nvPr>
        </p:nvSpPr>
        <p:spPr/>
        <p:txBody>
          <a:bodyPr/>
          <a:lstStyle/>
          <a:p>
            <a:pPr eaLnBrk="1" hangingPunct="1"/>
            <a:r>
              <a:rPr lang="en-US" smtClean="0"/>
              <a:t>Wheels-On Time at Diverted Airport</a:t>
            </a:r>
          </a:p>
          <a:p>
            <a:pPr eaLnBrk="1" hangingPunct="1"/>
            <a:r>
              <a:rPr lang="en-US" smtClean="0"/>
              <a:t>Total Time Away from Gate at Diverted Airport</a:t>
            </a:r>
          </a:p>
          <a:p>
            <a:pPr eaLnBrk="1" hangingPunct="1"/>
            <a:r>
              <a:rPr lang="en-US" smtClean="0"/>
              <a:t>Longest Time Away from Gate at Diverted Airport</a:t>
            </a:r>
          </a:p>
          <a:p>
            <a:pPr eaLnBrk="1" hangingPunct="1"/>
            <a:r>
              <a:rPr lang="en-US" smtClean="0"/>
              <a:t>Wheels-Off Time at Diverted Airport</a:t>
            </a:r>
          </a:p>
        </p:txBody>
      </p:sp>
      <p:sp>
        <p:nvSpPr>
          <p:cNvPr id="4" name="Slide Number Placeholder 3"/>
          <p:cNvSpPr>
            <a:spLocks noGrp="1"/>
          </p:cNvSpPr>
          <p:nvPr>
            <p:ph type="sldNum" sz="quarter" idx="12"/>
          </p:nvPr>
        </p:nvSpPr>
        <p:spPr/>
        <p:txBody>
          <a:bodyPr/>
          <a:lstStyle/>
          <a:p>
            <a:pPr>
              <a:defRPr/>
            </a:pPr>
            <a:fld id="{793075EA-7D39-4EB0-889E-B950E9E4724A}" type="slidenum">
              <a:rPr lang="en-US" smtClean="0"/>
              <a:pPr>
                <a:defRPr/>
              </a:pPr>
              <a:t>15</a:t>
            </a:fld>
            <a:endParaRPr lang="en-US"/>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eaLnBrk="1" hangingPunct="1">
              <a:defRPr/>
            </a:pPr>
            <a:r>
              <a:rPr lang="en-US" dirty="0" smtClean="0"/>
              <a:t>Question</a:t>
            </a:r>
            <a:endParaRPr lang="en-US" dirty="0"/>
          </a:p>
        </p:txBody>
      </p:sp>
      <p:sp>
        <p:nvSpPr>
          <p:cNvPr id="3" name="Content Placeholder 2"/>
          <p:cNvSpPr>
            <a:spLocks noGrp="1"/>
          </p:cNvSpPr>
          <p:nvPr>
            <p:ph idx="1"/>
          </p:nvPr>
        </p:nvSpPr>
        <p:spPr/>
        <p:txBody>
          <a:bodyPr>
            <a:normAutofit fontScale="92500" lnSpcReduction="10000"/>
          </a:bodyPr>
          <a:lstStyle/>
          <a:p>
            <a:pPr eaLnBrk="1" hangingPunct="1">
              <a:defRPr/>
            </a:pPr>
            <a:r>
              <a:rPr lang="en-US" dirty="0" smtClean="0"/>
              <a:t>Since the Part 244 rules do not apply at foreign airports, is a carrier required to report Gate Departure Time, Wheels-Off Time, Wheels-On Time, and Gate Arrival Time at foreign airports?</a:t>
            </a:r>
          </a:p>
          <a:p>
            <a:pPr eaLnBrk="1" hangingPunct="1">
              <a:defRPr/>
            </a:pPr>
            <a:endParaRPr lang="en-US" dirty="0" smtClean="0"/>
          </a:p>
          <a:p>
            <a:pPr eaLnBrk="1" hangingPunct="1">
              <a:defRPr/>
            </a:pPr>
            <a:r>
              <a:rPr lang="en-US" dirty="0" smtClean="0"/>
              <a:t>Answer, No, the carrier can either report nil fields, zero, or the actual times at foreign airports.</a:t>
            </a:r>
          </a:p>
          <a:p>
            <a:pPr eaLnBrk="1" hangingPunct="1">
              <a:defRPr/>
            </a:pPr>
            <a:endParaRPr lang="en-US" dirty="0" smtClean="0"/>
          </a:p>
          <a:p>
            <a:pPr eaLnBrk="1" hangingPunct="1">
              <a:defRPr/>
            </a:pPr>
            <a:r>
              <a:rPr lang="en-US" dirty="0" smtClean="0"/>
              <a:t>Nil = ,,,</a:t>
            </a:r>
          </a:p>
          <a:p>
            <a:pPr eaLnBrk="1" hangingPunct="1">
              <a:defRPr/>
            </a:pPr>
            <a:r>
              <a:rPr lang="en-US" dirty="0" smtClean="0"/>
              <a:t>Zero = ,0,0, </a:t>
            </a:r>
          </a:p>
          <a:p>
            <a:pPr eaLnBrk="1" hangingPunct="1">
              <a:defRPr/>
            </a:pPr>
            <a:r>
              <a:rPr lang="en-US" dirty="0" smtClean="0"/>
              <a:t>Actual = 1002, 1011,   </a:t>
            </a:r>
            <a:endParaRPr lang="en-US" dirty="0"/>
          </a:p>
        </p:txBody>
      </p:sp>
      <p:sp>
        <p:nvSpPr>
          <p:cNvPr id="4" name="Slide Number Placeholder 3"/>
          <p:cNvSpPr>
            <a:spLocks noGrp="1"/>
          </p:cNvSpPr>
          <p:nvPr>
            <p:ph type="sldNum" sz="quarter" idx="12"/>
          </p:nvPr>
        </p:nvSpPr>
        <p:spPr/>
        <p:txBody>
          <a:bodyPr/>
          <a:lstStyle/>
          <a:p>
            <a:pPr>
              <a:defRPr/>
            </a:pPr>
            <a:fld id="{788A8969-A4C8-41FA-9DAF-7ECAFD73780F}" type="slidenum">
              <a:rPr lang="en-US" smtClean="0"/>
              <a:pPr>
                <a:defRPr/>
              </a:pPr>
              <a:t>16</a:t>
            </a:fld>
            <a:endParaRPr lang="en-US"/>
          </a:p>
        </p:txBody>
      </p:sp>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Concourse">
  <a:themeElements>
    <a:clrScheme name="Paper">
      <a:dk1>
        <a:sysClr val="windowText" lastClr="000000"/>
      </a:dk1>
      <a:lt1>
        <a:sysClr val="window" lastClr="FFFFFF"/>
      </a:lt1>
      <a:dk2>
        <a:srgbClr val="444D26"/>
      </a:dk2>
      <a:lt2>
        <a:srgbClr val="FEFAC9"/>
      </a:lt2>
      <a:accent1>
        <a:srgbClr val="A5B592"/>
      </a:accent1>
      <a:accent2>
        <a:srgbClr val="F3A447"/>
      </a:accent2>
      <a:accent3>
        <a:srgbClr val="E7BC29"/>
      </a:accent3>
      <a:accent4>
        <a:srgbClr val="D092A7"/>
      </a:accent4>
      <a:accent5>
        <a:srgbClr val="9C85C0"/>
      </a:accent5>
      <a:accent6>
        <a:srgbClr val="809EC2"/>
      </a:accent6>
      <a:hlink>
        <a:srgbClr val="8E58B6"/>
      </a:hlink>
      <a:folHlink>
        <a:srgbClr val="7F6F6F"/>
      </a:folHlink>
    </a:clrScheme>
    <a:fontScheme name="Concourse">
      <a:majorFont>
        <a:latin typeface="Lucida Sans Unicode"/>
        <a:ea typeface=""/>
        <a:cs typeface=""/>
        <a:font script="Jpan" typeface="ＭＳ Ｐゴシック"/>
        <a:font script="Hang" typeface="맑은 고딕"/>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Uigh" typeface="Microsoft Uighur"/>
      </a:majorFont>
      <a:minorFont>
        <a:latin typeface="Lucida Sans Unicode"/>
        <a:ea typeface=""/>
        <a:cs typeface=""/>
        <a:font script="Jpan" typeface="ＭＳ Ｐゴシック"/>
        <a:font script="Hang" typeface="맑은 고딕"/>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Uigh" typeface="Microsoft Uighur"/>
      </a:minorFont>
    </a:fontScheme>
    <a:fmtScheme name="Concourse">
      <a:fillStyleLst>
        <a:solidFill>
          <a:schemeClr val="phClr"/>
        </a:solidFill>
        <a:gradFill rotWithShape="1">
          <a:gsLst>
            <a:gs pos="0">
              <a:schemeClr val="phClr">
                <a:tint val="62000"/>
                <a:satMod val="180000"/>
              </a:schemeClr>
            </a:gs>
            <a:gs pos="65000">
              <a:schemeClr val="phClr">
                <a:tint val="32000"/>
                <a:satMod val="250000"/>
              </a:schemeClr>
            </a:gs>
            <a:gs pos="100000">
              <a:schemeClr val="phClr">
                <a:tint val="23000"/>
                <a:satMod val="300000"/>
              </a:schemeClr>
            </a:gs>
          </a:gsLst>
          <a:lin ang="16200000" scaled="0"/>
        </a:gradFill>
        <a:gradFill rotWithShape="1">
          <a:gsLst>
            <a:gs pos="0">
              <a:schemeClr val="phClr">
                <a:shade val="15000"/>
                <a:satMod val="180000"/>
              </a:schemeClr>
            </a:gs>
            <a:gs pos="50000">
              <a:schemeClr val="phClr">
                <a:shade val="45000"/>
                <a:satMod val="170000"/>
              </a:schemeClr>
            </a:gs>
            <a:gs pos="70000">
              <a:schemeClr val="phClr">
                <a:tint val="99000"/>
                <a:shade val="65000"/>
                <a:satMod val="155000"/>
              </a:schemeClr>
            </a:gs>
            <a:gs pos="100000">
              <a:schemeClr val="phClr">
                <a:tint val="95500"/>
                <a:shade val="100000"/>
                <a:satMod val="155000"/>
              </a:schemeClr>
            </a:gs>
          </a:gsLst>
          <a:lin ang="16200000" scaled="0"/>
        </a:gradFill>
      </a:fillStyleLst>
      <a:lnStyleLst>
        <a:ln w="9525" cap="flat" cmpd="sng" algn="ctr">
          <a:solidFill>
            <a:schemeClr val="phClr"/>
          </a:solidFill>
          <a:prstDash val="solid"/>
        </a:ln>
        <a:ln w="55000" cap="flat" cmpd="thickThin" algn="ctr">
          <a:solidFill>
            <a:schemeClr val="phClr"/>
          </a:solidFill>
          <a:prstDash val="solid"/>
        </a:ln>
        <a:ln w="63500" cap="flat" cmpd="thickThin" algn="ctr">
          <a:solidFill>
            <a:schemeClr val="phClr"/>
          </a:solidFill>
          <a:prstDash val="solid"/>
        </a:ln>
      </a:lnStyleLst>
      <a:effectStyleLst>
        <a:effectStyle>
          <a:effectLst>
            <a:outerShdw blurRad="50800" dist="38100" dir="5400000" rotWithShape="0">
              <a:srgbClr val="000000">
                <a:alpha val="35000"/>
              </a:srgbClr>
            </a:outerShdw>
          </a:effectLst>
        </a:effectStyle>
        <a:effectStyle>
          <a:effectLst>
            <a:outerShdw blurRad="50800" dist="38100" dir="5400000" rotWithShape="0">
              <a:srgbClr val="000000">
                <a:alpha val="35000"/>
              </a:srgbClr>
            </a:outerShdw>
          </a:effectLst>
        </a:effectStyle>
        <a:effectStyle>
          <a:effectLst>
            <a:outerShdw blurRad="63500" dist="38100" dir="5400000" rotWithShape="0">
              <a:srgbClr val="000000">
                <a:alpha val="45000"/>
              </a:srgbClr>
            </a:outerShdw>
          </a:effectLst>
          <a:scene3d>
            <a:camera prst="orthographicFront" fov="0">
              <a:rot lat="0" lon="0" rev="0"/>
            </a:camera>
            <a:lightRig rig="glow" dir="t">
              <a:rot lat="0" lon="0" rev="6360000"/>
            </a:lightRig>
          </a:scene3d>
          <a:sp3d contourW="1000" prstMaterial="flat">
            <a:bevelT w="95250" h="101600"/>
            <a:contourClr>
              <a:schemeClr val="phClr">
                <a:satMod val="300000"/>
              </a:schemeClr>
            </a:contourClr>
          </a:sp3d>
        </a:effectStyle>
      </a:effectStyleLst>
      <a:bgFillStyleLst>
        <a:solidFill>
          <a:schemeClr val="phClr"/>
        </a:solidFill>
        <a:gradFill rotWithShape="1">
          <a:gsLst>
            <a:gs pos="0">
              <a:schemeClr val="phClr">
                <a:tint val="55000"/>
                <a:satMod val="300000"/>
              </a:schemeClr>
            </a:gs>
            <a:gs pos="40000">
              <a:schemeClr val="phClr">
                <a:tint val="65000"/>
                <a:satMod val="300000"/>
              </a:schemeClr>
            </a:gs>
            <a:gs pos="100000">
              <a:schemeClr val="phClr">
                <a:shade val="65000"/>
                <a:satMod val="300000"/>
              </a:schemeClr>
            </a:gs>
          </a:gsLst>
          <a:path path="circle">
            <a:fillToRect l="65000" b="98000"/>
          </a:path>
        </a:gradFill>
        <a:blipFill>
          <a:blip xmlns:r="http://schemas.openxmlformats.org/officeDocument/2006/relationships" r:embed="rId1">
            <a:duotone>
              <a:schemeClr val="phClr">
                <a:shade val="60000"/>
                <a:satMod val="110000"/>
              </a:schemeClr>
              <a:schemeClr val="phClr">
                <a:tint val="95000"/>
              </a:schemeClr>
            </a:duotone>
          </a:blip>
          <a:tile tx="0" ty="0" sx="50000" sy="50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Aspect</Template>
  <TotalTime>1035</TotalTime>
  <Words>942</Words>
  <Application>Microsoft Office PowerPoint</Application>
  <PresentationFormat>On-screen Show (4:3)</PresentationFormat>
  <Paragraphs>118</Paragraphs>
  <Slides>16</Slides>
  <Notes>0</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16</vt:i4>
      </vt:variant>
    </vt:vector>
  </HeadingPairs>
  <TitlesOfParts>
    <vt:vector size="24" baseType="lpstr">
      <vt:lpstr>Arial</vt:lpstr>
      <vt:lpstr>Lucida Sans Unicode</vt:lpstr>
      <vt:lpstr>Wingdings 3</vt:lpstr>
      <vt:lpstr>Verdana</vt:lpstr>
      <vt:lpstr>Wingdings 2</vt:lpstr>
      <vt:lpstr>Calibri</vt:lpstr>
      <vt:lpstr>Wingdings</vt:lpstr>
      <vt:lpstr>Concourse</vt:lpstr>
      <vt:lpstr>Tarmac Delay Reporting 14 CFR Part 244</vt:lpstr>
      <vt:lpstr> Covered Entities  </vt:lpstr>
      <vt:lpstr>Tarmac Delay Reporting</vt:lpstr>
      <vt:lpstr>Reporting by Part 234 Carriers</vt:lpstr>
      <vt:lpstr>Reporting by  non-Part 234 Carriers</vt:lpstr>
      <vt:lpstr>Tarmac Delay Reporting The Sources of BTS Tarmac Delay Data</vt:lpstr>
      <vt:lpstr>Tarmac Delay Reporting</vt:lpstr>
      <vt:lpstr>Tarmac Delay Reporting</vt:lpstr>
      <vt:lpstr> Initial eSubmit User Registration</vt:lpstr>
      <vt:lpstr>Initial eSubmit User Registration</vt:lpstr>
      <vt:lpstr> Initial eSubmit User Registration</vt:lpstr>
      <vt:lpstr>Reminder E-mails sent by BTS</vt:lpstr>
      <vt:lpstr>Record Format</vt:lpstr>
      <vt:lpstr>Data Elements</vt:lpstr>
      <vt:lpstr>Data Elements (continued)</vt:lpstr>
      <vt:lpstr>Question</vt:lpstr>
    </vt:vector>
  </TitlesOfParts>
  <Company>DOT</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clereece.kroha</dc:creator>
  <cp:lastModifiedBy>Molly Ellison</cp:lastModifiedBy>
  <cp:revision>67</cp:revision>
  <dcterms:created xsi:type="dcterms:W3CDTF">2011-05-26T15:35:23Z</dcterms:created>
  <dcterms:modified xsi:type="dcterms:W3CDTF">2012-04-06T16:33:29Z</dcterms:modified>
</cp:coreProperties>
</file>