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5"/>
  </p:notesMasterIdLst>
  <p:sldIdLst>
    <p:sldId id="273" r:id="rId3"/>
    <p:sldId id="257" r:id="rId4"/>
    <p:sldId id="256" r:id="rId5"/>
    <p:sldId id="279" r:id="rId6"/>
    <p:sldId id="258" r:id="rId7"/>
    <p:sldId id="260" r:id="rId8"/>
    <p:sldId id="261" r:id="rId9"/>
    <p:sldId id="263" r:id="rId10"/>
    <p:sldId id="262" r:id="rId11"/>
    <p:sldId id="264" r:id="rId12"/>
    <p:sldId id="266" r:id="rId13"/>
    <p:sldId id="267" r:id="rId14"/>
    <p:sldId id="268" r:id="rId15"/>
    <p:sldId id="269" r:id="rId16"/>
    <p:sldId id="270" r:id="rId17"/>
    <p:sldId id="265" r:id="rId18"/>
    <p:sldId id="271" r:id="rId19"/>
    <p:sldId id="272" r:id="rId20"/>
    <p:sldId id="276" r:id="rId21"/>
    <p:sldId id="277" r:id="rId22"/>
    <p:sldId id="278" r:id="rId23"/>
    <p:sldId id="27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2901" autoAdjust="0"/>
  </p:normalViewPr>
  <p:slideViewPr>
    <p:cSldViewPr>
      <p:cViewPr varScale="1">
        <p:scale>
          <a:sx n="58" d="100"/>
          <a:sy n="58" d="100"/>
        </p:scale>
        <p:origin x="-1716" y="-90"/>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1CC8FAA-0464-465D-81B5-DF5E41024659}">
      <dgm:prSet phldrT="[文本]" custT="1"/>
      <dgm:spPr>
        <a:solidFill>
          <a:schemeClr val="accent2">
            <a:lumMod val="40000"/>
            <a:lumOff val="60000"/>
          </a:schemeClr>
        </a:solidFill>
        <a:ln>
          <a:solidFill>
            <a:srgbClr val="FFFF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400" dirty="0" smtClean="0"/>
            <a:t>生</a:t>
          </a:r>
        </a:p>
      </dgm:t>
    </dgm:pt>
    <dgm:pt modelId="{7D25C0BC-9BC7-485E-99A5-A4BE265A5EB0}" type="parTrans" cxnId="{E158F2CA-A5DD-4B4C-B4BF-1A316C1DA6E3}">
      <dgm:prSet/>
      <dgm:spPr/>
      <dgm:t>
        <a:bodyPr/>
        <a:lstStyle/>
        <a:p>
          <a:endParaRPr lang="zh-CN" altLang="en-US"/>
        </a:p>
      </dgm:t>
    </dgm:pt>
    <dgm:pt modelId="{1A59E43A-77BD-49A5-BFDF-98577BDD69E7}" type="sibTrans" cxnId="{E158F2CA-A5DD-4B4C-B4BF-1A316C1DA6E3}">
      <dgm:prSet/>
      <dgm:spPr/>
      <dgm:t>
        <a:bodyPr/>
        <a:lstStyle/>
        <a:p>
          <a:endParaRPr lang="zh-CN" altLang="en-US"/>
        </a:p>
      </dgm:t>
    </dgm:pt>
    <dgm:pt modelId="{8A7EA39D-DF88-4828-9B54-2EC5DFC42128}">
      <dgm:prSet phldrT="[文本]"/>
      <dgm:spPr>
        <a:solidFill>
          <a:srgbClr val="92D050">
            <a:alpha val="90000"/>
          </a:srgbClr>
        </a:solidFill>
        <a:ln>
          <a:solidFill>
            <a:schemeClr val="tx1"/>
          </a:solidFill>
        </a:ln>
      </dgm:spPr>
      <dgm:t>
        <a:bodyPr/>
        <a:lstStyle/>
        <a:p>
          <a:r>
            <a:rPr lang="zh-CN" altLang="en-US" baseline="0" dirty="0" smtClean="0">
              <a:solidFill>
                <a:schemeClr val="tx1"/>
              </a:solidFill>
            </a:rPr>
            <a:t>在本行政区域内组织、协调交通卫生检疫的实施工作；</a:t>
          </a:r>
          <a:endParaRPr lang="zh-CN" altLang="en-US" baseline="0" dirty="0">
            <a:solidFill>
              <a:schemeClr val="tx1"/>
            </a:solidFill>
          </a:endParaRPr>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a:solidFill>
          <a:schemeClr val="accent2">
            <a:lumMod val="40000"/>
            <a:lumOff val="60000"/>
          </a:schemeClr>
        </a:solidFill>
      </dgm:spPr>
      <dgm:t>
        <a:bodyPr/>
        <a:lstStyle/>
        <a:p>
          <a:r>
            <a:rPr lang="zh-CN" altLang="en-US" sz="2400" b="1" dirty="0" smtClean="0"/>
            <a:t>卫</a:t>
          </a:r>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a:solidFill>
          <a:schemeClr val="accent2">
            <a:lumMod val="40000"/>
            <a:lumOff val="60000"/>
          </a:schemeClr>
        </a:solidFill>
      </dgm:spPr>
      <dgm:t>
        <a:bodyPr/>
        <a:lstStyle/>
        <a:p>
          <a:endParaRPr lang="en-US" altLang="zh-CN" sz="500" dirty="0" smtClean="0"/>
        </a:p>
        <a:p>
          <a:endParaRPr lang="en-US" altLang="zh-CN" sz="500" dirty="0" smtClean="0"/>
        </a:p>
        <a:p>
          <a:endParaRPr lang="en-US" altLang="zh-CN" sz="500" dirty="0" smtClean="0"/>
        </a:p>
        <a:p>
          <a:r>
            <a:rPr lang="zh-CN" altLang="en-US" sz="2400" dirty="0" smtClean="0"/>
            <a:t>部</a:t>
          </a:r>
          <a:endParaRPr lang="zh-CN" altLang="en-US" sz="2400" dirty="0"/>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9E7B1D3F-469B-4DBC-AB5E-9661100532BB}">
      <dgm:prSet phldrT="[文本]" custT="1"/>
      <dgm:spPr>
        <a:solidFill>
          <a:schemeClr val="accent2">
            <a:lumMod val="40000"/>
            <a:lumOff val="60000"/>
          </a:schemeClr>
        </a:solidFill>
      </dgm:spPr>
      <dgm:t>
        <a:bodyPr/>
        <a:lstStyle/>
        <a:p>
          <a:endParaRPr lang="en-US" altLang="zh-CN" sz="500" dirty="0" smtClean="0"/>
        </a:p>
        <a:p>
          <a:endParaRPr lang="en-US" altLang="zh-CN" sz="500" dirty="0" smtClean="0"/>
        </a:p>
        <a:p>
          <a:endParaRPr lang="en-US" altLang="zh-CN" sz="500" dirty="0" smtClean="0"/>
        </a:p>
        <a:p>
          <a:r>
            <a:rPr lang="zh-CN" altLang="en-US" sz="2400" dirty="0" smtClean="0"/>
            <a:t>门</a:t>
          </a:r>
          <a:endParaRPr lang="zh-CN" altLang="en-US" sz="2400" dirty="0"/>
        </a:p>
      </dgm:t>
    </dgm:pt>
    <dgm:pt modelId="{82D5F63E-CB05-45DD-A5FB-9116108C388A}" type="parTrans" cxnId="{89347E84-64E7-4F83-BBC5-91915559E19B}">
      <dgm:prSet/>
      <dgm:spPr/>
      <dgm:t>
        <a:bodyPr/>
        <a:lstStyle/>
        <a:p>
          <a:endParaRPr lang="zh-CN" altLang="en-US"/>
        </a:p>
      </dgm:t>
    </dgm:pt>
    <dgm:pt modelId="{DBC4C705-D34D-4438-8C1F-CACA8B6E5C49}" type="sibTrans" cxnId="{89347E84-64E7-4F83-BBC5-91915559E19B}">
      <dgm:prSet/>
      <dgm:spPr/>
      <dgm:t>
        <a:bodyPr/>
        <a:lstStyle/>
        <a:p>
          <a:endParaRPr lang="zh-CN" altLang="en-US"/>
        </a:p>
      </dgm:t>
    </dgm:pt>
    <dgm:pt modelId="{D79FC186-73C5-463C-91E6-01892D82364E}">
      <dgm:prSet phldrT="[文本]"/>
      <dgm:spPr>
        <a:solidFill>
          <a:schemeClr val="accent2">
            <a:lumMod val="40000"/>
            <a:lumOff val="60000"/>
          </a:schemeClr>
        </a:solidFill>
      </dgm:spPr>
      <dgm:t>
        <a:bodyPr/>
        <a:lstStyle/>
        <a:p>
          <a:endParaRPr lang="en-US" altLang="zh-CN" dirty="0" smtClean="0"/>
        </a:p>
        <a:p>
          <a:endParaRPr lang="en-US" altLang="zh-CN" dirty="0" smtClean="0"/>
        </a:p>
        <a:p>
          <a:endParaRPr lang="en-US" altLang="zh-CN" dirty="0" smtClean="0"/>
        </a:p>
        <a:p>
          <a:endParaRPr lang="zh-CN" altLang="en-US" dirty="0"/>
        </a:p>
      </dgm:t>
    </dgm:pt>
    <dgm:pt modelId="{21A8BC82-4190-4C3C-83FF-B3513230C899}" type="parTrans" cxnId="{3FB246E2-4703-4E4F-9F98-A14368CFD3A2}">
      <dgm:prSet/>
      <dgm:spPr/>
      <dgm:t>
        <a:bodyPr/>
        <a:lstStyle/>
        <a:p>
          <a:endParaRPr lang="zh-CN" altLang="en-US"/>
        </a:p>
      </dgm:t>
    </dgm:pt>
    <dgm:pt modelId="{7BC77811-902D-4A26-AEF1-D25BBD158FCE}" type="sibTrans" cxnId="{3FB246E2-4703-4E4F-9F98-A14368CFD3A2}">
      <dgm:prSet/>
      <dgm:spPr/>
      <dgm:t>
        <a:bodyPr/>
        <a:lstStyle/>
        <a:p>
          <a:endParaRPr lang="zh-CN" altLang="en-US"/>
        </a:p>
      </dgm:t>
    </dgm:pt>
    <dgm:pt modelId="{BBD94E30-0303-43AF-848D-72CAEC03ED9C}">
      <dgm:prSet phldrT="[文本]"/>
      <dgm:spPr>
        <a:solidFill>
          <a:schemeClr val="accent2">
            <a:lumMod val="40000"/>
            <a:lumOff val="60000"/>
          </a:schemeClr>
        </a:solidFill>
      </dgm:spPr>
      <dgm:t>
        <a:bodyPr/>
        <a:lstStyle/>
        <a:p>
          <a:endParaRPr lang="en-US" altLang="zh-CN" dirty="0" smtClean="0"/>
        </a:p>
        <a:p>
          <a:endParaRPr lang="en-US" altLang="zh-CN" dirty="0" smtClean="0"/>
        </a:p>
        <a:p>
          <a:endParaRPr lang="en-US" altLang="zh-CN" dirty="0" smtClean="0"/>
        </a:p>
        <a:p>
          <a:endParaRPr lang="zh-CN" altLang="en-US" dirty="0"/>
        </a:p>
      </dgm:t>
    </dgm:pt>
    <dgm:pt modelId="{0BE23C79-DA7C-4E76-91E9-B010D8559A2E}" type="parTrans" cxnId="{F0FAD8B5-DCFD-4B58-816C-6D53D092F3C7}">
      <dgm:prSet/>
      <dgm:spPr/>
      <dgm:t>
        <a:bodyPr/>
        <a:lstStyle/>
        <a:p>
          <a:endParaRPr lang="zh-CN" altLang="en-US"/>
        </a:p>
      </dgm:t>
    </dgm:pt>
    <dgm:pt modelId="{764414D3-6E36-42C7-A450-18E0367751E4}" type="sibTrans" cxnId="{F0FAD8B5-DCFD-4B58-816C-6D53D092F3C7}">
      <dgm:prSet/>
      <dgm:spPr/>
      <dgm:t>
        <a:bodyPr/>
        <a:lstStyle/>
        <a:p>
          <a:endParaRPr lang="zh-CN" altLang="en-US"/>
        </a:p>
      </dgm:t>
    </dgm:pt>
    <dgm:pt modelId="{372D711D-B0BA-4641-A6B1-FE6252B69C9E}">
      <dgm:prSet/>
      <dgm:spPr>
        <a:solidFill>
          <a:srgbClr val="92D050">
            <a:alpha val="90000"/>
          </a:srgbClr>
        </a:solidFill>
      </dgm:spPr>
      <dgm:t>
        <a:bodyPr/>
        <a:lstStyle/>
        <a:p>
          <a:r>
            <a:rPr lang="zh-CN" altLang="en-US" baseline="0" dirty="0" smtClean="0">
              <a:solidFill>
                <a:schemeClr val="tx1"/>
              </a:solidFill>
            </a:rPr>
            <a:t>根据交通卫生检疫的需要，设置临时交通卫生留验站；</a:t>
          </a:r>
          <a:endParaRPr lang="zh-CN" altLang="en-US" baseline="0" dirty="0">
            <a:solidFill>
              <a:schemeClr val="tx1"/>
            </a:solidFill>
          </a:endParaRPr>
        </a:p>
      </dgm:t>
    </dgm:pt>
    <dgm:pt modelId="{8A54D08B-2C02-4D7A-840B-90783EA68013}" type="parTrans" cxnId="{39CE5640-7B18-4867-820D-A22C454599B7}">
      <dgm:prSet/>
      <dgm:spPr/>
      <dgm:t>
        <a:bodyPr/>
        <a:lstStyle/>
        <a:p>
          <a:endParaRPr lang="zh-CN" altLang="en-US"/>
        </a:p>
      </dgm:t>
    </dgm:pt>
    <dgm:pt modelId="{BC8BCC03-D767-4086-A3F6-7B5BE21FE785}" type="sibTrans" cxnId="{39CE5640-7B18-4867-820D-A22C454599B7}">
      <dgm:prSet/>
      <dgm:spPr/>
      <dgm:t>
        <a:bodyPr/>
        <a:lstStyle/>
        <a:p>
          <a:endParaRPr lang="zh-CN" altLang="en-US"/>
        </a:p>
      </dgm:t>
    </dgm:pt>
    <dgm:pt modelId="{A8E24D54-8859-4AFC-8F0F-74EB3E59C857}">
      <dgm:prSet/>
      <dgm:spPr>
        <a:solidFill>
          <a:srgbClr val="92D050">
            <a:alpha val="90000"/>
          </a:srgbClr>
        </a:solidFill>
      </dgm:spPr>
      <dgm:t>
        <a:bodyPr/>
        <a:lstStyle/>
        <a:p>
          <a:r>
            <a:rPr lang="zh-CN" altLang="en-US" baseline="0" dirty="0" smtClean="0">
              <a:solidFill>
                <a:schemeClr val="tx1"/>
              </a:solidFill>
            </a:rPr>
            <a:t>指定医疗机构收治铁路、交通、民用航空行政主管部门的卫生主管机构移交的检疫传染病病人、病原携带者、疑似检疫传染病病人；接收因检疫传染病或者疑似检疫传染病死亡的病人尸体</a:t>
          </a:r>
          <a:r>
            <a:rPr lang="zh-CN" altLang="en-US" dirty="0" smtClean="0"/>
            <a:t>；</a:t>
          </a:r>
          <a:endParaRPr lang="zh-CN" altLang="en-US" dirty="0"/>
        </a:p>
      </dgm:t>
    </dgm:pt>
    <dgm:pt modelId="{807E5830-2DDE-4945-B980-87428A3F0267}" type="parTrans" cxnId="{89A432CF-7B6F-4688-B56E-A3759A6E2710}">
      <dgm:prSet/>
      <dgm:spPr/>
      <dgm:t>
        <a:bodyPr/>
        <a:lstStyle/>
        <a:p>
          <a:endParaRPr lang="zh-CN" altLang="en-US"/>
        </a:p>
      </dgm:t>
    </dgm:pt>
    <dgm:pt modelId="{AE50C5E4-2D8F-4CA9-AC07-70CF32AEC633}" type="sibTrans" cxnId="{89A432CF-7B6F-4688-B56E-A3759A6E2710}">
      <dgm:prSet/>
      <dgm:spPr/>
      <dgm:t>
        <a:bodyPr/>
        <a:lstStyle/>
        <a:p>
          <a:endParaRPr lang="zh-CN" altLang="en-US"/>
        </a:p>
      </dgm:t>
    </dgm:pt>
    <dgm:pt modelId="{3375E2C5-482B-4858-99D6-CA3AA2BF5033}">
      <dgm:prSet/>
      <dgm:spPr>
        <a:solidFill>
          <a:srgbClr val="92D050">
            <a:alpha val="90000"/>
          </a:srgbClr>
        </a:solidFill>
      </dgm:spPr>
      <dgm:t>
        <a:bodyPr/>
        <a:lstStyle/>
        <a:p>
          <a:r>
            <a:rPr lang="zh-CN" altLang="en-US" baseline="0" dirty="0" smtClean="0">
              <a:solidFill>
                <a:schemeClr val="tx1"/>
              </a:solidFill>
            </a:rPr>
            <a:t>协助铁路、交通、民用航空行政主管部门的卫生主管机构，实施交通卫生检疫措施。</a:t>
          </a:r>
          <a:endParaRPr lang="zh-CN" altLang="en-US" baseline="0" dirty="0">
            <a:solidFill>
              <a:schemeClr val="tx1"/>
            </a:solidFill>
          </a:endParaRPr>
        </a:p>
      </dgm:t>
    </dgm:pt>
    <dgm:pt modelId="{82345530-EC51-4D27-9B45-F5039175853F}" type="parTrans" cxnId="{399150A5-A612-440B-8373-552C66FBBEC1}">
      <dgm:prSet/>
      <dgm:spPr/>
      <dgm:t>
        <a:bodyPr/>
        <a:lstStyle/>
        <a:p>
          <a:endParaRPr lang="zh-CN" altLang="en-US"/>
        </a:p>
      </dgm:t>
    </dgm:pt>
    <dgm:pt modelId="{24451702-D4A6-434B-9E2A-783D91500AD7}" type="sibTrans" cxnId="{399150A5-A612-440B-8373-552C66FBBEC1}">
      <dgm:prSet/>
      <dgm:spPr/>
      <dgm:t>
        <a:bodyPr/>
        <a:lstStyle/>
        <a:p>
          <a:endParaRPr lang="zh-CN" altLang="en-US"/>
        </a:p>
      </dgm:t>
    </dgm:pt>
    <dgm:pt modelId="{975C4195-BB5B-4632-B822-49A0C377B931}">
      <dgm:prSet/>
      <dgm:spPr>
        <a:solidFill>
          <a:srgbClr val="92D050">
            <a:alpha val="90000"/>
          </a:srgbClr>
        </a:solidFill>
      </dgm:spPr>
      <dgm:t>
        <a:bodyPr/>
        <a:lstStyle/>
        <a:p>
          <a:r>
            <a:rPr lang="zh-CN" altLang="en-US" baseline="0" dirty="0" smtClean="0">
              <a:solidFill>
                <a:schemeClr val="tx1"/>
              </a:solidFill>
            </a:rPr>
            <a:t>协调、调集预防控制检疫传染病所需的药品、生物制品、器械、交通工具和个人防护装备等物资；</a:t>
          </a:r>
          <a:endParaRPr lang="zh-CN" altLang="en-US" baseline="0" dirty="0">
            <a:solidFill>
              <a:schemeClr val="tx1"/>
            </a:solidFill>
          </a:endParaRPr>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DAFCD13D-88C7-4701-BD52-95AF484ADE06}">
      <dgm:prSet/>
      <dgm:spPr>
        <a:solidFill>
          <a:srgbClr val="92D050">
            <a:alpha val="90000"/>
          </a:srgbClr>
        </a:solidFill>
      </dgm:spPr>
      <dgm:t>
        <a:bodyPr/>
        <a:lstStyle/>
        <a:p>
          <a:r>
            <a:rPr lang="zh-CN" altLang="en-US" baseline="0" dirty="0" smtClean="0">
              <a:solidFill>
                <a:schemeClr val="tx1"/>
              </a:solidFill>
            </a:rPr>
            <a:t>调集本行政区域内各级各类医疗保健机构和卫生防疫机构的人员，实施有关交通卫生检疫的措施；</a:t>
          </a:r>
          <a:endParaRPr lang="zh-CN" altLang="en-US" baseline="0" dirty="0">
            <a:solidFill>
              <a:schemeClr val="tx1"/>
            </a:solidFill>
          </a:endParaRPr>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6" custScaleY="10000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6">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6">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6">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6">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6">
        <dgm:presLayoutVars>
          <dgm:bulletEnabled val="1"/>
        </dgm:presLayoutVars>
      </dgm:prSet>
      <dgm:spPr/>
      <dgm:t>
        <a:bodyPr/>
        <a:lstStyle/>
        <a:p>
          <a:endParaRPr lang="zh-CN" altLang="en-US"/>
        </a:p>
      </dgm:t>
    </dgm:pt>
    <dgm:pt modelId="{E433FAB2-13CE-481C-B940-5DBCB99A7D79}" type="pres">
      <dgm:prSet presAssocID="{B1BAB419-D3A9-41B7-88A8-4313C48FB5F5}" presName="sp" presStyleCnt="0"/>
      <dgm:spPr/>
    </dgm:pt>
    <dgm:pt modelId="{86378ED7-413B-4D95-88D2-F945A9701AF6}" type="pres">
      <dgm:prSet presAssocID="{9E7B1D3F-469B-4DBC-AB5E-9661100532BB}" presName="composite" presStyleCnt="0"/>
      <dgm:spPr/>
    </dgm:pt>
    <dgm:pt modelId="{1E2CAFCA-8DED-4478-B417-E19CDA9CDBAE}" type="pres">
      <dgm:prSet presAssocID="{9E7B1D3F-469B-4DBC-AB5E-9661100532BB}" presName="parentText" presStyleLbl="alignNode1" presStyleIdx="3" presStyleCnt="6">
        <dgm:presLayoutVars>
          <dgm:chMax val="1"/>
          <dgm:bulletEnabled val="1"/>
        </dgm:presLayoutVars>
      </dgm:prSet>
      <dgm:spPr/>
      <dgm:t>
        <a:bodyPr/>
        <a:lstStyle/>
        <a:p>
          <a:endParaRPr lang="zh-CN" altLang="en-US"/>
        </a:p>
      </dgm:t>
    </dgm:pt>
    <dgm:pt modelId="{77860B02-57F4-4AF6-A099-882D47DB9860}" type="pres">
      <dgm:prSet presAssocID="{9E7B1D3F-469B-4DBC-AB5E-9661100532BB}" presName="descendantText" presStyleLbl="alignAcc1" presStyleIdx="3" presStyleCnt="6">
        <dgm:presLayoutVars>
          <dgm:bulletEnabled val="1"/>
        </dgm:presLayoutVars>
      </dgm:prSet>
      <dgm:spPr/>
      <dgm:t>
        <a:bodyPr/>
        <a:lstStyle/>
        <a:p>
          <a:endParaRPr lang="zh-CN" altLang="en-US"/>
        </a:p>
      </dgm:t>
    </dgm:pt>
    <dgm:pt modelId="{88BB702E-C025-489D-87D0-5473FD89AE8C}" type="pres">
      <dgm:prSet presAssocID="{DBC4C705-D34D-4438-8C1F-CACA8B6E5C49}" presName="sp" presStyleCnt="0"/>
      <dgm:spPr/>
    </dgm:pt>
    <dgm:pt modelId="{9EE3B52D-3283-4BA7-9687-3E007520E3BB}" type="pres">
      <dgm:prSet presAssocID="{D79FC186-73C5-463C-91E6-01892D82364E}" presName="composite" presStyleCnt="0"/>
      <dgm:spPr/>
    </dgm:pt>
    <dgm:pt modelId="{B23EE35B-511F-4D26-9196-6FB929BFAA05}" type="pres">
      <dgm:prSet presAssocID="{D79FC186-73C5-463C-91E6-01892D82364E}" presName="parentText" presStyleLbl="alignNode1" presStyleIdx="4" presStyleCnt="6">
        <dgm:presLayoutVars>
          <dgm:chMax val="1"/>
          <dgm:bulletEnabled val="1"/>
        </dgm:presLayoutVars>
      </dgm:prSet>
      <dgm:spPr/>
      <dgm:t>
        <a:bodyPr/>
        <a:lstStyle/>
        <a:p>
          <a:endParaRPr lang="zh-CN" altLang="en-US"/>
        </a:p>
      </dgm:t>
    </dgm:pt>
    <dgm:pt modelId="{3D0225E4-9873-4A46-BB42-830763567235}" type="pres">
      <dgm:prSet presAssocID="{D79FC186-73C5-463C-91E6-01892D82364E}" presName="descendantText" presStyleLbl="alignAcc1" presStyleIdx="4" presStyleCnt="6">
        <dgm:presLayoutVars>
          <dgm:bulletEnabled val="1"/>
        </dgm:presLayoutVars>
      </dgm:prSet>
      <dgm:spPr/>
      <dgm:t>
        <a:bodyPr/>
        <a:lstStyle/>
        <a:p>
          <a:endParaRPr lang="zh-CN" altLang="en-US"/>
        </a:p>
      </dgm:t>
    </dgm:pt>
    <dgm:pt modelId="{C8404A95-27D6-403F-9F6C-DE7985C33864}" type="pres">
      <dgm:prSet presAssocID="{7BC77811-902D-4A26-AEF1-D25BBD158FCE}" presName="sp" presStyleCnt="0"/>
      <dgm:spPr/>
    </dgm:pt>
    <dgm:pt modelId="{866B44F6-43C2-486E-82A8-A79F1074C4A5}" type="pres">
      <dgm:prSet presAssocID="{BBD94E30-0303-43AF-848D-72CAEC03ED9C}" presName="composite" presStyleCnt="0"/>
      <dgm:spPr/>
    </dgm:pt>
    <dgm:pt modelId="{B08B7ED8-85FA-40A1-BE4E-EA4F1FC24368}" type="pres">
      <dgm:prSet presAssocID="{BBD94E30-0303-43AF-848D-72CAEC03ED9C}" presName="parentText" presStyleLbl="alignNode1" presStyleIdx="5" presStyleCnt="6">
        <dgm:presLayoutVars>
          <dgm:chMax val="1"/>
          <dgm:bulletEnabled val="1"/>
        </dgm:presLayoutVars>
      </dgm:prSet>
      <dgm:spPr/>
      <dgm:t>
        <a:bodyPr/>
        <a:lstStyle/>
        <a:p>
          <a:endParaRPr lang="zh-CN" altLang="en-US"/>
        </a:p>
      </dgm:t>
    </dgm:pt>
    <dgm:pt modelId="{09129583-E5EB-42F9-8488-89473DEE9DC1}" type="pres">
      <dgm:prSet presAssocID="{BBD94E30-0303-43AF-848D-72CAEC03ED9C}" presName="descendantText" presStyleLbl="alignAcc1" presStyleIdx="5" presStyleCnt="6">
        <dgm:presLayoutVars>
          <dgm:bulletEnabled val="1"/>
        </dgm:presLayoutVars>
      </dgm:prSet>
      <dgm:spPr/>
      <dgm:t>
        <a:bodyPr/>
        <a:lstStyle/>
        <a:p>
          <a:endParaRPr lang="zh-CN" altLang="en-US"/>
        </a:p>
      </dgm:t>
    </dgm:pt>
  </dgm:ptLst>
  <dgm:cxnLst>
    <dgm:cxn modelId="{E158F2CA-A5DD-4B4C-B4BF-1A316C1DA6E3}" srcId="{17142F2F-B48D-4BF0-8D3A-D7C241D9390E}" destId="{41CC8FAA-0464-465D-81B5-DF5E41024659}" srcOrd="1" destOrd="0" parTransId="{7D25C0BC-9BC7-485E-99A5-A4BE265A5EB0}" sibTransId="{1A59E43A-77BD-49A5-BFDF-98577BDD69E7}"/>
    <dgm:cxn modelId="{5C5435DB-5E3D-43E6-B0DD-28EC87C24A0C}" srcId="{17142F2F-B48D-4BF0-8D3A-D7C241D9390E}" destId="{787288BF-8C53-40DD-868F-5C8E89CEA2F7}" srcOrd="2" destOrd="0" parTransId="{24422F66-9A39-4526-9899-EFE06E41DCA3}" sibTransId="{B1BAB419-D3A9-41B7-88A8-4313C48FB5F5}"/>
    <dgm:cxn modelId="{F0FAD8B5-DCFD-4B58-816C-6D53D092F3C7}" srcId="{17142F2F-B48D-4BF0-8D3A-D7C241D9390E}" destId="{BBD94E30-0303-43AF-848D-72CAEC03ED9C}" srcOrd="5" destOrd="0" parTransId="{0BE23C79-DA7C-4E76-91E9-B010D8559A2E}" sibTransId="{764414D3-6E36-42C7-A450-18E0367751E4}"/>
    <dgm:cxn modelId="{6189475E-A869-49E5-A1C3-91F39247C60E}" type="presOf" srcId="{372D711D-B0BA-4641-A6B1-FE6252B69C9E}" destId="{77860B02-57F4-4AF6-A099-882D47DB9860}" srcOrd="0" destOrd="0" presId="urn:microsoft.com/office/officeart/2005/8/layout/chevron2"/>
    <dgm:cxn modelId="{69EA94E3-9A2A-4683-9FC0-27D64881EF70}" type="presOf" srcId="{17142F2F-B48D-4BF0-8D3A-D7C241D9390E}" destId="{C8E9A354-9D3E-4F6F-A3E6-A087A3A2038E}" srcOrd="0" destOrd="0" presId="urn:microsoft.com/office/officeart/2005/8/layout/chevron2"/>
    <dgm:cxn modelId="{53AFC94B-B4B7-41AC-961A-8FD9D19C43ED}" type="presOf" srcId="{A8E24D54-8859-4AFC-8F0F-74EB3E59C857}" destId="{3D0225E4-9873-4A46-BB42-830763567235}" srcOrd="0" destOrd="0" presId="urn:microsoft.com/office/officeart/2005/8/layout/chevron2"/>
    <dgm:cxn modelId="{7455594F-4279-4632-8E3C-510797048FCA}" srcId="{D170A04E-352B-4A0F-BDF8-3B9ADC2EDB5C}" destId="{8A7EA39D-DF88-4828-9B54-2EC5DFC42128}" srcOrd="0" destOrd="0" parTransId="{399F5DFB-B7B3-4D7D-BA86-9CDF678B908A}" sibTransId="{31671C96-B27E-4DC7-8B4B-972B8EB691C2}"/>
    <dgm:cxn modelId="{0A290752-1E14-457D-A8A9-160DA6023570}" type="presOf" srcId="{41CC8FAA-0464-465D-81B5-DF5E41024659}" destId="{D7B393B1-E63D-4FCC-87EF-ECB67EA6912A}" srcOrd="0" destOrd="0" presId="urn:microsoft.com/office/officeart/2005/8/layout/chevron2"/>
    <dgm:cxn modelId="{ED4B4462-A563-4FBE-BC3D-D40D3D10853B}" srcId="{17142F2F-B48D-4BF0-8D3A-D7C241D9390E}" destId="{D170A04E-352B-4A0F-BDF8-3B9ADC2EDB5C}" srcOrd="0" destOrd="0" parTransId="{D215EF0E-5F9E-499F-B76C-7F823DAC3232}" sibTransId="{32CEFF79-F61C-4DAE-9AFA-B1C4FD6BBA70}"/>
    <dgm:cxn modelId="{A8AD52DF-074A-48F6-AD3E-A1C35390E5CD}" srcId="{41CC8FAA-0464-465D-81B5-DF5E41024659}" destId="{DAFCD13D-88C7-4701-BD52-95AF484ADE06}" srcOrd="0" destOrd="0" parTransId="{2F93954D-F13C-4214-B353-C774EB6A8618}" sibTransId="{2A90255A-75DB-428D-8F61-69C0BA34672B}"/>
    <dgm:cxn modelId="{89347E84-64E7-4F83-BBC5-91915559E19B}" srcId="{17142F2F-B48D-4BF0-8D3A-D7C241D9390E}" destId="{9E7B1D3F-469B-4DBC-AB5E-9661100532BB}" srcOrd="3" destOrd="0" parTransId="{82D5F63E-CB05-45DD-A5FB-9116108C388A}" sibTransId="{DBC4C705-D34D-4438-8C1F-CACA8B6E5C49}"/>
    <dgm:cxn modelId="{EE7A1324-EF30-4E3C-AF3A-43265E85F2E1}" srcId="{787288BF-8C53-40DD-868F-5C8E89CEA2F7}" destId="{975C4195-BB5B-4632-B822-49A0C377B931}" srcOrd="0" destOrd="0" parTransId="{70F33BA9-A383-4F74-B4C1-9E98AE18FD5D}" sibTransId="{EFDDF3D1-D225-469E-A6AE-A73337D761F4}"/>
    <dgm:cxn modelId="{A12A5E6D-A8D1-4C71-AAD9-82AEC87B9200}" type="presOf" srcId="{D79FC186-73C5-463C-91E6-01892D82364E}" destId="{B23EE35B-511F-4D26-9196-6FB929BFAA05}" srcOrd="0" destOrd="0" presId="urn:microsoft.com/office/officeart/2005/8/layout/chevron2"/>
    <dgm:cxn modelId="{174F8891-7422-4C0C-BCC3-620790F2AA34}" type="presOf" srcId="{3375E2C5-482B-4858-99D6-CA3AA2BF5033}" destId="{09129583-E5EB-42F9-8488-89473DEE9DC1}" srcOrd="0" destOrd="0" presId="urn:microsoft.com/office/officeart/2005/8/layout/chevron2"/>
    <dgm:cxn modelId="{BE2D4244-D57F-49DA-9FC5-8643EC47D821}" type="presOf" srcId="{DAFCD13D-88C7-4701-BD52-95AF484ADE06}" destId="{F0843E58-C5C4-4341-88E5-10B938B6EA56}" srcOrd="0" destOrd="0" presId="urn:microsoft.com/office/officeart/2005/8/layout/chevron2"/>
    <dgm:cxn modelId="{38EE4FF3-210B-4F48-9F7D-AE8A027317FD}" type="presOf" srcId="{D170A04E-352B-4A0F-BDF8-3B9ADC2EDB5C}" destId="{9DDF819D-62FB-4A13-A19B-E0AAB84062C0}" srcOrd="0" destOrd="0" presId="urn:microsoft.com/office/officeart/2005/8/layout/chevron2"/>
    <dgm:cxn modelId="{39CE5640-7B18-4867-820D-A22C454599B7}" srcId="{9E7B1D3F-469B-4DBC-AB5E-9661100532BB}" destId="{372D711D-B0BA-4641-A6B1-FE6252B69C9E}" srcOrd="0" destOrd="0" parTransId="{8A54D08B-2C02-4D7A-840B-90783EA68013}" sibTransId="{BC8BCC03-D767-4086-A3F6-7B5BE21FE785}"/>
    <dgm:cxn modelId="{96D956A2-3174-4593-A97C-B21A13EB84A7}" type="presOf" srcId="{9E7B1D3F-469B-4DBC-AB5E-9661100532BB}" destId="{1E2CAFCA-8DED-4478-B417-E19CDA9CDBAE}" srcOrd="0" destOrd="0" presId="urn:microsoft.com/office/officeart/2005/8/layout/chevron2"/>
    <dgm:cxn modelId="{036B70BF-76DA-4D7C-BBBC-7431FAFB815A}" type="presOf" srcId="{8A7EA39D-DF88-4828-9B54-2EC5DFC42128}" destId="{B275BA82-27C5-4651-BC3B-DAC55DEA4F64}" srcOrd="0" destOrd="0" presId="urn:microsoft.com/office/officeart/2005/8/layout/chevron2"/>
    <dgm:cxn modelId="{89A432CF-7B6F-4688-B56E-A3759A6E2710}" srcId="{D79FC186-73C5-463C-91E6-01892D82364E}" destId="{A8E24D54-8859-4AFC-8F0F-74EB3E59C857}" srcOrd="0" destOrd="0" parTransId="{807E5830-2DDE-4945-B980-87428A3F0267}" sibTransId="{AE50C5E4-2D8F-4CA9-AC07-70CF32AEC633}"/>
    <dgm:cxn modelId="{399150A5-A612-440B-8373-552C66FBBEC1}" srcId="{BBD94E30-0303-43AF-848D-72CAEC03ED9C}" destId="{3375E2C5-482B-4858-99D6-CA3AA2BF5033}" srcOrd="0" destOrd="0" parTransId="{82345530-EC51-4D27-9B45-F5039175853F}" sibTransId="{24451702-D4A6-434B-9E2A-783D91500AD7}"/>
    <dgm:cxn modelId="{18E5EF5D-0B63-46DB-A6B7-A88F8F201FEB}" type="presOf" srcId="{787288BF-8C53-40DD-868F-5C8E89CEA2F7}" destId="{35F9C246-E268-409E-961B-DAA26C41CF49}" srcOrd="0" destOrd="0" presId="urn:microsoft.com/office/officeart/2005/8/layout/chevron2"/>
    <dgm:cxn modelId="{3FB246E2-4703-4E4F-9F98-A14368CFD3A2}" srcId="{17142F2F-B48D-4BF0-8D3A-D7C241D9390E}" destId="{D79FC186-73C5-463C-91E6-01892D82364E}" srcOrd="4" destOrd="0" parTransId="{21A8BC82-4190-4C3C-83FF-B3513230C899}" sibTransId="{7BC77811-902D-4A26-AEF1-D25BBD158FCE}"/>
    <dgm:cxn modelId="{3A206184-53E5-41F1-8F8E-23BF67DD8127}" type="presOf" srcId="{BBD94E30-0303-43AF-848D-72CAEC03ED9C}" destId="{B08B7ED8-85FA-40A1-BE4E-EA4F1FC24368}" srcOrd="0" destOrd="0" presId="urn:microsoft.com/office/officeart/2005/8/layout/chevron2"/>
    <dgm:cxn modelId="{6B92BEF2-DCA9-4203-8ED5-F0A6832425F3}" type="presOf" srcId="{975C4195-BB5B-4632-B822-49A0C377B931}" destId="{A953D2D2-2ABC-499B-B5B7-DADA908C0D2D}" srcOrd="0" destOrd="0" presId="urn:microsoft.com/office/officeart/2005/8/layout/chevron2"/>
    <dgm:cxn modelId="{A9CC672D-92C4-4764-9F5A-FE7FB8B70EF4}" type="presParOf" srcId="{C8E9A354-9D3E-4F6F-A3E6-A087A3A2038E}" destId="{F6383714-EF80-4F81-A139-22075E2A75C1}" srcOrd="0" destOrd="0" presId="urn:microsoft.com/office/officeart/2005/8/layout/chevron2"/>
    <dgm:cxn modelId="{353B3566-D2F8-413E-A318-0936A5B9F409}" type="presParOf" srcId="{F6383714-EF80-4F81-A139-22075E2A75C1}" destId="{9DDF819D-62FB-4A13-A19B-E0AAB84062C0}" srcOrd="0" destOrd="0" presId="urn:microsoft.com/office/officeart/2005/8/layout/chevron2"/>
    <dgm:cxn modelId="{7EB4072B-EF53-4EAF-818E-CF61361B1B9B}" type="presParOf" srcId="{F6383714-EF80-4F81-A139-22075E2A75C1}" destId="{B275BA82-27C5-4651-BC3B-DAC55DEA4F64}" srcOrd="1" destOrd="0" presId="urn:microsoft.com/office/officeart/2005/8/layout/chevron2"/>
    <dgm:cxn modelId="{A2E6FD99-5253-4076-A4DB-76C98B828EB1}" type="presParOf" srcId="{C8E9A354-9D3E-4F6F-A3E6-A087A3A2038E}" destId="{87F454E9-FF12-4C7F-802C-52579608AB25}" srcOrd="1" destOrd="0" presId="urn:microsoft.com/office/officeart/2005/8/layout/chevron2"/>
    <dgm:cxn modelId="{5D3BE4AC-0721-4F1A-90B9-516368FE3BC4}" type="presParOf" srcId="{C8E9A354-9D3E-4F6F-A3E6-A087A3A2038E}" destId="{9625151C-DB3E-4BF4-A272-81451822D71B}" srcOrd="2" destOrd="0" presId="urn:microsoft.com/office/officeart/2005/8/layout/chevron2"/>
    <dgm:cxn modelId="{03418236-4B01-48DD-9C33-B5D4396A44B4}" type="presParOf" srcId="{9625151C-DB3E-4BF4-A272-81451822D71B}" destId="{D7B393B1-E63D-4FCC-87EF-ECB67EA6912A}" srcOrd="0" destOrd="0" presId="urn:microsoft.com/office/officeart/2005/8/layout/chevron2"/>
    <dgm:cxn modelId="{5EAF53F0-649E-4C58-8F92-F729CB9258B4}" type="presParOf" srcId="{9625151C-DB3E-4BF4-A272-81451822D71B}" destId="{F0843E58-C5C4-4341-88E5-10B938B6EA56}" srcOrd="1" destOrd="0" presId="urn:microsoft.com/office/officeart/2005/8/layout/chevron2"/>
    <dgm:cxn modelId="{68ABC3E2-16E3-4EFD-A81E-06CA21FC529B}" type="presParOf" srcId="{C8E9A354-9D3E-4F6F-A3E6-A087A3A2038E}" destId="{9FBF619F-A7A6-4EF2-A712-F61E3498F2FE}" srcOrd="3" destOrd="0" presId="urn:microsoft.com/office/officeart/2005/8/layout/chevron2"/>
    <dgm:cxn modelId="{0A657B05-DFAE-4F6E-99E9-8CF63BAF4622}" type="presParOf" srcId="{C8E9A354-9D3E-4F6F-A3E6-A087A3A2038E}" destId="{997E0A09-4CAE-4474-9356-D0AACEF0901C}" srcOrd="4" destOrd="0" presId="urn:microsoft.com/office/officeart/2005/8/layout/chevron2"/>
    <dgm:cxn modelId="{24114823-90BB-4280-9812-0E65B2FA0DD9}" type="presParOf" srcId="{997E0A09-4CAE-4474-9356-D0AACEF0901C}" destId="{35F9C246-E268-409E-961B-DAA26C41CF49}" srcOrd="0" destOrd="0" presId="urn:microsoft.com/office/officeart/2005/8/layout/chevron2"/>
    <dgm:cxn modelId="{85014539-618D-4EAA-A419-91DD722BB6BB}" type="presParOf" srcId="{997E0A09-4CAE-4474-9356-D0AACEF0901C}" destId="{A953D2D2-2ABC-499B-B5B7-DADA908C0D2D}" srcOrd="1" destOrd="0" presId="urn:microsoft.com/office/officeart/2005/8/layout/chevron2"/>
    <dgm:cxn modelId="{D78873BB-E38B-413A-9BE0-E13576D2EDFD}" type="presParOf" srcId="{C8E9A354-9D3E-4F6F-A3E6-A087A3A2038E}" destId="{E433FAB2-13CE-481C-B940-5DBCB99A7D79}" srcOrd="5" destOrd="0" presId="urn:microsoft.com/office/officeart/2005/8/layout/chevron2"/>
    <dgm:cxn modelId="{8D7EB759-F248-4951-87B2-D1FB3EF4F178}" type="presParOf" srcId="{C8E9A354-9D3E-4F6F-A3E6-A087A3A2038E}" destId="{86378ED7-413B-4D95-88D2-F945A9701AF6}" srcOrd="6" destOrd="0" presId="urn:microsoft.com/office/officeart/2005/8/layout/chevron2"/>
    <dgm:cxn modelId="{36DF4390-4AF4-4436-8F45-B4AA0ACD2DE8}" type="presParOf" srcId="{86378ED7-413B-4D95-88D2-F945A9701AF6}" destId="{1E2CAFCA-8DED-4478-B417-E19CDA9CDBAE}" srcOrd="0" destOrd="0" presId="urn:microsoft.com/office/officeart/2005/8/layout/chevron2"/>
    <dgm:cxn modelId="{A976C9F0-021A-4D33-A2AA-FAEC389AFAAA}" type="presParOf" srcId="{86378ED7-413B-4D95-88D2-F945A9701AF6}" destId="{77860B02-57F4-4AF6-A099-882D47DB9860}" srcOrd="1" destOrd="0" presId="urn:microsoft.com/office/officeart/2005/8/layout/chevron2"/>
    <dgm:cxn modelId="{2A1DE7C1-17E2-4542-8F4C-F89A9734A4B9}" type="presParOf" srcId="{C8E9A354-9D3E-4F6F-A3E6-A087A3A2038E}" destId="{88BB702E-C025-489D-87D0-5473FD89AE8C}" srcOrd="7" destOrd="0" presId="urn:microsoft.com/office/officeart/2005/8/layout/chevron2"/>
    <dgm:cxn modelId="{F596C676-186F-4AD7-B787-884EDEBE87CC}" type="presParOf" srcId="{C8E9A354-9D3E-4F6F-A3E6-A087A3A2038E}" destId="{9EE3B52D-3283-4BA7-9687-3E007520E3BB}" srcOrd="8" destOrd="0" presId="urn:microsoft.com/office/officeart/2005/8/layout/chevron2"/>
    <dgm:cxn modelId="{559B2941-BD65-40A3-824A-2FFD927AFCEB}" type="presParOf" srcId="{9EE3B52D-3283-4BA7-9687-3E007520E3BB}" destId="{B23EE35B-511F-4D26-9196-6FB929BFAA05}" srcOrd="0" destOrd="0" presId="urn:microsoft.com/office/officeart/2005/8/layout/chevron2"/>
    <dgm:cxn modelId="{F2EE4109-4490-49E3-9CA8-F285E3EC6B46}" type="presParOf" srcId="{9EE3B52D-3283-4BA7-9687-3E007520E3BB}" destId="{3D0225E4-9873-4A46-BB42-830763567235}" srcOrd="1" destOrd="0" presId="urn:microsoft.com/office/officeart/2005/8/layout/chevron2"/>
    <dgm:cxn modelId="{70BA863E-194D-4BDB-85E9-96BE8D0BE8EE}" type="presParOf" srcId="{C8E9A354-9D3E-4F6F-A3E6-A087A3A2038E}" destId="{C8404A95-27D6-403F-9F6C-DE7985C33864}" srcOrd="9" destOrd="0" presId="urn:microsoft.com/office/officeart/2005/8/layout/chevron2"/>
    <dgm:cxn modelId="{784C79B3-ECA4-458B-B922-69F76586DD7A}" type="presParOf" srcId="{C8E9A354-9D3E-4F6F-A3E6-A087A3A2038E}" destId="{866B44F6-43C2-486E-82A8-A79F1074C4A5}" srcOrd="10" destOrd="0" presId="urn:microsoft.com/office/officeart/2005/8/layout/chevron2"/>
    <dgm:cxn modelId="{7BD996A3-44BF-42F5-B0ED-F43FCC76A071}" type="presParOf" srcId="{866B44F6-43C2-486E-82A8-A79F1074C4A5}" destId="{B08B7ED8-85FA-40A1-BE4E-EA4F1FC24368}" srcOrd="0" destOrd="0" presId="urn:microsoft.com/office/officeart/2005/8/layout/chevron2"/>
    <dgm:cxn modelId="{1D5EEE7F-D66F-4378-A880-F7684D05EFE1}" type="presParOf" srcId="{866B44F6-43C2-486E-82A8-A79F1074C4A5}" destId="{09129583-E5EB-42F9-8488-89473DEE9DC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1CC8FAA-0464-465D-81B5-DF5E4102465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交</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通</a:t>
          </a:r>
        </a:p>
      </dgm:t>
    </dgm:pt>
    <dgm:pt modelId="{7D25C0BC-9BC7-485E-99A5-A4BE265A5EB0}" type="parTrans" cxnId="{E158F2CA-A5DD-4B4C-B4BF-1A316C1DA6E3}">
      <dgm:prSet/>
      <dgm:spPr/>
      <dgm:t>
        <a:bodyPr/>
        <a:lstStyle/>
        <a:p>
          <a:endParaRPr lang="zh-CN" altLang="en-US"/>
        </a:p>
      </dgm:t>
    </dgm:pt>
    <dgm:pt modelId="{1A59E43A-77BD-49A5-BFDF-98577BDD69E7}" type="sibTrans" cxnId="{E158F2CA-A5DD-4B4C-B4BF-1A316C1DA6E3}">
      <dgm:prSet/>
      <dgm:spPr/>
      <dgm:t>
        <a:bodyPr/>
        <a:lstStyle/>
        <a:p>
          <a:endParaRPr lang="zh-CN" altLang="en-US"/>
        </a:p>
      </dgm:t>
    </dgm:pt>
    <dgm:pt modelId="{8A7EA39D-DF88-4828-9B54-2EC5DFC42128}">
      <dgm:prSet phldrT="[文本]"/>
      <dgm:spPr/>
      <dgm:t>
        <a:bodyPr/>
        <a:lstStyle/>
        <a:p>
          <a:r>
            <a:rPr lang="zh-CN" altLang="en-US" b="0" dirty="0" smtClean="0"/>
            <a:t>查验出入检疫传染病疫区的交通工具及其乘运的人员、物资的检疫合格证明；</a:t>
          </a:r>
          <a:endParaRPr lang="zh-CN" altLang="en-US" b="0" dirty="0"/>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dgm:t>
        <a:bodyPr/>
        <a:lstStyle/>
        <a:p>
          <a:r>
            <a:rPr lang="zh-CN" altLang="en-US" sz="2400" b="1" dirty="0" smtClean="0"/>
            <a:t>临</a:t>
          </a:r>
          <a:endParaRPr lang="en-US" altLang="zh-CN" sz="2400" b="1" dirty="0" smtClean="0"/>
        </a:p>
        <a:p>
          <a:r>
            <a:rPr lang="zh-CN" altLang="en-US" sz="2400" b="1" dirty="0" smtClean="0"/>
            <a:t>时</a:t>
          </a:r>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检</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疫</a:t>
          </a:r>
        </a:p>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9E7B1D3F-469B-4DBC-AB5E-9661100532BB}">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222250" eaLnBrk="1" fontAlgn="auto" latinLnBrk="0" hangingPunct="1">
            <a:lnSpc>
              <a:spcPct val="90000"/>
            </a:lnSpc>
            <a:spcBef>
              <a:spcPct val="0"/>
            </a:spcBef>
            <a:spcAft>
              <a:spcPct val="35000"/>
            </a:spcAft>
            <a:buClrTx/>
            <a:buSzTx/>
            <a:buFontTx/>
            <a:buNone/>
            <a:tabLst/>
            <a:defRPr/>
          </a:pPr>
          <a:r>
            <a:rPr lang="zh-CN" altLang="en-US" sz="2400" b="1" dirty="0" smtClean="0"/>
            <a:t>站</a:t>
          </a:r>
        </a:p>
        <a:p>
          <a:pPr defTabSz="222250">
            <a:lnSpc>
              <a:spcPct val="90000"/>
            </a:lnSpc>
            <a:spcBef>
              <a:spcPct val="0"/>
            </a:spcBef>
            <a:spcAft>
              <a:spcPct val="35000"/>
            </a:spcAft>
          </a:pPr>
          <a:endParaRPr lang="en-US" altLang="zh-CN" sz="500" dirty="0" smtClean="0"/>
        </a:p>
      </dgm:t>
    </dgm:pt>
    <dgm:pt modelId="{82D5F63E-CB05-45DD-A5FB-9116108C388A}" type="parTrans" cxnId="{89347E84-64E7-4F83-BBC5-91915559E19B}">
      <dgm:prSet/>
      <dgm:spPr/>
      <dgm:t>
        <a:bodyPr/>
        <a:lstStyle/>
        <a:p>
          <a:endParaRPr lang="zh-CN" altLang="en-US"/>
        </a:p>
      </dgm:t>
    </dgm:pt>
    <dgm:pt modelId="{DBC4C705-D34D-4438-8C1F-CACA8B6E5C49}" type="sibTrans" cxnId="{89347E84-64E7-4F83-BBC5-91915559E19B}">
      <dgm:prSet/>
      <dgm:spPr/>
      <dgm:t>
        <a:bodyPr/>
        <a:lstStyle/>
        <a:p>
          <a:endParaRPr lang="zh-CN" altLang="en-US"/>
        </a:p>
      </dgm:t>
    </dgm:pt>
    <dgm:pt modelId="{372D711D-B0BA-4641-A6B1-FE6252B69C9E}">
      <dgm:prSet/>
      <dgm:spPr/>
      <dgm:t>
        <a:bodyPr/>
        <a:lstStyle/>
        <a:p>
          <a:r>
            <a:rPr lang="zh-CN" altLang="en-US" dirty="0" smtClean="0"/>
            <a:t>对被检疫传染病病原体污染或者可能被污染的物资，实施控制和卫生处理；</a:t>
          </a:r>
          <a:endParaRPr lang="zh-CN" altLang="en-US" dirty="0"/>
        </a:p>
      </dgm:t>
    </dgm:pt>
    <dgm:pt modelId="{8A54D08B-2C02-4D7A-840B-90783EA68013}" type="parTrans" cxnId="{39CE5640-7B18-4867-820D-A22C454599B7}">
      <dgm:prSet/>
      <dgm:spPr/>
      <dgm:t>
        <a:bodyPr/>
        <a:lstStyle/>
        <a:p>
          <a:endParaRPr lang="zh-CN" altLang="en-US"/>
        </a:p>
      </dgm:t>
    </dgm:pt>
    <dgm:pt modelId="{BC8BCC03-D767-4086-A3F6-7B5BE21FE785}" type="sibTrans" cxnId="{39CE5640-7B18-4867-820D-A22C454599B7}">
      <dgm:prSet/>
      <dgm:spPr/>
      <dgm:t>
        <a:bodyPr/>
        <a:lstStyle/>
        <a:p>
          <a:endParaRPr lang="zh-CN" altLang="en-US"/>
        </a:p>
      </dgm:t>
    </dgm:pt>
    <dgm:pt modelId="{975C4195-BB5B-4632-B822-49A0C377B931}">
      <dgm:prSet/>
      <dgm:spPr/>
      <dgm:t>
        <a:bodyPr/>
        <a:lstStyle/>
        <a:p>
          <a:r>
            <a:rPr lang="zh-CN" altLang="en-US" dirty="0" smtClean="0"/>
            <a:t>将检疫传染病病人、病原携带者、疑似检疫传染病病人和因检疫传染病或者疑似检疫传染病死亡的病人尸体移交指定的医疗机构，将检疫传染病密切接触者移交临时设置的交通卫生留验站；</a:t>
          </a:r>
          <a:endParaRPr lang="zh-CN" altLang="en-US" dirty="0"/>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DAFCD13D-88C7-4701-BD52-95AF484ADE06}">
      <dgm:prSet/>
      <dgm:spPr/>
      <dgm:t>
        <a:bodyPr/>
        <a:lstStyle/>
        <a:p>
          <a:r>
            <a:rPr lang="zh-CN" altLang="en-US" dirty="0" smtClean="0"/>
            <a:t>发现检疫传染病病人、病原携带者、疑似检疫传染病病人和与其密切接触者时，立即报告当地县级以上人民政府卫生行政部门，并实施临时隔离、留验、采样、医学检查及其他应急医学措施。</a:t>
          </a:r>
          <a:endParaRPr lang="zh-CN" altLang="en-US" dirty="0"/>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4" custScaleY="10000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4">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4">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4">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4">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4">
        <dgm:presLayoutVars>
          <dgm:bulletEnabled val="1"/>
        </dgm:presLayoutVars>
      </dgm:prSet>
      <dgm:spPr/>
      <dgm:t>
        <a:bodyPr/>
        <a:lstStyle/>
        <a:p>
          <a:endParaRPr lang="zh-CN" altLang="en-US"/>
        </a:p>
      </dgm:t>
    </dgm:pt>
    <dgm:pt modelId="{E433FAB2-13CE-481C-B940-5DBCB99A7D79}" type="pres">
      <dgm:prSet presAssocID="{B1BAB419-D3A9-41B7-88A8-4313C48FB5F5}" presName="sp" presStyleCnt="0"/>
      <dgm:spPr/>
    </dgm:pt>
    <dgm:pt modelId="{86378ED7-413B-4D95-88D2-F945A9701AF6}" type="pres">
      <dgm:prSet presAssocID="{9E7B1D3F-469B-4DBC-AB5E-9661100532BB}" presName="composite" presStyleCnt="0"/>
      <dgm:spPr/>
    </dgm:pt>
    <dgm:pt modelId="{1E2CAFCA-8DED-4478-B417-E19CDA9CDBAE}" type="pres">
      <dgm:prSet presAssocID="{9E7B1D3F-469B-4DBC-AB5E-9661100532BB}" presName="parentText" presStyleLbl="alignNode1" presStyleIdx="3" presStyleCnt="4">
        <dgm:presLayoutVars>
          <dgm:chMax val="1"/>
          <dgm:bulletEnabled val="1"/>
        </dgm:presLayoutVars>
      </dgm:prSet>
      <dgm:spPr/>
      <dgm:t>
        <a:bodyPr/>
        <a:lstStyle/>
        <a:p>
          <a:endParaRPr lang="zh-CN" altLang="en-US"/>
        </a:p>
      </dgm:t>
    </dgm:pt>
    <dgm:pt modelId="{77860B02-57F4-4AF6-A099-882D47DB9860}" type="pres">
      <dgm:prSet presAssocID="{9E7B1D3F-469B-4DBC-AB5E-9661100532BB}" presName="descendantText" presStyleLbl="alignAcc1" presStyleIdx="3" presStyleCnt="4">
        <dgm:presLayoutVars>
          <dgm:bulletEnabled val="1"/>
        </dgm:presLayoutVars>
      </dgm:prSet>
      <dgm:spPr/>
      <dgm:t>
        <a:bodyPr/>
        <a:lstStyle/>
        <a:p>
          <a:endParaRPr lang="zh-CN" altLang="en-US"/>
        </a:p>
      </dgm:t>
    </dgm:pt>
  </dgm:ptLst>
  <dgm:cxnLst>
    <dgm:cxn modelId="{ED4B4462-A563-4FBE-BC3D-D40D3D10853B}" srcId="{17142F2F-B48D-4BF0-8D3A-D7C241D9390E}" destId="{D170A04E-352B-4A0F-BDF8-3B9ADC2EDB5C}" srcOrd="0" destOrd="0" parTransId="{D215EF0E-5F9E-499F-B76C-7F823DAC3232}" sibTransId="{32CEFF79-F61C-4DAE-9AFA-B1C4FD6BBA70}"/>
    <dgm:cxn modelId="{7455594F-4279-4632-8E3C-510797048FCA}" srcId="{D170A04E-352B-4A0F-BDF8-3B9ADC2EDB5C}" destId="{8A7EA39D-DF88-4828-9B54-2EC5DFC42128}" srcOrd="0" destOrd="0" parTransId="{399F5DFB-B7B3-4D7D-BA86-9CDF678B908A}" sibTransId="{31671C96-B27E-4DC7-8B4B-972B8EB691C2}"/>
    <dgm:cxn modelId="{EE7A1324-EF30-4E3C-AF3A-43265E85F2E1}" srcId="{787288BF-8C53-40DD-868F-5C8E89CEA2F7}" destId="{975C4195-BB5B-4632-B822-49A0C377B931}" srcOrd="0" destOrd="0" parTransId="{70F33BA9-A383-4F74-B4C1-9E98AE18FD5D}" sibTransId="{EFDDF3D1-D225-469E-A6AE-A73337D761F4}"/>
    <dgm:cxn modelId="{39CE5640-7B18-4867-820D-A22C454599B7}" srcId="{9E7B1D3F-469B-4DBC-AB5E-9661100532BB}" destId="{372D711D-B0BA-4641-A6B1-FE6252B69C9E}" srcOrd="0" destOrd="0" parTransId="{8A54D08B-2C02-4D7A-840B-90783EA68013}" sibTransId="{BC8BCC03-D767-4086-A3F6-7B5BE21FE785}"/>
    <dgm:cxn modelId="{5EB76B6D-5028-482A-90C6-5B66162421D5}" type="presOf" srcId="{8A7EA39D-DF88-4828-9B54-2EC5DFC42128}" destId="{B275BA82-27C5-4651-BC3B-DAC55DEA4F64}" srcOrd="0" destOrd="0" presId="urn:microsoft.com/office/officeart/2005/8/layout/chevron2"/>
    <dgm:cxn modelId="{B67B48D5-FB67-4C39-8501-EACF43F28825}" type="presOf" srcId="{D170A04E-352B-4A0F-BDF8-3B9ADC2EDB5C}" destId="{9DDF819D-62FB-4A13-A19B-E0AAB84062C0}" srcOrd="0" destOrd="0" presId="urn:microsoft.com/office/officeart/2005/8/layout/chevron2"/>
    <dgm:cxn modelId="{A8AD52DF-074A-48F6-AD3E-A1C35390E5CD}" srcId="{41CC8FAA-0464-465D-81B5-DF5E41024659}" destId="{DAFCD13D-88C7-4701-BD52-95AF484ADE06}" srcOrd="0" destOrd="0" parTransId="{2F93954D-F13C-4214-B353-C774EB6A8618}" sibTransId="{2A90255A-75DB-428D-8F61-69C0BA34672B}"/>
    <dgm:cxn modelId="{A54A2855-670A-4E49-800E-8B99540F5110}" type="presOf" srcId="{17142F2F-B48D-4BF0-8D3A-D7C241D9390E}" destId="{C8E9A354-9D3E-4F6F-A3E6-A087A3A2038E}" srcOrd="0" destOrd="0" presId="urn:microsoft.com/office/officeart/2005/8/layout/chevron2"/>
    <dgm:cxn modelId="{5C5435DB-5E3D-43E6-B0DD-28EC87C24A0C}" srcId="{17142F2F-B48D-4BF0-8D3A-D7C241D9390E}" destId="{787288BF-8C53-40DD-868F-5C8E89CEA2F7}" srcOrd="2" destOrd="0" parTransId="{24422F66-9A39-4526-9899-EFE06E41DCA3}" sibTransId="{B1BAB419-D3A9-41B7-88A8-4313C48FB5F5}"/>
    <dgm:cxn modelId="{BEB4878B-AD08-4A64-B0F3-8301F68A720C}" type="presOf" srcId="{787288BF-8C53-40DD-868F-5C8E89CEA2F7}" destId="{35F9C246-E268-409E-961B-DAA26C41CF49}" srcOrd="0" destOrd="0" presId="urn:microsoft.com/office/officeart/2005/8/layout/chevron2"/>
    <dgm:cxn modelId="{7CF0E2C8-DFB6-4243-A177-67C7349E52CE}" type="presOf" srcId="{DAFCD13D-88C7-4701-BD52-95AF484ADE06}" destId="{F0843E58-C5C4-4341-88E5-10B938B6EA56}" srcOrd="0" destOrd="0" presId="urn:microsoft.com/office/officeart/2005/8/layout/chevron2"/>
    <dgm:cxn modelId="{196BD887-DA0F-409A-9F82-FEB663C7650E}" type="presOf" srcId="{9E7B1D3F-469B-4DBC-AB5E-9661100532BB}" destId="{1E2CAFCA-8DED-4478-B417-E19CDA9CDBAE}" srcOrd="0" destOrd="0" presId="urn:microsoft.com/office/officeart/2005/8/layout/chevron2"/>
    <dgm:cxn modelId="{D1E47C50-9A67-40F2-B4A6-04AD6FADFCA9}" type="presOf" srcId="{975C4195-BB5B-4632-B822-49A0C377B931}" destId="{A953D2D2-2ABC-499B-B5B7-DADA908C0D2D}" srcOrd="0" destOrd="0" presId="urn:microsoft.com/office/officeart/2005/8/layout/chevron2"/>
    <dgm:cxn modelId="{B79EE3BA-C64D-46A0-B4E6-FAF794FF6AF3}" type="presOf" srcId="{41CC8FAA-0464-465D-81B5-DF5E41024659}" destId="{D7B393B1-E63D-4FCC-87EF-ECB67EA6912A}" srcOrd="0" destOrd="0" presId="urn:microsoft.com/office/officeart/2005/8/layout/chevron2"/>
    <dgm:cxn modelId="{89347E84-64E7-4F83-BBC5-91915559E19B}" srcId="{17142F2F-B48D-4BF0-8D3A-D7C241D9390E}" destId="{9E7B1D3F-469B-4DBC-AB5E-9661100532BB}" srcOrd="3" destOrd="0" parTransId="{82D5F63E-CB05-45DD-A5FB-9116108C388A}" sibTransId="{DBC4C705-D34D-4438-8C1F-CACA8B6E5C49}"/>
    <dgm:cxn modelId="{40431334-B32F-40AF-923A-35A856B93778}" type="presOf" srcId="{372D711D-B0BA-4641-A6B1-FE6252B69C9E}" destId="{77860B02-57F4-4AF6-A099-882D47DB9860}" srcOrd="0" destOrd="0" presId="urn:microsoft.com/office/officeart/2005/8/layout/chevron2"/>
    <dgm:cxn modelId="{E158F2CA-A5DD-4B4C-B4BF-1A316C1DA6E3}" srcId="{17142F2F-B48D-4BF0-8D3A-D7C241D9390E}" destId="{41CC8FAA-0464-465D-81B5-DF5E41024659}" srcOrd="1" destOrd="0" parTransId="{7D25C0BC-9BC7-485E-99A5-A4BE265A5EB0}" sibTransId="{1A59E43A-77BD-49A5-BFDF-98577BDD69E7}"/>
    <dgm:cxn modelId="{D29B2256-7B37-45AE-A5C1-347BC7196FFF}" type="presParOf" srcId="{C8E9A354-9D3E-4F6F-A3E6-A087A3A2038E}" destId="{F6383714-EF80-4F81-A139-22075E2A75C1}" srcOrd="0" destOrd="0" presId="urn:microsoft.com/office/officeart/2005/8/layout/chevron2"/>
    <dgm:cxn modelId="{8ECAA3D7-C822-4279-804B-D4FAA909D9A9}" type="presParOf" srcId="{F6383714-EF80-4F81-A139-22075E2A75C1}" destId="{9DDF819D-62FB-4A13-A19B-E0AAB84062C0}" srcOrd="0" destOrd="0" presId="urn:microsoft.com/office/officeart/2005/8/layout/chevron2"/>
    <dgm:cxn modelId="{8DEDD800-7958-46EC-872F-5FA2E8CDEA00}" type="presParOf" srcId="{F6383714-EF80-4F81-A139-22075E2A75C1}" destId="{B275BA82-27C5-4651-BC3B-DAC55DEA4F64}" srcOrd="1" destOrd="0" presId="urn:microsoft.com/office/officeart/2005/8/layout/chevron2"/>
    <dgm:cxn modelId="{8368B338-654D-496F-B065-06906A5BCF38}" type="presParOf" srcId="{C8E9A354-9D3E-4F6F-A3E6-A087A3A2038E}" destId="{87F454E9-FF12-4C7F-802C-52579608AB25}" srcOrd="1" destOrd="0" presId="urn:microsoft.com/office/officeart/2005/8/layout/chevron2"/>
    <dgm:cxn modelId="{519D74B9-C15F-4B27-9FAD-9510250F1E48}" type="presParOf" srcId="{C8E9A354-9D3E-4F6F-A3E6-A087A3A2038E}" destId="{9625151C-DB3E-4BF4-A272-81451822D71B}" srcOrd="2" destOrd="0" presId="urn:microsoft.com/office/officeart/2005/8/layout/chevron2"/>
    <dgm:cxn modelId="{7826EDDF-ADB6-4B18-BA73-A048A526BDF6}" type="presParOf" srcId="{9625151C-DB3E-4BF4-A272-81451822D71B}" destId="{D7B393B1-E63D-4FCC-87EF-ECB67EA6912A}" srcOrd="0" destOrd="0" presId="urn:microsoft.com/office/officeart/2005/8/layout/chevron2"/>
    <dgm:cxn modelId="{A41D2E97-9459-4E5E-AF6B-1E083DBE17BD}" type="presParOf" srcId="{9625151C-DB3E-4BF4-A272-81451822D71B}" destId="{F0843E58-C5C4-4341-88E5-10B938B6EA56}" srcOrd="1" destOrd="0" presId="urn:microsoft.com/office/officeart/2005/8/layout/chevron2"/>
    <dgm:cxn modelId="{3333BAB7-5908-4CC4-B93A-6082E95B560F}" type="presParOf" srcId="{C8E9A354-9D3E-4F6F-A3E6-A087A3A2038E}" destId="{9FBF619F-A7A6-4EF2-A712-F61E3498F2FE}" srcOrd="3" destOrd="0" presId="urn:microsoft.com/office/officeart/2005/8/layout/chevron2"/>
    <dgm:cxn modelId="{68D9175D-228A-4DDA-91FB-34E407007E15}" type="presParOf" srcId="{C8E9A354-9D3E-4F6F-A3E6-A087A3A2038E}" destId="{997E0A09-4CAE-4474-9356-D0AACEF0901C}" srcOrd="4" destOrd="0" presId="urn:microsoft.com/office/officeart/2005/8/layout/chevron2"/>
    <dgm:cxn modelId="{E9A9F425-7506-4208-8515-DD997DDE97C6}" type="presParOf" srcId="{997E0A09-4CAE-4474-9356-D0AACEF0901C}" destId="{35F9C246-E268-409E-961B-DAA26C41CF49}" srcOrd="0" destOrd="0" presId="urn:microsoft.com/office/officeart/2005/8/layout/chevron2"/>
    <dgm:cxn modelId="{79A00677-D97E-4F4F-AF55-7360F97EF37B}" type="presParOf" srcId="{997E0A09-4CAE-4474-9356-D0AACEF0901C}" destId="{A953D2D2-2ABC-499B-B5B7-DADA908C0D2D}" srcOrd="1" destOrd="0" presId="urn:microsoft.com/office/officeart/2005/8/layout/chevron2"/>
    <dgm:cxn modelId="{BA6A98D8-C883-4909-BA14-59DE4BC09FA9}" type="presParOf" srcId="{C8E9A354-9D3E-4F6F-A3E6-A087A3A2038E}" destId="{E433FAB2-13CE-481C-B940-5DBCB99A7D79}" srcOrd="5" destOrd="0" presId="urn:microsoft.com/office/officeart/2005/8/layout/chevron2"/>
    <dgm:cxn modelId="{2379F42F-0145-4A1F-ADC9-9A4E920ED9C5}" type="presParOf" srcId="{C8E9A354-9D3E-4F6F-A3E6-A087A3A2038E}" destId="{86378ED7-413B-4D95-88D2-F945A9701AF6}" srcOrd="6" destOrd="0" presId="urn:microsoft.com/office/officeart/2005/8/layout/chevron2"/>
    <dgm:cxn modelId="{8093AE48-C1A5-42C4-8AB3-0E012EB3EC35}" type="presParOf" srcId="{86378ED7-413B-4D95-88D2-F945A9701AF6}" destId="{1E2CAFCA-8DED-4478-B417-E19CDA9CDBAE}" srcOrd="0" destOrd="0" presId="urn:microsoft.com/office/officeart/2005/8/layout/chevron2"/>
    <dgm:cxn modelId="{145A3EB0-2F3F-4FD5-BB77-9FA2580B00EA}" type="presParOf" srcId="{86378ED7-413B-4D95-88D2-F945A9701AF6}" destId="{77860B02-57F4-4AF6-A099-882D47DB986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1CC8FAA-0464-465D-81B5-DF5E4102465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交</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通</a:t>
          </a:r>
        </a:p>
      </dgm:t>
    </dgm:pt>
    <dgm:pt modelId="{7D25C0BC-9BC7-485E-99A5-A4BE265A5EB0}" type="parTrans" cxnId="{E158F2CA-A5DD-4B4C-B4BF-1A316C1DA6E3}">
      <dgm:prSet/>
      <dgm:spPr/>
      <dgm:t>
        <a:bodyPr/>
        <a:lstStyle/>
        <a:p>
          <a:endParaRPr lang="zh-CN" altLang="en-US"/>
        </a:p>
      </dgm:t>
    </dgm:pt>
    <dgm:pt modelId="{1A59E43A-77BD-49A5-BFDF-98577BDD69E7}" type="sibTrans" cxnId="{E158F2CA-A5DD-4B4C-B4BF-1A316C1DA6E3}">
      <dgm:prSet/>
      <dgm:spPr/>
      <dgm:t>
        <a:bodyPr/>
        <a:lstStyle/>
        <a:p>
          <a:endParaRPr lang="zh-CN" altLang="en-US"/>
        </a:p>
      </dgm:t>
    </dgm:pt>
    <dgm:pt modelId="{8A7EA39D-DF88-4828-9B54-2EC5DFC42128}">
      <dgm:prSet phldrT="[文本]"/>
      <dgm:spPr/>
      <dgm:t>
        <a:bodyPr/>
        <a:lstStyle/>
        <a:p>
          <a:r>
            <a:rPr lang="zh-CN" altLang="en-US" dirty="0" smtClean="0"/>
            <a:t>对通过检疫传染病疫区的交通工具及其停靠场所，实施紧急卫生处理；</a:t>
          </a:r>
          <a:endParaRPr lang="zh-CN" altLang="en-US" dirty="0"/>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dgm:t>
        <a:bodyPr/>
        <a:lstStyle/>
        <a:p>
          <a:r>
            <a:rPr lang="zh-CN" altLang="en-US" sz="2400" b="1" dirty="0" smtClean="0"/>
            <a:t>临</a:t>
          </a:r>
          <a:endParaRPr lang="en-US" altLang="zh-CN" sz="2400" b="1" dirty="0" smtClean="0"/>
        </a:p>
        <a:p>
          <a:r>
            <a:rPr lang="zh-CN" altLang="en-US" sz="2400" b="1" dirty="0" smtClean="0"/>
            <a:t>时</a:t>
          </a:r>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检</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疫</a:t>
          </a:r>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DAFCD13D-88C7-4701-BD52-95AF484ADE0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对出入检疫传染病疫区的交通工具和除本实施方案第九条第三项规定以外的物资，未持有检疫合格证明的，经检疫合格后，发给检疫合格证明；</a:t>
          </a:r>
          <a:endParaRPr lang="zh-CN" altLang="en-US" dirty="0"/>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975C4195-BB5B-4632-B822-49A0C377B931}">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根据检疫传染病疫情处理的需要，可发给旅客就诊方便卡；</a:t>
          </a:r>
        </a:p>
        <a:p>
          <a:pPr marL="171450" indent="0" defTabSz="844550">
            <a:lnSpc>
              <a:spcPct val="90000"/>
            </a:lnSpc>
            <a:spcBef>
              <a:spcPct val="0"/>
            </a:spcBef>
            <a:spcAft>
              <a:spcPct val="15000"/>
            </a:spcAft>
            <a:buNone/>
          </a:pPr>
          <a:endParaRPr lang="zh-CN" altLang="en-US" dirty="0"/>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9E7B1D3F-469B-4DBC-AB5E-9661100532BB}">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dirty="0" smtClean="0"/>
            <a:t>站</a:t>
          </a:r>
        </a:p>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DBC4C705-D34D-4438-8C1F-CACA8B6E5C49}" type="sibTrans" cxnId="{89347E84-64E7-4F83-BBC5-91915559E19B}">
      <dgm:prSet/>
      <dgm:spPr/>
      <dgm:t>
        <a:bodyPr/>
        <a:lstStyle/>
        <a:p>
          <a:endParaRPr lang="zh-CN" altLang="en-US"/>
        </a:p>
      </dgm:t>
    </dgm:pt>
    <dgm:pt modelId="{82D5F63E-CB05-45DD-A5FB-9116108C388A}" type="parTrans" cxnId="{89347E84-64E7-4F83-BBC5-91915559E19B}">
      <dgm:prSet/>
      <dgm:spPr/>
      <dgm:t>
        <a:bodyPr/>
        <a:lstStyle/>
        <a:p>
          <a:endParaRPr lang="zh-CN" altLang="en-US"/>
        </a:p>
      </dgm:t>
    </dgm:pt>
    <dgm:pt modelId="{372D711D-B0BA-4641-A6B1-FE6252B69C9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宣传交通卫生检疫法规和检疫传染病防治知识。</a:t>
          </a:r>
        </a:p>
        <a:p>
          <a:pPr marL="171450" indent="0" defTabSz="844550">
            <a:lnSpc>
              <a:spcPct val="90000"/>
            </a:lnSpc>
            <a:spcBef>
              <a:spcPct val="0"/>
            </a:spcBef>
            <a:spcAft>
              <a:spcPct val="15000"/>
            </a:spcAft>
            <a:buNone/>
          </a:pPr>
          <a:endParaRPr lang="zh-CN" altLang="en-US" dirty="0"/>
        </a:p>
      </dgm:t>
    </dgm:pt>
    <dgm:pt modelId="{BC8BCC03-D767-4086-A3F6-7B5BE21FE785}" type="sibTrans" cxnId="{39CE5640-7B18-4867-820D-A22C454599B7}">
      <dgm:prSet/>
      <dgm:spPr/>
      <dgm:t>
        <a:bodyPr/>
        <a:lstStyle/>
        <a:p>
          <a:endParaRPr lang="zh-CN" altLang="en-US"/>
        </a:p>
      </dgm:t>
    </dgm:pt>
    <dgm:pt modelId="{8A54D08B-2C02-4D7A-840B-90783EA68013}" type="parTrans" cxnId="{39CE5640-7B18-4867-820D-A22C454599B7}">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4" custScaleY="10000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4">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4">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4">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4">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4">
        <dgm:presLayoutVars>
          <dgm:bulletEnabled val="1"/>
        </dgm:presLayoutVars>
      </dgm:prSet>
      <dgm:spPr/>
      <dgm:t>
        <a:bodyPr/>
        <a:lstStyle/>
        <a:p>
          <a:endParaRPr lang="zh-CN" altLang="en-US"/>
        </a:p>
      </dgm:t>
    </dgm:pt>
    <dgm:pt modelId="{E433FAB2-13CE-481C-B940-5DBCB99A7D79}" type="pres">
      <dgm:prSet presAssocID="{B1BAB419-D3A9-41B7-88A8-4313C48FB5F5}" presName="sp" presStyleCnt="0"/>
      <dgm:spPr/>
    </dgm:pt>
    <dgm:pt modelId="{86378ED7-413B-4D95-88D2-F945A9701AF6}" type="pres">
      <dgm:prSet presAssocID="{9E7B1D3F-469B-4DBC-AB5E-9661100532BB}" presName="composite" presStyleCnt="0"/>
      <dgm:spPr/>
    </dgm:pt>
    <dgm:pt modelId="{1E2CAFCA-8DED-4478-B417-E19CDA9CDBAE}" type="pres">
      <dgm:prSet presAssocID="{9E7B1D3F-469B-4DBC-AB5E-9661100532BB}" presName="parentText" presStyleLbl="alignNode1" presStyleIdx="3" presStyleCnt="4">
        <dgm:presLayoutVars>
          <dgm:chMax val="1"/>
          <dgm:bulletEnabled val="1"/>
        </dgm:presLayoutVars>
      </dgm:prSet>
      <dgm:spPr/>
      <dgm:t>
        <a:bodyPr/>
        <a:lstStyle/>
        <a:p>
          <a:endParaRPr lang="zh-CN" altLang="en-US"/>
        </a:p>
      </dgm:t>
    </dgm:pt>
    <dgm:pt modelId="{77860B02-57F4-4AF6-A099-882D47DB9860}" type="pres">
      <dgm:prSet presAssocID="{9E7B1D3F-469B-4DBC-AB5E-9661100532BB}" presName="descendantText" presStyleLbl="alignAcc1" presStyleIdx="3" presStyleCnt="4">
        <dgm:presLayoutVars>
          <dgm:bulletEnabled val="1"/>
        </dgm:presLayoutVars>
      </dgm:prSet>
      <dgm:spPr/>
      <dgm:t>
        <a:bodyPr/>
        <a:lstStyle/>
        <a:p>
          <a:endParaRPr lang="zh-CN" altLang="en-US"/>
        </a:p>
      </dgm:t>
    </dgm:pt>
  </dgm:ptLst>
  <dgm:cxnLst>
    <dgm:cxn modelId="{ED4B4462-A563-4FBE-BC3D-D40D3D10853B}" srcId="{17142F2F-B48D-4BF0-8D3A-D7C241D9390E}" destId="{D170A04E-352B-4A0F-BDF8-3B9ADC2EDB5C}" srcOrd="0" destOrd="0" parTransId="{D215EF0E-5F9E-499F-B76C-7F823DAC3232}" sibTransId="{32CEFF79-F61C-4DAE-9AFA-B1C4FD6BBA70}"/>
    <dgm:cxn modelId="{5C5435DB-5E3D-43E6-B0DD-28EC87C24A0C}" srcId="{17142F2F-B48D-4BF0-8D3A-D7C241D9390E}" destId="{787288BF-8C53-40DD-868F-5C8E89CEA2F7}" srcOrd="2" destOrd="0" parTransId="{24422F66-9A39-4526-9899-EFE06E41DCA3}" sibTransId="{B1BAB419-D3A9-41B7-88A8-4313C48FB5F5}"/>
    <dgm:cxn modelId="{89347E84-64E7-4F83-BBC5-91915559E19B}" srcId="{17142F2F-B48D-4BF0-8D3A-D7C241D9390E}" destId="{9E7B1D3F-469B-4DBC-AB5E-9661100532BB}" srcOrd="3" destOrd="0" parTransId="{82D5F63E-CB05-45DD-A5FB-9116108C388A}" sibTransId="{DBC4C705-D34D-4438-8C1F-CACA8B6E5C49}"/>
    <dgm:cxn modelId="{C90A42CE-9E4D-435C-81C1-ADDC5A37DD6F}" type="presOf" srcId="{9E7B1D3F-469B-4DBC-AB5E-9661100532BB}" destId="{1E2CAFCA-8DED-4478-B417-E19CDA9CDBAE}" srcOrd="0" destOrd="0" presId="urn:microsoft.com/office/officeart/2005/8/layout/chevron2"/>
    <dgm:cxn modelId="{EE7A1324-EF30-4E3C-AF3A-43265E85F2E1}" srcId="{787288BF-8C53-40DD-868F-5C8E89CEA2F7}" destId="{975C4195-BB5B-4632-B822-49A0C377B931}" srcOrd="0" destOrd="0" parTransId="{70F33BA9-A383-4F74-B4C1-9E98AE18FD5D}" sibTransId="{EFDDF3D1-D225-469E-A6AE-A73337D761F4}"/>
    <dgm:cxn modelId="{7A75E268-B860-494B-B2E0-1FA1AA40FAE7}" type="presOf" srcId="{372D711D-B0BA-4641-A6B1-FE6252B69C9E}" destId="{77860B02-57F4-4AF6-A099-882D47DB9860}" srcOrd="0" destOrd="0" presId="urn:microsoft.com/office/officeart/2005/8/layout/chevron2"/>
    <dgm:cxn modelId="{2F2BA469-F1EA-4A64-9B97-C720A8B27695}" type="presOf" srcId="{787288BF-8C53-40DD-868F-5C8E89CEA2F7}" destId="{35F9C246-E268-409E-961B-DAA26C41CF49}" srcOrd="0" destOrd="0" presId="urn:microsoft.com/office/officeart/2005/8/layout/chevron2"/>
    <dgm:cxn modelId="{E158F2CA-A5DD-4B4C-B4BF-1A316C1DA6E3}" srcId="{17142F2F-B48D-4BF0-8D3A-D7C241D9390E}" destId="{41CC8FAA-0464-465D-81B5-DF5E41024659}" srcOrd="1" destOrd="0" parTransId="{7D25C0BC-9BC7-485E-99A5-A4BE265A5EB0}" sibTransId="{1A59E43A-77BD-49A5-BFDF-98577BDD69E7}"/>
    <dgm:cxn modelId="{39CE5640-7B18-4867-820D-A22C454599B7}" srcId="{9E7B1D3F-469B-4DBC-AB5E-9661100532BB}" destId="{372D711D-B0BA-4641-A6B1-FE6252B69C9E}" srcOrd="0" destOrd="0" parTransId="{8A54D08B-2C02-4D7A-840B-90783EA68013}" sibTransId="{BC8BCC03-D767-4086-A3F6-7B5BE21FE785}"/>
    <dgm:cxn modelId="{99A8E537-64DC-4976-8709-B57B80CAB9E1}" type="presOf" srcId="{975C4195-BB5B-4632-B822-49A0C377B931}" destId="{A953D2D2-2ABC-499B-B5B7-DADA908C0D2D}" srcOrd="0" destOrd="0" presId="urn:microsoft.com/office/officeart/2005/8/layout/chevron2"/>
    <dgm:cxn modelId="{EF69DF41-0C9C-4C13-A8D4-A021F1160A07}" type="presOf" srcId="{8A7EA39D-DF88-4828-9B54-2EC5DFC42128}" destId="{B275BA82-27C5-4651-BC3B-DAC55DEA4F64}" srcOrd="0" destOrd="0" presId="urn:microsoft.com/office/officeart/2005/8/layout/chevron2"/>
    <dgm:cxn modelId="{843707AE-6AC7-4DAE-A44A-BB5FD0C2A707}" type="presOf" srcId="{41CC8FAA-0464-465D-81B5-DF5E41024659}" destId="{D7B393B1-E63D-4FCC-87EF-ECB67EA6912A}" srcOrd="0" destOrd="0" presId="urn:microsoft.com/office/officeart/2005/8/layout/chevron2"/>
    <dgm:cxn modelId="{7455594F-4279-4632-8E3C-510797048FCA}" srcId="{D170A04E-352B-4A0F-BDF8-3B9ADC2EDB5C}" destId="{8A7EA39D-DF88-4828-9B54-2EC5DFC42128}" srcOrd="0" destOrd="0" parTransId="{399F5DFB-B7B3-4D7D-BA86-9CDF678B908A}" sibTransId="{31671C96-B27E-4DC7-8B4B-972B8EB691C2}"/>
    <dgm:cxn modelId="{A8AD52DF-074A-48F6-AD3E-A1C35390E5CD}" srcId="{41CC8FAA-0464-465D-81B5-DF5E41024659}" destId="{DAFCD13D-88C7-4701-BD52-95AF484ADE06}" srcOrd="0" destOrd="0" parTransId="{2F93954D-F13C-4214-B353-C774EB6A8618}" sibTransId="{2A90255A-75DB-428D-8F61-69C0BA34672B}"/>
    <dgm:cxn modelId="{673173E5-B4E9-4B24-A0CE-777DE2F28335}" type="presOf" srcId="{D170A04E-352B-4A0F-BDF8-3B9ADC2EDB5C}" destId="{9DDF819D-62FB-4A13-A19B-E0AAB84062C0}" srcOrd="0" destOrd="0" presId="urn:microsoft.com/office/officeart/2005/8/layout/chevron2"/>
    <dgm:cxn modelId="{C32009C6-4EE9-459D-8194-D7A9D8313DF2}" type="presOf" srcId="{DAFCD13D-88C7-4701-BD52-95AF484ADE06}" destId="{F0843E58-C5C4-4341-88E5-10B938B6EA56}" srcOrd="0" destOrd="0" presId="urn:microsoft.com/office/officeart/2005/8/layout/chevron2"/>
    <dgm:cxn modelId="{65B27073-E6AD-4925-A560-0D493AC9D979}" type="presOf" srcId="{17142F2F-B48D-4BF0-8D3A-D7C241D9390E}" destId="{C8E9A354-9D3E-4F6F-A3E6-A087A3A2038E}" srcOrd="0" destOrd="0" presId="urn:microsoft.com/office/officeart/2005/8/layout/chevron2"/>
    <dgm:cxn modelId="{71854F74-CB56-4429-8CD1-0F82307F8150}" type="presParOf" srcId="{C8E9A354-9D3E-4F6F-A3E6-A087A3A2038E}" destId="{F6383714-EF80-4F81-A139-22075E2A75C1}" srcOrd="0" destOrd="0" presId="urn:microsoft.com/office/officeart/2005/8/layout/chevron2"/>
    <dgm:cxn modelId="{2506956F-228D-4A28-88A2-E75544711946}" type="presParOf" srcId="{F6383714-EF80-4F81-A139-22075E2A75C1}" destId="{9DDF819D-62FB-4A13-A19B-E0AAB84062C0}" srcOrd="0" destOrd="0" presId="urn:microsoft.com/office/officeart/2005/8/layout/chevron2"/>
    <dgm:cxn modelId="{D0FBFEAE-E7C7-43CE-B2AD-B7945DC4B338}" type="presParOf" srcId="{F6383714-EF80-4F81-A139-22075E2A75C1}" destId="{B275BA82-27C5-4651-BC3B-DAC55DEA4F64}" srcOrd="1" destOrd="0" presId="urn:microsoft.com/office/officeart/2005/8/layout/chevron2"/>
    <dgm:cxn modelId="{82CD8D2B-2069-405B-AA05-282766FF9D86}" type="presParOf" srcId="{C8E9A354-9D3E-4F6F-A3E6-A087A3A2038E}" destId="{87F454E9-FF12-4C7F-802C-52579608AB25}" srcOrd="1" destOrd="0" presId="urn:microsoft.com/office/officeart/2005/8/layout/chevron2"/>
    <dgm:cxn modelId="{BD1DB11C-E9D2-41F0-9EAC-1D5A6129A0A3}" type="presParOf" srcId="{C8E9A354-9D3E-4F6F-A3E6-A087A3A2038E}" destId="{9625151C-DB3E-4BF4-A272-81451822D71B}" srcOrd="2" destOrd="0" presId="urn:microsoft.com/office/officeart/2005/8/layout/chevron2"/>
    <dgm:cxn modelId="{10A47856-8E3D-48DD-93E3-47BFAE3344C1}" type="presParOf" srcId="{9625151C-DB3E-4BF4-A272-81451822D71B}" destId="{D7B393B1-E63D-4FCC-87EF-ECB67EA6912A}" srcOrd="0" destOrd="0" presId="urn:microsoft.com/office/officeart/2005/8/layout/chevron2"/>
    <dgm:cxn modelId="{591DEED2-D3E4-4E9B-A470-E3C82A035274}" type="presParOf" srcId="{9625151C-DB3E-4BF4-A272-81451822D71B}" destId="{F0843E58-C5C4-4341-88E5-10B938B6EA56}" srcOrd="1" destOrd="0" presId="urn:microsoft.com/office/officeart/2005/8/layout/chevron2"/>
    <dgm:cxn modelId="{17450F2A-F51D-44B5-B7E5-7A6167A91E8B}" type="presParOf" srcId="{C8E9A354-9D3E-4F6F-A3E6-A087A3A2038E}" destId="{9FBF619F-A7A6-4EF2-A712-F61E3498F2FE}" srcOrd="3" destOrd="0" presId="urn:microsoft.com/office/officeart/2005/8/layout/chevron2"/>
    <dgm:cxn modelId="{FB6D3BB4-1B6B-4379-8C1B-103A275E67A9}" type="presParOf" srcId="{C8E9A354-9D3E-4F6F-A3E6-A087A3A2038E}" destId="{997E0A09-4CAE-4474-9356-D0AACEF0901C}" srcOrd="4" destOrd="0" presId="urn:microsoft.com/office/officeart/2005/8/layout/chevron2"/>
    <dgm:cxn modelId="{2CAE02E1-D91D-4E4A-BE52-FCC0388DCA37}" type="presParOf" srcId="{997E0A09-4CAE-4474-9356-D0AACEF0901C}" destId="{35F9C246-E268-409E-961B-DAA26C41CF49}" srcOrd="0" destOrd="0" presId="urn:microsoft.com/office/officeart/2005/8/layout/chevron2"/>
    <dgm:cxn modelId="{0C6A1D8E-643A-47CD-AC77-201C0684E4B6}" type="presParOf" srcId="{997E0A09-4CAE-4474-9356-D0AACEF0901C}" destId="{A953D2D2-2ABC-499B-B5B7-DADA908C0D2D}" srcOrd="1" destOrd="0" presId="urn:microsoft.com/office/officeart/2005/8/layout/chevron2"/>
    <dgm:cxn modelId="{BB575910-0D29-4D70-B37B-63E37A878EF1}" type="presParOf" srcId="{C8E9A354-9D3E-4F6F-A3E6-A087A3A2038E}" destId="{E433FAB2-13CE-481C-B940-5DBCB99A7D79}" srcOrd="5" destOrd="0" presId="urn:microsoft.com/office/officeart/2005/8/layout/chevron2"/>
    <dgm:cxn modelId="{706722B2-D3E8-4D34-B5D1-AA2805532767}" type="presParOf" srcId="{C8E9A354-9D3E-4F6F-A3E6-A087A3A2038E}" destId="{86378ED7-413B-4D95-88D2-F945A9701AF6}" srcOrd="6" destOrd="0" presId="urn:microsoft.com/office/officeart/2005/8/layout/chevron2"/>
    <dgm:cxn modelId="{EDC5C433-E475-4536-B91D-C16CD10183C5}" type="presParOf" srcId="{86378ED7-413B-4D95-88D2-F945A9701AF6}" destId="{1E2CAFCA-8DED-4478-B417-E19CDA9CDBAE}" srcOrd="0" destOrd="0" presId="urn:microsoft.com/office/officeart/2005/8/layout/chevron2"/>
    <dgm:cxn modelId="{4D992295-C776-4DD8-AFA2-55C2F2A412A8}" type="presParOf" srcId="{86378ED7-413B-4D95-88D2-F945A9701AF6}" destId="{77860B02-57F4-4AF6-A099-882D47DB986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8A7EA39D-DF88-4828-9B54-2EC5DFC42128}">
      <dgm:prSet phldrT="[文本]"/>
      <dgm:spPr>
        <a:solidFill>
          <a:schemeClr val="accent2">
            <a:lumMod val="60000"/>
            <a:lumOff val="40000"/>
            <a:alpha val="90000"/>
          </a:schemeClr>
        </a:solidFill>
      </dgm:spPr>
      <dgm:t>
        <a:bodyPr/>
        <a:lstStyle/>
        <a:p>
          <a:r>
            <a:rPr lang="zh-CN" altLang="en-US" dirty="0" smtClean="0"/>
            <a:t>接收临时交通卫生检疫站移交的检疫传染病密切接触者；</a:t>
          </a:r>
          <a:endParaRPr lang="zh-CN" altLang="en-US" dirty="0"/>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a:solidFill>
          <a:schemeClr val="accent3"/>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临时</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交通</a:t>
          </a:r>
        </a:p>
        <a:p>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a:solidFill>
          <a:srgbClr val="92D050"/>
        </a:solidFill>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zh-CN" sz="2400" b="1" dirty="0" smtClean="0"/>
            <a:t>留验</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站</a:t>
          </a:r>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DAFCD13D-88C7-4701-BD52-95AF484ADE06}">
      <dgm:prSet/>
      <dgm:spPr>
        <a:solidFill>
          <a:schemeClr val="accent2">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对检疫传染病密切接触者实施诊查、检验和预防性治疗等医学措施；</a:t>
          </a:r>
          <a:endParaRPr lang="zh-CN" altLang="en-US" dirty="0"/>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975C4195-BB5B-4632-B822-49A0C377B931}">
      <dgm:prSet/>
      <dgm:spPr>
        <a:solidFill>
          <a:schemeClr val="accent2">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对污染或可能被污染的物资、环境进行卫生处理。</a:t>
          </a:r>
          <a:endParaRPr lang="zh-CN" altLang="en-US" dirty="0"/>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41CC8FAA-0464-465D-81B5-DF5E41024659}">
      <dgm:prSet phldrT="[文本]" custT="1"/>
      <dgm:spPr>
        <a:solidFill>
          <a:srgbClr val="92D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卫生</a:t>
          </a:r>
          <a:endParaRPr lang="en-US" altLang="zh-CN"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2400" b="1" dirty="0" smtClean="0"/>
            <a:t>检疫</a:t>
          </a:r>
        </a:p>
      </dgm:t>
    </dgm:pt>
    <dgm:pt modelId="{1A59E43A-77BD-49A5-BFDF-98577BDD69E7}" type="sibTrans" cxnId="{E158F2CA-A5DD-4B4C-B4BF-1A316C1DA6E3}">
      <dgm:prSet/>
      <dgm:spPr/>
      <dgm:t>
        <a:bodyPr/>
        <a:lstStyle/>
        <a:p>
          <a:endParaRPr lang="zh-CN" altLang="en-US"/>
        </a:p>
      </dgm:t>
    </dgm:pt>
    <dgm:pt modelId="{7D25C0BC-9BC7-485E-99A5-A4BE265A5EB0}" type="parTrans" cxnId="{E158F2CA-A5DD-4B4C-B4BF-1A316C1DA6E3}">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3" custScaleY="10000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3">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3">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3">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3">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3">
        <dgm:presLayoutVars>
          <dgm:bulletEnabled val="1"/>
        </dgm:presLayoutVars>
      </dgm:prSet>
      <dgm:spPr/>
      <dgm:t>
        <a:bodyPr/>
        <a:lstStyle/>
        <a:p>
          <a:endParaRPr lang="zh-CN" altLang="en-US"/>
        </a:p>
      </dgm:t>
    </dgm:pt>
  </dgm:ptLst>
  <dgm:cxnLst>
    <dgm:cxn modelId="{ED4B4462-A563-4FBE-BC3D-D40D3D10853B}" srcId="{17142F2F-B48D-4BF0-8D3A-D7C241D9390E}" destId="{D170A04E-352B-4A0F-BDF8-3B9ADC2EDB5C}" srcOrd="0" destOrd="0" parTransId="{D215EF0E-5F9E-499F-B76C-7F823DAC3232}" sibTransId="{32CEFF79-F61C-4DAE-9AFA-B1C4FD6BBA70}"/>
    <dgm:cxn modelId="{5C5435DB-5E3D-43E6-B0DD-28EC87C24A0C}" srcId="{17142F2F-B48D-4BF0-8D3A-D7C241D9390E}" destId="{787288BF-8C53-40DD-868F-5C8E89CEA2F7}" srcOrd="2" destOrd="0" parTransId="{24422F66-9A39-4526-9899-EFE06E41DCA3}" sibTransId="{B1BAB419-D3A9-41B7-88A8-4313C48FB5F5}"/>
    <dgm:cxn modelId="{F6A54157-E2F1-4EF6-820B-DAA0E494781F}" type="presOf" srcId="{8A7EA39D-DF88-4828-9B54-2EC5DFC42128}" destId="{B275BA82-27C5-4651-BC3B-DAC55DEA4F64}" srcOrd="0" destOrd="0" presId="urn:microsoft.com/office/officeart/2005/8/layout/chevron2"/>
    <dgm:cxn modelId="{E58FF888-881D-4D5C-9ADA-820D883EA9B0}" type="presOf" srcId="{17142F2F-B48D-4BF0-8D3A-D7C241D9390E}" destId="{C8E9A354-9D3E-4F6F-A3E6-A087A3A2038E}" srcOrd="0" destOrd="0" presId="urn:microsoft.com/office/officeart/2005/8/layout/chevron2"/>
    <dgm:cxn modelId="{EE7A1324-EF30-4E3C-AF3A-43265E85F2E1}" srcId="{787288BF-8C53-40DD-868F-5C8E89CEA2F7}" destId="{975C4195-BB5B-4632-B822-49A0C377B931}" srcOrd="0" destOrd="0" parTransId="{70F33BA9-A383-4F74-B4C1-9E98AE18FD5D}" sibTransId="{EFDDF3D1-D225-469E-A6AE-A73337D761F4}"/>
    <dgm:cxn modelId="{E158F2CA-A5DD-4B4C-B4BF-1A316C1DA6E3}" srcId="{17142F2F-B48D-4BF0-8D3A-D7C241D9390E}" destId="{41CC8FAA-0464-465D-81B5-DF5E41024659}" srcOrd="1" destOrd="0" parTransId="{7D25C0BC-9BC7-485E-99A5-A4BE265A5EB0}" sibTransId="{1A59E43A-77BD-49A5-BFDF-98577BDD69E7}"/>
    <dgm:cxn modelId="{8FF98CC1-D76B-426D-AFFA-09DF6DC56516}" type="presOf" srcId="{41CC8FAA-0464-465D-81B5-DF5E41024659}" destId="{D7B393B1-E63D-4FCC-87EF-ECB67EA6912A}" srcOrd="0" destOrd="0" presId="urn:microsoft.com/office/officeart/2005/8/layout/chevron2"/>
    <dgm:cxn modelId="{5FD95C0C-BAAE-4D2D-9528-2210AEC24803}" type="presOf" srcId="{DAFCD13D-88C7-4701-BD52-95AF484ADE06}" destId="{F0843E58-C5C4-4341-88E5-10B938B6EA56}" srcOrd="0" destOrd="0" presId="urn:microsoft.com/office/officeart/2005/8/layout/chevron2"/>
    <dgm:cxn modelId="{7455594F-4279-4632-8E3C-510797048FCA}" srcId="{D170A04E-352B-4A0F-BDF8-3B9ADC2EDB5C}" destId="{8A7EA39D-DF88-4828-9B54-2EC5DFC42128}" srcOrd="0" destOrd="0" parTransId="{399F5DFB-B7B3-4D7D-BA86-9CDF678B908A}" sibTransId="{31671C96-B27E-4DC7-8B4B-972B8EB691C2}"/>
    <dgm:cxn modelId="{659D46D3-B4C5-4B68-A08D-03DCD573D743}" type="presOf" srcId="{975C4195-BB5B-4632-B822-49A0C377B931}" destId="{A953D2D2-2ABC-499B-B5B7-DADA908C0D2D}" srcOrd="0" destOrd="0" presId="urn:microsoft.com/office/officeart/2005/8/layout/chevron2"/>
    <dgm:cxn modelId="{409F5E05-7F17-4B91-9EF7-2FAC94B7A253}" type="presOf" srcId="{D170A04E-352B-4A0F-BDF8-3B9ADC2EDB5C}" destId="{9DDF819D-62FB-4A13-A19B-E0AAB84062C0}" srcOrd="0" destOrd="0" presId="urn:microsoft.com/office/officeart/2005/8/layout/chevron2"/>
    <dgm:cxn modelId="{A8AD52DF-074A-48F6-AD3E-A1C35390E5CD}" srcId="{41CC8FAA-0464-465D-81B5-DF5E41024659}" destId="{DAFCD13D-88C7-4701-BD52-95AF484ADE06}" srcOrd="0" destOrd="0" parTransId="{2F93954D-F13C-4214-B353-C774EB6A8618}" sibTransId="{2A90255A-75DB-428D-8F61-69C0BA34672B}"/>
    <dgm:cxn modelId="{A292314A-E872-4F5B-9D2F-7CD18B9E99E1}" type="presOf" srcId="{787288BF-8C53-40DD-868F-5C8E89CEA2F7}" destId="{35F9C246-E268-409E-961B-DAA26C41CF49}" srcOrd="0" destOrd="0" presId="urn:microsoft.com/office/officeart/2005/8/layout/chevron2"/>
    <dgm:cxn modelId="{04F8DC8E-1434-4325-B202-2C9EF72CFF04}" type="presParOf" srcId="{C8E9A354-9D3E-4F6F-A3E6-A087A3A2038E}" destId="{F6383714-EF80-4F81-A139-22075E2A75C1}" srcOrd="0" destOrd="0" presId="urn:microsoft.com/office/officeart/2005/8/layout/chevron2"/>
    <dgm:cxn modelId="{365A5F22-8B48-4E07-9165-04BE54598641}" type="presParOf" srcId="{F6383714-EF80-4F81-A139-22075E2A75C1}" destId="{9DDF819D-62FB-4A13-A19B-E0AAB84062C0}" srcOrd="0" destOrd="0" presId="urn:microsoft.com/office/officeart/2005/8/layout/chevron2"/>
    <dgm:cxn modelId="{DEAB4F4B-6F47-47F7-914D-00F51F687944}" type="presParOf" srcId="{F6383714-EF80-4F81-A139-22075E2A75C1}" destId="{B275BA82-27C5-4651-BC3B-DAC55DEA4F64}" srcOrd="1" destOrd="0" presId="urn:microsoft.com/office/officeart/2005/8/layout/chevron2"/>
    <dgm:cxn modelId="{9128AEF2-8BD9-45B8-BC46-900039A095B9}" type="presParOf" srcId="{C8E9A354-9D3E-4F6F-A3E6-A087A3A2038E}" destId="{87F454E9-FF12-4C7F-802C-52579608AB25}" srcOrd="1" destOrd="0" presId="urn:microsoft.com/office/officeart/2005/8/layout/chevron2"/>
    <dgm:cxn modelId="{275B4F2C-61B9-40AE-BA83-D65B3F4F1AA2}" type="presParOf" srcId="{C8E9A354-9D3E-4F6F-A3E6-A087A3A2038E}" destId="{9625151C-DB3E-4BF4-A272-81451822D71B}" srcOrd="2" destOrd="0" presId="urn:microsoft.com/office/officeart/2005/8/layout/chevron2"/>
    <dgm:cxn modelId="{14C0576B-2303-44DD-8697-6DC1598002D8}" type="presParOf" srcId="{9625151C-DB3E-4BF4-A272-81451822D71B}" destId="{D7B393B1-E63D-4FCC-87EF-ECB67EA6912A}" srcOrd="0" destOrd="0" presId="urn:microsoft.com/office/officeart/2005/8/layout/chevron2"/>
    <dgm:cxn modelId="{D27C0ABD-0F06-43D1-928E-4FB0FF4D7A96}" type="presParOf" srcId="{9625151C-DB3E-4BF4-A272-81451822D71B}" destId="{F0843E58-C5C4-4341-88E5-10B938B6EA56}" srcOrd="1" destOrd="0" presId="urn:microsoft.com/office/officeart/2005/8/layout/chevron2"/>
    <dgm:cxn modelId="{A3A1C2F3-4CA4-4B09-85B6-6485F9DEF609}" type="presParOf" srcId="{C8E9A354-9D3E-4F6F-A3E6-A087A3A2038E}" destId="{9FBF619F-A7A6-4EF2-A712-F61E3498F2FE}" srcOrd="3" destOrd="0" presId="urn:microsoft.com/office/officeart/2005/8/layout/chevron2"/>
    <dgm:cxn modelId="{63A9E543-FC5D-4529-9749-2E020C85ABF8}" type="presParOf" srcId="{C8E9A354-9D3E-4F6F-A3E6-A087A3A2038E}" destId="{997E0A09-4CAE-4474-9356-D0AACEF0901C}" srcOrd="4" destOrd="0" presId="urn:microsoft.com/office/officeart/2005/8/layout/chevron2"/>
    <dgm:cxn modelId="{CBE82FC3-6A89-41E3-9FA8-05FECB55F2F7}" type="presParOf" srcId="{997E0A09-4CAE-4474-9356-D0AACEF0901C}" destId="{35F9C246-E268-409E-961B-DAA26C41CF49}" srcOrd="0" destOrd="0" presId="urn:microsoft.com/office/officeart/2005/8/layout/chevron2"/>
    <dgm:cxn modelId="{48300CC1-F26A-444A-A9B3-4AA52FF2E4AF}" type="presParOf" srcId="{997E0A09-4CAE-4474-9356-D0AACEF0901C}" destId="{A953D2D2-2ABC-499B-B5B7-DADA908C0D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25C2CF7-2A93-44B4-AADD-DEFE6E418F25}">
      <dgm:prSet phldrT="[文本]" phldr="1"/>
      <dgm:spPr>
        <a:solidFill>
          <a:srgbClr val="92D050"/>
        </a:solidFill>
        <a:ln>
          <a:solidFill>
            <a:srgbClr val="92D050"/>
          </a:solidFill>
        </a:ln>
        <a:effectLst>
          <a:outerShdw blurRad="50800" dist="38100" dir="2700000" algn="tl" rotWithShape="0">
            <a:prstClr val="black">
              <a:alpha val="40000"/>
            </a:prstClr>
          </a:outerShdw>
        </a:effectLst>
      </dgm:spPr>
      <dgm:t>
        <a:bodyPr/>
        <a:lstStyle/>
        <a:p>
          <a:endParaRPr lang="zh-CN" altLang="en-US" dirty="0">
            <a:solidFill>
              <a:srgbClr val="92D050"/>
            </a:solidFill>
          </a:endParaRPr>
        </a:p>
      </dgm:t>
    </dgm:pt>
    <dgm:pt modelId="{419CBD3E-6ED6-4F7D-8F68-D017DEE19D75}" type="parTrans" cxnId="{3423D298-6319-4147-8F58-1B3928286554}">
      <dgm:prSet/>
      <dgm:spPr/>
      <dgm:t>
        <a:bodyPr/>
        <a:lstStyle/>
        <a:p>
          <a:endParaRPr lang="zh-CN" altLang="en-US"/>
        </a:p>
      </dgm:t>
    </dgm:pt>
    <dgm:pt modelId="{F662D04E-6564-4C2A-93D0-C8089E6FA335}" type="sibTrans" cxnId="{3423D298-6319-4147-8F58-1B3928286554}">
      <dgm:prSet/>
      <dgm:spPr/>
      <dgm:t>
        <a:bodyPr/>
        <a:lstStyle/>
        <a:p>
          <a:endParaRPr lang="zh-CN" altLang="en-US"/>
        </a:p>
      </dgm:t>
    </dgm:pt>
    <dgm:pt modelId="{832DCD9B-96AB-4348-BB7D-70C2EB449406}">
      <dgm:prSet phldrT="[文本]" custT="1"/>
      <dgm:spPr>
        <a:solidFill>
          <a:schemeClr val="accent4">
            <a:alpha val="90000"/>
          </a:schemeClr>
        </a:solidFill>
      </dgm:spPr>
      <dgm:t>
        <a:bodyPr/>
        <a:lstStyle/>
        <a:p>
          <a:r>
            <a:rPr lang="zh-CN" altLang="en-US" sz="2400" dirty="0" smtClean="0">
              <a:solidFill>
                <a:srgbClr val="FFFF00"/>
              </a:solidFill>
            </a:rPr>
            <a:t>检疫合格证明和查验</a:t>
          </a:r>
          <a:endParaRPr lang="zh-CN" altLang="en-US" sz="2400" dirty="0">
            <a:solidFill>
              <a:srgbClr val="FFFF00"/>
            </a:solidFill>
          </a:endParaRPr>
        </a:p>
      </dgm:t>
    </dgm:pt>
    <dgm:pt modelId="{81E391D2-4BEC-4116-A2E8-96AFE91CF7E0}" type="parTrans" cxnId="{C65C4F5C-CC6C-47F4-A16F-F7311D1FC06D}">
      <dgm:prSet/>
      <dgm:spPr/>
      <dgm:t>
        <a:bodyPr/>
        <a:lstStyle/>
        <a:p>
          <a:endParaRPr lang="zh-CN" altLang="en-US"/>
        </a:p>
      </dgm:t>
    </dgm:pt>
    <dgm:pt modelId="{49037B02-C842-4F41-8B8B-DCEA30A98F23}" type="sibTrans" cxnId="{C65C4F5C-CC6C-47F4-A16F-F7311D1FC06D}">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6A8CBAA1-9D2E-4B4C-93AA-CC3C2F37FF09}" type="pres">
      <dgm:prSet presAssocID="{A25C2CF7-2A93-44B4-AADD-DEFE6E418F25}" presName="composite" presStyleCnt="0"/>
      <dgm:spPr/>
    </dgm:pt>
    <dgm:pt modelId="{6D93133C-1F5B-4837-B9ED-D3FA48D249FB}" type="pres">
      <dgm:prSet presAssocID="{A25C2CF7-2A93-44B4-AADD-DEFE6E418F25}" presName="parentText" presStyleLbl="alignNode1" presStyleIdx="0" presStyleCnt="1">
        <dgm:presLayoutVars>
          <dgm:chMax val="1"/>
          <dgm:bulletEnabled val="1"/>
        </dgm:presLayoutVars>
      </dgm:prSet>
      <dgm:spPr/>
      <dgm:t>
        <a:bodyPr/>
        <a:lstStyle/>
        <a:p>
          <a:endParaRPr lang="zh-CN" altLang="en-US"/>
        </a:p>
      </dgm:t>
    </dgm:pt>
    <dgm:pt modelId="{620E19FB-8CFA-4FB6-87A7-9DC4B666BA09}" type="pres">
      <dgm:prSet presAssocID="{A25C2CF7-2A93-44B4-AADD-DEFE6E418F25}" presName="descendantText" presStyleLbl="alignAcc1" presStyleIdx="0" presStyleCnt="1">
        <dgm:presLayoutVars>
          <dgm:bulletEnabled val="1"/>
        </dgm:presLayoutVars>
      </dgm:prSet>
      <dgm:spPr/>
      <dgm:t>
        <a:bodyPr/>
        <a:lstStyle/>
        <a:p>
          <a:endParaRPr lang="zh-CN" altLang="en-US"/>
        </a:p>
      </dgm:t>
    </dgm:pt>
  </dgm:ptLst>
  <dgm:cxnLst>
    <dgm:cxn modelId="{3423D298-6319-4147-8F58-1B3928286554}" srcId="{5C607124-281B-48E5-AA7D-D687DCE671A2}" destId="{A25C2CF7-2A93-44B4-AADD-DEFE6E418F25}" srcOrd="0" destOrd="0" parTransId="{419CBD3E-6ED6-4F7D-8F68-D017DEE19D75}" sibTransId="{F662D04E-6564-4C2A-93D0-C8089E6FA335}"/>
    <dgm:cxn modelId="{0CBAB93E-82E1-45B4-A77B-80A2D2CC30CA}" type="presOf" srcId="{A25C2CF7-2A93-44B4-AADD-DEFE6E418F25}" destId="{6D93133C-1F5B-4837-B9ED-D3FA48D249FB}" srcOrd="0" destOrd="0" presId="urn:microsoft.com/office/officeart/2005/8/layout/chevron2"/>
    <dgm:cxn modelId="{4AFF54DA-B5F7-4798-896B-2664BC740E46}" type="presOf" srcId="{5C607124-281B-48E5-AA7D-D687DCE671A2}" destId="{3504E777-B70D-4331-AF19-8544894A59DA}" srcOrd="0" destOrd="0" presId="urn:microsoft.com/office/officeart/2005/8/layout/chevron2"/>
    <dgm:cxn modelId="{BCB5BE6D-E1E7-43FD-8F95-C1A1E01600D6}" type="presOf" srcId="{832DCD9B-96AB-4348-BB7D-70C2EB449406}" destId="{620E19FB-8CFA-4FB6-87A7-9DC4B666BA09}" srcOrd="0" destOrd="0" presId="urn:microsoft.com/office/officeart/2005/8/layout/chevron2"/>
    <dgm:cxn modelId="{C65C4F5C-CC6C-47F4-A16F-F7311D1FC06D}" srcId="{A25C2CF7-2A93-44B4-AADD-DEFE6E418F25}" destId="{832DCD9B-96AB-4348-BB7D-70C2EB449406}" srcOrd="0" destOrd="0" parTransId="{81E391D2-4BEC-4116-A2E8-96AFE91CF7E0}" sibTransId="{49037B02-C842-4F41-8B8B-DCEA30A98F23}"/>
    <dgm:cxn modelId="{E2E17D85-5D23-4B1D-982F-4A81F8F392F9}" type="presParOf" srcId="{3504E777-B70D-4331-AF19-8544894A59DA}" destId="{6A8CBAA1-9D2E-4B4C-93AA-CC3C2F37FF09}" srcOrd="0" destOrd="0" presId="urn:microsoft.com/office/officeart/2005/8/layout/chevron2"/>
    <dgm:cxn modelId="{B5282E1F-E0AE-4C13-92BB-5A051EC36A3B}" type="presParOf" srcId="{6A8CBAA1-9D2E-4B4C-93AA-CC3C2F37FF09}" destId="{6D93133C-1F5B-4837-B9ED-D3FA48D249FB}" srcOrd="0" destOrd="0" presId="urn:microsoft.com/office/officeart/2005/8/layout/chevron2"/>
    <dgm:cxn modelId="{E5E1A0D7-9BC0-46D6-A703-F58F8BE475D4}" type="presParOf" srcId="{6A8CBAA1-9D2E-4B4C-93AA-CC3C2F37FF09}" destId="{620E19FB-8CFA-4FB6-87A7-9DC4B666BA0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25C2CF7-2A93-44B4-AADD-DEFE6E418F25}">
      <dgm:prSet phldrT="[文本]" phldr="1"/>
      <dgm:spPr>
        <a:solidFill>
          <a:srgbClr val="92D050"/>
        </a:solidFill>
        <a:ln>
          <a:solidFill>
            <a:srgbClr val="92D050"/>
          </a:solidFill>
        </a:ln>
        <a:effectLst>
          <a:outerShdw blurRad="50800" dist="38100" dir="2700000" algn="tl" rotWithShape="0">
            <a:prstClr val="black">
              <a:alpha val="40000"/>
            </a:prstClr>
          </a:outerShdw>
        </a:effectLst>
      </dgm:spPr>
      <dgm:t>
        <a:bodyPr/>
        <a:lstStyle/>
        <a:p>
          <a:endParaRPr lang="zh-CN" altLang="en-US" dirty="0">
            <a:solidFill>
              <a:srgbClr val="92D050"/>
            </a:solidFill>
          </a:endParaRPr>
        </a:p>
      </dgm:t>
    </dgm:pt>
    <dgm:pt modelId="{419CBD3E-6ED6-4F7D-8F68-D017DEE19D75}" type="parTrans" cxnId="{3423D298-6319-4147-8F58-1B3928286554}">
      <dgm:prSet/>
      <dgm:spPr/>
      <dgm:t>
        <a:bodyPr/>
        <a:lstStyle/>
        <a:p>
          <a:endParaRPr lang="zh-CN" altLang="en-US"/>
        </a:p>
      </dgm:t>
    </dgm:pt>
    <dgm:pt modelId="{F662D04E-6564-4C2A-93D0-C8089E6FA335}" type="sibTrans" cxnId="{3423D298-6319-4147-8F58-1B3928286554}">
      <dgm:prSet/>
      <dgm:spPr/>
      <dgm:t>
        <a:bodyPr/>
        <a:lstStyle/>
        <a:p>
          <a:endParaRPr lang="zh-CN" altLang="en-US"/>
        </a:p>
      </dgm:t>
    </dgm:pt>
    <dgm:pt modelId="{176F42FE-C896-452A-8F40-BDE090534C7F}">
      <dgm:prSet custT="1"/>
      <dgm:spPr>
        <a:solidFill>
          <a:schemeClr val="accent4">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400" dirty="0" smtClean="0">
              <a:solidFill>
                <a:srgbClr val="FFFF00"/>
              </a:solidFill>
            </a:rPr>
            <a:t>停止承运禁止运输的物资</a:t>
          </a:r>
        </a:p>
        <a:p>
          <a:pPr marL="171450" indent="0" defTabSz="755650">
            <a:lnSpc>
              <a:spcPct val="90000"/>
            </a:lnSpc>
            <a:spcBef>
              <a:spcPct val="0"/>
            </a:spcBef>
            <a:spcAft>
              <a:spcPct val="15000"/>
            </a:spcAft>
            <a:buNone/>
          </a:pPr>
          <a:endParaRPr lang="zh-CN" altLang="en-US" sz="1500" dirty="0"/>
        </a:p>
      </dgm:t>
    </dgm:pt>
    <dgm:pt modelId="{63CA706A-22E7-43AF-A1C1-7033687C8DA0}" type="parTrans" cxnId="{893E97CF-F6EA-47D4-9702-6FE5CCE599FD}">
      <dgm:prSet/>
      <dgm:spPr/>
      <dgm:t>
        <a:bodyPr/>
        <a:lstStyle/>
        <a:p>
          <a:endParaRPr lang="zh-CN" altLang="en-US"/>
        </a:p>
      </dgm:t>
    </dgm:pt>
    <dgm:pt modelId="{E6B268DA-8953-4486-A8BF-734227B552B2}" type="sibTrans" cxnId="{893E97CF-F6EA-47D4-9702-6FE5CCE599FD}">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6A8CBAA1-9D2E-4B4C-93AA-CC3C2F37FF09}" type="pres">
      <dgm:prSet presAssocID="{A25C2CF7-2A93-44B4-AADD-DEFE6E418F25}" presName="composite" presStyleCnt="0"/>
      <dgm:spPr/>
    </dgm:pt>
    <dgm:pt modelId="{6D93133C-1F5B-4837-B9ED-D3FA48D249FB}" type="pres">
      <dgm:prSet presAssocID="{A25C2CF7-2A93-44B4-AADD-DEFE6E418F25}" presName="parentText" presStyleLbl="alignNode1" presStyleIdx="0" presStyleCnt="1">
        <dgm:presLayoutVars>
          <dgm:chMax val="1"/>
          <dgm:bulletEnabled val="1"/>
        </dgm:presLayoutVars>
      </dgm:prSet>
      <dgm:spPr/>
      <dgm:t>
        <a:bodyPr/>
        <a:lstStyle/>
        <a:p>
          <a:endParaRPr lang="zh-CN" altLang="en-US"/>
        </a:p>
      </dgm:t>
    </dgm:pt>
    <dgm:pt modelId="{620E19FB-8CFA-4FB6-87A7-9DC4B666BA09}" type="pres">
      <dgm:prSet presAssocID="{A25C2CF7-2A93-44B4-AADD-DEFE6E418F25}" presName="descendantText" presStyleLbl="alignAcc1" presStyleIdx="0" presStyleCnt="1">
        <dgm:presLayoutVars>
          <dgm:bulletEnabled val="1"/>
        </dgm:presLayoutVars>
      </dgm:prSet>
      <dgm:spPr/>
      <dgm:t>
        <a:bodyPr/>
        <a:lstStyle/>
        <a:p>
          <a:endParaRPr lang="zh-CN" altLang="en-US"/>
        </a:p>
      </dgm:t>
    </dgm:pt>
  </dgm:ptLst>
  <dgm:cxnLst>
    <dgm:cxn modelId="{BD9F8E03-145B-496D-B703-F6DB88EE2023}" type="presOf" srcId="{A25C2CF7-2A93-44B4-AADD-DEFE6E418F25}" destId="{6D93133C-1F5B-4837-B9ED-D3FA48D249FB}" srcOrd="0" destOrd="0" presId="urn:microsoft.com/office/officeart/2005/8/layout/chevron2"/>
    <dgm:cxn modelId="{3423D298-6319-4147-8F58-1B3928286554}" srcId="{5C607124-281B-48E5-AA7D-D687DCE671A2}" destId="{A25C2CF7-2A93-44B4-AADD-DEFE6E418F25}" srcOrd="0" destOrd="0" parTransId="{419CBD3E-6ED6-4F7D-8F68-D017DEE19D75}" sibTransId="{F662D04E-6564-4C2A-93D0-C8089E6FA335}"/>
    <dgm:cxn modelId="{006AA3BB-B6AF-4B6D-84B6-E532511D91D3}" type="presOf" srcId="{176F42FE-C896-452A-8F40-BDE090534C7F}" destId="{620E19FB-8CFA-4FB6-87A7-9DC4B666BA09}" srcOrd="0" destOrd="0" presId="urn:microsoft.com/office/officeart/2005/8/layout/chevron2"/>
    <dgm:cxn modelId="{893E97CF-F6EA-47D4-9702-6FE5CCE599FD}" srcId="{A25C2CF7-2A93-44B4-AADD-DEFE6E418F25}" destId="{176F42FE-C896-452A-8F40-BDE090534C7F}" srcOrd="0" destOrd="0" parTransId="{63CA706A-22E7-43AF-A1C1-7033687C8DA0}" sibTransId="{E6B268DA-8953-4486-A8BF-734227B552B2}"/>
    <dgm:cxn modelId="{69F29B62-CBFD-4B54-AE40-B3ABA8E87F6E}" type="presOf" srcId="{5C607124-281B-48E5-AA7D-D687DCE671A2}" destId="{3504E777-B70D-4331-AF19-8544894A59DA}" srcOrd="0" destOrd="0" presId="urn:microsoft.com/office/officeart/2005/8/layout/chevron2"/>
    <dgm:cxn modelId="{9EA0A323-F494-467C-8F2E-6044F328B4DC}" type="presParOf" srcId="{3504E777-B70D-4331-AF19-8544894A59DA}" destId="{6A8CBAA1-9D2E-4B4C-93AA-CC3C2F37FF09}" srcOrd="0" destOrd="0" presId="urn:microsoft.com/office/officeart/2005/8/layout/chevron2"/>
    <dgm:cxn modelId="{7D1EDEBC-0F7A-4047-AF94-BCCA82A19008}" type="presParOf" srcId="{6A8CBAA1-9D2E-4B4C-93AA-CC3C2F37FF09}" destId="{6D93133C-1F5B-4837-B9ED-D3FA48D249FB}" srcOrd="0" destOrd="0" presId="urn:microsoft.com/office/officeart/2005/8/layout/chevron2"/>
    <dgm:cxn modelId="{91448D56-2B8E-4A0B-9B4F-EE1D2F920470}" type="presParOf" srcId="{6A8CBAA1-9D2E-4B4C-93AA-CC3C2F37FF09}" destId="{620E19FB-8CFA-4FB6-87A7-9DC4B666BA0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472A81C-EECB-42B6-BBBC-E8B7EDDEDF6C}">
      <dgm:prSet phldrT="[文本]" custT="1"/>
      <dgm:spPr>
        <a:solidFill>
          <a:schemeClr val="accent4">
            <a:alpha val="90000"/>
          </a:schemeClr>
        </a:solidFill>
      </dgm:spPr>
      <dgm:t>
        <a:bodyPr/>
        <a:lstStyle/>
        <a:p>
          <a:r>
            <a:rPr lang="zh-CN" altLang="en-US" sz="2400" dirty="0" smtClean="0">
              <a:solidFill>
                <a:srgbClr val="FFFF00"/>
              </a:solidFill>
            </a:rPr>
            <a:t>采取医学措施</a:t>
          </a:r>
          <a:endParaRPr lang="zh-CN" altLang="en-US" sz="2400" dirty="0">
            <a:solidFill>
              <a:srgbClr val="FFFF00"/>
            </a:solidFill>
          </a:endParaRPr>
        </a:p>
      </dgm:t>
    </dgm:pt>
    <dgm:pt modelId="{144FA5CC-DAB2-48A9-AA9B-98917C093E09}" type="sibTrans" cxnId="{F763160B-D955-4DA9-99E3-C673506E95A5}">
      <dgm:prSet/>
      <dgm:spPr/>
      <dgm:t>
        <a:bodyPr/>
        <a:lstStyle/>
        <a:p>
          <a:endParaRPr lang="zh-CN" altLang="en-US"/>
        </a:p>
      </dgm:t>
    </dgm:pt>
    <dgm:pt modelId="{E1CAC182-6C2F-4E97-AE84-D734CE1DC450}" type="parTrans" cxnId="{F763160B-D955-4DA9-99E3-C673506E95A5}">
      <dgm:prSet/>
      <dgm:spPr/>
      <dgm:t>
        <a:bodyPr/>
        <a:lstStyle/>
        <a:p>
          <a:endParaRPr lang="zh-CN" altLang="en-US"/>
        </a:p>
      </dgm:t>
    </dgm:pt>
    <dgm:pt modelId="{A8756BF9-9424-445B-8C63-DC273F0A36AE}">
      <dgm:prSet phldrT="[文本]" phldr="1"/>
      <dgm:spPr>
        <a:solidFill>
          <a:srgbClr val="92D050"/>
        </a:solidFill>
      </dgm:spPr>
      <dgm:t>
        <a:bodyPr/>
        <a:lstStyle/>
        <a:p>
          <a:endParaRPr lang="zh-CN" altLang="en-US" dirty="0"/>
        </a:p>
      </dgm:t>
    </dgm:pt>
    <dgm:pt modelId="{5D72FC62-2901-4AE4-B845-AE3B46225ECB}" type="sibTrans" cxnId="{A01DA018-CA5E-4F75-950E-B666804FE52C}">
      <dgm:prSet/>
      <dgm:spPr/>
      <dgm:t>
        <a:bodyPr/>
        <a:lstStyle/>
        <a:p>
          <a:endParaRPr lang="zh-CN" altLang="en-US"/>
        </a:p>
      </dgm:t>
    </dgm:pt>
    <dgm:pt modelId="{F2EFD007-E9B3-4271-9C25-B5B92A71497F}" type="parTrans" cxnId="{A01DA018-CA5E-4F75-950E-B666804FE52C}">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79470B45-3EA3-41AE-985F-F916480BC4B6}" type="pres">
      <dgm:prSet presAssocID="{A8756BF9-9424-445B-8C63-DC273F0A36AE}" presName="composite" presStyleCnt="0"/>
      <dgm:spPr/>
    </dgm:pt>
    <dgm:pt modelId="{B5FB45BF-6135-43CA-B148-011EEB004ACD}" type="pres">
      <dgm:prSet presAssocID="{A8756BF9-9424-445B-8C63-DC273F0A36AE}" presName="parentText" presStyleLbl="alignNode1" presStyleIdx="0" presStyleCnt="1">
        <dgm:presLayoutVars>
          <dgm:chMax val="1"/>
          <dgm:bulletEnabled val="1"/>
        </dgm:presLayoutVars>
      </dgm:prSet>
      <dgm:spPr/>
      <dgm:t>
        <a:bodyPr/>
        <a:lstStyle/>
        <a:p>
          <a:endParaRPr lang="zh-CN" altLang="en-US"/>
        </a:p>
      </dgm:t>
    </dgm:pt>
    <dgm:pt modelId="{5F749845-7F94-4D16-AC5C-E1CA125A123B}" type="pres">
      <dgm:prSet presAssocID="{A8756BF9-9424-445B-8C63-DC273F0A36AE}" presName="descendantText" presStyleLbl="alignAcc1" presStyleIdx="0" presStyleCnt="1">
        <dgm:presLayoutVars>
          <dgm:bulletEnabled val="1"/>
        </dgm:presLayoutVars>
      </dgm:prSet>
      <dgm:spPr/>
      <dgm:t>
        <a:bodyPr/>
        <a:lstStyle/>
        <a:p>
          <a:endParaRPr lang="zh-CN" altLang="en-US"/>
        </a:p>
      </dgm:t>
    </dgm:pt>
  </dgm:ptLst>
  <dgm:cxnLst>
    <dgm:cxn modelId="{A01DA018-CA5E-4F75-950E-B666804FE52C}" srcId="{5C607124-281B-48E5-AA7D-D687DCE671A2}" destId="{A8756BF9-9424-445B-8C63-DC273F0A36AE}" srcOrd="0" destOrd="0" parTransId="{F2EFD007-E9B3-4271-9C25-B5B92A71497F}" sibTransId="{5D72FC62-2901-4AE4-B845-AE3B46225ECB}"/>
    <dgm:cxn modelId="{69C4DBB2-4752-47C7-B0B6-CEB4EC9FDE6B}" type="presOf" srcId="{A8756BF9-9424-445B-8C63-DC273F0A36AE}" destId="{B5FB45BF-6135-43CA-B148-011EEB004ACD}" srcOrd="0" destOrd="0" presId="urn:microsoft.com/office/officeart/2005/8/layout/chevron2"/>
    <dgm:cxn modelId="{38BC1F17-2866-4F57-96F8-8AC150D641D6}" type="presOf" srcId="{A472A81C-EECB-42B6-BBBC-E8B7EDDEDF6C}" destId="{5F749845-7F94-4D16-AC5C-E1CA125A123B}" srcOrd="0" destOrd="0" presId="urn:microsoft.com/office/officeart/2005/8/layout/chevron2"/>
    <dgm:cxn modelId="{F763160B-D955-4DA9-99E3-C673506E95A5}" srcId="{A8756BF9-9424-445B-8C63-DC273F0A36AE}" destId="{A472A81C-EECB-42B6-BBBC-E8B7EDDEDF6C}" srcOrd="0" destOrd="0" parTransId="{E1CAC182-6C2F-4E97-AE84-D734CE1DC450}" sibTransId="{144FA5CC-DAB2-48A9-AA9B-98917C093E09}"/>
    <dgm:cxn modelId="{D291B332-81B3-4BE5-B43E-8904A98817BD}" type="presOf" srcId="{5C607124-281B-48E5-AA7D-D687DCE671A2}" destId="{3504E777-B70D-4331-AF19-8544894A59DA}" srcOrd="0" destOrd="0" presId="urn:microsoft.com/office/officeart/2005/8/layout/chevron2"/>
    <dgm:cxn modelId="{9AEB29AC-E414-4EF6-B36E-E08B3B0729AC}" type="presParOf" srcId="{3504E777-B70D-4331-AF19-8544894A59DA}" destId="{79470B45-3EA3-41AE-985F-F916480BC4B6}" srcOrd="0" destOrd="0" presId="urn:microsoft.com/office/officeart/2005/8/layout/chevron2"/>
    <dgm:cxn modelId="{18F789EE-DFD8-4EC0-BE44-B1497EB0F6DE}" type="presParOf" srcId="{79470B45-3EA3-41AE-985F-F916480BC4B6}" destId="{B5FB45BF-6135-43CA-B148-011EEB004ACD}" srcOrd="0" destOrd="0" presId="urn:microsoft.com/office/officeart/2005/8/layout/chevron2"/>
    <dgm:cxn modelId="{D784D5AA-F112-406B-8FE9-BDD6A16F70F1}" type="presParOf" srcId="{79470B45-3EA3-41AE-985F-F916480BC4B6}" destId="{5F749845-7F94-4D16-AC5C-E1CA125A123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ED7F68F-7E9C-4C70-BEC9-BB20A85479F1}">
      <dgm:prSet phldrT="[文本]" phldr="1"/>
      <dgm:spPr>
        <a:solidFill>
          <a:srgbClr val="92D050"/>
        </a:solidFill>
      </dgm:spPr>
      <dgm:t>
        <a:bodyPr/>
        <a:lstStyle/>
        <a:p>
          <a:endParaRPr lang="zh-CN" altLang="en-US" dirty="0"/>
        </a:p>
      </dgm:t>
    </dgm:pt>
    <dgm:pt modelId="{4FEC0478-0B4A-4BAD-B9EB-ABAFC890ADAF}" type="parTrans" cxnId="{D1F9BA42-D802-45E2-A0A7-E376BEB4336F}">
      <dgm:prSet/>
      <dgm:spPr/>
      <dgm:t>
        <a:bodyPr/>
        <a:lstStyle/>
        <a:p>
          <a:endParaRPr lang="zh-CN" altLang="en-US"/>
        </a:p>
      </dgm:t>
    </dgm:pt>
    <dgm:pt modelId="{AA818124-1ED5-40CD-8841-BED0D18DBE06}" type="sibTrans" cxnId="{D1F9BA42-D802-45E2-A0A7-E376BEB4336F}">
      <dgm:prSet/>
      <dgm:spPr/>
      <dgm:t>
        <a:bodyPr/>
        <a:lstStyle/>
        <a:p>
          <a:endParaRPr lang="zh-CN" altLang="en-US"/>
        </a:p>
      </dgm:t>
    </dgm:pt>
    <dgm:pt modelId="{7D8B93CE-73A5-425F-90CC-6CC64F310A96}">
      <dgm:prSet phldrT="[文本]" custT="1"/>
      <dgm:spPr>
        <a:solidFill>
          <a:schemeClr val="accent4">
            <a:alpha val="90000"/>
          </a:schemeClr>
        </a:solidFill>
      </dgm:spPr>
      <dgm:t>
        <a:bodyPr/>
        <a:lstStyle/>
        <a:p>
          <a:r>
            <a:rPr lang="zh-CN" altLang="en-US" sz="2400" dirty="0" smtClean="0">
              <a:solidFill>
                <a:srgbClr val="FFFF00"/>
              </a:solidFill>
            </a:rPr>
            <a:t>行政控制和卫生措施</a:t>
          </a:r>
          <a:endParaRPr lang="zh-CN" altLang="en-US" sz="2400" dirty="0">
            <a:solidFill>
              <a:srgbClr val="FFFF00"/>
            </a:solidFill>
          </a:endParaRPr>
        </a:p>
      </dgm:t>
    </dgm:pt>
    <dgm:pt modelId="{2AE69420-8EEB-4DCC-B02F-D203FB1A4DF2}" type="parTrans" cxnId="{6F2CCBB5-4435-4354-AFA7-D2C4EC2BA02D}">
      <dgm:prSet/>
      <dgm:spPr/>
      <dgm:t>
        <a:bodyPr/>
        <a:lstStyle/>
        <a:p>
          <a:endParaRPr lang="zh-CN" altLang="en-US"/>
        </a:p>
      </dgm:t>
    </dgm:pt>
    <dgm:pt modelId="{668582EA-A19C-40B3-9946-5212F9AADF56}" type="sibTrans" cxnId="{6F2CCBB5-4435-4354-AFA7-D2C4EC2BA02D}">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148FF029-7BFC-461A-B186-25A449326B23}" type="pres">
      <dgm:prSet presAssocID="{4ED7F68F-7E9C-4C70-BEC9-BB20A85479F1}" presName="composite" presStyleCnt="0"/>
      <dgm:spPr/>
    </dgm:pt>
    <dgm:pt modelId="{D4E3856C-DB1D-4A24-8BEE-295FA7FF1652}" type="pres">
      <dgm:prSet presAssocID="{4ED7F68F-7E9C-4C70-BEC9-BB20A85479F1}" presName="parentText" presStyleLbl="alignNode1" presStyleIdx="0" presStyleCnt="1">
        <dgm:presLayoutVars>
          <dgm:chMax val="1"/>
          <dgm:bulletEnabled val="1"/>
        </dgm:presLayoutVars>
      </dgm:prSet>
      <dgm:spPr/>
      <dgm:t>
        <a:bodyPr/>
        <a:lstStyle/>
        <a:p>
          <a:endParaRPr lang="zh-CN" altLang="en-US"/>
        </a:p>
      </dgm:t>
    </dgm:pt>
    <dgm:pt modelId="{A98E0A5F-2414-47B3-9960-ABC504E2985C}" type="pres">
      <dgm:prSet presAssocID="{4ED7F68F-7E9C-4C70-BEC9-BB20A85479F1}" presName="descendantText" presStyleLbl="alignAcc1" presStyleIdx="0" presStyleCnt="1">
        <dgm:presLayoutVars>
          <dgm:bulletEnabled val="1"/>
        </dgm:presLayoutVars>
      </dgm:prSet>
      <dgm:spPr/>
      <dgm:t>
        <a:bodyPr/>
        <a:lstStyle/>
        <a:p>
          <a:endParaRPr lang="zh-CN" altLang="en-US"/>
        </a:p>
      </dgm:t>
    </dgm:pt>
  </dgm:ptLst>
  <dgm:cxnLst>
    <dgm:cxn modelId="{5CDBF2DB-B507-4D1E-B805-69C6E267A4A2}" type="presOf" srcId="{7D8B93CE-73A5-425F-90CC-6CC64F310A96}" destId="{A98E0A5F-2414-47B3-9960-ABC504E2985C}" srcOrd="0" destOrd="0" presId="urn:microsoft.com/office/officeart/2005/8/layout/chevron2"/>
    <dgm:cxn modelId="{6F2CCBB5-4435-4354-AFA7-D2C4EC2BA02D}" srcId="{4ED7F68F-7E9C-4C70-BEC9-BB20A85479F1}" destId="{7D8B93CE-73A5-425F-90CC-6CC64F310A96}" srcOrd="0" destOrd="0" parTransId="{2AE69420-8EEB-4DCC-B02F-D203FB1A4DF2}" sibTransId="{668582EA-A19C-40B3-9946-5212F9AADF56}"/>
    <dgm:cxn modelId="{7ACA2B21-B66B-4743-9113-2CE67468946F}" type="presOf" srcId="{5C607124-281B-48E5-AA7D-D687DCE671A2}" destId="{3504E777-B70D-4331-AF19-8544894A59DA}" srcOrd="0" destOrd="0" presId="urn:microsoft.com/office/officeart/2005/8/layout/chevron2"/>
    <dgm:cxn modelId="{1B7102E9-A689-45BD-AA34-74502C1B0B89}" type="presOf" srcId="{4ED7F68F-7E9C-4C70-BEC9-BB20A85479F1}" destId="{D4E3856C-DB1D-4A24-8BEE-295FA7FF1652}" srcOrd="0" destOrd="0" presId="urn:microsoft.com/office/officeart/2005/8/layout/chevron2"/>
    <dgm:cxn modelId="{D1F9BA42-D802-45E2-A0A7-E376BEB4336F}" srcId="{5C607124-281B-48E5-AA7D-D687DCE671A2}" destId="{4ED7F68F-7E9C-4C70-BEC9-BB20A85479F1}" srcOrd="0" destOrd="0" parTransId="{4FEC0478-0B4A-4BAD-B9EB-ABAFC890ADAF}" sibTransId="{AA818124-1ED5-40CD-8841-BED0D18DBE06}"/>
    <dgm:cxn modelId="{BBAAF631-C0BE-4BEA-9E8B-96855064BFCD}" type="presParOf" srcId="{3504E777-B70D-4331-AF19-8544894A59DA}" destId="{148FF029-7BFC-461A-B186-25A449326B23}" srcOrd="0" destOrd="0" presId="urn:microsoft.com/office/officeart/2005/8/layout/chevron2"/>
    <dgm:cxn modelId="{0D3918BF-2EC7-40EB-8980-8B7C610EB31D}" type="presParOf" srcId="{148FF029-7BFC-461A-B186-25A449326B23}" destId="{D4E3856C-DB1D-4A24-8BEE-295FA7FF1652}" srcOrd="0" destOrd="0" presId="urn:microsoft.com/office/officeart/2005/8/layout/chevron2"/>
    <dgm:cxn modelId="{7A6E99EF-2B3C-439D-94A1-29F1A3B71CDC}" type="presParOf" srcId="{148FF029-7BFC-461A-B186-25A449326B23}" destId="{A98E0A5F-2414-47B3-9960-ABC504E2985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135252" y="139781"/>
          <a:ext cx="901686" cy="631180"/>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卫</a:t>
          </a:r>
          <a:endParaRPr lang="zh-CN" altLang="en-US" sz="2400" b="1" kern="1200" dirty="0"/>
        </a:p>
      </dsp:txBody>
      <dsp:txXfrm rot="-5400000">
        <a:off x="1" y="320118"/>
        <a:ext cx="631180" cy="270506"/>
      </dsp:txXfrm>
    </dsp:sp>
    <dsp:sp modelId="{B275BA82-27C5-4651-BC3B-DAC55DEA4F64}">
      <dsp:nvSpPr>
        <dsp:cNvPr id="0" name=""/>
        <dsp:cNvSpPr/>
      </dsp:nvSpPr>
      <dsp:spPr>
        <a:xfrm rot="5400000">
          <a:off x="4415825" y="-3780116"/>
          <a:ext cx="586404" cy="8155693"/>
        </a:xfrm>
        <a:prstGeom prst="round2SameRect">
          <a:avLst/>
        </a:prstGeom>
        <a:solidFill>
          <a:srgbClr val="92D050">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baseline="0" dirty="0" smtClean="0">
              <a:solidFill>
                <a:schemeClr val="tx1"/>
              </a:solidFill>
            </a:rPr>
            <a:t>在本行政区域内组织、协调交通卫生检疫的实施工作；</a:t>
          </a:r>
          <a:endParaRPr lang="zh-CN" altLang="en-US" sz="1500" kern="1200" baseline="0" dirty="0">
            <a:solidFill>
              <a:schemeClr val="tx1"/>
            </a:solidFill>
          </a:endParaRPr>
        </a:p>
      </dsp:txBody>
      <dsp:txXfrm rot="-5400000">
        <a:off x="631181" y="33154"/>
        <a:ext cx="8127067" cy="529152"/>
      </dsp:txXfrm>
    </dsp:sp>
    <dsp:sp modelId="{D7B393B1-E63D-4FCC-87EF-ECB67EA6912A}">
      <dsp:nvSpPr>
        <dsp:cNvPr id="0" name=""/>
        <dsp:cNvSpPr/>
      </dsp:nvSpPr>
      <dsp:spPr>
        <a:xfrm rot="5400000">
          <a:off x="-135252" y="943476"/>
          <a:ext cx="901686" cy="631180"/>
        </a:xfrm>
        <a:prstGeom prst="chevron">
          <a:avLst/>
        </a:prstGeom>
        <a:solidFill>
          <a:schemeClr val="accent2">
            <a:lumMod val="40000"/>
            <a:lumOff val="6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kern="1200" dirty="0" smtClean="0"/>
            <a:t>生</a:t>
          </a:r>
        </a:p>
      </dsp:txBody>
      <dsp:txXfrm rot="-5400000">
        <a:off x="1" y="1123813"/>
        <a:ext cx="631180" cy="270506"/>
      </dsp:txXfrm>
    </dsp:sp>
    <dsp:sp modelId="{F0843E58-C5C4-4341-88E5-10B938B6EA56}">
      <dsp:nvSpPr>
        <dsp:cNvPr id="0" name=""/>
        <dsp:cNvSpPr/>
      </dsp:nvSpPr>
      <dsp:spPr>
        <a:xfrm rot="5400000">
          <a:off x="4415979" y="-2976574"/>
          <a:ext cx="586095" cy="815569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baseline="0" dirty="0" smtClean="0">
              <a:solidFill>
                <a:schemeClr val="tx1"/>
              </a:solidFill>
            </a:rPr>
            <a:t>调集本行政区域内各级各类医疗保健机构和卫生防疫机构的人员，实施有关交通卫生检疫的措施；</a:t>
          </a:r>
          <a:endParaRPr lang="zh-CN" altLang="en-US" sz="1500" kern="1200" baseline="0" dirty="0">
            <a:solidFill>
              <a:schemeClr val="tx1"/>
            </a:solidFill>
          </a:endParaRPr>
        </a:p>
      </dsp:txBody>
      <dsp:txXfrm rot="-5400000">
        <a:off x="631181" y="836835"/>
        <a:ext cx="8127082" cy="528873"/>
      </dsp:txXfrm>
    </dsp:sp>
    <dsp:sp modelId="{35F9C246-E268-409E-961B-DAA26C41CF49}">
      <dsp:nvSpPr>
        <dsp:cNvPr id="0" name=""/>
        <dsp:cNvSpPr/>
      </dsp:nvSpPr>
      <dsp:spPr>
        <a:xfrm rot="5400000">
          <a:off x="-135252" y="1747172"/>
          <a:ext cx="901686" cy="631180"/>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r>
            <a:rPr lang="zh-CN" altLang="en-US" sz="2400" kern="1200" dirty="0" smtClean="0"/>
            <a:t>部</a:t>
          </a:r>
          <a:endParaRPr lang="zh-CN" altLang="en-US" sz="2400" kern="1200" dirty="0"/>
        </a:p>
      </dsp:txBody>
      <dsp:txXfrm rot="-5400000">
        <a:off x="1" y="1927509"/>
        <a:ext cx="631180" cy="270506"/>
      </dsp:txXfrm>
    </dsp:sp>
    <dsp:sp modelId="{A953D2D2-2ABC-499B-B5B7-DADA908C0D2D}">
      <dsp:nvSpPr>
        <dsp:cNvPr id="0" name=""/>
        <dsp:cNvSpPr/>
      </dsp:nvSpPr>
      <dsp:spPr>
        <a:xfrm rot="5400000">
          <a:off x="4415979" y="-2172878"/>
          <a:ext cx="586095" cy="815569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baseline="0" dirty="0" smtClean="0">
              <a:solidFill>
                <a:schemeClr val="tx1"/>
              </a:solidFill>
            </a:rPr>
            <a:t>协调、调集预防控制检疫传染病所需的药品、生物制品、器械、交通工具和个人防护装备等物资；</a:t>
          </a:r>
          <a:endParaRPr lang="zh-CN" altLang="en-US" sz="1500" kern="1200" baseline="0" dirty="0">
            <a:solidFill>
              <a:schemeClr val="tx1"/>
            </a:solidFill>
          </a:endParaRPr>
        </a:p>
      </dsp:txBody>
      <dsp:txXfrm rot="-5400000">
        <a:off x="631181" y="1640531"/>
        <a:ext cx="8127082" cy="528873"/>
      </dsp:txXfrm>
    </dsp:sp>
    <dsp:sp modelId="{1E2CAFCA-8DED-4478-B417-E19CDA9CDBAE}">
      <dsp:nvSpPr>
        <dsp:cNvPr id="0" name=""/>
        <dsp:cNvSpPr/>
      </dsp:nvSpPr>
      <dsp:spPr>
        <a:xfrm rot="5400000">
          <a:off x="-135252" y="2550868"/>
          <a:ext cx="901686" cy="631180"/>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r>
            <a:rPr lang="zh-CN" altLang="en-US" sz="2400" kern="1200" dirty="0" smtClean="0"/>
            <a:t>门</a:t>
          </a:r>
          <a:endParaRPr lang="zh-CN" altLang="en-US" sz="2400" kern="1200" dirty="0"/>
        </a:p>
      </dsp:txBody>
      <dsp:txXfrm rot="-5400000">
        <a:off x="1" y="2731205"/>
        <a:ext cx="631180" cy="270506"/>
      </dsp:txXfrm>
    </dsp:sp>
    <dsp:sp modelId="{77860B02-57F4-4AF6-A099-882D47DB9860}">
      <dsp:nvSpPr>
        <dsp:cNvPr id="0" name=""/>
        <dsp:cNvSpPr/>
      </dsp:nvSpPr>
      <dsp:spPr>
        <a:xfrm rot="5400000">
          <a:off x="4415979" y="-1369182"/>
          <a:ext cx="586095" cy="815569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baseline="0" dirty="0" smtClean="0">
              <a:solidFill>
                <a:schemeClr val="tx1"/>
              </a:solidFill>
            </a:rPr>
            <a:t>根据交通卫生检疫的需要，设置临时交通卫生留验站；</a:t>
          </a:r>
          <a:endParaRPr lang="zh-CN" altLang="en-US" sz="1500" kern="1200" baseline="0" dirty="0">
            <a:solidFill>
              <a:schemeClr val="tx1"/>
            </a:solidFill>
          </a:endParaRPr>
        </a:p>
      </dsp:txBody>
      <dsp:txXfrm rot="-5400000">
        <a:off x="631181" y="2444227"/>
        <a:ext cx="8127082" cy="528873"/>
      </dsp:txXfrm>
    </dsp:sp>
    <dsp:sp modelId="{B23EE35B-511F-4D26-9196-6FB929BFAA05}">
      <dsp:nvSpPr>
        <dsp:cNvPr id="0" name=""/>
        <dsp:cNvSpPr/>
      </dsp:nvSpPr>
      <dsp:spPr>
        <a:xfrm rot="5400000">
          <a:off x="-135252" y="3354564"/>
          <a:ext cx="901686" cy="631180"/>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zh-CN" altLang="en-US" sz="500" kern="1200" dirty="0"/>
        </a:p>
      </dsp:txBody>
      <dsp:txXfrm rot="-5400000">
        <a:off x="1" y="3534901"/>
        <a:ext cx="631180" cy="270506"/>
      </dsp:txXfrm>
    </dsp:sp>
    <dsp:sp modelId="{3D0225E4-9873-4A46-BB42-830763567235}">
      <dsp:nvSpPr>
        <dsp:cNvPr id="0" name=""/>
        <dsp:cNvSpPr/>
      </dsp:nvSpPr>
      <dsp:spPr>
        <a:xfrm rot="5400000">
          <a:off x="4415979" y="-565487"/>
          <a:ext cx="586095" cy="815569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baseline="0" dirty="0" smtClean="0">
              <a:solidFill>
                <a:schemeClr val="tx1"/>
              </a:solidFill>
            </a:rPr>
            <a:t>指定医疗机构收治铁路、交通、民用航空行政主管部门的卫生主管机构移交的检疫传染病病人、病原携带者、疑似检疫传染病病人；接收因检疫传染病或者疑似检疫传染病死亡的病人尸体</a:t>
          </a:r>
          <a:r>
            <a:rPr lang="zh-CN" altLang="en-US" sz="1500" kern="1200" dirty="0" smtClean="0"/>
            <a:t>；</a:t>
          </a:r>
          <a:endParaRPr lang="zh-CN" altLang="en-US" sz="1500" kern="1200" dirty="0"/>
        </a:p>
      </dsp:txBody>
      <dsp:txXfrm rot="-5400000">
        <a:off x="631181" y="3247922"/>
        <a:ext cx="8127082" cy="528873"/>
      </dsp:txXfrm>
    </dsp:sp>
    <dsp:sp modelId="{B08B7ED8-85FA-40A1-BE4E-EA4F1FC24368}">
      <dsp:nvSpPr>
        <dsp:cNvPr id="0" name=""/>
        <dsp:cNvSpPr/>
      </dsp:nvSpPr>
      <dsp:spPr>
        <a:xfrm rot="5400000">
          <a:off x="-135252" y="4158260"/>
          <a:ext cx="901686" cy="631180"/>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zh-CN" altLang="en-US" sz="500" kern="1200" dirty="0"/>
        </a:p>
      </dsp:txBody>
      <dsp:txXfrm rot="-5400000">
        <a:off x="1" y="4338597"/>
        <a:ext cx="631180" cy="270506"/>
      </dsp:txXfrm>
    </dsp:sp>
    <dsp:sp modelId="{09129583-E5EB-42F9-8488-89473DEE9DC1}">
      <dsp:nvSpPr>
        <dsp:cNvPr id="0" name=""/>
        <dsp:cNvSpPr/>
      </dsp:nvSpPr>
      <dsp:spPr>
        <a:xfrm rot="5400000">
          <a:off x="4415979" y="238208"/>
          <a:ext cx="586095" cy="815569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baseline="0" dirty="0" smtClean="0">
              <a:solidFill>
                <a:schemeClr val="tx1"/>
              </a:solidFill>
            </a:rPr>
            <a:t>协助铁路、交通、民用航空行政主管部门的卫生主管机构，实施交通卫生检疫措施。</a:t>
          </a:r>
          <a:endParaRPr lang="zh-CN" altLang="en-US" sz="1500" kern="1200" baseline="0" dirty="0">
            <a:solidFill>
              <a:schemeClr val="tx1"/>
            </a:solidFill>
          </a:endParaRPr>
        </a:p>
      </dsp:txBody>
      <dsp:txXfrm rot="-5400000">
        <a:off x="631181" y="4051618"/>
        <a:ext cx="8127082" cy="528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200895" y="20521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临</a:t>
          </a:r>
          <a:endParaRPr lang="en-US" altLang="zh-CN" sz="2400" b="1" kern="1200" dirty="0" smtClean="0"/>
        </a:p>
        <a:p>
          <a:pPr lvl="0" algn="ctr" defTabSz="1066800">
            <a:lnSpc>
              <a:spcPct val="90000"/>
            </a:lnSpc>
            <a:spcBef>
              <a:spcPct val="0"/>
            </a:spcBef>
            <a:spcAft>
              <a:spcPct val="35000"/>
            </a:spcAft>
          </a:pPr>
          <a:r>
            <a:rPr lang="zh-CN" altLang="en-US" sz="2400" b="1" kern="1200" dirty="0" smtClean="0"/>
            <a:t>时</a:t>
          </a:r>
          <a:endParaRPr lang="zh-CN" altLang="en-US" sz="2400" b="1" kern="1200" dirty="0"/>
        </a:p>
      </dsp:txBody>
      <dsp:txXfrm rot="-5400000">
        <a:off x="1" y="473081"/>
        <a:ext cx="937513" cy="401791"/>
      </dsp:txXfrm>
    </dsp:sp>
    <dsp:sp modelId="{B275BA82-27C5-4651-BC3B-DAC55DEA4F64}">
      <dsp:nvSpPr>
        <dsp:cNvPr id="0" name=""/>
        <dsp:cNvSpPr/>
      </dsp:nvSpPr>
      <dsp:spPr>
        <a:xfrm rot="5400000">
          <a:off x="4426690" y="-3484853"/>
          <a:ext cx="871005"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0" kern="1200" dirty="0" smtClean="0"/>
            <a:t>查验出入检疫传染病疫区的交通工具及其乘运的人员、物资的检疫合格证明；</a:t>
          </a:r>
          <a:endParaRPr lang="zh-CN" altLang="en-US" sz="1700" b="0" kern="1200" dirty="0"/>
        </a:p>
      </dsp:txBody>
      <dsp:txXfrm rot="-5400000">
        <a:off x="937513" y="46843"/>
        <a:ext cx="7806841" cy="785967"/>
      </dsp:txXfrm>
    </dsp:sp>
    <dsp:sp modelId="{D7B393B1-E63D-4FCC-87EF-ECB67EA6912A}">
      <dsp:nvSpPr>
        <dsp:cNvPr id="0" name=""/>
        <dsp:cNvSpPr/>
      </dsp:nvSpPr>
      <dsp:spPr>
        <a:xfrm rot="5400000">
          <a:off x="-200895" y="1398976"/>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交</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通</a:t>
          </a:r>
        </a:p>
      </dsp:txBody>
      <dsp:txXfrm rot="-5400000">
        <a:off x="1" y="1666838"/>
        <a:ext cx="937513" cy="401791"/>
      </dsp:txXfrm>
    </dsp:sp>
    <dsp:sp modelId="{F0843E58-C5C4-4341-88E5-10B938B6EA56}">
      <dsp:nvSpPr>
        <dsp:cNvPr id="0" name=""/>
        <dsp:cNvSpPr/>
      </dsp:nvSpPr>
      <dsp:spPr>
        <a:xfrm rot="5400000">
          <a:off x="4426919" y="-2291325"/>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发现检疫传染病病人、病原携带者、疑似检疫传染病病人和与其密切接触者时，立即报告当地县级以上人民政府卫生行政部门，并实施临时隔离、留验、采样、医学检查及其他应急医学措施。</a:t>
          </a:r>
          <a:endParaRPr lang="zh-CN" altLang="en-US" sz="1700" kern="1200" dirty="0"/>
        </a:p>
      </dsp:txBody>
      <dsp:txXfrm rot="-5400000">
        <a:off x="937513" y="1240578"/>
        <a:ext cx="7806863" cy="785553"/>
      </dsp:txXfrm>
    </dsp:sp>
    <dsp:sp modelId="{35F9C246-E268-409E-961B-DAA26C41CF49}">
      <dsp:nvSpPr>
        <dsp:cNvPr id="0" name=""/>
        <dsp:cNvSpPr/>
      </dsp:nvSpPr>
      <dsp:spPr>
        <a:xfrm rot="5400000">
          <a:off x="-200895" y="2592732"/>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检</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疫</a:t>
          </a:r>
        </a:p>
        <a:p>
          <a:pPr marL="0" marR="0" lvl="0" indent="0" algn="ctr" defTabSz="914400" eaLnBrk="1" fontAlgn="auto" latinLnBrk="0" hangingPunct="1">
            <a:lnSpc>
              <a:spcPct val="100000"/>
            </a:lnSpc>
            <a:spcBef>
              <a:spcPct val="0"/>
            </a:spcBef>
            <a:spcAft>
              <a:spcPts val="0"/>
            </a:spcAft>
            <a:buClrTx/>
            <a:buSzTx/>
            <a:buFontTx/>
            <a:buNone/>
            <a:tabLst/>
            <a:defRPr/>
          </a:pPr>
          <a:endParaRPr lang="zh-CN" altLang="en-US" sz="2400" b="1" kern="1200" dirty="0" smtClean="0"/>
        </a:p>
      </dsp:txBody>
      <dsp:txXfrm rot="-5400000">
        <a:off x="1" y="2860594"/>
        <a:ext cx="937513" cy="401791"/>
      </dsp:txXfrm>
    </dsp:sp>
    <dsp:sp modelId="{A953D2D2-2ABC-499B-B5B7-DADA908C0D2D}">
      <dsp:nvSpPr>
        <dsp:cNvPr id="0" name=""/>
        <dsp:cNvSpPr/>
      </dsp:nvSpPr>
      <dsp:spPr>
        <a:xfrm rot="5400000">
          <a:off x="4426919" y="-1097569"/>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将检疫传染病病人、病原携带者、疑似检疫传染病病人和因检疫传染病或者疑似检疫传染病死亡的病人尸体移交指定的医疗机构，将检疫传染病密切接触者移交临时设置的交通卫生留验站；</a:t>
          </a:r>
          <a:endParaRPr lang="zh-CN" altLang="en-US" sz="1700" kern="1200" dirty="0"/>
        </a:p>
      </dsp:txBody>
      <dsp:txXfrm rot="-5400000">
        <a:off x="937513" y="2434334"/>
        <a:ext cx="7806863" cy="785553"/>
      </dsp:txXfrm>
    </dsp:sp>
    <dsp:sp modelId="{1E2CAFCA-8DED-4478-B417-E19CDA9CDBAE}">
      <dsp:nvSpPr>
        <dsp:cNvPr id="0" name=""/>
        <dsp:cNvSpPr/>
      </dsp:nvSpPr>
      <dsp:spPr>
        <a:xfrm rot="5400000">
          <a:off x="-200895" y="378648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222250" eaLnBrk="1" fontAlgn="auto" latinLnBrk="0" hangingPunct="1">
            <a:lnSpc>
              <a:spcPct val="90000"/>
            </a:lnSpc>
            <a:spcBef>
              <a:spcPct val="0"/>
            </a:spcBef>
            <a:spcAft>
              <a:spcPct val="35000"/>
            </a:spcAft>
            <a:buClrTx/>
            <a:buSzTx/>
            <a:buFontTx/>
            <a:buNone/>
            <a:tabLst/>
            <a:defRPr/>
          </a:pPr>
          <a:r>
            <a:rPr lang="zh-CN" altLang="en-US" sz="2400" b="1" kern="1200" dirty="0" smtClean="0"/>
            <a:t>站</a:t>
          </a:r>
        </a:p>
        <a:p>
          <a:pPr lvl="0" algn="ctr" defTabSz="222250">
            <a:lnSpc>
              <a:spcPct val="90000"/>
            </a:lnSpc>
            <a:spcBef>
              <a:spcPct val="0"/>
            </a:spcBef>
            <a:spcAft>
              <a:spcPct val="35000"/>
            </a:spcAft>
          </a:pPr>
          <a:endParaRPr lang="en-US" altLang="zh-CN" sz="500" kern="1200" dirty="0" smtClean="0"/>
        </a:p>
      </dsp:txBody>
      <dsp:txXfrm rot="-5400000">
        <a:off x="1" y="4054351"/>
        <a:ext cx="937513" cy="401791"/>
      </dsp:txXfrm>
    </dsp:sp>
    <dsp:sp modelId="{77860B02-57F4-4AF6-A099-882D47DB9860}">
      <dsp:nvSpPr>
        <dsp:cNvPr id="0" name=""/>
        <dsp:cNvSpPr/>
      </dsp:nvSpPr>
      <dsp:spPr>
        <a:xfrm rot="5400000">
          <a:off x="4426919" y="96186"/>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对被检疫传染病病原体污染或者可能被污染的物资，实施控制和卫生处理；</a:t>
          </a:r>
          <a:endParaRPr lang="zh-CN" altLang="en-US" sz="1700" kern="1200" dirty="0"/>
        </a:p>
      </dsp:txBody>
      <dsp:txXfrm rot="-5400000">
        <a:off x="937513" y="3628090"/>
        <a:ext cx="7806863" cy="785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200895" y="20521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临</a:t>
          </a:r>
          <a:endParaRPr lang="en-US" altLang="zh-CN" sz="2400" b="1" kern="1200" dirty="0" smtClean="0"/>
        </a:p>
        <a:p>
          <a:pPr lvl="0" algn="ctr" defTabSz="1066800">
            <a:lnSpc>
              <a:spcPct val="90000"/>
            </a:lnSpc>
            <a:spcBef>
              <a:spcPct val="0"/>
            </a:spcBef>
            <a:spcAft>
              <a:spcPct val="35000"/>
            </a:spcAft>
          </a:pPr>
          <a:r>
            <a:rPr lang="zh-CN" altLang="en-US" sz="2400" b="1" kern="1200" dirty="0" smtClean="0"/>
            <a:t>时</a:t>
          </a:r>
          <a:endParaRPr lang="zh-CN" altLang="en-US" sz="2400" b="1" kern="1200" dirty="0"/>
        </a:p>
      </dsp:txBody>
      <dsp:txXfrm rot="-5400000">
        <a:off x="1" y="473081"/>
        <a:ext cx="937513" cy="401791"/>
      </dsp:txXfrm>
    </dsp:sp>
    <dsp:sp modelId="{B275BA82-27C5-4651-BC3B-DAC55DEA4F64}">
      <dsp:nvSpPr>
        <dsp:cNvPr id="0" name=""/>
        <dsp:cNvSpPr/>
      </dsp:nvSpPr>
      <dsp:spPr>
        <a:xfrm rot="5400000">
          <a:off x="4426690" y="-3484853"/>
          <a:ext cx="871005"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t>对通过检疫传染病疫区的交通工具及其停靠场所，实施紧急卫生处理；</a:t>
          </a:r>
          <a:endParaRPr lang="zh-CN" altLang="en-US" sz="1900" kern="1200" dirty="0"/>
        </a:p>
      </dsp:txBody>
      <dsp:txXfrm rot="-5400000">
        <a:off x="937513" y="46843"/>
        <a:ext cx="7806841" cy="785967"/>
      </dsp:txXfrm>
    </dsp:sp>
    <dsp:sp modelId="{D7B393B1-E63D-4FCC-87EF-ECB67EA6912A}">
      <dsp:nvSpPr>
        <dsp:cNvPr id="0" name=""/>
        <dsp:cNvSpPr/>
      </dsp:nvSpPr>
      <dsp:spPr>
        <a:xfrm rot="5400000">
          <a:off x="-200895" y="1398976"/>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交</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通</a:t>
          </a:r>
        </a:p>
      </dsp:txBody>
      <dsp:txXfrm rot="-5400000">
        <a:off x="1" y="1666838"/>
        <a:ext cx="937513" cy="401791"/>
      </dsp:txXfrm>
    </dsp:sp>
    <dsp:sp modelId="{F0843E58-C5C4-4341-88E5-10B938B6EA56}">
      <dsp:nvSpPr>
        <dsp:cNvPr id="0" name=""/>
        <dsp:cNvSpPr/>
      </dsp:nvSpPr>
      <dsp:spPr>
        <a:xfrm rot="5400000">
          <a:off x="4426919" y="-2291325"/>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t>对出入检疫传染病疫区的交通工具和除本实施方案第九条第三项规定以外的物资，未持有检疫合格证明的，经检疫合格后，发给检疫合格证明；</a:t>
          </a:r>
          <a:endParaRPr lang="zh-CN" altLang="en-US" sz="1900" kern="1200" dirty="0"/>
        </a:p>
      </dsp:txBody>
      <dsp:txXfrm rot="-5400000">
        <a:off x="937513" y="1240578"/>
        <a:ext cx="7806863" cy="785553"/>
      </dsp:txXfrm>
    </dsp:sp>
    <dsp:sp modelId="{35F9C246-E268-409E-961B-DAA26C41CF49}">
      <dsp:nvSpPr>
        <dsp:cNvPr id="0" name=""/>
        <dsp:cNvSpPr/>
      </dsp:nvSpPr>
      <dsp:spPr>
        <a:xfrm rot="5400000">
          <a:off x="-200895" y="2592732"/>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检</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疫</a:t>
          </a:r>
        </a:p>
      </dsp:txBody>
      <dsp:txXfrm rot="-5400000">
        <a:off x="1" y="2860594"/>
        <a:ext cx="937513" cy="401791"/>
      </dsp:txXfrm>
    </dsp:sp>
    <dsp:sp modelId="{A953D2D2-2ABC-499B-B5B7-DADA908C0D2D}">
      <dsp:nvSpPr>
        <dsp:cNvPr id="0" name=""/>
        <dsp:cNvSpPr/>
      </dsp:nvSpPr>
      <dsp:spPr>
        <a:xfrm rot="5400000">
          <a:off x="4426919" y="-1097569"/>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t>根据检疫传染病疫情处理的需要，可发给旅客就诊方便卡；</a:t>
          </a:r>
        </a:p>
        <a:p>
          <a:pPr marL="171450" lvl="1" indent="0" algn="l" defTabSz="844550">
            <a:lnSpc>
              <a:spcPct val="90000"/>
            </a:lnSpc>
            <a:spcBef>
              <a:spcPct val="0"/>
            </a:spcBef>
            <a:spcAft>
              <a:spcPct val="15000"/>
            </a:spcAft>
            <a:buChar char="••"/>
          </a:pPr>
          <a:endParaRPr lang="zh-CN" altLang="en-US" sz="1900" kern="1200" dirty="0"/>
        </a:p>
      </dsp:txBody>
      <dsp:txXfrm rot="-5400000">
        <a:off x="937513" y="2434334"/>
        <a:ext cx="7806863" cy="785553"/>
      </dsp:txXfrm>
    </dsp:sp>
    <dsp:sp modelId="{1E2CAFCA-8DED-4478-B417-E19CDA9CDBAE}">
      <dsp:nvSpPr>
        <dsp:cNvPr id="0" name=""/>
        <dsp:cNvSpPr/>
      </dsp:nvSpPr>
      <dsp:spPr>
        <a:xfrm rot="5400000">
          <a:off x="-200895" y="378648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kern="1200" dirty="0" smtClean="0"/>
            <a:t>站</a:t>
          </a:r>
        </a:p>
        <a:p>
          <a:pPr marL="0" marR="0" lvl="0" indent="0" algn="ctr" defTabSz="914400" eaLnBrk="1" fontAlgn="auto" latinLnBrk="0" hangingPunct="1">
            <a:lnSpc>
              <a:spcPct val="100000"/>
            </a:lnSpc>
            <a:spcBef>
              <a:spcPct val="0"/>
            </a:spcBef>
            <a:spcAft>
              <a:spcPts val="0"/>
            </a:spcAft>
            <a:buClrTx/>
            <a:buSzTx/>
            <a:buFontTx/>
            <a:buNone/>
            <a:tabLst/>
            <a:defRPr/>
          </a:pPr>
          <a:endParaRPr lang="zh-CN" altLang="en-US" sz="2400" b="1" kern="1200" dirty="0" smtClean="0"/>
        </a:p>
      </dsp:txBody>
      <dsp:txXfrm rot="-5400000">
        <a:off x="1" y="4054351"/>
        <a:ext cx="937513" cy="401791"/>
      </dsp:txXfrm>
    </dsp:sp>
    <dsp:sp modelId="{77860B02-57F4-4AF6-A099-882D47DB9860}">
      <dsp:nvSpPr>
        <dsp:cNvPr id="0" name=""/>
        <dsp:cNvSpPr/>
      </dsp:nvSpPr>
      <dsp:spPr>
        <a:xfrm rot="5400000">
          <a:off x="4426919" y="96186"/>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t>宣传交通卫生检疫法规和检疫传染病防治知识。</a:t>
          </a:r>
        </a:p>
        <a:p>
          <a:pPr marL="171450" lvl="1" indent="0" algn="l" defTabSz="844550">
            <a:lnSpc>
              <a:spcPct val="90000"/>
            </a:lnSpc>
            <a:spcBef>
              <a:spcPct val="0"/>
            </a:spcBef>
            <a:spcAft>
              <a:spcPct val="15000"/>
            </a:spcAft>
            <a:buChar char="••"/>
          </a:pPr>
          <a:endParaRPr lang="zh-CN" altLang="en-US" sz="1900" kern="1200" dirty="0"/>
        </a:p>
      </dsp:txBody>
      <dsp:txXfrm rot="-5400000">
        <a:off x="937513" y="3628090"/>
        <a:ext cx="7806863" cy="785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265095" y="270810"/>
          <a:ext cx="1767304" cy="1237113"/>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临时</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交通</a:t>
          </a:r>
        </a:p>
        <a:p>
          <a:pPr lvl="0" algn="ctr">
            <a:spcBef>
              <a:spcPct val="0"/>
            </a:spcBef>
          </a:pPr>
          <a:endParaRPr lang="zh-CN" altLang="en-US" sz="2400" b="1" kern="1200" dirty="0"/>
        </a:p>
      </dsp:txBody>
      <dsp:txXfrm rot="-5400000">
        <a:off x="1" y="624272"/>
        <a:ext cx="1237113" cy="530191"/>
      </dsp:txXfrm>
    </dsp:sp>
    <dsp:sp modelId="{B275BA82-27C5-4651-BC3B-DAC55DEA4F64}">
      <dsp:nvSpPr>
        <dsp:cNvPr id="0" name=""/>
        <dsp:cNvSpPr/>
      </dsp:nvSpPr>
      <dsp:spPr>
        <a:xfrm rot="5400000">
          <a:off x="4437317" y="-3194489"/>
          <a:ext cx="1149352" cy="7549760"/>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t>接收临时交通卫生检疫站移交的检疫传染病密切接触者；</a:t>
          </a:r>
          <a:endParaRPr lang="zh-CN" altLang="en-US" sz="3000" kern="1200" dirty="0"/>
        </a:p>
      </dsp:txBody>
      <dsp:txXfrm rot="-5400000">
        <a:off x="1237114" y="61821"/>
        <a:ext cx="7493653" cy="1037138"/>
      </dsp:txXfrm>
    </dsp:sp>
    <dsp:sp modelId="{D7B393B1-E63D-4FCC-87EF-ECB67EA6912A}">
      <dsp:nvSpPr>
        <dsp:cNvPr id="0" name=""/>
        <dsp:cNvSpPr/>
      </dsp:nvSpPr>
      <dsp:spPr>
        <a:xfrm rot="5400000">
          <a:off x="-265095" y="1846054"/>
          <a:ext cx="1767304" cy="1237113"/>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卫生</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检疫</a:t>
          </a:r>
        </a:p>
      </dsp:txBody>
      <dsp:txXfrm rot="-5400000">
        <a:off x="1" y="2199516"/>
        <a:ext cx="1237113" cy="530191"/>
      </dsp:txXfrm>
    </dsp:sp>
    <dsp:sp modelId="{F0843E58-C5C4-4341-88E5-10B938B6EA56}">
      <dsp:nvSpPr>
        <dsp:cNvPr id="0" name=""/>
        <dsp:cNvSpPr/>
      </dsp:nvSpPr>
      <dsp:spPr>
        <a:xfrm rot="5400000">
          <a:off x="4437619" y="-1619547"/>
          <a:ext cx="1148748" cy="7549760"/>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3000" kern="1200" dirty="0" smtClean="0"/>
            <a:t>对检疫传染病密切接触者实施诊查、检验和预防性治疗等医学措施；</a:t>
          </a:r>
          <a:endParaRPr lang="zh-CN" altLang="en-US" sz="3000" kern="1200" dirty="0"/>
        </a:p>
      </dsp:txBody>
      <dsp:txXfrm rot="-5400000">
        <a:off x="1237114" y="1637035"/>
        <a:ext cx="7493683" cy="1036594"/>
      </dsp:txXfrm>
    </dsp:sp>
    <dsp:sp modelId="{35F9C246-E268-409E-961B-DAA26C41CF49}">
      <dsp:nvSpPr>
        <dsp:cNvPr id="0" name=""/>
        <dsp:cNvSpPr/>
      </dsp:nvSpPr>
      <dsp:spPr>
        <a:xfrm rot="5400000">
          <a:off x="-265095" y="3421298"/>
          <a:ext cx="1767304" cy="1237113"/>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zh-CN" sz="2400" b="1" kern="1200" dirty="0" smtClean="0"/>
            <a:t>留验</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站</a:t>
          </a:r>
        </a:p>
      </dsp:txBody>
      <dsp:txXfrm rot="-5400000">
        <a:off x="1" y="3774760"/>
        <a:ext cx="1237113" cy="530191"/>
      </dsp:txXfrm>
    </dsp:sp>
    <dsp:sp modelId="{A953D2D2-2ABC-499B-B5B7-DADA908C0D2D}">
      <dsp:nvSpPr>
        <dsp:cNvPr id="0" name=""/>
        <dsp:cNvSpPr/>
      </dsp:nvSpPr>
      <dsp:spPr>
        <a:xfrm rot="5400000">
          <a:off x="4437619" y="-44303"/>
          <a:ext cx="1148748" cy="7549760"/>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3000" kern="1200" dirty="0" smtClean="0"/>
            <a:t>对污染或可能被污染的物资、环境进行卫生处理。</a:t>
          </a:r>
          <a:endParaRPr lang="zh-CN" altLang="en-US" sz="3000" kern="1200" dirty="0"/>
        </a:p>
      </dsp:txBody>
      <dsp:txXfrm rot="-5400000">
        <a:off x="1237114" y="3212279"/>
        <a:ext cx="7493683" cy="1036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3133C-1F5B-4837-B9ED-D3FA48D249FB}">
      <dsp:nvSpPr>
        <dsp:cNvPr id="0" name=""/>
        <dsp:cNvSpPr/>
      </dsp:nvSpPr>
      <dsp:spPr>
        <a:xfrm rot="5400000">
          <a:off x="-74863" y="75351"/>
          <a:ext cx="499089" cy="349362"/>
        </a:xfrm>
        <a:prstGeom prst="chevron">
          <a:avLst/>
        </a:prstGeom>
        <a:solidFill>
          <a:srgbClr val="92D050"/>
        </a:soli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zh-CN" altLang="en-US" sz="900" kern="1200" dirty="0">
            <a:solidFill>
              <a:srgbClr val="92D050"/>
            </a:solidFill>
          </a:endParaRPr>
        </a:p>
      </dsp:txBody>
      <dsp:txXfrm rot="-5400000">
        <a:off x="1" y="175168"/>
        <a:ext cx="349362" cy="149727"/>
      </dsp:txXfrm>
    </dsp:sp>
    <dsp:sp modelId="{620E19FB-8CFA-4FB6-87A7-9DC4B666BA09}">
      <dsp:nvSpPr>
        <dsp:cNvPr id="0" name=""/>
        <dsp:cNvSpPr/>
      </dsp:nvSpPr>
      <dsp:spPr>
        <a:xfrm rot="5400000">
          <a:off x="4120162" y="-3770311"/>
          <a:ext cx="324408" cy="7866007"/>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FFFF00"/>
              </a:solidFill>
            </a:rPr>
            <a:t>检疫合格证明和查验</a:t>
          </a:r>
          <a:endParaRPr lang="zh-CN" altLang="en-US" sz="2400" kern="1200" dirty="0">
            <a:solidFill>
              <a:srgbClr val="FFFF00"/>
            </a:solidFill>
          </a:endParaRPr>
        </a:p>
      </dsp:txBody>
      <dsp:txXfrm rot="-5400000">
        <a:off x="349363" y="16324"/>
        <a:ext cx="7850171" cy="292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3133C-1F5B-4837-B9ED-D3FA48D249FB}">
      <dsp:nvSpPr>
        <dsp:cNvPr id="0" name=""/>
        <dsp:cNvSpPr/>
      </dsp:nvSpPr>
      <dsp:spPr>
        <a:xfrm rot="5400000">
          <a:off x="-128337" y="129174"/>
          <a:ext cx="855582" cy="598907"/>
        </a:xfrm>
        <a:prstGeom prst="chevron">
          <a:avLst/>
        </a:prstGeom>
        <a:solidFill>
          <a:srgbClr val="92D050"/>
        </a:soli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zh-CN" altLang="en-US" sz="1500" kern="1200" dirty="0">
            <a:solidFill>
              <a:srgbClr val="92D050"/>
            </a:solidFill>
          </a:endParaRPr>
        </a:p>
      </dsp:txBody>
      <dsp:txXfrm rot="-5400000">
        <a:off x="1" y="300291"/>
        <a:ext cx="598907" cy="256675"/>
      </dsp:txXfrm>
    </dsp:sp>
    <dsp:sp modelId="{620E19FB-8CFA-4FB6-87A7-9DC4B666BA09}">
      <dsp:nvSpPr>
        <dsp:cNvPr id="0" name=""/>
        <dsp:cNvSpPr/>
      </dsp:nvSpPr>
      <dsp:spPr>
        <a:xfrm rot="5400000">
          <a:off x="3986198" y="-3386454"/>
          <a:ext cx="556128" cy="7330710"/>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2400" kern="1200" dirty="0" smtClean="0">
              <a:solidFill>
                <a:srgbClr val="FFFF00"/>
              </a:solidFill>
            </a:rPr>
            <a:t>停止承运禁止运输的物资</a:t>
          </a:r>
        </a:p>
        <a:p>
          <a:pPr marL="171450" lvl="1" indent="0" algn="l" defTabSz="755650">
            <a:lnSpc>
              <a:spcPct val="90000"/>
            </a:lnSpc>
            <a:spcBef>
              <a:spcPct val="0"/>
            </a:spcBef>
            <a:spcAft>
              <a:spcPct val="15000"/>
            </a:spcAft>
            <a:buChar char="••"/>
          </a:pPr>
          <a:endParaRPr lang="zh-CN" altLang="en-US" sz="1500" kern="1200" dirty="0"/>
        </a:p>
      </dsp:txBody>
      <dsp:txXfrm rot="-5400000">
        <a:off x="598907" y="27985"/>
        <a:ext cx="7303562" cy="501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B45BF-6135-43CA-B148-011EEB004ACD}">
      <dsp:nvSpPr>
        <dsp:cNvPr id="0" name=""/>
        <dsp:cNvSpPr/>
      </dsp:nvSpPr>
      <dsp:spPr>
        <a:xfrm rot="5400000">
          <a:off x="-150019" y="150019"/>
          <a:ext cx="1000132" cy="700092"/>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zh-CN" altLang="en-US" sz="1800" kern="1200" dirty="0"/>
        </a:p>
      </dsp:txBody>
      <dsp:txXfrm rot="-5400000">
        <a:off x="1" y="350045"/>
        <a:ext cx="700092" cy="300040"/>
      </dsp:txXfrm>
    </dsp:sp>
    <dsp:sp modelId="{5F749845-7F94-4D16-AC5C-E1CA125A123B}">
      <dsp:nvSpPr>
        <dsp:cNvPr id="0" name=""/>
        <dsp:cNvSpPr/>
      </dsp:nvSpPr>
      <dsp:spPr>
        <a:xfrm rot="5400000">
          <a:off x="3989812" y="-3289719"/>
          <a:ext cx="650085" cy="7229525"/>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FFFF00"/>
              </a:solidFill>
            </a:rPr>
            <a:t>采取医学措施</a:t>
          </a:r>
          <a:endParaRPr lang="zh-CN" altLang="en-US" sz="2400" kern="1200" dirty="0">
            <a:solidFill>
              <a:srgbClr val="FFFF00"/>
            </a:solidFill>
          </a:endParaRPr>
        </a:p>
      </dsp:txBody>
      <dsp:txXfrm rot="-5400000">
        <a:off x="700093" y="31735"/>
        <a:ext cx="7197790" cy="586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3856C-DB1D-4A24-8BEE-295FA7FF1652}">
      <dsp:nvSpPr>
        <dsp:cNvPr id="0" name=""/>
        <dsp:cNvSpPr/>
      </dsp:nvSpPr>
      <dsp:spPr>
        <a:xfrm rot="5400000">
          <a:off x="-150019" y="150019"/>
          <a:ext cx="1000132" cy="700092"/>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zh-CN" altLang="en-US" sz="1800" kern="1200" dirty="0"/>
        </a:p>
      </dsp:txBody>
      <dsp:txXfrm rot="-5400000">
        <a:off x="1" y="350045"/>
        <a:ext cx="700092" cy="300040"/>
      </dsp:txXfrm>
    </dsp:sp>
    <dsp:sp modelId="{A98E0A5F-2414-47B3-9960-ABC504E2985C}">
      <dsp:nvSpPr>
        <dsp:cNvPr id="0" name=""/>
        <dsp:cNvSpPr/>
      </dsp:nvSpPr>
      <dsp:spPr>
        <a:xfrm rot="5400000">
          <a:off x="3989812" y="-3289719"/>
          <a:ext cx="650085" cy="7229525"/>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FFFF00"/>
              </a:solidFill>
            </a:rPr>
            <a:t>行政控制和卫生措施</a:t>
          </a:r>
          <a:endParaRPr lang="zh-CN" altLang="en-US" sz="2400" kern="1200" dirty="0">
            <a:solidFill>
              <a:srgbClr val="FFFF00"/>
            </a:solidFill>
          </a:endParaRPr>
        </a:p>
      </dsp:txBody>
      <dsp:txXfrm rot="-5400000">
        <a:off x="700093" y="31735"/>
        <a:ext cx="7197790" cy="5866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FB1B5-027B-43FC-B2CA-37F4C7B17D00}" type="datetimeFigureOut">
              <a:rPr lang="zh-CN" altLang="en-US" smtClean="0"/>
              <a:pPr/>
              <a:t>2012/7/24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9C054-2FB4-431D-ADF0-9D0E71DD21B8}" type="slidenum">
              <a:rPr lang="zh-CN" altLang="en-US" smtClean="0"/>
              <a:pPr/>
              <a:t>‹#›</a:t>
            </a:fld>
            <a:endParaRPr lang="zh-CN" altLang="en-US"/>
          </a:p>
        </p:txBody>
      </p:sp>
    </p:spTree>
    <p:extLst>
      <p:ext uri="{BB962C8B-B14F-4D97-AF65-F5344CB8AC3E}">
        <p14:creationId xmlns:p14="http://schemas.microsoft.com/office/powerpoint/2010/main" val="139149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一</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实行检疫合格证明和查验制度。</a:t>
            </a:r>
          </a:p>
          <a:p>
            <a:r>
              <a:rPr lang="en-US" altLang="zh-CN" sz="1200" kern="1200" baseline="0" dirty="0" smtClean="0">
                <a:solidFill>
                  <a:schemeClr val="tx1"/>
                </a:solidFill>
                <a:latin typeface="+mn-lt"/>
                <a:ea typeface="+mn-ea"/>
                <a:cs typeface="+mn-cs"/>
              </a:rPr>
              <a:t>1</a:t>
            </a:r>
            <a:r>
              <a:rPr lang="zh-CN" altLang="en-US" sz="1200" kern="1200" baseline="0" dirty="0" smtClean="0">
                <a:solidFill>
                  <a:schemeClr val="tx1"/>
                </a:solidFill>
                <a:latin typeface="+mn-lt"/>
                <a:ea typeface="+mn-ea"/>
                <a:cs typeface="+mn-cs"/>
              </a:rPr>
              <a:t>、场站工作人员及进入场站的旅客测体温；</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、对乘客进行登记；</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3</a:t>
            </a:r>
            <a:r>
              <a:rPr lang="zh-CN" altLang="en-US" sz="1200" kern="1200" baseline="0" dirty="0" smtClean="0">
                <a:solidFill>
                  <a:schemeClr val="tx1"/>
                </a:solidFill>
                <a:latin typeface="+mn-lt"/>
                <a:ea typeface="+mn-ea"/>
                <a:cs typeface="+mn-cs"/>
              </a:rPr>
              <a:t>、离开疫区的旅客凭有效身份证明和检疫合格证明购票、乘坐交通工具；</a:t>
            </a:r>
          </a:p>
          <a:p>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、离开疫区的交通工具上的其他人员应具有有效身份证明和检疫合格证明；</a:t>
            </a:r>
          </a:p>
          <a:p>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交通工具凭检疫合格证明离开疫区；</a:t>
            </a:r>
          </a:p>
          <a:p>
            <a:r>
              <a:rPr lang="en-US" altLang="zh-CN" sz="1200" kern="1200" baseline="0" dirty="0" smtClean="0">
                <a:solidFill>
                  <a:schemeClr val="tx1"/>
                </a:solidFill>
                <a:latin typeface="+mn-lt"/>
                <a:ea typeface="+mn-ea"/>
                <a:cs typeface="+mn-cs"/>
              </a:rPr>
              <a:t>6、</a:t>
            </a:r>
            <a:r>
              <a:rPr lang="zh-CN" altLang="en-US" sz="1200" kern="1200" baseline="0" dirty="0" smtClean="0">
                <a:solidFill>
                  <a:schemeClr val="tx1"/>
                </a:solidFill>
                <a:latin typeface="+mn-lt"/>
                <a:ea typeface="+mn-ea"/>
                <a:cs typeface="+mn-cs"/>
              </a:rPr>
              <a:t>物资凭检疫合格证明放行：</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7、</a:t>
            </a:r>
            <a:r>
              <a:rPr lang="zh-CN" altLang="en-US" sz="1200" kern="1200" baseline="0" dirty="0" smtClean="0">
                <a:solidFill>
                  <a:schemeClr val="tx1"/>
                </a:solidFill>
                <a:latin typeface="+mn-lt"/>
                <a:ea typeface="+mn-ea"/>
                <a:cs typeface="+mn-cs"/>
              </a:rPr>
              <a:t>船舶、航空器航行中，卫生检疫人员应进行医学巡视，观察乘客健康状况。</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latin typeface="+mn-lt"/>
                <a:ea typeface="+mn-ea"/>
                <a:cs typeface="+mn-cs"/>
              </a:rPr>
              <a:t>1、</a:t>
            </a:r>
            <a:r>
              <a:rPr lang="zh-CN" altLang="en-US" dirty="0" smtClean="0">
                <a:solidFill>
                  <a:srgbClr val="FFFF00"/>
                </a:solidFill>
              </a:rPr>
              <a:t>对检疫传染病病人、病原携带者、疑似检疫传染病病人和与其密切接触者进行详细登记，投服预防药物。</a:t>
            </a:r>
            <a:endParaRPr lang="en-US" altLang="zh-CN"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FF00"/>
                </a:solidFill>
              </a:rPr>
              <a:t>2、</a:t>
            </a:r>
            <a:r>
              <a:rPr lang="zh-CN" altLang="en-US" dirty="0" smtClean="0">
                <a:solidFill>
                  <a:srgbClr val="FFFF00"/>
                </a:solidFill>
              </a:rPr>
              <a:t>将相关人员送到临时交通卫生检疫站。</a:t>
            </a:r>
            <a:endParaRPr lang="en-US" altLang="zh-CN"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FF00"/>
                </a:solidFill>
              </a:rPr>
              <a:t>3、</a:t>
            </a:r>
            <a:r>
              <a:rPr lang="zh-CN" altLang="en-US" dirty="0" smtClean="0">
                <a:solidFill>
                  <a:srgbClr val="FFFF00"/>
                </a:solidFill>
              </a:rPr>
              <a:t>对于已离开车船</a:t>
            </a:r>
            <a:r>
              <a:rPr lang="zh-CN" altLang="en-US" baseline="0" dirty="0" smtClean="0">
                <a:solidFill>
                  <a:srgbClr val="FFFF00"/>
                </a:solidFill>
              </a:rPr>
              <a:t>站场的人员，立即组织追查，并将其带回交</a:t>
            </a:r>
            <a:r>
              <a:rPr lang="zh-CN" altLang="en-US" dirty="0" smtClean="0">
                <a:solidFill>
                  <a:srgbClr val="FFFF00"/>
                </a:solidFill>
              </a:rPr>
              <a:t>临时交通卫生检疫站处理。</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rgbClr val="FFFF00"/>
                </a:solidFill>
              </a:rPr>
              <a:t>对被检疫传染病病原体污染或者可能被污染的交通工具及其停靠场所和物资实施行政控制和采取卫生措施。</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1</a:t>
            </a:r>
            <a:r>
              <a:rPr lang="zh-CN" altLang="en-US" sz="1200" kern="1200" baseline="0" dirty="0" smtClean="0">
                <a:solidFill>
                  <a:schemeClr val="tx1"/>
                </a:solidFill>
                <a:latin typeface="+mn-lt"/>
                <a:ea typeface="+mn-ea"/>
                <a:cs typeface="+mn-cs"/>
              </a:rPr>
              <a:t>、抵达目的地后，卫生检疫人员对车厢、客舱、餐厅、厕所、盥洗室等场所进行消毒、杀虫、灭鼠等卫生处理，固体废弃物集中进行卫生处理。在疫区加注的压舱水经过消毒后，方可排放；</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对于</a:t>
            </a:r>
            <a:r>
              <a:rPr lang="zh-CN" altLang="en-US" dirty="0" smtClean="0">
                <a:solidFill>
                  <a:srgbClr val="FFFF00"/>
                </a:solidFill>
              </a:rPr>
              <a:t>疑似检疫传染病病人的排泄物、呕吐物进行处理；</a:t>
            </a:r>
            <a:endParaRPr lang="en-US" altLang="zh-CN" dirty="0" smtClean="0">
              <a:solidFill>
                <a:srgbClr val="FFFF00"/>
              </a:solidFill>
            </a:endParaRPr>
          </a:p>
          <a:p>
            <a:r>
              <a:rPr lang="en-US" altLang="zh-CN" dirty="0" smtClean="0">
                <a:solidFill>
                  <a:srgbClr val="FFFF00"/>
                </a:solidFill>
              </a:rPr>
              <a:t>3、</a:t>
            </a:r>
            <a:r>
              <a:rPr lang="zh-CN" altLang="en-US" sz="1200" kern="1200" baseline="0" dirty="0" smtClean="0">
                <a:solidFill>
                  <a:schemeClr val="tx1"/>
                </a:solidFill>
                <a:latin typeface="+mn-lt"/>
                <a:ea typeface="+mn-ea"/>
                <a:cs typeface="+mn-cs"/>
              </a:rPr>
              <a:t>交通工具经消毒、杀虫、灭鼠等卫生处理，并经指定的卫生防疫机构检查合格，检疫合格证明。</a:t>
            </a:r>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1"/>
            <a:endParaRPr lang="zh-CN" altLang="en-US" sz="1200" b="0" kern="1200" dirty="0" smtClean="0">
              <a:solidFill>
                <a:schemeClr val="tx1"/>
              </a:solidFill>
              <a:latin typeface="+mn-lt"/>
              <a:ea typeface="+mn-ea"/>
              <a:cs typeface="+mn-cs"/>
            </a:endParaRPr>
          </a:p>
          <a:p>
            <a:r>
              <a:rPr lang="zh-CN" altLang="en-US" sz="1200" i="1" kern="1200" dirty="0" smtClean="0">
                <a:solidFill>
                  <a:schemeClr val="tx1"/>
                </a:solidFill>
                <a:latin typeface="+mn-lt"/>
                <a:ea typeface="+mn-ea"/>
                <a:cs typeface="+mn-cs"/>
              </a:rPr>
              <a:t>传染源</a:t>
            </a:r>
            <a:r>
              <a:rPr lang="en-US" altLang="zh-C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source of infection)</a:t>
            </a:r>
            <a:r>
              <a:rPr lang="zh-CN" altLang="en-US" sz="1200" kern="1200" dirty="0" smtClean="0">
                <a:solidFill>
                  <a:schemeClr val="tx1"/>
                </a:solidFill>
                <a:latin typeface="+mn-lt"/>
                <a:ea typeface="+mn-ea"/>
                <a:cs typeface="+mn-cs"/>
              </a:rPr>
              <a:t>是指体内有病原体生长、繁殖并且能排出病原体的人和动物。包括病人、病原携带者和受感染的动物。</a:t>
            </a:r>
            <a:r>
              <a:rPr lang="zh-CN" altLang="en-US" dirty="0" smtClean="0"/>
              <a:t>对与病人接触者和病原体携带者，应视具体情况进行医学观察、检疫或隔离，亦可进行预防接种与药物预防。</a:t>
            </a:r>
            <a:endParaRPr lang="en-US" altLang="zh-CN" dirty="0" smtClean="0"/>
          </a:p>
          <a:p>
            <a:endParaRPr lang="en-US" altLang="zh-CN" dirty="0" smtClean="0"/>
          </a:p>
          <a:p>
            <a:pPr latinLnBrk="1"/>
            <a:r>
              <a:rPr lang="zh-CN" altLang="en-US" sz="1200" b="0" i="1" u="sng" kern="1200" dirty="0" smtClean="0">
                <a:solidFill>
                  <a:schemeClr val="tx1"/>
                </a:solidFill>
                <a:latin typeface="+mn-lt"/>
                <a:ea typeface="+mn-ea"/>
                <a:cs typeface="+mn-cs"/>
              </a:rPr>
              <a:t>传播途径</a:t>
            </a:r>
            <a:r>
              <a:rPr lang="en-US" altLang="zh-CN" sz="1200" b="0" u="sng" kern="1200" dirty="0" smtClean="0">
                <a:solidFill>
                  <a:schemeClr val="tx1"/>
                </a:solidFill>
                <a:latin typeface="+mn-lt"/>
                <a:ea typeface="+mn-ea"/>
                <a:cs typeface="+mn-cs"/>
              </a:rPr>
              <a:t>_</a:t>
            </a:r>
            <a:r>
              <a:rPr lang="zh-CN" altLang="en-US" sz="1200" b="0" u="sng" kern="1200" dirty="0" smtClean="0">
                <a:solidFill>
                  <a:schemeClr val="tx1"/>
                </a:solidFill>
                <a:latin typeface="+mn-lt"/>
                <a:ea typeface="+mn-ea"/>
                <a:cs typeface="+mn-cs"/>
              </a:rPr>
              <a:t>百度百科</a:t>
            </a:r>
            <a:endParaRPr lang="zh-CN" altLang="en-US" sz="1200" b="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病原体从传染源排出体外，经过一定的传播方式，到达与侵入新的易感者的过程，谓之</a:t>
            </a:r>
            <a:r>
              <a:rPr lang="zh-CN" altLang="en-US" sz="1200" i="1" kern="1200" dirty="0" smtClean="0">
                <a:solidFill>
                  <a:schemeClr val="tx1"/>
                </a:solidFill>
                <a:latin typeface="+mn-lt"/>
                <a:ea typeface="+mn-ea"/>
                <a:cs typeface="+mn-cs"/>
              </a:rPr>
              <a:t>传播途径</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交通运输特点：</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人员集中在狭窄空间，人员密度大；</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运输过程中的人员流动性大；</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人员之间相互不了解，并集散性强；</a:t>
            </a:r>
            <a:r>
              <a:rPr lang="en-US" altLang="zh-CN"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运送的人员结构复杂，多夹杂着老年人和儿童等易感人群。</a:t>
            </a:r>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当检疫传染病暴发、流行并借交通工具传播或者有借交通工具传播严重危险时，由省、自治区、直辖市人民政府确定检疫传染病疫区，并决定对出入检疫传染病疫区的交通工具及其乘运的人员、物资实施变通卫生检疫。</a:t>
            </a:r>
          </a:p>
          <a:p>
            <a:r>
              <a:rPr lang="zh-CN" altLang="en-US" sz="1200" kern="1200" baseline="0" dirty="0" smtClean="0">
                <a:solidFill>
                  <a:schemeClr val="tx1"/>
                </a:solidFill>
                <a:latin typeface="+mn-lt"/>
                <a:ea typeface="+mn-ea"/>
                <a:cs typeface="+mn-cs"/>
              </a:rPr>
              <a:t>在检疫传染病疫区内，最后一例鼠疫病人被隔离</a:t>
            </a:r>
            <a:r>
              <a:rPr lang="en-US" altLang="zh-CN" sz="1200" kern="1200" baseline="0" dirty="0" smtClean="0">
                <a:solidFill>
                  <a:schemeClr val="tx1"/>
                </a:solidFill>
                <a:latin typeface="+mn-lt"/>
                <a:ea typeface="+mn-ea"/>
                <a:cs typeface="+mn-cs"/>
              </a:rPr>
              <a:t>9</a:t>
            </a:r>
            <a:r>
              <a:rPr lang="zh-CN" altLang="en-US" sz="1200" kern="1200" baseline="0" dirty="0" smtClean="0">
                <a:solidFill>
                  <a:schemeClr val="tx1"/>
                </a:solidFill>
                <a:latin typeface="+mn-lt"/>
                <a:ea typeface="+mn-ea"/>
                <a:cs typeface="+mn-cs"/>
              </a:rPr>
              <a:t>日后，最后一例霍乱病人被隔离</a:t>
            </a:r>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日后，以及国务院确定并公布的其他检疫传染病最后一例病人被隔离至最长潜伏期后，未发现新的检疫传染病病人，病人所污染的物资和场所均经卫生</a:t>
            </a:r>
          </a:p>
          <a:p>
            <a:r>
              <a:rPr lang="zh-CN" altLang="en-US" sz="1200" kern="1200" baseline="0" dirty="0" smtClean="0">
                <a:solidFill>
                  <a:schemeClr val="tx1"/>
                </a:solidFill>
                <a:latin typeface="+mn-lt"/>
                <a:ea typeface="+mn-ea"/>
                <a:cs typeface="+mn-cs"/>
              </a:rPr>
              <a:t>处理合格，疫情得到有效控制，借交通工具传播的严重危险已经消除，决定机关可以宣布解除检疫传染病疫区，停止实施交通卫生检疫。</a:t>
            </a:r>
          </a:p>
          <a:p>
            <a:r>
              <a:rPr lang="zh-CN" altLang="en-US" sz="1200" kern="1200" baseline="0" dirty="0" smtClean="0">
                <a:solidFill>
                  <a:schemeClr val="tx1"/>
                </a:solidFill>
                <a:latin typeface="+mn-lt"/>
                <a:ea typeface="+mn-ea"/>
                <a:cs typeface="+mn-cs"/>
              </a:rPr>
              <a:t>确定和解除检疫传染病疫区和实施交通卫生检疫的决定，应向国务院卫生行政部门和国务院铁路、交通、民用航空行政主管部门通报。</a:t>
            </a: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临时交通卫生检疫指挥组织，可根据需要设置临时交通卫生检疫站、留验站。</a:t>
            </a:r>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aseline="0" dirty="0">
              <a:solidFill>
                <a:schemeClr val="tx1"/>
              </a:solidFill>
            </a:endParaRPr>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smtClean="0">
                <a:solidFill>
                  <a:schemeClr val="tx1"/>
                </a:solidFill>
                <a:latin typeface="+mn-lt"/>
                <a:ea typeface="+mn-ea"/>
                <a:cs typeface="+mn-cs"/>
              </a:rPr>
              <a:t>国家卫生行政部门公布检疫传染病疫情。</a:t>
            </a: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smtClean="0">
                <a:solidFill>
                  <a:schemeClr val="tx1"/>
                </a:solidFill>
                <a:latin typeface="+mn-lt"/>
                <a:ea typeface="+mn-ea"/>
                <a:cs typeface="+mn-cs"/>
              </a:rPr>
              <a:t>在城镇、人口密集区发生鼠疫人与人之间的传播或者其它重大检疫传染病疫情，并有借交通工具传规严重危险，需要实施导致中断干线交通的交通卫生检疫措施时，由国务院卫生行政部门会同国务院铁路、交通、民用航空行政主管部门提出实施方案，报请国务院决定。</a:t>
            </a: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当检疫传染病暴发、流行并借交通工具传播或者有借交通工具传播严重危险时，由省、自治区、直辖市人民政府确定检疫传染病疫区，并决定对出入检疫传染病疫区的交通工具及其乘运的人员、物资实施变通卫生检疫。</a:t>
            </a:r>
          </a:p>
          <a:p>
            <a:r>
              <a:rPr lang="zh-CN" altLang="en-US" sz="1200" kern="1200" baseline="0" dirty="0" smtClean="0">
                <a:solidFill>
                  <a:schemeClr val="tx1"/>
                </a:solidFill>
                <a:latin typeface="+mn-lt"/>
                <a:ea typeface="+mn-ea"/>
                <a:cs typeface="+mn-cs"/>
              </a:rPr>
              <a:t>确定和解除检疫传染病疫区和实施交通卫生检疫的决定，应向国务院卫生行政部门和国务院铁路、交通、民用航空行政主管部门通报。</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发现鼠疫、霍乱病人、病原携带者和疑似鼠疫、霍乱病，国务院卫生行政部门和国务院铁路、交通、民用航空行政主管部门，应当分别向有关的省级人民政府及其所属卫生行政部门和铁路、交通、民用航空行政主管部门的卫生主管机构通报。</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发现有感染鼠疫的啮齿类动物或者啮齿类动物反常死亡，并且死因不明，县级以上地方人民政府卫生行政部门或者铁路、交通、民用航空行政主管部门的卫生主管机构对该交通工具实施交通卫生检疫时，应按规定逐级报告。</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在检疫传染病疫区内，最后一例鼠疫病人被隔离</a:t>
            </a:r>
            <a:r>
              <a:rPr lang="en-US" altLang="zh-CN" sz="1200" kern="1200" baseline="0" dirty="0" smtClean="0">
                <a:solidFill>
                  <a:schemeClr val="tx1"/>
                </a:solidFill>
                <a:latin typeface="+mn-lt"/>
                <a:ea typeface="+mn-ea"/>
                <a:cs typeface="+mn-cs"/>
              </a:rPr>
              <a:t>9</a:t>
            </a:r>
            <a:r>
              <a:rPr lang="zh-CN" altLang="en-US" sz="1200" kern="1200" baseline="0" dirty="0" smtClean="0">
                <a:solidFill>
                  <a:schemeClr val="tx1"/>
                </a:solidFill>
                <a:latin typeface="+mn-lt"/>
                <a:ea typeface="+mn-ea"/>
                <a:cs typeface="+mn-cs"/>
              </a:rPr>
              <a:t>日后，最后一例霍乱病人被隔离</a:t>
            </a:r>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日后，以及国务院确定并公布的其他检疫传染病最后一例病人被隔离至最长潜伏期后，未发现新的检疫传染病病人，病人所污染的物资和场所均经卫生</a:t>
            </a:r>
          </a:p>
          <a:p>
            <a:r>
              <a:rPr lang="zh-CN" altLang="en-US" sz="1200" kern="1200" baseline="0" dirty="0" smtClean="0">
                <a:solidFill>
                  <a:schemeClr val="tx1"/>
                </a:solidFill>
                <a:latin typeface="+mn-lt"/>
                <a:ea typeface="+mn-ea"/>
                <a:cs typeface="+mn-cs"/>
              </a:rPr>
              <a:t>处理合格，疫情得到有效控制，借交通工具传播的严重危险已经消除，决定机关可以宣布解除检疫传染病疫区，停止实施交通卫生检疫。</a:t>
            </a: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实施交通卫生检疫期间，当检疫传染病有借交通工具及其乘运的人员、物资向国境口岸传播危险时，临时交通卫生检疫指挥组织应及时向国务院卫生行政部门报告，并向海关总署通报。</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检疫传染病疫区所在地的省、自治区、直辖市人民政府卫生行政部门和铁路、交通、民用航空行政主管部门的卫生主管机构应当互相通报疫情，并按规定途径和时限上报疫情。铁路、交通、民用航空行政主管部门的卫生主管机构接到疫情报告后，应当及时通知有关交通工具的营运单位。</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医疗保健、卫生防疫人员在进行检疫传染病疫情的调查处理过程中，如发现检疫传染病病人、病原携带者、疑似检疫传染病病人和与其密切接触者，已乘交通工具出行时，应当立即报告。</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零报告</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制度。</a:t>
            </a:r>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8"/>
          <p:cNvSpPr/>
          <p:nvPr/>
        </p:nvSpPr>
        <p:spPr>
          <a:xfrm>
            <a:off x="-9525" y="0"/>
            <a:ext cx="9153525" cy="6858000"/>
          </a:xfrm>
          <a:prstGeom prst="rect">
            <a:avLst/>
          </a:pr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92" name="矩形 20"/>
          <p:cNvSpPr>
            <a:spLocks noGrp="1" noChangeArrowheads="1"/>
          </p:cNvSpPr>
          <p:nvPr>
            <p:ph type="ctrTitle" sz="quarter"/>
          </p:nvPr>
        </p:nvSpPr>
        <p:spPr>
          <a:xfrm>
            <a:off x="755650" y="1700213"/>
            <a:ext cx="7777163" cy="792162"/>
          </a:xfrm>
          <a:effectLst>
            <a:outerShdw dist="53882" dir="2700000" algn="ctr" rotWithShape="0">
              <a:srgbClr val="000066">
                <a:alpha val="50000"/>
              </a:srgbClr>
            </a:outerShdw>
          </a:effectLst>
        </p:spPr>
        <p:txBody>
          <a:bodyPr/>
          <a:lstStyle>
            <a:lvl1pPr>
              <a:defRPr sz="4000" b="1">
                <a:latin typeface="Verdana" pitchFamily="34" charset="0"/>
              </a:defRPr>
            </a:lvl1pPr>
          </a:lstStyle>
          <a:p>
            <a:pPr lvl="0"/>
            <a:r>
              <a:rPr lang="zh-CN" altLang="en-US" noProof="0" smtClean="0"/>
              <a:t>单击此处编辑母版标题样式</a:t>
            </a:r>
            <a:endParaRPr lang="en-US" altLang="ko-K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533400"/>
            <a:ext cx="2057400" cy="6086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33400"/>
            <a:ext cx="6019800" cy="6086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533400" y="1371600"/>
            <a:ext cx="8229600" cy="5248275"/>
          </a:xfr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371600"/>
            <a:ext cx="8229600" cy="5248275"/>
          </a:xfr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13B02-4785-4EAD-948A-BD0657D2E5A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组合 17"/>
          <p:cNvGrpSpPr>
            <a:grpSpLocks/>
          </p:cNvGrpSpPr>
          <p:nvPr/>
        </p:nvGrpSpPr>
        <p:grpSpPr bwMode="auto">
          <a:xfrm>
            <a:off x="-11113" y="5084763"/>
            <a:ext cx="9183688" cy="1501775"/>
            <a:chOff x="-6" y="1706"/>
            <a:chExt cx="5785" cy="946"/>
          </a:xfrm>
        </p:grpSpPr>
        <p:sp>
          <p:nvSpPr>
            <p:cNvPr id="4" name="任意多边形 18"/>
            <p:cNvSpPr>
              <a:spLocks/>
            </p:cNvSpPr>
            <p:nvPr/>
          </p:nvSpPr>
          <p:spPr bwMode="ltGray">
            <a:xfrm>
              <a:off x="-3" y="1706"/>
              <a:ext cx="5765" cy="946"/>
            </a:xfrm>
            <a:custGeom>
              <a:avLst/>
              <a:gdLst>
                <a:gd name="T0" fmla="*/ 6 w 5779"/>
                <a:gd name="T1" fmla="*/ 454 h 946"/>
                <a:gd name="T2" fmla="*/ 354 w 5779"/>
                <a:gd name="T3" fmla="*/ 454 h 946"/>
                <a:gd name="T4" fmla="*/ 755 w 5779"/>
                <a:gd name="T5" fmla="*/ 1 h 946"/>
                <a:gd name="T6" fmla="*/ 2505 w 5779"/>
                <a:gd name="T7" fmla="*/ 0 h 946"/>
                <a:gd name="T8" fmla="*/ 2640 w 5779"/>
                <a:gd name="T9" fmla="*/ 144 h 946"/>
                <a:gd name="T10" fmla="*/ 5765 w 5779"/>
                <a:gd name="T11" fmla="*/ 137 h 946"/>
                <a:gd name="T12" fmla="*/ 5765 w 5779"/>
                <a:gd name="T13" fmla="*/ 772 h 946"/>
                <a:gd name="T14" fmla="*/ 2892 w 5779"/>
                <a:gd name="T15" fmla="*/ 765 h 946"/>
                <a:gd name="T16" fmla="*/ 2750 w 5779"/>
                <a:gd name="T17" fmla="*/ 946 h 946"/>
                <a:gd name="T18" fmla="*/ 1878 w 5779"/>
                <a:gd name="T19" fmla="*/ 946 h 946"/>
                <a:gd name="T20" fmla="*/ 1659 w 5779"/>
                <a:gd name="T21" fmla="*/ 687 h 946"/>
                <a:gd name="T22" fmla="*/ 0 w 5779"/>
                <a:gd name="T23" fmla="*/ 687 h 946"/>
                <a:gd name="T24" fmla="*/ 35 w 5779"/>
                <a:gd name="T25" fmla="*/ 480 h 9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tx2"/>
            </a:solidFill>
            <a:ln w="9525">
              <a:noFill/>
              <a:round/>
              <a:headEnd/>
              <a:tailEnd/>
            </a:ln>
            <a:effectLst>
              <a:outerShdw dist="77251" dir="4832261" algn="ctr" rotWithShape="0">
                <a:srgbClr val="000066">
                  <a:alpha val="18999"/>
                </a:srgbClr>
              </a:outerShdw>
            </a:effectLst>
          </p:spPr>
          <p:txBody>
            <a:bodyPr/>
            <a:lstStyle/>
            <a:p>
              <a:endParaRPr lang="zh-CN" altLang="en-US"/>
            </a:p>
          </p:txBody>
        </p:sp>
        <p:sp>
          <p:nvSpPr>
            <p:cNvPr id="5" name="任意多边形 19" descr="01_img(Global Digtal Desigm(imageState)"/>
            <p:cNvSpPr>
              <a:spLocks/>
            </p:cNvSpPr>
            <p:nvPr/>
          </p:nvSpPr>
          <p:spPr bwMode="ltGray">
            <a:xfrm>
              <a:off x="-6" y="1731"/>
              <a:ext cx="5785" cy="895"/>
            </a:xfrm>
            <a:custGeom>
              <a:avLst/>
              <a:gdLst>
                <a:gd name="T0" fmla="*/ 0 w 5799"/>
                <a:gd name="T1" fmla="*/ 455 h 895"/>
                <a:gd name="T2" fmla="*/ 368 w 5799"/>
                <a:gd name="T3" fmla="*/ 454 h 895"/>
                <a:gd name="T4" fmla="*/ 774 w 5799"/>
                <a:gd name="T5" fmla="*/ 0 h 895"/>
                <a:gd name="T6" fmla="*/ 2490 w 5799"/>
                <a:gd name="T7" fmla="*/ 0 h 895"/>
                <a:gd name="T8" fmla="*/ 2626 w 5799"/>
                <a:gd name="T9" fmla="*/ 136 h 895"/>
                <a:gd name="T10" fmla="*/ 5785 w 5799"/>
                <a:gd name="T11" fmla="*/ 136 h 895"/>
                <a:gd name="T12" fmla="*/ 5774 w 5799"/>
                <a:gd name="T13" fmla="*/ 727 h 895"/>
                <a:gd name="T14" fmla="*/ 2876 w 5799"/>
                <a:gd name="T15" fmla="*/ 708 h 895"/>
                <a:gd name="T16" fmla="*/ 2740 w 5799"/>
                <a:gd name="T17" fmla="*/ 895 h 895"/>
                <a:gd name="T18" fmla="*/ 1894 w 5799"/>
                <a:gd name="T19" fmla="*/ 895 h 895"/>
                <a:gd name="T20" fmla="*/ 1677 w 5799"/>
                <a:gd name="T21" fmla="*/ 635 h 895"/>
                <a:gd name="T22" fmla="*/ 7 w 5799"/>
                <a:gd name="T23" fmla="*/ 635 h 895"/>
                <a:gd name="T24" fmla="*/ 7 w 5799"/>
                <a:gd name="T25" fmla="*/ 454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3"/>
              <a:srcRect/>
              <a:stretch>
                <a:fillRect/>
              </a:stretch>
            </a:blipFill>
            <a:ln w="9525">
              <a:noFill/>
              <a:round/>
              <a:headEnd/>
              <a:tailEnd/>
            </a:ln>
            <a:effectLst/>
          </p:spPr>
          <p:txBody>
            <a:bodyPr/>
            <a:lstStyle/>
            <a:p>
              <a:endParaRPr lang="zh-CN" altLang="en-US"/>
            </a:p>
          </p:txBody>
        </p:sp>
      </p:grpSp>
      <p:sp>
        <p:nvSpPr>
          <p:cNvPr id="3092" name="矩形 20"/>
          <p:cNvSpPr>
            <a:spLocks noGrp="1" noChangeArrowheads="1"/>
          </p:cNvSpPr>
          <p:nvPr>
            <p:ph type="ctrTitle" sz="quarter"/>
          </p:nvPr>
        </p:nvSpPr>
        <p:spPr>
          <a:xfrm>
            <a:off x="755650" y="1700213"/>
            <a:ext cx="7777163" cy="792162"/>
          </a:xfrm>
          <a:effectLst>
            <a:outerShdw dist="53882" dir="2700000" algn="ctr" rotWithShape="0">
              <a:srgbClr val="000066">
                <a:alpha val="50000"/>
              </a:srgbClr>
            </a:outerShdw>
          </a:effectLst>
        </p:spPr>
        <p:txBody>
          <a:bodyPr/>
          <a:lstStyle>
            <a:lvl1pPr>
              <a:defRPr sz="4000" b="1">
                <a:latin typeface="Verdana" pitchFamily="34" charset="0"/>
              </a:defRPr>
            </a:lvl1pPr>
          </a:lstStyle>
          <a:p>
            <a:pPr lvl="0"/>
            <a:r>
              <a:rPr lang="zh-CN" altLang="en-US" noProof="0" smtClean="0"/>
              <a:t>单击此处编辑母版标题样式</a:t>
            </a:r>
            <a:endParaRPr lang="en-US" altLang="ko-KR"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2CDE8F1E-A0E8-4A8E-A8F9-24209FD1F59B}"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0AE34D5E-A5AF-4AC5-8967-977F33E46917}"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页脚占位符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7" name="灯片编号占位符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7BB2AF59-614F-4D88-884D-AA3D7EF3792F}"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8" name="页脚占位符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9" name="灯片编号占位符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6E749C13-A225-40C1-AB3A-64AAB935580E}"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4" name="页脚占位符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灯片编号占位符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D8618DD4-DE5B-4D4A-88A1-713EA6CB3BA7}"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3" name="页脚占位符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4" name="灯片编号占位符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9AECFEC3-A9C8-4634-85C7-A000020AC05D}"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页脚占位符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7" name="灯片编号占位符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C3E591CC-40B4-4EA7-88AE-77050242A9B4}"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页脚占位符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7" name="灯片编号占位符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08EE43B6-9A28-4A94-8F01-708E5144B016}"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83C3F2EB-3880-48F9-8B0A-1FA3C1BFCC25}"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533400"/>
            <a:ext cx="2057400" cy="6086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33400"/>
            <a:ext cx="6019800" cy="6086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660DD1BB-3F44-4DAE-853C-2CC7868F20C2}"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533400" y="1371600"/>
            <a:ext cx="8229600" cy="5248275"/>
          </a:xfr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415F5695-E87B-445B-BD8C-90CC1A29F253}"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371600"/>
            <a:ext cx="8229600" cy="5248275"/>
          </a:xfr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8BFA6919-45BD-455E-80AA-655DA097D789}"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6" name="页脚占位符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7" name="灯片编号占位符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8" name="页脚占位符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9" name="灯片编号占位符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4" name="页脚占位符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5" name="灯片编号占位符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3" name="页脚占位符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4" name="灯片编号占位符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6" name="页脚占位符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7" name="灯片编号占位符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2012/7/24</a:t>
            </a:fld>
            <a:endParaRPr lang="zh-CN" altLang="en-US"/>
          </a:p>
        </p:txBody>
      </p:sp>
      <p:sp>
        <p:nvSpPr>
          <p:cNvPr id="6" name="页脚占位符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7" name="灯片编号占位符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525" y="0"/>
            <a:ext cx="9153525" cy="6858000"/>
          </a:xfrm>
          <a:prstGeom prst="rect">
            <a:avLst/>
          </a:prstGeom>
          <a:solidFill>
            <a:schemeClr val="tx1">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27" name="任意多边形 16"/>
          <p:cNvSpPr>
            <a:spLocks/>
          </p:cNvSpPr>
          <p:nvPr/>
        </p:nvSpPr>
        <p:spPr bwMode="gray">
          <a:xfrm>
            <a:off x="-15875" y="288925"/>
            <a:ext cx="9159875" cy="917575"/>
          </a:xfrm>
          <a:custGeom>
            <a:avLst/>
            <a:gdLst>
              <a:gd name="T0" fmla="*/ 688975 w 5770"/>
              <a:gd name="T1" fmla="*/ 565150 h 578"/>
              <a:gd name="T2" fmla="*/ 1192213 w 5770"/>
              <a:gd name="T3" fmla="*/ 3175 h 578"/>
              <a:gd name="T4" fmla="*/ 3425825 w 5770"/>
              <a:gd name="T5" fmla="*/ 0 h 578"/>
              <a:gd name="T6" fmla="*/ 3562350 w 5770"/>
              <a:gd name="T7" fmla="*/ 182563 h 578"/>
              <a:gd name="T8" fmla="*/ 9159875 w 5770"/>
              <a:gd name="T9" fmla="*/ 182563 h 578"/>
              <a:gd name="T10" fmla="*/ 9150350 w 5770"/>
              <a:gd name="T11" fmla="*/ 776288 h 578"/>
              <a:gd name="T12" fmla="*/ 7934325 w 5770"/>
              <a:gd name="T13" fmla="*/ 785813 h 578"/>
              <a:gd name="T14" fmla="*/ 7773988 w 5770"/>
              <a:gd name="T15" fmla="*/ 914400 h 578"/>
              <a:gd name="T16" fmla="*/ 0 w 5770"/>
              <a:gd name="T17" fmla="*/ 917575 h 578"/>
              <a:gd name="T18" fmla="*/ 25400 w 5770"/>
              <a:gd name="T19" fmla="*/ 585788 h 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70" h="578">
                <a:moveTo>
                  <a:pt x="434" y="356"/>
                </a:moveTo>
                <a:lnTo>
                  <a:pt x="751" y="2"/>
                </a:lnTo>
                <a:lnTo>
                  <a:pt x="2158" y="0"/>
                </a:lnTo>
                <a:lnTo>
                  <a:pt x="2244" y="115"/>
                </a:lnTo>
                <a:lnTo>
                  <a:pt x="5770" y="115"/>
                </a:lnTo>
                <a:lnTo>
                  <a:pt x="5764" y="489"/>
                </a:lnTo>
                <a:lnTo>
                  <a:pt x="4998" y="495"/>
                </a:lnTo>
                <a:lnTo>
                  <a:pt x="4897" y="576"/>
                </a:lnTo>
                <a:lnTo>
                  <a:pt x="0" y="578"/>
                </a:lnTo>
                <a:lnTo>
                  <a:pt x="16" y="369"/>
                </a:lnTo>
              </a:path>
            </a:pathLst>
          </a:custGeom>
          <a:solidFill>
            <a:schemeClr val="tx2"/>
          </a:solidFill>
          <a:ln w="9525">
            <a:noFill/>
            <a:round/>
            <a:headEnd/>
            <a:tailEnd/>
          </a:ln>
          <a:effectLst>
            <a:outerShdw dist="77251" dir="4832261" algn="ctr" rotWithShape="0">
              <a:srgbClr val="000066">
                <a:alpha val="29999"/>
              </a:srgbClr>
            </a:outerShdw>
          </a:effectLst>
        </p:spPr>
        <p:txBody>
          <a:bodyPr/>
          <a:lstStyle/>
          <a:p>
            <a:endParaRPr lang="zh-CN" altLang="en-US"/>
          </a:p>
        </p:txBody>
      </p:sp>
      <p:sp>
        <p:nvSpPr>
          <p:cNvPr id="1028" name="任意多边形 15" descr="01c_img(Global Digtal Desigm(imageState)"/>
          <p:cNvSpPr>
            <a:spLocks/>
          </p:cNvSpPr>
          <p:nvPr/>
        </p:nvSpPr>
        <p:spPr bwMode="ltGray">
          <a:xfrm>
            <a:off x="-9525" y="322263"/>
            <a:ext cx="9153525" cy="854075"/>
          </a:xfrm>
          <a:custGeom>
            <a:avLst/>
            <a:gdLst>
              <a:gd name="T0" fmla="*/ 687388 w 5766"/>
              <a:gd name="T1" fmla="*/ 579034 h 531"/>
              <a:gd name="T2" fmla="*/ 1217613 w 5766"/>
              <a:gd name="T3" fmla="*/ 4825 h 531"/>
              <a:gd name="T4" fmla="*/ 3416300 w 5766"/>
              <a:gd name="T5" fmla="*/ 0 h 531"/>
              <a:gd name="T6" fmla="*/ 3536950 w 5766"/>
              <a:gd name="T7" fmla="*/ 181752 h 531"/>
              <a:gd name="T8" fmla="*/ 9153525 w 5766"/>
              <a:gd name="T9" fmla="*/ 181752 h 531"/>
              <a:gd name="T10" fmla="*/ 9153525 w 5766"/>
              <a:gd name="T11" fmla="*/ 710925 h 531"/>
              <a:gd name="T12" fmla="*/ 7886700 w 5766"/>
              <a:gd name="T13" fmla="*/ 710925 h 531"/>
              <a:gd name="T14" fmla="*/ 7747000 w 5766"/>
              <a:gd name="T15" fmla="*/ 854075 h 531"/>
              <a:gd name="T16" fmla="*/ 0 w 5766"/>
              <a:gd name="T17" fmla="*/ 837991 h 531"/>
              <a:gd name="T18" fmla="*/ 0 w 5766"/>
              <a:gd name="T19" fmla="*/ 599943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6" h="531">
                <a:moveTo>
                  <a:pt x="433" y="360"/>
                </a:moveTo>
                <a:lnTo>
                  <a:pt x="767" y="3"/>
                </a:lnTo>
                <a:lnTo>
                  <a:pt x="2152" y="0"/>
                </a:lnTo>
                <a:lnTo>
                  <a:pt x="2228" y="113"/>
                </a:lnTo>
                <a:lnTo>
                  <a:pt x="5766" y="113"/>
                </a:lnTo>
                <a:lnTo>
                  <a:pt x="5766" y="442"/>
                </a:lnTo>
                <a:lnTo>
                  <a:pt x="4968" y="442"/>
                </a:lnTo>
                <a:lnTo>
                  <a:pt x="4880" y="531"/>
                </a:lnTo>
                <a:lnTo>
                  <a:pt x="0" y="521"/>
                </a:lnTo>
                <a:lnTo>
                  <a:pt x="0" y="373"/>
                </a:lnTo>
              </a:path>
            </a:pathLst>
          </a:custGeom>
          <a:blipFill dpi="0" rotWithShape="1">
            <a:blip r:embed="rId17"/>
            <a:srcRect/>
            <a:stretch>
              <a:fillRect/>
            </a:stretch>
          </a:blipFill>
          <a:ln w="9525">
            <a:noFill/>
            <a:round/>
            <a:headEnd/>
            <a:tailEnd/>
          </a:ln>
          <a:effectLst/>
        </p:spPr>
        <p:txBody>
          <a:bodyPr/>
          <a:lstStyle/>
          <a:p>
            <a:endParaRPr lang="zh-CN" altLang="en-US"/>
          </a:p>
        </p:txBody>
      </p:sp>
      <p:sp>
        <p:nvSpPr>
          <p:cNvPr id="3" name="矩形 3"/>
          <p:cNvSpPr>
            <a:spLocks noGrp="1" noChangeArrowheads="1"/>
          </p:cNvSpPr>
          <p:nvPr>
            <p:ph type="body" idx="1"/>
          </p:nvPr>
        </p:nvSpPr>
        <p:spPr bwMode="auto">
          <a:xfrm>
            <a:off x="533400" y="1371600"/>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4" name="矩形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prstClr val="white"/>
                </a:solidFill>
                <a:effectLst/>
                <a:latin typeface="方正大黑简体" pitchFamily="65" charset="-122"/>
                <a:ea typeface="方正大黑简体" pitchFamily="65" charset="-122"/>
                <a:cs typeface="+mn-cs"/>
              </a:defRPr>
            </a:lvl1pPr>
          </a:lstStyle>
          <a:p>
            <a:fld id="{ADD8F38E-42A2-4CD7-83DE-5650515C024F}" type="datetimeFigureOut">
              <a:rPr lang="zh-CN" altLang="en-US" smtClean="0"/>
              <a:pPr/>
              <a:t>2012/7/24</a:t>
            </a:fld>
            <a:endParaRPr lang="zh-CN" altLang="en-US"/>
          </a:p>
        </p:txBody>
      </p:sp>
      <p:sp>
        <p:nvSpPr>
          <p:cNvPr id="1029" name="矩形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prstClr val="white"/>
                </a:solidFill>
                <a:effectLst/>
                <a:latin typeface="方正大黑简体" pitchFamily="65" charset="-122"/>
                <a:ea typeface="方正大黑简体" pitchFamily="65" charset="-122"/>
                <a:cs typeface="+mn-cs"/>
              </a:defRPr>
            </a:lvl1pPr>
          </a:lstStyle>
          <a:p>
            <a:endParaRPr lang="zh-CN" altLang="en-US"/>
          </a:p>
        </p:txBody>
      </p:sp>
      <p:sp>
        <p:nvSpPr>
          <p:cNvPr id="1030" name="矩形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prstClr val="white"/>
                </a:solidFill>
                <a:effectLst/>
                <a:latin typeface="方正大黑简体" pitchFamily="65" charset="-122"/>
                <a:ea typeface="方正大黑简体" pitchFamily="65" charset="-122"/>
                <a:cs typeface="+mn-cs"/>
              </a:defRPr>
            </a:lvl1pPr>
          </a:lstStyle>
          <a:p>
            <a:fld id="{78813B02-4785-4EAD-948A-BD0657D2E5AB}" type="slidenum">
              <a:rPr lang="zh-CN" altLang="en-US" smtClean="0"/>
              <a:pPr/>
              <a:t>‹#›</a:t>
            </a:fld>
            <a:endParaRPr lang="zh-CN" altLang="en-US"/>
          </a:p>
        </p:txBody>
      </p:sp>
      <p:sp>
        <p:nvSpPr>
          <p:cNvPr id="1026" name="矩形 2"/>
          <p:cNvSpPr>
            <a:spLocks noGrp="1" noChangeArrowheads="1"/>
          </p:cNvSpPr>
          <p:nvPr>
            <p:ph type="title"/>
          </p:nvPr>
        </p:nvSpPr>
        <p:spPr bwMode="auto">
          <a:xfrm>
            <a:off x="1066800" y="5334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zh-CN" altLang="en-US" dirty="0" smtClean="0"/>
              <a:t>单击此处编辑母版标题样式</a:t>
            </a:r>
            <a:endParaRPr lang="en-US" altLang="zh-CN"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1" fontAlgn="base" hangingPunct="1">
        <a:spcBef>
          <a:spcPct val="0"/>
        </a:spcBef>
        <a:spcAft>
          <a:spcPct val="0"/>
        </a:spcAft>
        <a:defRPr sz="3600" b="1" spc="50">
          <a:ln w="11430"/>
          <a:gradFill>
            <a:gsLst>
              <a:gs pos="25000">
                <a:schemeClr val="accent2">
                  <a:satMod val="155000"/>
                </a:schemeClr>
              </a:gs>
              <a:gs pos="100000">
                <a:schemeClr val="accent2">
                  <a:shade val="45000"/>
                  <a:satMod val="165000"/>
                </a:schemeClr>
              </a:gs>
            </a:gsLst>
            <a:lin ang="5400000"/>
          </a:gradFill>
          <a:latin typeface="方正大黑简体" pitchFamily="65" charset="-122"/>
          <a:ea typeface="方正大黑简体" pitchFamily="65" charset="-122"/>
          <a:cs typeface="方正大黑简体"/>
        </a:defRPr>
      </a:lvl1pPr>
      <a:lvl2pPr algn="ctr" rtl="0" eaLnBrk="1" fontAlgn="base" hangingPunct="1">
        <a:spcBef>
          <a:spcPct val="0"/>
        </a:spcBef>
        <a:spcAft>
          <a:spcPct val="0"/>
        </a:spcAft>
        <a:defRPr sz="3600" b="1">
          <a:solidFill>
            <a:schemeClr val="tx1"/>
          </a:solidFill>
          <a:latin typeface="方正大黑简体"/>
          <a:ea typeface="方正大黑简体"/>
          <a:cs typeface="方正大黑简体"/>
        </a:defRPr>
      </a:lvl2pPr>
      <a:lvl3pPr algn="ctr" rtl="0" eaLnBrk="1" fontAlgn="base" hangingPunct="1">
        <a:spcBef>
          <a:spcPct val="0"/>
        </a:spcBef>
        <a:spcAft>
          <a:spcPct val="0"/>
        </a:spcAft>
        <a:defRPr sz="3600" b="1">
          <a:solidFill>
            <a:schemeClr val="tx1"/>
          </a:solidFill>
          <a:latin typeface="方正大黑简体"/>
          <a:ea typeface="方正大黑简体"/>
          <a:cs typeface="方正大黑简体"/>
        </a:defRPr>
      </a:lvl3pPr>
      <a:lvl4pPr algn="ctr" rtl="0" eaLnBrk="1" fontAlgn="base" hangingPunct="1">
        <a:spcBef>
          <a:spcPct val="0"/>
        </a:spcBef>
        <a:spcAft>
          <a:spcPct val="0"/>
        </a:spcAft>
        <a:defRPr sz="3600" b="1">
          <a:solidFill>
            <a:schemeClr val="tx1"/>
          </a:solidFill>
          <a:latin typeface="方正大黑简体"/>
          <a:ea typeface="方正大黑简体"/>
          <a:cs typeface="方正大黑简体"/>
        </a:defRPr>
      </a:lvl4pPr>
      <a:lvl5pPr algn="ctr" rtl="0" eaLnBrk="1" fontAlgn="base" hangingPunct="1">
        <a:spcBef>
          <a:spcPct val="0"/>
        </a:spcBef>
        <a:spcAft>
          <a:spcPct val="0"/>
        </a:spcAft>
        <a:defRPr sz="3600" b="1">
          <a:solidFill>
            <a:schemeClr val="tx1"/>
          </a:solidFill>
          <a:latin typeface="方正大黑简体"/>
          <a:ea typeface="方正大黑简体"/>
          <a:cs typeface="方正大黑简体"/>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defRPr sz="32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1pPr>
      <a:lvl2pPr marL="742950" indent="-285750" algn="l" rtl="0" eaLnBrk="1" fontAlgn="base" hangingPunct="1">
        <a:spcBef>
          <a:spcPct val="20000"/>
        </a:spcBef>
        <a:spcAft>
          <a:spcPct val="0"/>
        </a:spcAft>
        <a:buClr>
          <a:schemeClr val="accent1"/>
        </a:buClr>
        <a:buFont typeface="Wingdings" pitchFamily="2" charset="2"/>
        <a:defRPr sz="32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2pPr>
      <a:lvl3pPr marL="1143000" indent="-228600" algn="l" rtl="0" eaLnBrk="1" fontAlgn="base" hangingPunct="1">
        <a:spcBef>
          <a:spcPct val="20000"/>
        </a:spcBef>
        <a:spcAft>
          <a:spcPct val="0"/>
        </a:spcAft>
        <a:buClr>
          <a:schemeClr val="tx1"/>
        </a:buClr>
        <a:defRPr sz="28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3pPr>
      <a:lvl4pPr marL="1600200" indent="-228600" algn="l" rtl="0" eaLnBrk="1" fontAlgn="base" hangingPunct="1">
        <a:spcBef>
          <a:spcPct val="20000"/>
        </a:spcBef>
        <a:spcAft>
          <a:spcPct val="0"/>
        </a:spcAft>
        <a:defRPr sz="24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4pPr>
      <a:lvl5pPr marL="2057400" indent="-228600" algn="l" rtl="0" eaLnBrk="1" fontAlgn="base" hangingPunct="1">
        <a:spcBef>
          <a:spcPct val="20000"/>
        </a:spcBef>
        <a:spcAft>
          <a:spcPct val="0"/>
        </a:spcAft>
        <a:defRPr sz="24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任意多边形 16"/>
          <p:cNvSpPr>
            <a:spLocks/>
          </p:cNvSpPr>
          <p:nvPr/>
        </p:nvSpPr>
        <p:spPr bwMode="gray">
          <a:xfrm>
            <a:off x="-15875" y="288925"/>
            <a:ext cx="9159875" cy="917575"/>
          </a:xfrm>
          <a:custGeom>
            <a:avLst/>
            <a:gdLst>
              <a:gd name="T0" fmla="*/ 688975 w 5770"/>
              <a:gd name="T1" fmla="*/ 565150 h 578"/>
              <a:gd name="T2" fmla="*/ 1192213 w 5770"/>
              <a:gd name="T3" fmla="*/ 3175 h 578"/>
              <a:gd name="T4" fmla="*/ 3425825 w 5770"/>
              <a:gd name="T5" fmla="*/ 0 h 578"/>
              <a:gd name="T6" fmla="*/ 3562350 w 5770"/>
              <a:gd name="T7" fmla="*/ 182563 h 578"/>
              <a:gd name="T8" fmla="*/ 9159875 w 5770"/>
              <a:gd name="T9" fmla="*/ 182563 h 578"/>
              <a:gd name="T10" fmla="*/ 9150350 w 5770"/>
              <a:gd name="T11" fmla="*/ 776288 h 578"/>
              <a:gd name="T12" fmla="*/ 7934325 w 5770"/>
              <a:gd name="T13" fmla="*/ 785813 h 578"/>
              <a:gd name="T14" fmla="*/ 7773988 w 5770"/>
              <a:gd name="T15" fmla="*/ 914400 h 578"/>
              <a:gd name="T16" fmla="*/ 0 w 5770"/>
              <a:gd name="T17" fmla="*/ 917575 h 578"/>
              <a:gd name="T18" fmla="*/ 25400 w 5770"/>
              <a:gd name="T19" fmla="*/ 585788 h 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70" h="578">
                <a:moveTo>
                  <a:pt x="434" y="356"/>
                </a:moveTo>
                <a:lnTo>
                  <a:pt x="751" y="2"/>
                </a:lnTo>
                <a:lnTo>
                  <a:pt x="2158" y="0"/>
                </a:lnTo>
                <a:lnTo>
                  <a:pt x="2244" y="115"/>
                </a:lnTo>
                <a:lnTo>
                  <a:pt x="5770" y="115"/>
                </a:lnTo>
                <a:lnTo>
                  <a:pt x="5764" y="489"/>
                </a:lnTo>
                <a:lnTo>
                  <a:pt x="4998" y="495"/>
                </a:lnTo>
                <a:lnTo>
                  <a:pt x="4897" y="576"/>
                </a:lnTo>
                <a:lnTo>
                  <a:pt x="0" y="578"/>
                </a:lnTo>
                <a:lnTo>
                  <a:pt x="16" y="369"/>
                </a:lnTo>
              </a:path>
            </a:pathLst>
          </a:custGeom>
          <a:solidFill>
            <a:schemeClr val="tx2"/>
          </a:solidFill>
          <a:ln w="9525">
            <a:noFill/>
            <a:round/>
            <a:headEnd/>
            <a:tailEnd/>
          </a:ln>
          <a:effectLst>
            <a:outerShdw dist="77251" dir="4832261" algn="ctr" rotWithShape="0">
              <a:srgbClr val="000066">
                <a:alpha val="29999"/>
              </a:srgbClr>
            </a:outerShdw>
          </a:effectLst>
        </p:spPr>
        <p:txBody>
          <a:bodyPr/>
          <a:lstStyle/>
          <a:p>
            <a:endParaRPr lang="zh-CN" altLang="en-US"/>
          </a:p>
        </p:txBody>
      </p:sp>
      <p:sp>
        <p:nvSpPr>
          <p:cNvPr id="2051" name="任意多边形 15" descr="01c_img(Global Digtal Desigm(imageState)"/>
          <p:cNvSpPr>
            <a:spLocks/>
          </p:cNvSpPr>
          <p:nvPr/>
        </p:nvSpPr>
        <p:spPr bwMode="ltGray">
          <a:xfrm>
            <a:off x="-9525" y="322263"/>
            <a:ext cx="9153525" cy="854075"/>
          </a:xfrm>
          <a:custGeom>
            <a:avLst/>
            <a:gdLst>
              <a:gd name="T0" fmla="*/ 687388 w 5766"/>
              <a:gd name="T1" fmla="*/ 579034 h 531"/>
              <a:gd name="T2" fmla="*/ 1217613 w 5766"/>
              <a:gd name="T3" fmla="*/ 4825 h 531"/>
              <a:gd name="T4" fmla="*/ 3416300 w 5766"/>
              <a:gd name="T5" fmla="*/ 0 h 531"/>
              <a:gd name="T6" fmla="*/ 3536950 w 5766"/>
              <a:gd name="T7" fmla="*/ 181752 h 531"/>
              <a:gd name="T8" fmla="*/ 9153525 w 5766"/>
              <a:gd name="T9" fmla="*/ 181752 h 531"/>
              <a:gd name="T10" fmla="*/ 9153525 w 5766"/>
              <a:gd name="T11" fmla="*/ 710925 h 531"/>
              <a:gd name="T12" fmla="*/ 7886700 w 5766"/>
              <a:gd name="T13" fmla="*/ 710925 h 531"/>
              <a:gd name="T14" fmla="*/ 7747000 w 5766"/>
              <a:gd name="T15" fmla="*/ 854075 h 531"/>
              <a:gd name="T16" fmla="*/ 0 w 5766"/>
              <a:gd name="T17" fmla="*/ 837991 h 531"/>
              <a:gd name="T18" fmla="*/ 0 w 5766"/>
              <a:gd name="T19" fmla="*/ 599943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6" h="531">
                <a:moveTo>
                  <a:pt x="433" y="360"/>
                </a:moveTo>
                <a:lnTo>
                  <a:pt x="767" y="3"/>
                </a:lnTo>
                <a:lnTo>
                  <a:pt x="2152" y="0"/>
                </a:lnTo>
                <a:lnTo>
                  <a:pt x="2228" y="113"/>
                </a:lnTo>
                <a:lnTo>
                  <a:pt x="5766" y="113"/>
                </a:lnTo>
                <a:lnTo>
                  <a:pt x="5766" y="442"/>
                </a:lnTo>
                <a:lnTo>
                  <a:pt x="4968" y="442"/>
                </a:lnTo>
                <a:lnTo>
                  <a:pt x="4880" y="531"/>
                </a:lnTo>
                <a:lnTo>
                  <a:pt x="0" y="521"/>
                </a:lnTo>
                <a:lnTo>
                  <a:pt x="0" y="373"/>
                </a:lnTo>
              </a:path>
            </a:pathLst>
          </a:custGeom>
          <a:blipFill dpi="0" rotWithShape="1">
            <a:blip r:embed="rId16"/>
            <a:srcRect/>
            <a:stretch>
              <a:fillRect/>
            </a:stretch>
          </a:blipFill>
          <a:ln w="9525">
            <a:noFill/>
            <a:round/>
            <a:headEnd/>
            <a:tailEnd/>
          </a:ln>
          <a:effectLst/>
        </p:spPr>
        <p:txBody>
          <a:bodyPr/>
          <a:lstStyle/>
          <a:p>
            <a:endParaRPr lang="zh-CN" altLang="en-US"/>
          </a:p>
        </p:txBody>
      </p:sp>
      <p:sp>
        <p:nvSpPr>
          <p:cNvPr id="2052" name="矩形 3"/>
          <p:cNvSpPr>
            <a:spLocks noGrp="1" noChangeArrowheads="1"/>
          </p:cNvSpPr>
          <p:nvPr>
            <p:ph type="body" idx="1"/>
          </p:nvPr>
        </p:nvSpPr>
        <p:spPr bwMode="auto">
          <a:xfrm>
            <a:off x="533400" y="1371600"/>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8" name="矩形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B1E2FB"/>
                </a:solidFill>
                <a:latin typeface="Arial" charset="0"/>
                <a:ea typeface="宋体" charset="-122"/>
                <a:cs typeface="+mn-cs"/>
              </a:defRPr>
            </a:lvl1pPr>
          </a:lstStyle>
          <a:p>
            <a:pPr>
              <a:defRPr/>
            </a:pPr>
            <a:endParaRPr lang="en-US" altLang="zh-CN"/>
          </a:p>
        </p:txBody>
      </p:sp>
      <p:sp>
        <p:nvSpPr>
          <p:cNvPr id="1029" name="矩形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B1E2FB"/>
                </a:solidFill>
                <a:latin typeface="Arial" charset="0"/>
                <a:ea typeface="宋体" charset="-122"/>
                <a:cs typeface="+mn-cs"/>
              </a:defRPr>
            </a:lvl1pPr>
          </a:lstStyle>
          <a:p>
            <a:pPr>
              <a:defRPr/>
            </a:pPr>
            <a:endParaRPr lang="en-US" altLang="zh-CN"/>
          </a:p>
        </p:txBody>
      </p:sp>
      <p:sp>
        <p:nvSpPr>
          <p:cNvPr id="1030" name="矩形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B1E2FB"/>
                </a:solidFill>
                <a:latin typeface="Arial" charset="0"/>
                <a:ea typeface="宋体" charset="-122"/>
                <a:cs typeface="+mn-cs"/>
              </a:defRPr>
            </a:lvl1pPr>
          </a:lstStyle>
          <a:p>
            <a:pPr>
              <a:defRPr/>
            </a:pPr>
            <a:fld id="{E8E32B22-70E5-44E6-B691-AF06B4C2CF6E}" type="slidenum">
              <a:rPr lang="en-US" altLang="zh-CN"/>
              <a:pPr>
                <a:defRPr/>
              </a:pPr>
              <a:t>‹#›</a:t>
            </a:fld>
            <a:endParaRPr lang="en-US" altLang="zh-CN"/>
          </a:p>
        </p:txBody>
      </p:sp>
      <p:sp>
        <p:nvSpPr>
          <p:cNvPr id="2056" name="矩形 2"/>
          <p:cNvSpPr>
            <a:spLocks noGrp="1" noChangeArrowheads="1"/>
          </p:cNvSpPr>
          <p:nvPr>
            <p:ph type="title"/>
          </p:nvPr>
        </p:nvSpPr>
        <p:spPr bwMode="auto">
          <a:xfrm>
            <a:off x="1066800" y="533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b="0" dirty="0" smtClean="0"/>
          </a:p>
          <a:p>
            <a:endParaRPr lang="en-US" altLang="zh-CN" dirty="0" smtClean="0"/>
          </a:p>
          <a:p>
            <a:pPr algn="ctr"/>
            <a:r>
              <a:rPr lang="zh-CN" altLang="en-US" sz="4800" dirty="0" smtClean="0"/>
              <a:t>交通应对突发公共卫生事件</a:t>
            </a:r>
            <a:endParaRPr lang="zh-CN" alt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2、</a:t>
            </a:r>
            <a:r>
              <a:rPr lang="zh-CN" altLang="en-US" dirty="0" smtClean="0"/>
              <a:t>应急处置的组织机构及相互关系：</a:t>
            </a:r>
            <a:endParaRPr lang="en-US" altLang="zh-CN" dirty="0" smtClean="0"/>
          </a:p>
          <a:p>
            <a:endParaRPr lang="en-US" altLang="zh-CN" dirty="0" smtClean="0"/>
          </a:p>
        </p:txBody>
      </p:sp>
      <p:sp>
        <p:nvSpPr>
          <p:cNvPr id="4" name="圆角矩形 3"/>
          <p:cNvSpPr/>
          <p:nvPr/>
        </p:nvSpPr>
        <p:spPr>
          <a:xfrm>
            <a:off x="2857488" y="2928934"/>
            <a:ext cx="264320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临时交通卫生</a:t>
            </a:r>
            <a:endParaRPr lang="en-US" altLang="zh-CN" sz="2000" b="1" dirty="0" smtClean="0"/>
          </a:p>
          <a:p>
            <a:pPr algn="ctr"/>
            <a:r>
              <a:rPr lang="zh-CN" altLang="en-US" sz="2000" b="1" dirty="0" smtClean="0"/>
              <a:t>检疫指挥组织</a:t>
            </a:r>
            <a:endParaRPr lang="zh-CN" altLang="en-US" sz="2000" b="1" dirty="0"/>
          </a:p>
        </p:txBody>
      </p:sp>
      <p:sp>
        <p:nvSpPr>
          <p:cNvPr id="5" name="圆角矩形 4"/>
          <p:cNvSpPr/>
          <p:nvPr/>
        </p:nvSpPr>
        <p:spPr>
          <a:xfrm>
            <a:off x="2857488" y="1928802"/>
            <a:ext cx="264320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中央</a:t>
            </a:r>
            <a:r>
              <a:rPr lang="en-US" altLang="zh-CN" sz="2000" b="1" dirty="0" smtClean="0"/>
              <a:t>/</a:t>
            </a:r>
            <a:r>
              <a:rPr lang="zh-CN" altLang="en-US" sz="2000" b="1" dirty="0" smtClean="0"/>
              <a:t>地方政府</a:t>
            </a:r>
            <a:endParaRPr lang="zh-CN" altLang="en-US" sz="2000" b="1" dirty="0"/>
          </a:p>
        </p:txBody>
      </p:sp>
      <p:sp>
        <p:nvSpPr>
          <p:cNvPr id="8" name="圆角矩形 7"/>
          <p:cNvSpPr/>
          <p:nvPr/>
        </p:nvSpPr>
        <p:spPr>
          <a:xfrm>
            <a:off x="2357422" y="4214818"/>
            <a:ext cx="35719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卫生部门</a:t>
            </a:r>
            <a:endParaRPr lang="zh-CN" altLang="en-US" dirty="0"/>
          </a:p>
        </p:txBody>
      </p:sp>
      <p:sp>
        <p:nvSpPr>
          <p:cNvPr id="9" name="圆角矩形 8"/>
          <p:cNvSpPr/>
          <p:nvPr/>
        </p:nvSpPr>
        <p:spPr>
          <a:xfrm>
            <a:off x="3214678" y="4214818"/>
            <a:ext cx="35719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农业部门</a:t>
            </a:r>
            <a:endParaRPr lang="zh-CN" altLang="en-US" dirty="0"/>
          </a:p>
        </p:txBody>
      </p:sp>
      <p:sp>
        <p:nvSpPr>
          <p:cNvPr id="10" name="圆角矩形 9"/>
          <p:cNvSpPr/>
          <p:nvPr/>
        </p:nvSpPr>
        <p:spPr>
          <a:xfrm>
            <a:off x="4000496" y="4214818"/>
            <a:ext cx="35719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交通部门</a:t>
            </a:r>
            <a:endParaRPr lang="zh-CN" altLang="en-US" dirty="0"/>
          </a:p>
        </p:txBody>
      </p:sp>
      <p:sp>
        <p:nvSpPr>
          <p:cNvPr id="11" name="圆角矩形 10"/>
          <p:cNvSpPr/>
          <p:nvPr/>
        </p:nvSpPr>
        <p:spPr>
          <a:xfrm>
            <a:off x="4857752" y="4214818"/>
            <a:ext cx="35719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质监部门</a:t>
            </a:r>
            <a:endParaRPr lang="zh-CN" altLang="en-US" dirty="0"/>
          </a:p>
        </p:txBody>
      </p:sp>
      <p:sp>
        <p:nvSpPr>
          <p:cNvPr id="14" name="圆角矩形 13"/>
          <p:cNvSpPr/>
          <p:nvPr/>
        </p:nvSpPr>
        <p:spPr>
          <a:xfrm>
            <a:off x="5715008" y="4214818"/>
            <a:ext cx="35719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外事部门</a:t>
            </a:r>
            <a:endParaRPr lang="zh-CN" altLang="en-US" dirty="0"/>
          </a:p>
        </p:txBody>
      </p:sp>
      <p:cxnSp>
        <p:nvCxnSpPr>
          <p:cNvPr id="16" name="直接连接符 15"/>
          <p:cNvCxnSpPr/>
          <p:nvPr/>
        </p:nvCxnSpPr>
        <p:spPr>
          <a:xfrm>
            <a:off x="2500298" y="4000504"/>
            <a:ext cx="3429024"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rot="5400000">
            <a:off x="2393935"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5400000">
            <a:off x="3251191"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5400000">
            <a:off x="4037009"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5400000">
            <a:off x="4894265"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5822959"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flipH="1" flipV="1">
            <a:off x="3929058" y="4000504"/>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4" idx="2"/>
            <a:endCxn id="4" idx="2"/>
          </p:cNvCxnSpPr>
          <p:nvPr/>
        </p:nvCxnSpPr>
        <p:spPr>
          <a:xfrm rot="5400000">
            <a:off x="4179091" y="357187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3929995" y="3785253"/>
            <a:ext cx="428628" cy="1874"/>
          </a:xfrm>
          <a:prstGeom prst="straightConnector1">
            <a:avLst/>
          </a:prstGeom>
          <a:ln w="34925" cap="rnd">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1" name="下箭头 30"/>
          <p:cNvSpPr/>
          <p:nvPr/>
        </p:nvSpPr>
        <p:spPr>
          <a:xfrm>
            <a:off x="4071934" y="2500306"/>
            <a:ext cx="214314" cy="42862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2" name="下弧形箭头 31"/>
          <p:cNvSpPr/>
          <p:nvPr/>
        </p:nvSpPr>
        <p:spPr>
          <a:xfrm>
            <a:off x="2571736" y="5643578"/>
            <a:ext cx="1714512" cy="571504"/>
          </a:xfrm>
          <a:prstGeom prst="curvedUpArrow">
            <a:avLst>
              <a:gd name="adj1" fmla="val 0"/>
              <a:gd name="adj2" fmla="val 50000"/>
              <a:gd name="adj3" fmla="val 25000"/>
            </a:avLst>
          </a:prstGeom>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下弧形箭头 32"/>
          <p:cNvSpPr/>
          <p:nvPr/>
        </p:nvSpPr>
        <p:spPr>
          <a:xfrm>
            <a:off x="3357554" y="5643578"/>
            <a:ext cx="928694" cy="500066"/>
          </a:xfrm>
          <a:prstGeom prst="curvedUpArrow">
            <a:avLst>
              <a:gd name="adj1" fmla="val 0"/>
              <a:gd name="adj2" fmla="val 50000"/>
              <a:gd name="adj3" fmla="val 25000"/>
            </a:avLst>
          </a:prstGeom>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上弧形箭头 33"/>
          <p:cNvSpPr/>
          <p:nvPr/>
        </p:nvSpPr>
        <p:spPr>
          <a:xfrm rot="10800000">
            <a:off x="4000496" y="5643578"/>
            <a:ext cx="1071570" cy="571504"/>
          </a:xfrm>
          <a:prstGeom prst="curvedDownArrow">
            <a:avLst>
              <a:gd name="adj1" fmla="val 0"/>
              <a:gd name="adj2" fmla="val 50000"/>
              <a:gd name="adj3" fmla="val 25000"/>
            </a:avLst>
          </a:prstGeom>
          <a:ln>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上弧形箭头 34"/>
          <p:cNvSpPr/>
          <p:nvPr/>
        </p:nvSpPr>
        <p:spPr>
          <a:xfrm rot="10800000">
            <a:off x="4000496" y="5643578"/>
            <a:ext cx="1857388" cy="642942"/>
          </a:xfrm>
          <a:prstGeom prst="curvedDownArrow">
            <a:avLst>
              <a:gd name="adj1" fmla="val 0"/>
              <a:gd name="adj2" fmla="val 50000"/>
              <a:gd name="adj3" fmla="val 25000"/>
            </a:avLst>
          </a:prstGeom>
          <a:ln>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角矩形 26"/>
          <p:cNvSpPr/>
          <p:nvPr/>
        </p:nvSpPr>
        <p:spPr>
          <a:xfrm>
            <a:off x="428596" y="2928934"/>
            <a:ext cx="164304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临时留验站</a:t>
            </a:r>
            <a:endParaRPr lang="zh-CN" altLang="en-US" sz="2000" b="1" dirty="0"/>
          </a:p>
        </p:txBody>
      </p:sp>
      <p:sp>
        <p:nvSpPr>
          <p:cNvPr id="30" name="圆角矩形 29"/>
          <p:cNvSpPr/>
          <p:nvPr/>
        </p:nvSpPr>
        <p:spPr>
          <a:xfrm>
            <a:off x="6500826" y="2928934"/>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临时检疫站</a:t>
            </a:r>
            <a:endParaRPr lang="zh-CN" altLang="en-US" sz="2000" b="1" dirty="0"/>
          </a:p>
        </p:txBody>
      </p:sp>
      <p:cxnSp>
        <p:nvCxnSpPr>
          <p:cNvPr id="41" name="直接箭头连接符 40"/>
          <p:cNvCxnSpPr>
            <a:stCxn id="4" idx="1"/>
            <a:endCxn id="27" idx="3"/>
          </p:cNvCxnSpPr>
          <p:nvPr/>
        </p:nvCxnSpPr>
        <p:spPr>
          <a:xfrm rot="10800000">
            <a:off x="2071638" y="3214687"/>
            <a:ext cx="785850" cy="35719"/>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4" idx="3"/>
          </p:cNvCxnSpPr>
          <p:nvPr/>
        </p:nvCxnSpPr>
        <p:spPr>
          <a:xfrm>
            <a:off x="5500694" y="3250405"/>
            <a:ext cx="928694" cy="35719"/>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检疫期间相关部门职责</a:t>
            </a:r>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检疫期间相关部门职责</a:t>
            </a:r>
            <a:endParaRPr lang="en-US" altLang="zh-CN" dirty="0" smtClean="0"/>
          </a:p>
          <a:p>
            <a:r>
              <a:rPr lang="en-US" altLang="zh-CN" dirty="0" smtClean="0"/>
              <a:t>  </a:t>
            </a:r>
          </a:p>
          <a:p>
            <a:r>
              <a:rPr lang="en-US" altLang="zh-CN" dirty="0" smtClean="0"/>
              <a:t>     </a:t>
            </a:r>
            <a:endParaRPr lang="zh-CN" altLang="en-US" dirty="0"/>
          </a:p>
        </p:txBody>
      </p:sp>
      <p:sp>
        <p:nvSpPr>
          <p:cNvPr id="12" name="圆角右箭头 11"/>
          <p:cNvSpPr/>
          <p:nvPr/>
        </p:nvSpPr>
        <p:spPr>
          <a:xfrm>
            <a:off x="1142976" y="3357562"/>
            <a:ext cx="1571636" cy="714380"/>
          </a:xfrm>
          <a:prstGeom prst="bentArrow">
            <a:avLst>
              <a:gd name="adj1" fmla="val 25000"/>
              <a:gd name="adj2" fmla="val 25000"/>
              <a:gd name="adj3" fmla="val 25000"/>
              <a:gd name="adj4" fmla="val 47209"/>
            </a:avLst>
          </a:prstGeom>
          <a:solidFill>
            <a:srgbClr val="92D05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圆角右箭头 12"/>
          <p:cNvSpPr/>
          <p:nvPr/>
        </p:nvSpPr>
        <p:spPr>
          <a:xfrm>
            <a:off x="1214414" y="5143512"/>
            <a:ext cx="1571636" cy="714380"/>
          </a:xfrm>
          <a:prstGeom prst="bentArrow">
            <a:avLst>
              <a:gd name="adj1" fmla="val 25000"/>
              <a:gd name="adj2" fmla="val 25000"/>
              <a:gd name="adj3" fmla="val 25000"/>
              <a:gd name="adj4" fmla="val 47209"/>
            </a:avLst>
          </a:prstGeom>
          <a:solidFill>
            <a:schemeClr val="accent6">
              <a:lumMod val="40000"/>
              <a:lumOff val="60000"/>
            </a:schemeClr>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圆角右箭头 13"/>
          <p:cNvSpPr/>
          <p:nvPr/>
        </p:nvSpPr>
        <p:spPr>
          <a:xfrm>
            <a:off x="1428728" y="2428868"/>
            <a:ext cx="1285884" cy="714380"/>
          </a:xfrm>
          <a:prstGeom prst="bentArrow">
            <a:avLst>
              <a:gd name="adj1" fmla="val 25000"/>
              <a:gd name="adj2" fmla="val 25000"/>
              <a:gd name="adj3" fmla="val 25000"/>
              <a:gd name="adj4" fmla="val 4720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5" name="矩形 14"/>
          <p:cNvSpPr/>
          <p:nvPr/>
        </p:nvSpPr>
        <p:spPr>
          <a:xfrm>
            <a:off x="4018002" y="3244334"/>
            <a:ext cx="184731" cy="369332"/>
          </a:xfrm>
          <a:prstGeom prst="rect">
            <a:avLst/>
          </a:prstGeom>
        </p:spPr>
        <p:txBody>
          <a:bodyPr wrap="none">
            <a:spAutoFit/>
          </a:bodyPr>
          <a:lstStyle/>
          <a:p>
            <a:endParaRPr lang="zh-CN" altLang="en-US" dirty="0" smtClean="0"/>
          </a:p>
        </p:txBody>
      </p:sp>
      <p:grpSp>
        <p:nvGrpSpPr>
          <p:cNvPr id="16" name="Group 60"/>
          <p:cNvGrpSpPr>
            <a:grpSpLocks/>
          </p:cNvGrpSpPr>
          <p:nvPr/>
        </p:nvGrpSpPr>
        <p:grpSpPr bwMode="auto">
          <a:xfrm>
            <a:off x="500034" y="2214554"/>
            <a:ext cx="1214421" cy="3357585"/>
            <a:chOff x="192" y="1631"/>
            <a:chExt cx="1684" cy="1683"/>
          </a:xfrm>
        </p:grpSpPr>
        <p:sp>
          <p:nvSpPr>
            <p:cNvPr id="17" name="Oval 61"/>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zh-CN" altLang="en-US">
                <a:latin typeface="Arial" charset="0"/>
                <a:ea typeface="宋体" charset="-122"/>
              </a:endParaRPr>
            </a:p>
          </p:txBody>
        </p:sp>
        <p:sp>
          <p:nvSpPr>
            <p:cNvPr id="18" name="Oval 62"/>
            <p:cNvSpPr>
              <a:spLocks noChangeArrowheads="1"/>
            </p:cNvSpPr>
            <p:nvPr/>
          </p:nvSpPr>
          <p:spPr bwMode="gray">
            <a:xfrm>
              <a:off x="304" y="1740"/>
              <a:ext cx="1461" cy="14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zh-CN" altLang="en-US">
                <a:latin typeface="Arial" charset="0"/>
                <a:ea typeface="宋体" charset="-122"/>
              </a:endParaRPr>
            </a:p>
          </p:txBody>
        </p:sp>
        <p:sp>
          <p:nvSpPr>
            <p:cNvPr id="19" name="Oval 63"/>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lgn="r">
                <a:defRPr/>
              </a:pPr>
              <a:endParaRPr lang="zh-CN" altLang="en-US">
                <a:latin typeface="Arial" charset="0"/>
                <a:ea typeface="宋体" charset="-122"/>
              </a:endParaRPr>
            </a:p>
          </p:txBody>
        </p:sp>
        <p:sp>
          <p:nvSpPr>
            <p:cNvPr id="20" name="Oval 64"/>
            <p:cNvSpPr>
              <a:spLocks noChangeArrowheads="1"/>
            </p:cNvSpPr>
            <p:nvPr/>
          </p:nvSpPr>
          <p:spPr bwMode="gray">
            <a:xfrm>
              <a:off x="375" y="1814"/>
              <a:ext cx="1317" cy="1316"/>
            </a:xfrm>
            <a:prstGeom prst="ellipse">
              <a:avLst/>
            </a:prstGeom>
            <a:solidFill>
              <a:srgbClr val="000000"/>
            </a:solidFill>
            <a:ln w="38100" algn="ctr">
              <a:noFill/>
              <a:round/>
              <a:headEnd/>
              <a:tailEnd/>
            </a:ln>
          </p:spPr>
          <p:txBody>
            <a:bodyPr anchor="ctr">
              <a:spAutoFit/>
            </a:bodyPr>
            <a:lstStyle/>
            <a:p>
              <a:pPr algn="r"/>
              <a:endParaRPr lang="zh-CN" altLang="en-US"/>
            </a:p>
          </p:txBody>
        </p:sp>
        <p:sp>
          <p:nvSpPr>
            <p:cNvPr id="21" name="Oval 65"/>
            <p:cNvSpPr>
              <a:spLocks noChangeArrowheads="1"/>
            </p:cNvSpPr>
            <p:nvPr/>
          </p:nvSpPr>
          <p:spPr bwMode="gray">
            <a:xfrm>
              <a:off x="396" y="1835"/>
              <a:ext cx="1276" cy="127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a:endParaRPr lang="zh-CN" altLang="en-US"/>
            </a:p>
          </p:txBody>
        </p:sp>
        <p:sp>
          <p:nvSpPr>
            <p:cNvPr id="22" name="Oval 66"/>
            <p:cNvSpPr>
              <a:spLocks noChangeArrowheads="1"/>
            </p:cNvSpPr>
            <p:nvPr/>
          </p:nvSpPr>
          <p:spPr bwMode="gray">
            <a:xfrm>
              <a:off x="412" y="1842"/>
              <a:ext cx="1246" cy="1246"/>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a:endParaRPr lang="zh-CN" altLang="en-US"/>
            </a:p>
          </p:txBody>
        </p:sp>
        <p:sp>
          <p:nvSpPr>
            <p:cNvPr id="23" name="Oval 67"/>
            <p:cNvSpPr>
              <a:spLocks noChangeArrowheads="1"/>
            </p:cNvSpPr>
            <p:nvPr/>
          </p:nvSpPr>
          <p:spPr bwMode="gray">
            <a:xfrm>
              <a:off x="426" y="1854"/>
              <a:ext cx="1184" cy="116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a:endParaRPr lang="zh-CN" altLang="en-US"/>
            </a:p>
          </p:txBody>
        </p:sp>
        <p:sp>
          <p:nvSpPr>
            <p:cNvPr id="24" name="Oval 68"/>
            <p:cNvSpPr>
              <a:spLocks noChangeArrowheads="1"/>
            </p:cNvSpPr>
            <p:nvPr/>
          </p:nvSpPr>
          <p:spPr bwMode="gray">
            <a:xfrm>
              <a:off x="529" y="1953"/>
              <a:ext cx="1053" cy="94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r"/>
              <a:endParaRPr lang="zh-CN" altLang="en-US"/>
            </a:p>
          </p:txBody>
        </p:sp>
        <p:sp>
          <p:nvSpPr>
            <p:cNvPr id="25" name="Text Box 69"/>
            <p:cNvSpPr txBox="1">
              <a:spLocks noChangeArrowheads="1"/>
            </p:cNvSpPr>
            <p:nvPr/>
          </p:nvSpPr>
          <p:spPr bwMode="gray">
            <a:xfrm>
              <a:off x="360" y="2240"/>
              <a:ext cx="1378" cy="618"/>
            </a:xfrm>
            <a:prstGeom prst="rect">
              <a:avLst/>
            </a:prstGeom>
            <a:noFill/>
            <a:ln w="9525">
              <a:noFill/>
              <a:miter lim="800000"/>
              <a:headEnd/>
              <a:tailEnd/>
            </a:ln>
          </p:spPr>
          <p:txBody>
            <a:bodyPr>
              <a:spAutoFit/>
            </a:bodyPr>
            <a:lstStyle/>
            <a:p>
              <a:pPr algn="ctr">
                <a:lnSpc>
                  <a:spcPct val="90000"/>
                </a:lnSpc>
              </a:pPr>
              <a:r>
                <a:rPr lang="zh-CN" altLang="en-US" sz="2800" dirty="0" smtClean="0">
                  <a:solidFill>
                    <a:schemeClr val="bg1"/>
                  </a:solidFill>
                  <a:latin typeface="华文楷体" pitchFamily="2" charset="-122"/>
                  <a:ea typeface="华文楷体" pitchFamily="2" charset="-122"/>
                </a:rPr>
                <a:t>交通</a:t>
              </a:r>
              <a:endParaRPr lang="en-US" altLang="zh-CN" sz="2800" dirty="0" smtClean="0">
                <a:solidFill>
                  <a:schemeClr val="bg1"/>
                </a:solidFill>
                <a:latin typeface="华文楷体" pitchFamily="2" charset="-122"/>
                <a:ea typeface="华文楷体" pitchFamily="2" charset="-122"/>
              </a:endParaRPr>
            </a:p>
            <a:p>
              <a:pPr algn="ctr">
                <a:lnSpc>
                  <a:spcPct val="90000"/>
                </a:lnSpc>
              </a:pPr>
              <a:r>
                <a:rPr lang="zh-CN" altLang="en-US" sz="2800" dirty="0" smtClean="0">
                  <a:solidFill>
                    <a:schemeClr val="bg1"/>
                  </a:solidFill>
                  <a:latin typeface="华文楷体" pitchFamily="2" charset="-122"/>
                  <a:ea typeface="华文楷体" pitchFamily="2" charset="-122"/>
                </a:rPr>
                <a:t>部门</a:t>
              </a:r>
              <a:endParaRPr lang="en-US" altLang="zh-CN" sz="2800" dirty="0">
                <a:solidFill>
                  <a:schemeClr val="bg1"/>
                </a:solidFill>
                <a:latin typeface="华文楷体" pitchFamily="2" charset="-122"/>
                <a:ea typeface="华文楷体" pitchFamily="2" charset="-122"/>
              </a:endParaRPr>
            </a:p>
          </p:txBody>
        </p:sp>
      </p:grpSp>
      <p:sp>
        <p:nvSpPr>
          <p:cNvPr id="26" name="横卷形 25"/>
          <p:cNvSpPr/>
          <p:nvPr/>
        </p:nvSpPr>
        <p:spPr>
          <a:xfrm>
            <a:off x="2714612" y="1785926"/>
            <a:ext cx="6072230" cy="142876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zh-CN" altLang="en-US" sz="2200" dirty="0" smtClean="0"/>
              <a:t>根据交通卫生检疫的需要，在管辖范围内的车站、港口、机场、交通工具停靠场所和疫区出入口设置临时交通卫生检疫站；</a:t>
            </a:r>
            <a:endParaRPr lang="zh-CN" altLang="en-US" sz="2200" dirty="0"/>
          </a:p>
        </p:txBody>
      </p:sp>
      <p:sp>
        <p:nvSpPr>
          <p:cNvPr id="27" name="内容占位符 42"/>
          <p:cNvSpPr txBox="1">
            <a:spLocks/>
          </p:cNvSpPr>
          <p:nvPr/>
        </p:nvSpPr>
        <p:spPr bwMode="auto">
          <a:xfrm>
            <a:off x="2714612" y="3143248"/>
            <a:ext cx="6072230" cy="1785950"/>
          </a:xfrm>
          <a:prstGeom prst="horizontalScroll">
            <a:avLst/>
          </a:prstGeom>
          <a:solidFill>
            <a:srgbClr val="92D050"/>
          </a:solidFill>
          <a:ln w="25400" cap="flat" cmpd="sng" algn="ctr">
            <a:solidFill>
              <a:srgbClr val="0070C0"/>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altLang="zh-CN" sz="2400" b="1" i="0" u="none" strike="noStrike" kern="1200" cap="none" spc="50" normalizeH="0" baseline="0" noProof="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uLnTx/>
                <a:uFillTx/>
                <a:latin typeface="华文行楷" pitchFamily="2" charset="-122"/>
                <a:ea typeface="华文行楷" pitchFamily="2" charset="-122"/>
                <a:cs typeface="+mn-cs"/>
              </a:rPr>
              <a:t>  </a:t>
            </a:r>
            <a:endParaRPr kumimoji="0" lang="zh-CN" altLang="en-US" sz="2400" b="1" i="0" u="none" strike="noStrike" kern="1200" cap="none" spc="50" normalizeH="0" baseline="0" noProof="0" dirty="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uLnTx/>
              <a:uFillTx/>
              <a:latin typeface="华文行楷" pitchFamily="2" charset="-122"/>
              <a:ea typeface="华文行楷" pitchFamily="2" charset="-122"/>
              <a:cs typeface="+mn-cs"/>
            </a:endParaRPr>
          </a:p>
        </p:txBody>
      </p:sp>
      <p:sp>
        <p:nvSpPr>
          <p:cNvPr id="28" name="内容占位符 42"/>
          <p:cNvSpPr txBox="1">
            <a:spLocks/>
          </p:cNvSpPr>
          <p:nvPr/>
        </p:nvSpPr>
        <p:spPr bwMode="auto">
          <a:xfrm>
            <a:off x="2786050" y="4857760"/>
            <a:ext cx="6000792" cy="1500198"/>
          </a:xfrm>
          <a:prstGeom prst="horizontalScroll">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lvl="0"/>
            <a:r>
              <a:rPr lang="zh-CN" altLang="en-US" sz="2400" dirty="0" smtClean="0"/>
              <a:t>负责本系统内交通员工的交通卫生检疫工作。</a:t>
            </a:r>
            <a:endParaRPr lang="zh-CN" altLang="en-US" sz="2400" dirty="0"/>
          </a:p>
        </p:txBody>
      </p:sp>
      <p:sp>
        <p:nvSpPr>
          <p:cNvPr id="29" name="矩形 28"/>
          <p:cNvSpPr/>
          <p:nvPr/>
        </p:nvSpPr>
        <p:spPr>
          <a:xfrm>
            <a:off x="3000364" y="3429000"/>
            <a:ext cx="5786478" cy="1200329"/>
          </a:xfrm>
          <a:prstGeom prst="rect">
            <a:avLst/>
          </a:prstGeom>
        </p:spPr>
        <p:txBody>
          <a:bodyPr wrap="square">
            <a:spAutoFit/>
          </a:bodyPr>
          <a:lstStyle/>
          <a:p>
            <a:r>
              <a:rPr lang="zh-CN" altLang="en-US" sz="2400" dirty="0" smtClean="0">
                <a:solidFill>
                  <a:schemeClr val="dk1"/>
                </a:solidFill>
              </a:rPr>
              <a:t>根据需要协调派遣交通卫生检疫人员随列车、船舶、航空器等交通工具进行医学巡视和查验；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检疫期间相关部门职责</a:t>
            </a:r>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检疫期间相关部门职责</a:t>
            </a:r>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检疫期间相关部门职责</a:t>
            </a:r>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r>
              <a:rPr lang="en-US" altLang="zh-CN" dirty="0" smtClean="0"/>
              <a:t>4、</a:t>
            </a:r>
            <a:r>
              <a:rPr lang="zh-CN" altLang="en-US" dirty="0" smtClean="0"/>
              <a:t>卫生检疫的启动与终止</a:t>
            </a:r>
            <a:endParaRPr lang="en-US" altLang="zh-CN" dirty="0" smtClean="0"/>
          </a:p>
        </p:txBody>
      </p:sp>
      <p:cxnSp>
        <p:nvCxnSpPr>
          <p:cNvPr id="37" name="直接连接符 36"/>
          <p:cNvCxnSpPr/>
          <p:nvPr/>
        </p:nvCxnSpPr>
        <p:spPr>
          <a:xfrm rot="5400000" flipH="1" flipV="1">
            <a:off x="3929058" y="4000504"/>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4" idx="2"/>
          </p:cNvCxnSpPr>
          <p:nvPr/>
        </p:nvCxnSpPr>
        <p:spPr>
          <a:xfrm rot="5400000">
            <a:off x="4179091" y="357187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下箭头 30"/>
          <p:cNvSpPr/>
          <p:nvPr/>
        </p:nvSpPr>
        <p:spPr>
          <a:xfrm>
            <a:off x="4000496" y="2714620"/>
            <a:ext cx="214314" cy="428628"/>
          </a:xfrm>
          <a:prstGeom prst="downArrow">
            <a:avLst/>
          </a:prstGeom>
          <a:ln>
            <a:solidFill>
              <a:srgbClr val="FF000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7" name="圆角矩形 26"/>
          <p:cNvSpPr/>
          <p:nvPr/>
        </p:nvSpPr>
        <p:spPr>
          <a:xfrm>
            <a:off x="1785918" y="2928934"/>
            <a:ext cx="164304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卫生部门</a:t>
            </a:r>
            <a:endParaRPr lang="zh-CN" altLang="en-US" sz="2000" b="1" dirty="0"/>
          </a:p>
        </p:txBody>
      </p:sp>
      <p:sp>
        <p:nvSpPr>
          <p:cNvPr id="30" name="圆角矩形 29"/>
          <p:cNvSpPr/>
          <p:nvPr/>
        </p:nvSpPr>
        <p:spPr>
          <a:xfrm>
            <a:off x="4714876" y="2928934"/>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交通部门</a:t>
            </a:r>
            <a:endParaRPr lang="zh-CN" altLang="en-US" sz="2000" b="1" dirty="0"/>
          </a:p>
        </p:txBody>
      </p:sp>
      <p:cxnSp>
        <p:nvCxnSpPr>
          <p:cNvPr id="41" name="直接箭头连接符 40"/>
          <p:cNvCxnSpPr/>
          <p:nvPr/>
        </p:nvCxnSpPr>
        <p:spPr>
          <a:xfrm rot="10800000" flipV="1">
            <a:off x="3500430" y="3214686"/>
            <a:ext cx="785818" cy="1"/>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3714744" y="3214686"/>
            <a:ext cx="928694" cy="1588"/>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3286116" y="2000240"/>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国务院</a:t>
            </a:r>
            <a:endParaRPr lang="zh-CN" altLang="en-US" sz="2800" b="1" dirty="0"/>
          </a:p>
        </p:txBody>
      </p:sp>
      <p:sp>
        <p:nvSpPr>
          <p:cNvPr id="44" name="下箭头 43"/>
          <p:cNvSpPr/>
          <p:nvPr/>
        </p:nvSpPr>
        <p:spPr>
          <a:xfrm>
            <a:off x="4000496" y="3357562"/>
            <a:ext cx="214314" cy="642942"/>
          </a:xfrm>
          <a:prstGeom prst="downArrow">
            <a:avLst/>
          </a:prstGeom>
          <a:ln>
            <a:solidFill>
              <a:srgbClr val="FF0000"/>
            </a:solidFill>
          </a:ln>
          <a:scene3d>
            <a:camera prst="orthographicFront">
              <a:rot lat="108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圆角矩形 46"/>
          <p:cNvSpPr/>
          <p:nvPr/>
        </p:nvSpPr>
        <p:spPr>
          <a:xfrm>
            <a:off x="3286116" y="4071942"/>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地方政府</a:t>
            </a:r>
            <a:endParaRPr lang="zh-CN" altLang="en-US" sz="2000" b="1" dirty="0"/>
          </a:p>
        </p:txBody>
      </p:sp>
      <p:sp>
        <p:nvSpPr>
          <p:cNvPr id="48" name="圆角矩形 47"/>
          <p:cNvSpPr/>
          <p:nvPr/>
        </p:nvSpPr>
        <p:spPr>
          <a:xfrm>
            <a:off x="2143108" y="4857760"/>
            <a:ext cx="50006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地方卫生部门</a:t>
            </a:r>
            <a:endParaRPr lang="zh-CN" altLang="en-US" dirty="0"/>
          </a:p>
        </p:txBody>
      </p:sp>
      <p:sp>
        <p:nvSpPr>
          <p:cNvPr id="49" name="圆角矩形 48"/>
          <p:cNvSpPr/>
          <p:nvPr/>
        </p:nvSpPr>
        <p:spPr>
          <a:xfrm>
            <a:off x="5715008" y="4857760"/>
            <a:ext cx="50006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地方交通部门</a:t>
            </a:r>
            <a:endParaRPr lang="zh-CN" altLang="en-US" dirty="0"/>
          </a:p>
        </p:txBody>
      </p:sp>
      <p:cxnSp>
        <p:nvCxnSpPr>
          <p:cNvPr id="51" name="直接箭头连接符 50"/>
          <p:cNvCxnSpPr/>
          <p:nvPr/>
        </p:nvCxnSpPr>
        <p:spPr>
          <a:xfrm rot="5400000">
            <a:off x="1820843" y="4179099"/>
            <a:ext cx="1215240" cy="794"/>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rot="5400000">
            <a:off x="1821637" y="4179099"/>
            <a:ext cx="1214446"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5400000">
            <a:off x="5322893" y="4178305"/>
            <a:ext cx="1214446"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5400000">
            <a:off x="6394463" y="4178305"/>
            <a:ext cx="1214446" cy="1588"/>
          </a:xfrm>
          <a:prstGeom prst="straightConnector1">
            <a:avLst/>
          </a:prstGeom>
          <a:ln w="34925" cap="rnd">
            <a:solidFill>
              <a:srgbClr val="FF0000"/>
            </a:solidFill>
            <a:headEnd type="arrow"/>
            <a:tailEnd type="arrow"/>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47" idx="1"/>
          </p:cNvCxnSpPr>
          <p:nvPr/>
        </p:nvCxnSpPr>
        <p:spPr>
          <a:xfrm>
            <a:off x="2500298" y="4357694"/>
            <a:ext cx="785818"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5072066" y="4357694"/>
            <a:ext cx="785818"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动作按钮: 声音 74">
            <a:hlinkClick r:id="" action="ppaction://noaction" highlightClick="1">
              <a:snd r:embed="rId3" name="applause.wav"/>
            </a:hlinkClick>
          </p:cNvPr>
          <p:cNvSpPr/>
          <p:nvPr/>
        </p:nvSpPr>
        <p:spPr>
          <a:xfrm>
            <a:off x="214282" y="2214554"/>
            <a:ext cx="714380" cy="642942"/>
          </a:xfrm>
          <a:prstGeom prst="actionButtonSound">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右箭头 75"/>
          <p:cNvSpPr/>
          <p:nvPr/>
        </p:nvSpPr>
        <p:spPr>
          <a:xfrm>
            <a:off x="1000100" y="2357430"/>
            <a:ext cx="1643074" cy="500066"/>
          </a:xfrm>
          <a:prstGeom prst="bentArrow">
            <a:avLst>
              <a:gd name="adj1" fmla="val 25000"/>
              <a:gd name="adj2" fmla="val 27472"/>
              <a:gd name="adj3" fmla="val 25000"/>
              <a:gd name="adj4" fmla="val 4375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三、应急反应</a:t>
            </a:r>
            <a:endParaRPr lang="zh-CN" altLang="en-US" dirty="0"/>
          </a:p>
        </p:txBody>
      </p:sp>
      <p:sp>
        <p:nvSpPr>
          <p:cNvPr id="3" name="内容占位符 2"/>
          <p:cNvSpPr>
            <a:spLocks noGrp="1"/>
          </p:cNvSpPr>
          <p:nvPr>
            <p:ph idx="1"/>
          </p:nvPr>
        </p:nvSpPr>
        <p:spPr/>
        <p:txBody>
          <a:bodyPr/>
          <a:lstStyle/>
          <a:p>
            <a:r>
              <a:rPr lang="en-US" altLang="zh-CN" dirty="0" smtClean="0"/>
              <a:t>5、</a:t>
            </a:r>
            <a:r>
              <a:rPr lang="zh-CN" altLang="en-US" dirty="0" smtClean="0"/>
              <a:t>信息传递</a:t>
            </a:r>
            <a:endParaRPr lang="en-US" altLang="zh-CN" dirty="0" smtClean="0"/>
          </a:p>
          <a:p>
            <a:endParaRPr lang="en-US" altLang="zh-CN" dirty="0" smtClean="0"/>
          </a:p>
          <a:p>
            <a:endParaRPr lang="zh-CN" altLang="en-US" dirty="0"/>
          </a:p>
        </p:txBody>
      </p:sp>
      <p:sp>
        <p:nvSpPr>
          <p:cNvPr id="5" name="圆角矩形 4"/>
          <p:cNvSpPr/>
          <p:nvPr/>
        </p:nvSpPr>
        <p:spPr>
          <a:xfrm>
            <a:off x="4286248" y="4286256"/>
            <a:ext cx="642942" cy="157163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卫生部门</a:t>
            </a:r>
            <a:endParaRPr lang="zh-CN" altLang="en-US" sz="2400" b="1" dirty="0"/>
          </a:p>
        </p:txBody>
      </p:sp>
      <p:sp>
        <p:nvSpPr>
          <p:cNvPr id="6" name="圆角矩形 5"/>
          <p:cNvSpPr/>
          <p:nvPr/>
        </p:nvSpPr>
        <p:spPr>
          <a:xfrm>
            <a:off x="4214810" y="2214554"/>
            <a:ext cx="642942" cy="1500198"/>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交通部门</a:t>
            </a:r>
            <a:endParaRPr lang="zh-CN" altLang="en-US" sz="2400" b="1" dirty="0"/>
          </a:p>
        </p:txBody>
      </p:sp>
      <p:sp>
        <p:nvSpPr>
          <p:cNvPr id="8" name="圆角矩形 7"/>
          <p:cNvSpPr/>
          <p:nvPr/>
        </p:nvSpPr>
        <p:spPr>
          <a:xfrm>
            <a:off x="6215074" y="4643446"/>
            <a:ext cx="1714512" cy="714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现场</a:t>
            </a:r>
            <a:endParaRPr lang="en-US" altLang="zh-CN" sz="2000" b="1" dirty="0" smtClean="0"/>
          </a:p>
          <a:p>
            <a:pPr algn="ctr"/>
            <a:r>
              <a:rPr lang="zh-CN" altLang="en-US" sz="2000" b="1" dirty="0" smtClean="0"/>
              <a:t>检疫机构</a:t>
            </a:r>
            <a:endParaRPr lang="zh-CN" altLang="en-US" sz="2000" b="1" dirty="0"/>
          </a:p>
        </p:txBody>
      </p:sp>
      <p:sp>
        <p:nvSpPr>
          <p:cNvPr id="9" name="圆角矩形 8"/>
          <p:cNvSpPr/>
          <p:nvPr/>
        </p:nvSpPr>
        <p:spPr>
          <a:xfrm>
            <a:off x="6143636" y="2643182"/>
            <a:ext cx="1714512" cy="5715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交通企业</a:t>
            </a:r>
            <a:endParaRPr lang="zh-CN" altLang="en-US" sz="2000" b="1" dirty="0"/>
          </a:p>
        </p:txBody>
      </p:sp>
      <p:sp>
        <p:nvSpPr>
          <p:cNvPr id="11" name="圆角矩形 10"/>
          <p:cNvSpPr/>
          <p:nvPr/>
        </p:nvSpPr>
        <p:spPr>
          <a:xfrm>
            <a:off x="2000232" y="3286124"/>
            <a:ext cx="1428760" cy="121444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临时交通</a:t>
            </a:r>
            <a:endParaRPr lang="en-US" altLang="zh-CN" sz="2000" b="1" dirty="0" smtClean="0"/>
          </a:p>
          <a:p>
            <a:pPr algn="ctr"/>
            <a:r>
              <a:rPr lang="zh-CN" altLang="en-US" sz="2000" b="1" dirty="0" smtClean="0"/>
              <a:t>卫生检疫</a:t>
            </a:r>
            <a:endParaRPr lang="en-US" altLang="zh-CN" sz="2000" b="1" dirty="0" smtClean="0"/>
          </a:p>
          <a:p>
            <a:pPr algn="ctr"/>
            <a:r>
              <a:rPr lang="zh-CN" altLang="en-US" sz="2000" b="1" dirty="0" smtClean="0"/>
              <a:t>指挥组织</a:t>
            </a:r>
            <a:endParaRPr lang="zh-CN" altLang="en-US" sz="2000" b="1" dirty="0"/>
          </a:p>
        </p:txBody>
      </p:sp>
      <p:sp>
        <p:nvSpPr>
          <p:cNvPr id="13" name="圆角矩形 12"/>
          <p:cNvSpPr/>
          <p:nvPr/>
        </p:nvSpPr>
        <p:spPr>
          <a:xfrm>
            <a:off x="500034" y="2143116"/>
            <a:ext cx="642942" cy="1500198"/>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卫生部</a:t>
            </a:r>
            <a:endParaRPr lang="zh-CN" altLang="en-US" sz="2400" b="1" dirty="0"/>
          </a:p>
        </p:txBody>
      </p:sp>
      <p:sp>
        <p:nvSpPr>
          <p:cNvPr id="15" name="圆角矩形 14"/>
          <p:cNvSpPr/>
          <p:nvPr/>
        </p:nvSpPr>
        <p:spPr>
          <a:xfrm>
            <a:off x="500034" y="4286256"/>
            <a:ext cx="642942" cy="1500198"/>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海关总署</a:t>
            </a:r>
            <a:endParaRPr lang="zh-CN" altLang="en-US" sz="2400" b="1" dirty="0"/>
          </a:p>
        </p:txBody>
      </p:sp>
      <p:cxnSp>
        <p:nvCxnSpPr>
          <p:cNvPr id="18" name="直接箭头连接符 17"/>
          <p:cNvCxnSpPr>
            <a:endCxn id="8" idx="1"/>
          </p:cNvCxnSpPr>
          <p:nvPr/>
        </p:nvCxnSpPr>
        <p:spPr>
          <a:xfrm>
            <a:off x="5000628" y="5000636"/>
            <a:ext cx="1214446"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4857752" y="2928934"/>
            <a:ext cx="1214446"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6" idx="1"/>
          </p:cNvCxnSpPr>
          <p:nvPr/>
        </p:nvCxnSpPr>
        <p:spPr>
          <a:xfrm rot="5400000" flipH="1" flipV="1">
            <a:off x="3339695" y="3053951"/>
            <a:ext cx="964413" cy="78581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1" idx="3"/>
          </p:cNvCxnSpPr>
          <p:nvPr/>
        </p:nvCxnSpPr>
        <p:spPr>
          <a:xfrm>
            <a:off x="3428992" y="3893347"/>
            <a:ext cx="857257" cy="1107289"/>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直角双向箭头 26"/>
          <p:cNvSpPr/>
          <p:nvPr/>
        </p:nvSpPr>
        <p:spPr>
          <a:xfrm>
            <a:off x="1214414" y="4643446"/>
            <a:ext cx="1571636" cy="571504"/>
          </a:xfrm>
          <a:prstGeom prst="leftUpArrow">
            <a:avLst>
              <a:gd name="adj1" fmla="val 25000"/>
              <a:gd name="adj2" fmla="val 25000"/>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8" name="直角双向箭头 27"/>
          <p:cNvSpPr/>
          <p:nvPr/>
        </p:nvSpPr>
        <p:spPr>
          <a:xfrm>
            <a:off x="1214414" y="2714620"/>
            <a:ext cx="1571636" cy="571504"/>
          </a:xfrm>
          <a:prstGeom prst="leftUpArrow">
            <a:avLst>
              <a:gd name="adj1" fmla="val 25000"/>
              <a:gd name="adj2" fmla="val 25000"/>
              <a:gd name="adj3" fmla="val 50000"/>
            </a:avLst>
          </a:prstGeom>
          <a:solidFill>
            <a:srgbClr val="FF00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三、应急反应</a:t>
            </a:r>
            <a:endParaRPr lang="zh-CN" altLang="en-US" dirty="0"/>
          </a:p>
        </p:txBody>
      </p:sp>
      <p:sp>
        <p:nvSpPr>
          <p:cNvPr id="3" name="内容占位符 2"/>
          <p:cNvSpPr>
            <a:spLocks noGrp="1"/>
          </p:cNvSpPr>
          <p:nvPr>
            <p:ph idx="1"/>
          </p:nvPr>
        </p:nvSpPr>
        <p:spPr/>
        <p:txBody>
          <a:bodyPr/>
          <a:lstStyle/>
          <a:p>
            <a:r>
              <a:rPr lang="en-US" altLang="zh-CN" dirty="0" smtClean="0"/>
              <a:t>6、</a:t>
            </a:r>
            <a:r>
              <a:rPr lang="zh-CN" altLang="en-US" dirty="0" smtClean="0"/>
              <a:t>检疫措施</a:t>
            </a:r>
            <a:endParaRPr lang="zh-CN" altLang="en-US" dirty="0"/>
          </a:p>
        </p:txBody>
      </p:sp>
      <p:graphicFrame>
        <p:nvGraphicFramePr>
          <p:cNvPr id="6" name="图示 5"/>
          <p:cNvGraphicFramePr/>
          <p:nvPr/>
        </p:nvGraphicFramePr>
        <p:xfrm>
          <a:off x="428596" y="2071678"/>
          <a:ext cx="8215370" cy="500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jiaotong.jpg"/>
          <p:cNvPicPr>
            <a:picLocks noChangeAspect="1"/>
          </p:cNvPicPr>
          <p:nvPr/>
        </p:nvPicPr>
        <p:blipFill>
          <a:blip r:embed="rId8" cstate="print"/>
          <a:stretch>
            <a:fillRect/>
          </a:stretch>
        </p:blipFill>
        <p:spPr>
          <a:xfrm>
            <a:off x="428596" y="2786058"/>
            <a:ext cx="384000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u=1407367321,881715814&amp;fm=52&amp;gp=0.jpg"/>
          <p:cNvPicPr>
            <a:picLocks noChangeAspect="1"/>
          </p:cNvPicPr>
          <p:nvPr/>
        </p:nvPicPr>
        <p:blipFill>
          <a:blip r:embed="rId9"/>
          <a:stretch>
            <a:fillRect/>
          </a:stretch>
        </p:blipFill>
        <p:spPr>
          <a:xfrm>
            <a:off x="4429124" y="2786058"/>
            <a:ext cx="4214842" cy="335758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u=808999259,2342126614&amp;fm=52&amp;gp=0.jpg"/>
          <p:cNvPicPr>
            <a:picLocks noChangeAspect="1"/>
          </p:cNvPicPr>
          <p:nvPr/>
        </p:nvPicPr>
        <p:blipFill>
          <a:blip r:embed="rId3"/>
          <a:stretch>
            <a:fillRect/>
          </a:stretch>
        </p:blipFill>
        <p:spPr>
          <a:xfrm>
            <a:off x="0" y="2714620"/>
            <a:ext cx="4357718" cy="4143380"/>
          </a:xfrm>
          <a:prstGeom prst="rect">
            <a:avLst/>
          </a:prstGeom>
        </p:spPr>
      </p:pic>
      <p:sp>
        <p:nvSpPr>
          <p:cNvPr id="2" name="标题 1"/>
          <p:cNvSpPr>
            <a:spLocks noGrp="1"/>
          </p:cNvSpPr>
          <p:nvPr>
            <p:ph type="title"/>
          </p:nvPr>
        </p:nvSpPr>
        <p:spPr/>
        <p:txBody>
          <a:bodyPr/>
          <a:lstStyle/>
          <a:p>
            <a:r>
              <a:rPr lang="zh-CN" altLang="en-US" dirty="0" smtClean="0"/>
              <a:t>三、应急反应</a:t>
            </a:r>
            <a:endParaRPr lang="zh-CN" altLang="en-US" dirty="0"/>
          </a:p>
        </p:txBody>
      </p:sp>
      <p:sp>
        <p:nvSpPr>
          <p:cNvPr id="3" name="内容占位符 2"/>
          <p:cNvSpPr>
            <a:spLocks noGrp="1"/>
          </p:cNvSpPr>
          <p:nvPr>
            <p:ph idx="1"/>
          </p:nvPr>
        </p:nvSpPr>
        <p:spPr/>
        <p:txBody>
          <a:bodyPr/>
          <a:lstStyle/>
          <a:p>
            <a:r>
              <a:rPr lang="en-US" altLang="zh-CN" dirty="0" smtClean="0"/>
              <a:t>6、</a:t>
            </a:r>
            <a:r>
              <a:rPr lang="zh-CN" altLang="en-US" dirty="0" smtClean="0"/>
              <a:t>检疫措施</a:t>
            </a:r>
            <a:endParaRPr lang="zh-CN" altLang="en-US" dirty="0"/>
          </a:p>
        </p:txBody>
      </p:sp>
      <p:graphicFrame>
        <p:nvGraphicFramePr>
          <p:cNvPr id="6" name="图示 5"/>
          <p:cNvGraphicFramePr/>
          <p:nvPr/>
        </p:nvGraphicFramePr>
        <p:xfrm>
          <a:off x="428596" y="2071678"/>
          <a:ext cx="7929618" cy="85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descr="u=3542752459,1295562084&amp;fm=52&amp;gp=0.jpg"/>
          <p:cNvPicPr>
            <a:picLocks noChangeAspect="1"/>
          </p:cNvPicPr>
          <p:nvPr/>
        </p:nvPicPr>
        <p:blipFill>
          <a:blip r:embed="rId9"/>
          <a:stretch>
            <a:fillRect/>
          </a:stretch>
        </p:blipFill>
        <p:spPr>
          <a:xfrm>
            <a:off x="4357686" y="2714620"/>
            <a:ext cx="4500594" cy="41433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一、突发公共卫生事件</a:t>
            </a:r>
            <a:endParaRPr lang="zh-CN" altLang="en-US" dirty="0"/>
          </a:p>
        </p:txBody>
      </p:sp>
      <p:sp>
        <p:nvSpPr>
          <p:cNvPr id="3" name="内容占位符 2"/>
          <p:cNvSpPr>
            <a:spLocks noGrp="1"/>
          </p:cNvSpPr>
          <p:nvPr>
            <p:ph idx="1"/>
          </p:nvPr>
        </p:nvSpPr>
        <p:spPr/>
        <p:txBody>
          <a:bodyPr/>
          <a:lstStyle/>
          <a:p>
            <a:r>
              <a:rPr lang="zh-CN" altLang="en-US" b="1" dirty="0"/>
              <a:t>传染病</a:t>
            </a:r>
            <a:r>
              <a:rPr lang="en-US" altLang="zh-CN" b="1" dirty="0"/>
              <a:t>〔</a:t>
            </a:r>
            <a:r>
              <a:rPr lang="en-US" b="1" dirty="0"/>
              <a:t>Infectious Diseases</a:t>
            </a:r>
            <a:r>
              <a:rPr lang="en-US" b="1" dirty="0" smtClean="0"/>
              <a:t>〕，</a:t>
            </a:r>
            <a:r>
              <a:rPr lang="zh-CN" altLang="en-US" dirty="0" smtClean="0"/>
              <a:t>是</a:t>
            </a:r>
            <a:r>
              <a:rPr lang="zh-CN" altLang="en-US" dirty="0"/>
              <a:t>由各种病原体引起的能在人与人、动物与动物或人与动物之间相互传播的一类疾病</a:t>
            </a:r>
            <a:r>
              <a:rPr lang="zh-CN" altLang="en-US" dirty="0" smtClean="0"/>
              <a:t>。</a:t>
            </a:r>
            <a:endParaRPr lang="en-US" altLang="zh-CN" dirty="0" smtClean="0"/>
          </a:p>
          <a:p>
            <a:endParaRPr lang="en-US" altLang="zh-CN" dirty="0"/>
          </a:p>
          <a:p>
            <a:r>
              <a:rPr lang="zh-CN" altLang="en-US" b="1" dirty="0"/>
              <a:t>动物</a:t>
            </a:r>
            <a:r>
              <a:rPr lang="zh-CN" altLang="en-US" b="1" dirty="0" smtClean="0"/>
              <a:t>疫情，</a:t>
            </a:r>
            <a:r>
              <a:rPr lang="zh-CN" altLang="en-US" dirty="0" smtClean="0"/>
              <a:t>是突然</a:t>
            </a:r>
            <a:r>
              <a:rPr lang="zh-CN" altLang="en-US" dirty="0"/>
              <a:t>发生，造成或者可能造成畜牧业生产严重损失和社会公众健康严重损害的重大动物</a:t>
            </a:r>
            <a:r>
              <a:rPr lang="zh-CN" altLang="en-US" dirty="0" smtClean="0"/>
              <a:t>疫情。</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三、应急反应</a:t>
            </a:r>
            <a:endParaRPr lang="zh-CN" altLang="en-US" dirty="0"/>
          </a:p>
        </p:txBody>
      </p:sp>
      <p:sp>
        <p:nvSpPr>
          <p:cNvPr id="3" name="内容占位符 2"/>
          <p:cNvSpPr>
            <a:spLocks noGrp="1"/>
          </p:cNvSpPr>
          <p:nvPr>
            <p:ph idx="1"/>
          </p:nvPr>
        </p:nvSpPr>
        <p:spPr/>
        <p:txBody>
          <a:bodyPr/>
          <a:lstStyle/>
          <a:p>
            <a:r>
              <a:rPr lang="en-US" altLang="zh-CN" dirty="0" smtClean="0"/>
              <a:t>6、</a:t>
            </a:r>
            <a:r>
              <a:rPr lang="zh-CN" altLang="en-US" dirty="0" smtClean="0"/>
              <a:t>检疫措施</a:t>
            </a:r>
            <a:endParaRPr lang="zh-CN" altLang="en-US" dirty="0"/>
          </a:p>
        </p:txBody>
      </p:sp>
      <p:graphicFrame>
        <p:nvGraphicFramePr>
          <p:cNvPr id="6" name="图示 5"/>
          <p:cNvGraphicFramePr/>
          <p:nvPr/>
        </p:nvGraphicFramePr>
        <p:xfrm>
          <a:off x="428596" y="2071678"/>
          <a:ext cx="7929618"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200309280847_323672.jpg"/>
          <p:cNvPicPr>
            <a:picLocks noChangeAspect="1"/>
          </p:cNvPicPr>
          <p:nvPr/>
        </p:nvPicPr>
        <p:blipFill>
          <a:blip r:embed="rId8"/>
          <a:stretch>
            <a:fillRect/>
          </a:stretch>
        </p:blipFill>
        <p:spPr>
          <a:xfrm>
            <a:off x="3929058" y="2786058"/>
            <a:ext cx="4381504" cy="3857652"/>
          </a:xfrm>
          <a:prstGeom prst="rect">
            <a:avLst/>
          </a:prstGeom>
        </p:spPr>
      </p:pic>
      <p:pic>
        <p:nvPicPr>
          <p:cNvPr id="7" name="图片 6" descr="zhuanjia1.jpg"/>
          <p:cNvPicPr>
            <a:picLocks noChangeAspect="1"/>
          </p:cNvPicPr>
          <p:nvPr/>
        </p:nvPicPr>
        <p:blipFill>
          <a:blip r:embed="rId9"/>
          <a:stretch>
            <a:fillRect/>
          </a:stretch>
        </p:blipFill>
        <p:spPr>
          <a:xfrm>
            <a:off x="285720" y="2786058"/>
            <a:ext cx="3643338" cy="381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0991116397575.jpg"/>
          <p:cNvPicPr>
            <a:picLocks noChangeAspect="1"/>
          </p:cNvPicPr>
          <p:nvPr/>
        </p:nvPicPr>
        <p:blipFill>
          <a:blip r:embed="rId3" cstate="print"/>
          <a:stretch>
            <a:fillRect/>
          </a:stretch>
        </p:blipFill>
        <p:spPr>
          <a:xfrm>
            <a:off x="142844" y="2857496"/>
            <a:ext cx="4286280"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标题 1"/>
          <p:cNvSpPr>
            <a:spLocks noGrp="1"/>
          </p:cNvSpPr>
          <p:nvPr>
            <p:ph type="title"/>
          </p:nvPr>
        </p:nvSpPr>
        <p:spPr/>
        <p:txBody>
          <a:bodyPr/>
          <a:lstStyle/>
          <a:p>
            <a:r>
              <a:rPr lang="zh-CN" altLang="en-US" dirty="0" smtClean="0"/>
              <a:t>三、应急反应</a:t>
            </a:r>
            <a:endParaRPr lang="zh-CN" altLang="en-US" dirty="0"/>
          </a:p>
        </p:txBody>
      </p:sp>
      <p:sp>
        <p:nvSpPr>
          <p:cNvPr id="3" name="内容占位符 2"/>
          <p:cNvSpPr>
            <a:spLocks noGrp="1"/>
          </p:cNvSpPr>
          <p:nvPr>
            <p:ph idx="1"/>
          </p:nvPr>
        </p:nvSpPr>
        <p:spPr/>
        <p:txBody>
          <a:bodyPr/>
          <a:lstStyle/>
          <a:p>
            <a:r>
              <a:rPr lang="en-US" altLang="zh-CN" dirty="0" smtClean="0"/>
              <a:t>6、</a:t>
            </a:r>
            <a:r>
              <a:rPr lang="zh-CN" altLang="en-US" dirty="0" smtClean="0"/>
              <a:t>检疫措施</a:t>
            </a:r>
            <a:endParaRPr lang="zh-CN" altLang="en-US" dirty="0"/>
          </a:p>
        </p:txBody>
      </p:sp>
      <p:graphicFrame>
        <p:nvGraphicFramePr>
          <p:cNvPr id="6" name="图示 5"/>
          <p:cNvGraphicFramePr/>
          <p:nvPr/>
        </p:nvGraphicFramePr>
        <p:xfrm>
          <a:off x="428596" y="2071678"/>
          <a:ext cx="7929618" cy="1000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descr="1_1-1-21-312_20030427203128.jpg"/>
          <p:cNvPicPr>
            <a:picLocks noChangeAspect="1"/>
          </p:cNvPicPr>
          <p:nvPr/>
        </p:nvPicPr>
        <p:blipFill>
          <a:blip r:embed="rId9"/>
          <a:stretch>
            <a:fillRect/>
          </a:stretch>
        </p:blipFill>
        <p:spPr>
          <a:xfrm>
            <a:off x="4429124" y="2786058"/>
            <a:ext cx="4286250" cy="385765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pPr algn="ctr"/>
            <a:r>
              <a:rPr lang="zh-CN" altLang="en-US" sz="9600" i="1" dirty="0" smtClean="0">
                <a:latin typeface="华文行楷" pitchFamily="2" charset="-122"/>
                <a:ea typeface="华文行楷" pitchFamily="2" charset="-122"/>
              </a:rPr>
              <a:t>谢谢！</a:t>
            </a:r>
            <a:endParaRPr lang="zh-CN" altLang="en-US" sz="9600" i="1" dirty="0">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620688"/>
            <a:ext cx="7772400" cy="500065"/>
          </a:xfrm>
        </p:spPr>
        <p:txBody>
          <a:bodyPr>
            <a:normAutofit fontScale="90000"/>
          </a:bodyPr>
          <a:lstStyle/>
          <a:p>
            <a:r>
              <a:rPr lang="zh-CN" altLang="en-US" dirty="0" smtClean="0"/>
              <a:t>传染病的种类</a:t>
            </a:r>
            <a:endParaRPr lang="zh-CN" altLang="en-US" dirty="0"/>
          </a:p>
        </p:txBody>
      </p:sp>
      <p:sp>
        <p:nvSpPr>
          <p:cNvPr id="3" name="副标题 2"/>
          <p:cNvSpPr>
            <a:spLocks noGrp="1"/>
          </p:cNvSpPr>
          <p:nvPr>
            <p:ph type="subTitle" idx="1"/>
          </p:nvPr>
        </p:nvSpPr>
        <p:spPr>
          <a:xfrm>
            <a:off x="785786" y="1571612"/>
            <a:ext cx="7358114" cy="4500594"/>
          </a:xfrm>
        </p:spPr>
        <p:txBody>
          <a:bodyPr>
            <a:normAutofit/>
          </a:bodyPr>
          <a:lstStyle/>
          <a:p>
            <a:pPr algn="l">
              <a:lnSpc>
                <a:spcPct val="120000"/>
              </a:lnSpc>
              <a:spcBef>
                <a:spcPts val="600"/>
              </a:spcBef>
            </a:pPr>
            <a:r>
              <a:rPr lang="zh-CN" altLang="en-US" sz="1700" dirty="0"/>
              <a:t>甲类传染病（</a:t>
            </a:r>
            <a:r>
              <a:rPr lang="en-US" altLang="zh-CN" sz="1700" dirty="0"/>
              <a:t>2 </a:t>
            </a:r>
            <a:r>
              <a:rPr lang="zh-CN" altLang="en-US" sz="1700" dirty="0"/>
              <a:t>种</a:t>
            </a:r>
            <a:r>
              <a:rPr lang="zh-CN" altLang="en-US" sz="1700" dirty="0" smtClean="0"/>
              <a:t>）：</a:t>
            </a:r>
            <a:r>
              <a:rPr lang="zh-CN" altLang="en-US" sz="1700" dirty="0"/>
              <a:t>鼠疫、霍乱</a:t>
            </a:r>
            <a:r>
              <a:rPr lang="zh-CN" altLang="en-US" sz="1700" dirty="0" smtClean="0"/>
              <a:t>。</a:t>
            </a:r>
            <a:endParaRPr lang="zh-CN" altLang="en-US" sz="1700" dirty="0"/>
          </a:p>
          <a:p>
            <a:pPr algn="l">
              <a:lnSpc>
                <a:spcPct val="120000"/>
              </a:lnSpc>
              <a:spcBef>
                <a:spcPts val="600"/>
              </a:spcBef>
            </a:pPr>
            <a:r>
              <a:rPr lang="zh-CN" altLang="en-US" sz="1700" dirty="0"/>
              <a:t>乙类传染病（</a:t>
            </a:r>
            <a:r>
              <a:rPr lang="en-US" altLang="zh-CN" sz="1700" dirty="0"/>
              <a:t>26 </a:t>
            </a:r>
            <a:r>
              <a:rPr lang="zh-CN" altLang="en-US" sz="1700" dirty="0"/>
              <a:t>种</a:t>
            </a:r>
            <a:r>
              <a:rPr lang="zh-CN" altLang="en-US" sz="1700" dirty="0" smtClean="0"/>
              <a:t>）：</a:t>
            </a:r>
            <a:r>
              <a:rPr lang="zh-CN" altLang="en-US" sz="1700" dirty="0">
                <a:solidFill>
                  <a:srgbClr val="FF0000"/>
                </a:solidFill>
              </a:rPr>
              <a:t>传染性非典型肺炎</a:t>
            </a:r>
            <a:r>
              <a:rPr lang="zh-CN" altLang="en-US" sz="1700" dirty="0"/>
              <a:t>、艾滋病、病毒性肝炎、</a:t>
            </a:r>
          </a:p>
          <a:p>
            <a:pPr algn="l">
              <a:lnSpc>
                <a:spcPct val="120000"/>
              </a:lnSpc>
              <a:spcBef>
                <a:spcPts val="600"/>
              </a:spcBef>
            </a:pPr>
            <a:r>
              <a:rPr lang="zh-CN" altLang="en-US" sz="1700" dirty="0"/>
              <a:t>脊髓灰质炎、人感染高致病性禽流感、</a:t>
            </a:r>
            <a:r>
              <a:rPr lang="zh-CN" altLang="en-US" sz="1700" dirty="0">
                <a:solidFill>
                  <a:srgbClr val="FF0000"/>
                </a:solidFill>
              </a:rPr>
              <a:t>甲型</a:t>
            </a:r>
            <a:r>
              <a:rPr lang="en-US" altLang="zh-CN" sz="1700" dirty="0">
                <a:solidFill>
                  <a:srgbClr val="FF0000"/>
                </a:solidFill>
              </a:rPr>
              <a:t>H1N1 </a:t>
            </a:r>
            <a:r>
              <a:rPr lang="zh-CN" altLang="en-US" sz="1700" dirty="0">
                <a:solidFill>
                  <a:srgbClr val="FF0000"/>
                </a:solidFill>
              </a:rPr>
              <a:t>流感</a:t>
            </a:r>
            <a:r>
              <a:rPr lang="zh-CN" altLang="en-US" sz="1700" dirty="0"/>
              <a:t>、麻疹、流行性出血</a:t>
            </a:r>
          </a:p>
          <a:p>
            <a:pPr algn="l">
              <a:lnSpc>
                <a:spcPct val="120000"/>
              </a:lnSpc>
              <a:spcBef>
                <a:spcPts val="600"/>
              </a:spcBef>
            </a:pPr>
            <a:r>
              <a:rPr lang="zh-CN" altLang="en-US" sz="1700" dirty="0"/>
              <a:t>热、狂犬病、流行性乙型脑炎、登革热、炭疽、细菌性和阿米巴性痢疾、</a:t>
            </a:r>
          </a:p>
          <a:p>
            <a:pPr algn="l">
              <a:lnSpc>
                <a:spcPct val="120000"/>
              </a:lnSpc>
              <a:spcBef>
                <a:spcPts val="600"/>
              </a:spcBef>
            </a:pPr>
            <a:r>
              <a:rPr lang="zh-CN" altLang="en-US" sz="1700" dirty="0"/>
              <a:t>肺结核、伤寒和副伤寒、流行性脑脊髓膜炎、百日咳、白喉、新生儿破伤</a:t>
            </a:r>
          </a:p>
          <a:p>
            <a:pPr algn="l">
              <a:lnSpc>
                <a:spcPct val="120000"/>
              </a:lnSpc>
              <a:spcBef>
                <a:spcPts val="600"/>
              </a:spcBef>
            </a:pPr>
            <a:r>
              <a:rPr lang="zh-CN" altLang="en-US" sz="1700" dirty="0"/>
              <a:t>风、猩红热、布鲁氏菌病、淋病、梅毒、钩端螺旋体病、血吸虫病、疟疾。</a:t>
            </a:r>
          </a:p>
          <a:p>
            <a:pPr algn="l">
              <a:lnSpc>
                <a:spcPct val="120000"/>
              </a:lnSpc>
              <a:spcBef>
                <a:spcPts val="600"/>
              </a:spcBef>
            </a:pPr>
            <a:r>
              <a:rPr lang="zh-CN" altLang="en-US" sz="1700" dirty="0"/>
              <a:t>丙类传染病（</a:t>
            </a:r>
            <a:r>
              <a:rPr lang="en-US" altLang="zh-CN" sz="1700" dirty="0"/>
              <a:t>11 </a:t>
            </a:r>
            <a:r>
              <a:rPr lang="zh-CN" altLang="en-US" sz="1700" dirty="0"/>
              <a:t>种</a:t>
            </a:r>
            <a:r>
              <a:rPr lang="zh-CN" altLang="en-US" sz="1700" dirty="0" smtClean="0"/>
              <a:t>）：</a:t>
            </a:r>
            <a:r>
              <a:rPr lang="zh-CN" altLang="en-US" sz="1700" dirty="0"/>
              <a:t>流行性感冒、流行性腮腺炎、风疹、急性</a:t>
            </a:r>
          </a:p>
          <a:p>
            <a:pPr algn="l">
              <a:lnSpc>
                <a:spcPct val="120000"/>
              </a:lnSpc>
              <a:spcBef>
                <a:spcPts val="600"/>
              </a:spcBef>
            </a:pPr>
            <a:r>
              <a:rPr lang="zh-CN" altLang="en-US" sz="1700" dirty="0"/>
              <a:t>出血性结膜炎、麻风病、流行性和地方性斑疹伤寒、黑热病、包虫病、丝</a:t>
            </a:r>
          </a:p>
          <a:p>
            <a:pPr algn="l">
              <a:lnSpc>
                <a:spcPct val="120000"/>
              </a:lnSpc>
              <a:spcBef>
                <a:spcPts val="600"/>
              </a:spcBef>
            </a:pPr>
            <a:r>
              <a:rPr lang="zh-CN" altLang="en-US" sz="1700" dirty="0"/>
              <a:t>虫病，除霍乱、细菌性和阿米巴性痢疾、伤寒和副伤寒以外的感染性腹泻</a:t>
            </a:r>
          </a:p>
          <a:p>
            <a:pPr algn="l">
              <a:lnSpc>
                <a:spcPct val="120000"/>
              </a:lnSpc>
              <a:spcBef>
                <a:spcPts val="600"/>
              </a:spcBef>
            </a:pPr>
            <a:r>
              <a:rPr lang="zh-CN" altLang="en-US" sz="1700" dirty="0"/>
              <a:t>病、手足口病。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28600" y="1268760"/>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rtl="0" eaLnBrk="1" fontAlgn="base" hangingPunct="1">
              <a:spcBef>
                <a:spcPct val="20000"/>
              </a:spcBef>
              <a:spcAft>
                <a:spcPct val="0"/>
              </a:spcAft>
              <a:buClr>
                <a:schemeClr val="hlink"/>
              </a:buClr>
              <a:buFont typeface="Wingdings" pitchFamily="2" charset="2"/>
              <a:buNone/>
              <a:defRPr sz="32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1pPr>
            <a:lvl2pPr marL="457200" indent="0" algn="ctr" rtl="0" eaLnBrk="1" fontAlgn="base" hangingPunct="1">
              <a:spcBef>
                <a:spcPct val="20000"/>
              </a:spcBef>
              <a:spcAft>
                <a:spcPct val="0"/>
              </a:spcAft>
              <a:buClr>
                <a:schemeClr val="accent1"/>
              </a:buClr>
              <a:buFont typeface="Wingdings" pitchFamily="2" charset="2"/>
              <a:buNone/>
              <a:defRPr sz="32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2pPr>
            <a:lvl3pPr marL="914400" indent="0" algn="ctr" rtl="0" eaLnBrk="1" fontAlgn="base" hangingPunct="1">
              <a:spcBef>
                <a:spcPct val="20000"/>
              </a:spcBef>
              <a:spcAft>
                <a:spcPct val="0"/>
              </a:spcAft>
              <a:buClr>
                <a:schemeClr val="tx1"/>
              </a:buClr>
              <a:buNone/>
              <a:defRPr sz="28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3pPr>
            <a:lvl4pPr marL="1371600" indent="0" algn="ctr" rtl="0" eaLnBrk="1" fontAlgn="base" hangingPunct="1">
              <a:spcBef>
                <a:spcPct val="20000"/>
              </a:spcBef>
              <a:spcAft>
                <a:spcPct val="0"/>
              </a:spcAft>
              <a:buNone/>
              <a:defRPr sz="24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4pPr>
            <a:lvl5pPr marL="1828800" indent="0" algn="ctr" rtl="0" eaLnBrk="1" fontAlgn="base" hangingPunct="1">
              <a:spcBef>
                <a:spcPct val="20000"/>
              </a:spcBef>
              <a:spcAft>
                <a:spcPct val="0"/>
              </a:spcAft>
              <a:buNone/>
              <a:defRPr sz="24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5pPr>
            <a:lvl6pPr marL="2286000" indent="0" algn="ctr" rtl="0" eaLnBrk="1" fontAlgn="base" hangingPunct="1">
              <a:spcBef>
                <a:spcPct val="20000"/>
              </a:spcBef>
              <a:spcAft>
                <a:spcPct val="0"/>
              </a:spcAft>
              <a:buNone/>
              <a:defRPr sz="2000">
                <a:solidFill>
                  <a:schemeClr val="tx1">
                    <a:tint val="75000"/>
                  </a:schemeClr>
                </a:solidFill>
                <a:latin typeface="+mj-lt"/>
              </a:defRPr>
            </a:lvl6pPr>
            <a:lvl7pPr marL="2743200" indent="0" algn="ctr" rtl="0" eaLnBrk="1" fontAlgn="base" hangingPunct="1">
              <a:spcBef>
                <a:spcPct val="20000"/>
              </a:spcBef>
              <a:spcAft>
                <a:spcPct val="0"/>
              </a:spcAft>
              <a:buNone/>
              <a:defRPr sz="2000">
                <a:solidFill>
                  <a:schemeClr val="tx1">
                    <a:tint val="75000"/>
                  </a:schemeClr>
                </a:solidFill>
                <a:latin typeface="+mj-lt"/>
              </a:defRPr>
            </a:lvl7pPr>
            <a:lvl8pPr marL="3200400" indent="0" algn="ctr" rtl="0" eaLnBrk="1" fontAlgn="base" hangingPunct="1">
              <a:spcBef>
                <a:spcPct val="20000"/>
              </a:spcBef>
              <a:spcAft>
                <a:spcPct val="0"/>
              </a:spcAft>
              <a:buNone/>
              <a:defRPr sz="2000">
                <a:solidFill>
                  <a:schemeClr val="tx1">
                    <a:tint val="75000"/>
                  </a:schemeClr>
                </a:solidFill>
                <a:latin typeface="+mj-lt"/>
              </a:defRPr>
            </a:lvl8pPr>
            <a:lvl9pPr marL="3657600" indent="0" algn="ctr" rtl="0" eaLnBrk="1" fontAlgn="base" hangingPunct="1">
              <a:spcBef>
                <a:spcPct val="20000"/>
              </a:spcBef>
              <a:spcAft>
                <a:spcPct val="0"/>
              </a:spcAft>
              <a:buNone/>
              <a:defRPr sz="2000">
                <a:solidFill>
                  <a:schemeClr val="tx1">
                    <a:tint val="75000"/>
                  </a:schemeClr>
                </a:solidFill>
                <a:latin typeface="+mj-lt"/>
              </a:defRPr>
            </a:lvl9pPr>
          </a:lstStyle>
          <a:p>
            <a:pPr algn="just">
              <a:lnSpc>
                <a:spcPct val="120000"/>
              </a:lnSpc>
            </a:pPr>
            <a:r>
              <a:rPr lang="zh-CN" altLang="en-US" dirty="0" smtClean="0"/>
              <a:t>一类动物疫病（</a:t>
            </a:r>
            <a:r>
              <a:rPr lang="en-US" altLang="zh-CN" dirty="0" smtClean="0"/>
              <a:t>17</a:t>
            </a:r>
            <a:r>
              <a:rPr lang="zh-CN" altLang="en-US" dirty="0" smtClean="0"/>
              <a:t>种）</a:t>
            </a:r>
            <a:r>
              <a:rPr lang="en-US" altLang="zh-CN" dirty="0" smtClean="0"/>
              <a:t>:</a:t>
            </a:r>
            <a:r>
              <a:rPr lang="zh-CN" altLang="en-US" dirty="0" smtClean="0"/>
              <a:t>口蹄疫、猪水泡病、猪瘟、</a:t>
            </a:r>
            <a:r>
              <a:rPr lang="zh-CN" altLang="en-US" dirty="0" smtClean="0">
                <a:solidFill>
                  <a:srgbClr val="FF0000"/>
                </a:solidFill>
              </a:rPr>
              <a:t>非洲猪瘟</a:t>
            </a:r>
            <a:r>
              <a:rPr lang="zh-CN" altLang="en-US" dirty="0" smtClean="0"/>
              <a:t>、高致病性猪蓝耳病、非洲马瘟、牛瘟、 传染性胸膜肺炎、牛海绵状脑病、痒病、蓝舌病、小反刍兽疫、绵羊痘和山羊痘、高致病性禽流感、新城疫、鲤春病毒血症、白斑综合征 。</a:t>
            </a:r>
            <a:endParaRPr lang="en-US" altLang="zh-CN" dirty="0" smtClean="0"/>
          </a:p>
          <a:p>
            <a:pPr algn="just">
              <a:lnSpc>
                <a:spcPct val="120000"/>
              </a:lnSpc>
            </a:pPr>
            <a:r>
              <a:rPr lang="zh-CN" altLang="en-US" dirty="0" smtClean="0"/>
              <a:t>二类动物病：狂犬病、布鲁氏菌病、炭疽、伪狂犬病、魏氏梭菌病、副结核病、弓形虫病、棘球蚴病、钩端螺旋体病 。</a:t>
            </a:r>
            <a:endParaRPr lang="en-US" altLang="zh-CN" dirty="0" smtClean="0"/>
          </a:p>
          <a:p>
            <a:pPr algn="just">
              <a:lnSpc>
                <a:spcPct val="120000"/>
              </a:lnSpc>
            </a:pPr>
            <a:r>
              <a:rPr lang="zh-CN" altLang="en-US" dirty="0" smtClean="0"/>
              <a:t>三类动物疫病 ：黑腿病、李氏杆菌病、类鼻疽、放线菌病、肝片吸虫病、丝虫病</a:t>
            </a:r>
            <a:endParaRPr lang="zh-CN" altLang="en-US" dirty="0"/>
          </a:p>
        </p:txBody>
      </p:sp>
      <p:sp>
        <p:nvSpPr>
          <p:cNvPr id="7" name="标题 1"/>
          <p:cNvSpPr txBox="1">
            <a:spLocks/>
          </p:cNvSpPr>
          <p:nvPr/>
        </p:nvSpPr>
        <p:spPr bwMode="auto">
          <a:xfrm>
            <a:off x="1066800" y="5334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fontAlgn="base" hangingPunct="1">
              <a:spcBef>
                <a:spcPct val="0"/>
              </a:spcBef>
              <a:spcAft>
                <a:spcPct val="0"/>
              </a:spcAft>
              <a:defRPr sz="3600" b="1" spc="50">
                <a:ln w="11430"/>
                <a:gradFill>
                  <a:gsLst>
                    <a:gs pos="25000">
                      <a:schemeClr val="accent2">
                        <a:satMod val="155000"/>
                      </a:schemeClr>
                    </a:gs>
                    <a:gs pos="100000">
                      <a:schemeClr val="accent2">
                        <a:shade val="45000"/>
                        <a:satMod val="165000"/>
                      </a:schemeClr>
                    </a:gs>
                  </a:gsLst>
                  <a:lin ang="5400000"/>
                </a:gradFill>
                <a:latin typeface="方正大黑简体" pitchFamily="65" charset="-122"/>
                <a:ea typeface="方正大黑简体" pitchFamily="65" charset="-122"/>
                <a:cs typeface="方正大黑简体"/>
              </a:defRPr>
            </a:lvl1pPr>
            <a:lvl2pPr algn="ctr" rtl="0" eaLnBrk="1" fontAlgn="base" hangingPunct="1">
              <a:spcBef>
                <a:spcPct val="0"/>
              </a:spcBef>
              <a:spcAft>
                <a:spcPct val="0"/>
              </a:spcAft>
              <a:defRPr sz="3600" b="1">
                <a:solidFill>
                  <a:schemeClr val="tx1"/>
                </a:solidFill>
                <a:latin typeface="方正大黑简体"/>
                <a:ea typeface="方正大黑简体"/>
                <a:cs typeface="方正大黑简体"/>
              </a:defRPr>
            </a:lvl2pPr>
            <a:lvl3pPr algn="ctr" rtl="0" eaLnBrk="1" fontAlgn="base" hangingPunct="1">
              <a:spcBef>
                <a:spcPct val="0"/>
              </a:spcBef>
              <a:spcAft>
                <a:spcPct val="0"/>
              </a:spcAft>
              <a:defRPr sz="3600" b="1">
                <a:solidFill>
                  <a:schemeClr val="tx1"/>
                </a:solidFill>
                <a:latin typeface="方正大黑简体"/>
                <a:ea typeface="方正大黑简体"/>
                <a:cs typeface="方正大黑简体"/>
              </a:defRPr>
            </a:lvl3pPr>
            <a:lvl4pPr algn="ctr" rtl="0" eaLnBrk="1" fontAlgn="base" hangingPunct="1">
              <a:spcBef>
                <a:spcPct val="0"/>
              </a:spcBef>
              <a:spcAft>
                <a:spcPct val="0"/>
              </a:spcAft>
              <a:defRPr sz="3600" b="1">
                <a:solidFill>
                  <a:schemeClr val="tx1"/>
                </a:solidFill>
                <a:latin typeface="方正大黑简体"/>
                <a:ea typeface="方正大黑简体"/>
                <a:cs typeface="方正大黑简体"/>
              </a:defRPr>
            </a:lvl4pPr>
            <a:lvl5pPr algn="ctr" rtl="0" eaLnBrk="1" fontAlgn="base" hangingPunct="1">
              <a:spcBef>
                <a:spcPct val="0"/>
              </a:spcBef>
              <a:spcAft>
                <a:spcPct val="0"/>
              </a:spcAft>
              <a:defRPr sz="3600" b="1">
                <a:solidFill>
                  <a:schemeClr val="tx1"/>
                </a:solidFill>
                <a:latin typeface="方正大黑简体"/>
                <a:ea typeface="方正大黑简体"/>
                <a:cs typeface="方正大黑简体"/>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zh-CN" altLang="en-US" smtClean="0"/>
              <a:t>动物疫病的种类</a:t>
            </a:r>
            <a:endParaRPr lang="zh-CN" altLang="en-US" dirty="0"/>
          </a:p>
        </p:txBody>
      </p:sp>
    </p:spTree>
    <p:extLst>
      <p:ext uri="{BB962C8B-B14F-4D97-AF65-F5344CB8AC3E}">
        <p14:creationId xmlns:p14="http://schemas.microsoft.com/office/powerpoint/2010/main" val="156813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69776"/>
            <a:ext cx="8229600" cy="1143000"/>
          </a:xfrm>
        </p:spPr>
        <p:txBody>
          <a:bodyPr/>
          <a:lstStyle/>
          <a:p>
            <a:r>
              <a:rPr lang="zh-CN" altLang="en-US" dirty="0" smtClean="0"/>
              <a:t>传染病传播的条件</a:t>
            </a:r>
            <a:endParaRPr lang="zh-CN" altLang="en-US" dirty="0"/>
          </a:p>
        </p:txBody>
      </p:sp>
      <p:sp>
        <p:nvSpPr>
          <p:cNvPr id="3" name="内容占位符 2"/>
          <p:cNvSpPr>
            <a:spLocks noGrp="1"/>
          </p:cNvSpPr>
          <p:nvPr>
            <p:ph idx="1"/>
          </p:nvPr>
        </p:nvSpPr>
        <p:spPr>
          <a:xfrm>
            <a:off x="571472" y="1785926"/>
            <a:ext cx="5857916" cy="4525963"/>
          </a:xfrm>
        </p:spPr>
        <p:txBody>
          <a:bodyPr/>
          <a:lstStyle/>
          <a:p>
            <a:r>
              <a:rPr lang="zh-CN" altLang="en-US" dirty="0" smtClean="0"/>
              <a:t>传染源</a:t>
            </a:r>
            <a:endParaRPr lang="en-US" altLang="zh-CN" dirty="0" smtClean="0"/>
          </a:p>
          <a:p>
            <a:endParaRPr lang="en-US" altLang="zh-CN" dirty="0"/>
          </a:p>
          <a:p>
            <a:r>
              <a:rPr lang="zh-CN" altLang="en-US" dirty="0" smtClean="0"/>
              <a:t>传播途径</a:t>
            </a:r>
            <a:endParaRPr lang="en-US" altLang="zh-CN" dirty="0" smtClean="0"/>
          </a:p>
          <a:p>
            <a:endParaRPr lang="en-US" altLang="zh-CN" dirty="0"/>
          </a:p>
          <a:p>
            <a:r>
              <a:rPr lang="zh-CN" altLang="en-US" dirty="0" smtClean="0"/>
              <a:t>易感人群</a:t>
            </a:r>
            <a:endParaRPr lang="zh-CN" altLang="en-US" dirty="0"/>
          </a:p>
        </p:txBody>
      </p:sp>
      <p:pic>
        <p:nvPicPr>
          <p:cNvPr id="6" name="图片 5" descr="chezhan011.jpg"/>
          <p:cNvPicPr>
            <a:picLocks noChangeAspect="1"/>
          </p:cNvPicPr>
          <p:nvPr/>
        </p:nvPicPr>
        <p:blipFill>
          <a:blip r:embed="rId3"/>
          <a:stretch>
            <a:fillRect/>
          </a:stretch>
        </p:blipFill>
        <p:spPr>
          <a:xfrm>
            <a:off x="5143504" y="1857364"/>
            <a:ext cx="3810000" cy="2562225"/>
          </a:xfrm>
          <a:prstGeom prst="rect">
            <a:avLst/>
          </a:prstGeom>
        </p:spPr>
      </p:pic>
      <p:pic>
        <p:nvPicPr>
          <p:cNvPr id="4" name="图片 3" descr="20100112093822eecb2.jpg"/>
          <p:cNvPicPr>
            <a:picLocks noChangeAspect="1"/>
          </p:cNvPicPr>
          <p:nvPr/>
        </p:nvPicPr>
        <p:blipFill>
          <a:blip r:embed="rId4"/>
          <a:stretch>
            <a:fillRect/>
          </a:stretch>
        </p:blipFill>
        <p:spPr>
          <a:xfrm>
            <a:off x="2794000" y="1428736"/>
            <a:ext cx="2778132" cy="3429024"/>
          </a:xfrm>
          <a:prstGeom prst="rect">
            <a:avLst/>
          </a:prstGeom>
        </p:spPr>
      </p:pic>
      <p:pic>
        <p:nvPicPr>
          <p:cNvPr id="5" name="图片 4" descr="131379606_101n.jpg"/>
          <p:cNvPicPr>
            <a:picLocks noChangeAspect="1"/>
          </p:cNvPicPr>
          <p:nvPr/>
        </p:nvPicPr>
        <p:blipFill>
          <a:blip r:embed="rId5"/>
          <a:stretch>
            <a:fillRect/>
          </a:stretch>
        </p:blipFill>
        <p:spPr>
          <a:xfrm>
            <a:off x="4714876" y="4143380"/>
            <a:ext cx="3786182" cy="255777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dirty="0" smtClean="0"/>
              <a:t>二、应对突发公共卫生事件的法律法规</a:t>
            </a:r>
            <a:endParaRPr lang="zh-CN" altLang="en-US" sz="3200" dirty="0"/>
          </a:p>
        </p:txBody>
      </p:sp>
      <p:sp>
        <p:nvSpPr>
          <p:cNvPr id="3" name="内容占位符 2"/>
          <p:cNvSpPr>
            <a:spLocks noGrp="1"/>
          </p:cNvSpPr>
          <p:nvPr>
            <p:ph idx="1"/>
          </p:nvPr>
        </p:nvSpPr>
        <p:spPr/>
        <p:txBody>
          <a:bodyPr/>
          <a:lstStyle/>
          <a:p>
            <a:endParaRPr lang="en-US" altLang="zh-CN" dirty="0" smtClean="0"/>
          </a:p>
          <a:p>
            <a:r>
              <a:rPr lang="en-US" altLang="zh-CN" dirty="0" smtClean="0"/>
              <a:t>《</a:t>
            </a:r>
            <a:r>
              <a:rPr lang="zh-CN" altLang="en-US" dirty="0"/>
              <a:t>中华人民共和国传染病防治法</a:t>
            </a:r>
            <a:r>
              <a:rPr lang="en-US" altLang="zh-CN" dirty="0" smtClean="0"/>
              <a:t>》</a:t>
            </a:r>
          </a:p>
          <a:p>
            <a:r>
              <a:rPr lang="en-US" altLang="zh-CN" dirty="0" smtClean="0"/>
              <a:t>《</a:t>
            </a:r>
            <a:r>
              <a:rPr lang="zh-CN" altLang="en-US" dirty="0"/>
              <a:t>中华人民共和国国境卫生检疫法</a:t>
            </a:r>
            <a:r>
              <a:rPr lang="en-US" altLang="zh-CN" dirty="0" smtClean="0"/>
              <a:t>》</a:t>
            </a:r>
          </a:p>
          <a:p>
            <a:endParaRPr lang="en-US" altLang="zh-CN" dirty="0" smtClean="0"/>
          </a:p>
          <a:p>
            <a:r>
              <a:rPr lang="en-US" altLang="zh-CN" dirty="0" smtClean="0"/>
              <a:t>《</a:t>
            </a:r>
            <a:r>
              <a:rPr lang="zh-CN" altLang="en-US" dirty="0"/>
              <a:t>中华人民共和国动物防疫法</a:t>
            </a:r>
            <a:r>
              <a:rPr lang="en-US" altLang="zh-CN" dirty="0" smtClean="0"/>
              <a:t>》</a:t>
            </a:r>
          </a:p>
          <a:p>
            <a:r>
              <a:rPr lang="en-US" altLang="zh-CN" dirty="0" smtClean="0"/>
              <a:t>《</a:t>
            </a:r>
            <a:r>
              <a:rPr lang="zh-CN" altLang="en-US" dirty="0"/>
              <a:t>中华人民共和国进出境动植物检疫法</a:t>
            </a:r>
            <a:r>
              <a:rPr lang="en-US" altLang="zh-CN" dirty="0"/>
              <a:t>》</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dirty="0" smtClean="0"/>
              <a:t>二、应对突发公共卫生事件的法律法规</a:t>
            </a:r>
            <a:endParaRPr lang="zh-CN" altLang="en-US" sz="3600" dirty="0"/>
          </a:p>
        </p:txBody>
      </p:sp>
      <p:sp>
        <p:nvSpPr>
          <p:cNvPr id="3" name="内容占位符 2"/>
          <p:cNvSpPr>
            <a:spLocks noGrp="1"/>
          </p:cNvSpPr>
          <p:nvPr>
            <p:ph idx="1"/>
          </p:nvPr>
        </p:nvSpPr>
        <p:spPr/>
        <p:txBody>
          <a:bodyPr/>
          <a:lstStyle/>
          <a:p>
            <a:r>
              <a:rPr lang="en-US" altLang="zh-CN" dirty="0" smtClean="0"/>
              <a:t>《</a:t>
            </a:r>
            <a:r>
              <a:rPr lang="zh-CN" altLang="en-US" dirty="0" smtClean="0"/>
              <a:t>突发公共卫生事件应急条例</a:t>
            </a:r>
            <a:r>
              <a:rPr lang="en-US" altLang="zh-CN" dirty="0" smtClean="0"/>
              <a:t>》</a:t>
            </a:r>
          </a:p>
          <a:p>
            <a:r>
              <a:rPr lang="en-US" altLang="zh-CN" dirty="0" smtClean="0"/>
              <a:t>《</a:t>
            </a:r>
            <a:r>
              <a:rPr lang="zh-CN" altLang="en-US" dirty="0" smtClean="0"/>
              <a:t>国内交通卫生检疫条例</a:t>
            </a:r>
            <a:r>
              <a:rPr lang="en-US" altLang="zh-CN" dirty="0" smtClean="0"/>
              <a:t>》</a:t>
            </a:r>
          </a:p>
          <a:p>
            <a:endParaRPr lang="en-US" altLang="zh-CN" dirty="0"/>
          </a:p>
          <a:p>
            <a:r>
              <a:rPr lang="en-US" altLang="zh-CN" dirty="0" smtClean="0"/>
              <a:t>《</a:t>
            </a:r>
            <a:r>
              <a:rPr lang="zh-CN" altLang="en-US" dirty="0" smtClean="0"/>
              <a:t>重大</a:t>
            </a:r>
            <a:r>
              <a:rPr lang="zh-CN" altLang="en-US" dirty="0"/>
              <a:t>动物疫情应急</a:t>
            </a:r>
            <a:r>
              <a:rPr lang="zh-CN" altLang="en-US" dirty="0" smtClean="0"/>
              <a:t>条例</a:t>
            </a:r>
            <a:r>
              <a:rPr lang="en-US" altLang="zh-CN" dirty="0" smtClean="0"/>
              <a:t>》</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dirty="0" smtClean="0"/>
              <a:t>二、应对突发公共卫生事件的法律法规</a:t>
            </a:r>
            <a:endParaRPr lang="zh-CN" altLang="en-US" sz="3600" dirty="0"/>
          </a:p>
        </p:txBody>
      </p:sp>
      <p:sp>
        <p:nvSpPr>
          <p:cNvPr id="3" name="内容占位符 2"/>
          <p:cNvSpPr>
            <a:spLocks noGrp="1"/>
          </p:cNvSpPr>
          <p:nvPr>
            <p:ph idx="1"/>
          </p:nvPr>
        </p:nvSpPr>
        <p:spPr/>
        <p:txBody>
          <a:bodyPr/>
          <a:lstStyle/>
          <a:p>
            <a:r>
              <a:rPr lang="zh-CN" altLang="en-US" dirty="0" smtClean="0"/>
              <a:t>国家</a:t>
            </a:r>
            <a:r>
              <a:rPr lang="zh-CN" altLang="en-US" dirty="0"/>
              <a:t>突发公共卫生事件应急</a:t>
            </a:r>
            <a:r>
              <a:rPr lang="zh-CN" altLang="en-US" dirty="0" smtClean="0"/>
              <a:t>预案</a:t>
            </a:r>
            <a:endParaRPr lang="en-US" altLang="zh-CN" dirty="0" smtClean="0"/>
          </a:p>
          <a:p>
            <a:endParaRPr lang="en-US" altLang="zh-CN" dirty="0" smtClean="0"/>
          </a:p>
          <a:p>
            <a:r>
              <a:rPr lang="zh-CN" altLang="en-US" dirty="0" smtClean="0"/>
              <a:t>国家</a:t>
            </a:r>
            <a:r>
              <a:rPr lang="zh-CN" altLang="en-US" dirty="0"/>
              <a:t>突发公共事件医疗卫生救援应急</a:t>
            </a:r>
            <a:r>
              <a:rPr lang="zh-CN" altLang="en-US" dirty="0" smtClean="0"/>
              <a:t>预案</a:t>
            </a:r>
            <a:endParaRPr lang="en-US" altLang="zh-CN" dirty="0" smtClean="0"/>
          </a:p>
          <a:p>
            <a:endParaRPr lang="zh-CN" altLang="en-US" dirty="0"/>
          </a:p>
          <a:p>
            <a:r>
              <a:rPr lang="zh-CN" altLang="en-US" dirty="0" smtClean="0"/>
              <a:t>国家</a:t>
            </a:r>
            <a:r>
              <a:rPr lang="zh-CN" altLang="en-US" dirty="0"/>
              <a:t>突发重大动物疫情应急</a:t>
            </a:r>
            <a:r>
              <a:rPr lang="zh-CN" altLang="en-US" dirty="0" smtClean="0"/>
              <a:t>预案</a:t>
            </a:r>
            <a:endParaRPr lang="en-US" altLang="zh-CN" dirty="0" smtClean="0"/>
          </a:p>
          <a:p>
            <a:endParaRPr lang="en-US" altLang="zh-CN" b="1" dirty="0"/>
          </a:p>
          <a:p>
            <a:r>
              <a:rPr lang="zh-CN" altLang="en-US" dirty="0"/>
              <a:t>国内交通卫生检疫条例实施方案</a:t>
            </a:r>
            <a:endParaRPr lang="en-US" altLang="zh-CN" b="1" dirty="0" smtClean="0"/>
          </a:p>
          <a:p>
            <a:endParaRPr lang="en-US" altLang="zh-CN" b="1" dirty="0"/>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三、应急处置</a:t>
            </a:r>
            <a:endParaRPr lang="zh-CN" altLang="en-US" dirty="0"/>
          </a:p>
        </p:txBody>
      </p:sp>
      <p:sp>
        <p:nvSpPr>
          <p:cNvPr id="3" name="内容占位符 2"/>
          <p:cNvSpPr>
            <a:spLocks noGrp="1"/>
          </p:cNvSpPr>
          <p:nvPr>
            <p:ph idx="1"/>
          </p:nvPr>
        </p:nvSpPr>
        <p:spPr/>
        <p:txBody>
          <a:bodyPr/>
          <a:lstStyle/>
          <a:p>
            <a:endParaRPr lang="en-US" altLang="zh-CN" dirty="0" smtClean="0"/>
          </a:p>
          <a:p>
            <a:r>
              <a:rPr lang="en-US" altLang="zh-CN" dirty="0" smtClean="0"/>
              <a:t>1、</a:t>
            </a:r>
            <a:r>
              <a:rPr lang="zh-CN" altLang="en-US" dirty="0" smtClean="0"/>
              <a:t>应急处置的原则：</a:t>
            </a:r>
            <a:endParaRPr lang="en-US" altLang="zh-CN" dirty="0" smtClean="0"/>
          </a:p>
          <a:p>
            <a:endParaRPr lang="en-US" altLang="zh-CN" dirty="0" smtClean="0"/>
          </a:p>
          <a:p>
            <a:r>
              <a:rPr lang="zh-CN" altLang="en-US" dirty="0" smtClean="0">
                <a:solidFill>
                  <a:srgbClr val="FF0000"/>
                </a:solidFill>
              </a:rPr>
              <a:t>最大限度地控制</a:t>
            </a:r>
            <a:r>
              <a:rPr lang="zh-CN" altLang="en-US" dirty="0" smtClean="0"/>
              <a:t>检疫传染病的传播、扩散，</a:t>
            </a:r>
            <a:endParaRPr lang="en-US" altLang="zh-CN" dirty="0" smtClean="0"/>
          </a:p>
          <a:p>
            <a:endParaRPr lang="en-US" altLang="zh-CN" dirty="0" smtClean="0"/>
          </a:p>
          <a:p>
            <a:r>
              <a:rPr lang="zh-CN" altLang="en-US" dirty="0" smtClean="0">
                <a:solidFill>
                  <a:srgbClr val="FF0000"/>
                </a:solidFill>
              </a:rPr>
              <a:t>最小限度地干扰</a:t>
            </a:r>
            <a:r>
              <a:rPr lang="zh-CN" altLang="en-US" dirty="0" smtClean="0"/>
              <a:t>交通运输及社会经济发展。</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冯部长PPT汇总稿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方正大黑简体">
      <a:majorFont>
        <a:latin typeface="方正大黑简体"/>
        <a:ea typeface="方正大黑简体"/>
        <a:cs typeface=""/>
      </a:majorFont>
      <a:minorFont>
        <a:latin typeface="方正大黑简体"/>
        <a:ea typeface="方正大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4925" cap="rnd">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ample 1">
        <a:dk1>
          <a:srgbClr val="9966FF"/>
        </a:dk1>
        <a:lt1>
          <a:srgbClr val="B6D1F6"/>
        </a:lt1>
        <a:dk2>
          <a:srgbClr val="660066"/>
        </a:dk2>
        <a:lt2>
          <a:srgbClr val="FFFFFF"/>
        </a:lt2>
        <a:accent1>
          <a:srgbClr val="6699FF"/>
        </a:accent1>
        <a:accent2>
          <a:srgbClr val="35C7B6"/>
        </a:accent2>
        <a:accent3>
          <a:srgbClr val="B8AAB8"/>
        </a:accent3>
        <a:accent4>
          <a:srgbClr val="9BB2D2"/>
        </a:accent4>
        <a:accent5>
          <a:srgbClr val="B8CAFF"/>
        </a:accent5>
        <a:accent6>
          <a:srgbClr val="2FB4A5"/>
        </a:accent6>
        <a:hlink>
          <a:srgbClr val="FFCC99"/>
        </a:hlink>
        <a:folHlink>
          <a:srgbClr val="CCCC00"/>
        </a:folHlink>
      </a:clrScheme>
      <a:clrMap bg1="dk2" tx1="lt1" bg2="dk1" tx2="lt2" accent1="accent1" accent2="accent2" accent3="accent3" accent4="accent4" accent5="accent5" accent6="accent6" hlink="hlink" folHlink="folHlink"/>
    </a:extraClrScheme>
    <a:extraClrScheme>
      <a:clrScheme name="sample 2">
        <a:dk1>
          <a:srgbClr val="33CCCC"/>
        </a:dk1>
        <a:lt1>
          <a:srgbClr val="B6D1F6"/>
        </a:lt1>
        <a:dk2>
          <a:srgbClr val="006666"/>
        </a:dk2>
        <a:lt2>
          <a:srgbClr val="FFFFFF"/>
        </a:lt2>
        <a:accent1>
          <a:srgbClr val="33CCFF"/>
        </a:accent1>
        <a:accent2>
          <a:srgbClr val="6ABA42"/>
        </a:accent2>
        <a:accent3>
          <a:srgbClr val="AAB8B8"/>
        </a:accent3>
        <a:accent4>
          <a:srgbClr val="9BB2D2"/>
        </a:accent4>
        <a:accent5>
          <a:srgbClr val="ADE2FF"/>
        </a:accent5>
        <a:accent6>
          <a:srgbClr val="5FA83B"/>
        </a:accent6>
        <a:hlink>
          <a:srgbClr val="FF9900"/>
        </a:hlink>
        <a:folHlink>
          <a:srgbClr val="6289D8"/>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4BAAF1"/>
        </a:accent1>
        <a:accent2>
          <a:srgbClr val="91D969"/>
        </a:accent2>
        <a:accent3>
          <a:srgbClr val="AAADCA"/>
        </a:accent3>
        <a:accent4>
          <a:srgbClr val="97C1D6"/>
        </a:accent4>
        <a:accent5>
          <a:srgbClr val="B1D2F7"/>
        </a:accent5>
        <a:accent6>
          <a:srgbClr val="83C45E"/>
        </a:accent6>
        <a:hlink>
          <a:srgbClr val="85AEFF"/>
        </a:hlink>
        <a:folHlink>
          <a:srgbClr val="B9B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db2004137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9966FF"/>
        </a:dk1>
        <a:lt1>
          <a:srgbClr val="B6D1F6"/>
        </a:lt1>
        <a:dk2>
          <a:srgbClr val="660066"/>
        </a:dk2>
        <a:lt2>
          <a:srgbClr val="FFFFFF"/>
        </a:lt2>
        <a:accent1>
          <a:srgbClr val="6699FF"/>
        </a:accent1>
        <a:accent2>
          <a:srgbClr val="35C7B6"/>
        </a:accent2>
        <a:accent3>
          <a:srgbClr val="B8AAB8"/>
        </a:accent3>
        <a:accent4>
          <a:srgbClr val="9BB2D2"/>
        </a:accent4>
        <a:accent5>
          <a:srgbClr val="B8CAFF"/>
        </a:accent5>
        <a:accent6>
          <a:srgbClr val="2FB4A5"/>
        </a:accent6>
        <a:hlink>
          <a:srgbClr val="FFCC99"/>
        </a:hlink>
        <a:folHlink>
          <a:srgbClr val="CCCC00"/>
        </a:folHlink>
      </a:clrScheme>
      <a:clrMap bg1="dk2" tx1="lt1" bg2="dk1" tx2="lt2" accent1="accent1" accent2="accent2" accent3="accent3" accent4="accent4" accent5="accent5" accent6="accent6" hlink="hlink" folHlink="folHlink"/>
    </a:extraClrScheme>
    <a:extraClrScheme>
      <a:clrScheme name="sample 2">
        <a:dk1>
          <a:srgbClr val="33CCCC"/>
        </a:dk1>
        <a:lt1>
          <a:srgbClr val="B6D1F6"/>
        </a:lt1>
        <a:dk2>
          <a:srgbClr val="006666"/>
        </a:dk2>
        <a:lt2>
          <a:srgbClr val="FFFFFF"/>
        </a:lt2>
        <a:accent1>
          <a:srgbClr val="33CCFF"/>
        </a:accent1>
        <a:accent2>
          <a:srgbClr val="6ABA42"/>
        </a:accent2>
        <a:accent3>
          <a:srgbClr val="AAB8B8"/>
        </a:accent3>
        <a:accent4>
          <a:srgbClr val="9BB2D2"/>
        </a:accent4>
        <a:accent5>
          <a:srgbClr val="ADE2FF"/>
        </a:accent5>
        <a:accent6>
          <a:srgbClr val="5FA83B"/>
        </a:accent6>
        <a:hlink>
          <a:srgbClr val="FF9900"/>
        </a:hlink>
        <a:folHlink>
          <a:srgbClr val="6289D8"/>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4BAAF1"/>
        </a:accent1>
        <a:accent2>
          <a:srgbClr val="91D969"/>
        </a:accent2>
        <a:accent3>
          <a:srgbClr val="AAADCA"/>
        </a:accent3>
        <a:accent4>
          <a:srgbClr val="97C1D6"/>
        </a:accent4>
        <a:accent5>
          <a:srgbClr val="B1D2F7"/>
        </a:accent5>
        <a:accent6>
          <a:srgbClr val="83C45E"/>
        </a:accent6>
        <a:hlink>
          <a:srgbClr val="85AEFF"/>
        </a:hlink>
        <a:folHlink>
          <a:srgbClr val="B9B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交通运输安全和应急面临的形势</Template>
  <TotalTime>3673</TotalTime>
  <Words>2359</Words>
  <Application>Microsoft Office PowerPoint</Application>
  <PresentationFormat>全屏显示(4:3)</PresentationFormat>
  <Paragraphs>258</Paragraphs>
  <Slides>22</Slides>
  <Notes>13</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冯部长PPT汇总稿0613</vt:lpstr>
      <vt:lpstr>3_cdb2004137d</vt:lpstr>
      <vt:lpstr>PowerPoint 演示文稿</vt:lpstr>
      <vt:lpstr>一、突发公共卫生事件</vt:lpstr>
      <vt:lpstr>传染病的种类</vt:lpstr>
      <vt:lpstr>PowerPoint 演示文稿</vt:lpstr>
      <vt:lpstr>传染病传播的条件</vt:lpstr>
      <vt:lpstr>二、应对突发公共卫生事件的法律法规</vt:lpstr>
      <vt:lpstr>二、应对突发公共卫生事件的法律法规</vt:lpstr>
      <vt:lpstr>二、应对突发公共卫生事件的法律法规</vt:lpstr>
      <vt:lpstr>三、应急处置</vt:lpstr>
      <vt:lpstr>三、应急处置</vt:lpstr>
      <vt:lpstr>三、应急处置</vt:lpstr>
      <vt:lpstr>三、应急处置</vt:lpstr>
      <vt:lpstr>三、应急处置</vt:lpstr>
      <vt:lpstr>三、应急处置</vt:lpstr>
      <vt:lpstr>三、应急处置</vt:lpstr>
      <vt:lpstr>三、应急处置</vt:lpstr>
      <vt:lpstr>三、应急反应</vt:lpstr>
      <vt:lpstr>三、应急反应</vt:lpstr>
      <vt:lpstr>三、应急反应</vt:lpstr>
      <vt:lpstr>三、应急反应</vt:lpstr>
      <vt:lpstr>三、应急反应</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yongdong</dc:creator>
  <cp:lastModifiedBy>yyc-yjc</cp:lastModifiedBy>
  <cp:revision>280</cp:revision>
  <dcterms:created xsi:type="dcterms:W3CDTF">2012-07-09T07:34:34Z</dcterms:created>
  <dcterms:modified xsi:type="dcterms:W3CDTF">2012-07-24T23:50:54Z</dcterms:modified>
</cp:coreProperties>
</file>