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12.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Default Extension="wav" ContentType="audio/wav"/>
  <Override PartName="/ppt/diagrams/layout6.xml" ContentType="application/vnd.openxmlformats-officedocument.drawingml.diagram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26"/>
  </p:notesMasterIdLst>
  <p:sldIdLst>
    <p:sldId id="273" r:id="rId3"/>
    <p:sldId id="257" r:id="rId4"/>
    <p:sldId id="280" r:id="rId5"/>
    <p:sldId id="281" r:id="rId6"/>
    <p:sldId id="279" r:id="rId7"/>
    <p:sldId id="258" r:id="rId8"/>
    <p:sldId id="260" r:id="rId9"/>
    <p:sldId id="261" r:id="rId10"/>
    <p:sldId id="263" r:id="rId11"/>
    <p:sldId id="262" r:id="rId12"/>
    <p:sldId id="264" r:id="rId13"/>
    <p:sldId id="282" r:id="rId14"/>
    <p:sldId id="267" r:id="rId15"/>
    <p:sldId id="268" r:id="rId16"/>
    <p:sldId id="269" r:id="rId17"/>
    <p:sldId id="270" r:id="rId18"/>
    <p:sldId id="265" r:id="rId19"/>
    <p:sldId id="271" r:id="rId20"/>
    <p:sldId id="272" r:id="rId21"/>
    <p:sldId id="276" r:id="rId22"/>
    <p:sldId id="277" r:id="rId23"/>
    <p:sldId id="278" r:id="rId24"/>
    <p:sldId id="274" r:id="rId2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82901" autoAdjust="0"/>
  </p:normalViewPr>
  <p:slideViewPr>
    <p:cSldViewPr>
      <p:cViewPr>
        <p:scale>
          <a:sx n="75" d="100"/>
          <a:sy n="75" d="100"/>
        </p:scale>
        <p:origin x="-366" y="-6"/>
      </p:cViewPr>
      <p:guideLst>
        <p:guide orient="horz" pos="2160"/>
        <p:guide pos="2880"/>
      </p:guideLst>
    </p:cSldViewPr>
  </p:slideViewPr>
  <p:outlineViewPr>
    <p:cViewPr>
      <p:scale>
        <a:sx n="33" d="100"/>
        <a:sy n="33" d="100"/>
      </p:scale>
      <p:origin x="0" y="99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142F2F-B48D-4BF0-8D3A-D7C241D9390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41CC8FAA-0464-465D-81B5-DF5E41024659}">
      <dgm:prSet phldrT="[文本]" custT="1"/>
      <dgm:spPr>
        <a:solidFill>
          <a:schemeClr val="accent2">
            <a:lumMod val="40000"/>
            <a:lumOff val="60000"/>
          </a:schemeClr>
        </a:solidFill>
        <a:ln>
          <a:solidFill>
            <a:srgbClr val="FFFF00"/>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zh-CN" altLang="en-US" sz="2400" dirty="0" smtClean="0"/>
        </a:p>
      </dgm:t>
    </dgm:pt>
    <dgm:pt modelId="{7D25C0BC-9BC7-485E-99A5-A4BE265A5EB0}" type="parTrans" cxnId="{E158F2CA-A5DD-4B4C-B4BF-1A316C1DA6E3}">
      <dgm:prSet/>
      <dgm:spPr/>
      <dgm:t>
        <a:bodyPr/>
        <a:lstStyle/>
        <a:p>
          <a:endParaRPr lang="zh-CN" altLang="en-US"/>
        </a:p>
      </dgm:t>
    </dgm:pt>
    <dgm:pt modelId="{1A59E43A-77BD-49A5-BFDF-98577BDD69E7}" type="sibTrans" cxnId="{E158F2CA-A5DD-4B4C-B4BF-1A316C1DA6E3}">
      <dgm:prSet/>
      <dgm:spPr/>
      <dgm:t>
        <a:bodyPr/>
        <a:lstStyle/>
        <a:p>
          <a:endParaRPr lang="zh-CN" altLang="en-US"/>
        </a:p>
      </dgm:t>
    </dgm:pt>
    <dgm:pt modelId="{D170A04E-352B-4A0F-BDF8-3B9ADC2EDB5C}">
      <dgm:prSet phldrT="[文本]" custT="1"/>
      <dgm:spPr>
        <a:solidFill>
          <a:schemeClr val="accent2">
            <a:lumMod val="40000"/>
            <a:lumOff val="60000"/>
          </a:schemeClr>
        </a:solidFill>
      </dgm:spPr>
      <dgm:t>
        <a:bodyPr/>
        <a:lstStyle/>
        <a:p>
          <a:endParaRPr lang="zh-CN" altLang="en-US" sz="2400" b="1" dirty="0"/>
        </a:p>
      </dgm:t>
    </dgm:pt>
    <dgm:pt modelId="{32CEFF79-F61C-4DAE-9AFA-B1C4FD6BBA70}" type="sibTrans" cxnId="{ED4B4462-A563-4FBE-BC3D-D40D3D10853B}">
      <dgm:prSet/>
      <dgm:spPr/>
      <dgm:t>
        <a:bodyPr/>
        <a:lstStyle/>
        <a:p>
          <a:endParaRPr lang="zh-CN" altLang="en-US"/>
        </a:p>
      </dgm:t>
    </dgm:pt>
    <dgm:pt modelId="{D215EF0E-5F9E-499F-B76C-7F823DAC3232}" type="parTrans" cxnId="{ED4B4462-A563-4FBE-BC3D-D40D3D10853B}">
      <dgm:prSet/>
      <dgm:spPr/>
      <dgm:t>
        <a:bodyPr/>
        <a:lstStyle/>
        <a:p>
          <a:endParaRPr lang="zh-CN" altLang="en-US"/>
        </a:p>
      </dgm:t>
    </dgm:pt>
    <dgm:pt modelId="{787288BF-8C53-40DD-868F-5C8E89CEA2F7}">
      <dgm:prSet phldrT="[文本]" custT="1"/>
      <dgm:spPr>
        <a:solidFill>
          <a:schemeClr val="accent2">
            <a:lumMod val="40000"/>
            <a:lumOff val="60000"/>
          </a:schemeClr>
        </a:solidFill>
      </dgm:spPr>
      <dgm:t>
        <a:bodyPr/>
        <a:lstStyle/>
        <a:p>
          <a:endParaRPr lang="en-US" altLang="zh-CN" sz="500" dirty="0" smtClean="0"/>
        </a:p>
        <a:p>
          <a:endParaRPr lang="en-US" altLang="zh-CN" sz="500" dirty="0" smtClean="0"/>
        </a:p>
        <a:p>
          <a:endParaRPr lang="en-US" altLang="zh-CN" sz="500" dirty="0" smtClean="0"/>
        </a:p>
        <a:p>
          <a:endParaRPr lang="zh-CN" altLang="en-US" sz="2400" dirty="0"/>
        </a:p>
      </dgm:t>
    </dgm:pt>
    <dgm:pt modelId="{24422F66-9A39-4526-9899-EFE06E41DCA3}" type="parTrans" cxnId="{5C5435DB-5E3D-43E6-B0DD-28EC87C24A0C}">
      <dgm:prSet/>
      <dgm:spPr/>
      <dgm:t>
        <a:bodyPr/>
        <a:lstStyle/>
        <a:p>
          <a:endParaRPr lang="zh-CN" altLang="en-US"/>
        </a:p>
      </dgm:t>
    </dgm:pt>
    <dgm:pt modelId="{B1BAB419-D3A9-41B7-88A8-4313C48FB5F5}" type="sibTrans" cxnId="{5C5435DB-5E3D-43E6-B0DD-28EC87C24A0C}">
      <dgm:prSet/>
      <dgm:spPr/>
      <dgm:t>
        <a:bodyPr/>
        <a:lstStyle/>
        <a:p>
          <a:endParaRPr lang="zh-CN" altLang="en-US"/>
        </a:p>
      </dgm:t>
    </dgm:pt>
    <dgm:pt modelId="{9E7B1D3F-469B-4DBC-AB5E-9661100532BB}">
      <dgm:prSet phldrT="[文本]" custT="1"/>
      <dgm:spPr>
        <a:solidFill>
          <a:schemeClr val="accent2">
            <a:lumMod val="40000"/>
            <a:lumOff val="60000"/>
          </a:schemeClr>
        </a:solidFill>
      </dgm:spPr>
      <dgm:t>
        <a:bodyPr/>
        <a:lstStyle/>
        <a:p>
          <a:endParaRPr lang="en-US" altLang="zh-CN" sz="500" dirty="0" smtClean="0"/>
        </a:p>
        <a:p>
          <a:endParaRPr lang="en-US" altLang="zh-CN" sz="500" dirty="0" smtClean="0"/>
        </a:p>
        <a:p>
          <a:endParaRPr lang="zh-CN" altLang="en-US" sz="2400" dirty="0"/>
        </a:p>
      </dgm:t>
    </dgm:pt>
    <dgm:pt modelId="{82D5F63E-CB05-45DD-A5FB-9116108C388A}" type="parTrans" cxnId="{89347E84-64E7-4F83-BBC5-91915559E19B}">
      <dgm:prSet/>
      <dgm:spPr/>
      <dgm:t>
        <a:bodyPr/>
        <a:lstStyle/>
        <a:p>
          <a:endParaRPr lang="zh-CN" altLang="en-US"/>
        </a:p>
      </dgm:t>
    </dgm:pt>
    <dgm:pt modelId="{DBC4C705-D34D-4438-8C1F-CACA8B6E5C49}" type="sibTrans" cxnId="{89347E84-64E7-4F83-BBC5-91915559E19B}">
      <dgm:prSet/>
      <dgm:spPr/>
      <dgm:t>
        <a:bodyPr/>
        <a:lstStyle/>
        <a:p>
          <a:endParaRPr lang="zh-CN" altLang="en-US"/>
        </a:p>
      </dgm:t>
    </dgm:pt>
    <dgm:pt modelId="{D79FC186-73C5-463C-91E6-01892D82364E}">
      <dgm:prSet phldrT="[文本]"/>
      <dgm:spPr>
        <a:solidFill>
          <a:schemeClr val="accent2">
            <a:lumMod val="40000"/>
            <a:lumOff val="60000"/>
          </a:schemeClr>
        </a:solidFill>
      </dgm:spPr>
      <dgm:t>
        <a:bodyPr/>
        <a:lstStyle/>
        <a:p>
          <a:endParaRPr lang="en-US" altLang="zh-CN" dirty="0" smtClean="0"/>
        </a:p>
        <a:p>
          <a:endParaRPr lang="en-US" altLang="zh-CN" dirty="0" smtClean="0"/>
        </a:p>
        <a:p>
          <a:endParaRPr lang="en-US" altLang="zh-CN" dirty="0" smtClean="0"/>
        </a:p>
        <a:p>
          <a:endParaRPr lang="zh-CN" altLang="en-US" dirty="0"/>
        </a:p>
      </dgm:t>
    </dgm:pt>
    <dgm:pt modelId="{21A8BC82-4190-4C3C-83FF-B3513230C899}" type="parTrans" cxnId="{3FB246E2-4703-4E4F-9F98-A14368CFD3A2}">
      <dgm:prSet/>
      <dgm:spPr/>
      <dgm:t>
        <a:bodyPr/>
        <a:lstStyle/>
        <a:p>
          <a:endParaRPr lang="zh-CN" altLang="en-US"/>
        </a:p>
      </dgm:t>
    </dgm:pt>
    <dgm:pt modelId="{7BC77811-902D-4A26-AEF1-D25BBD158FCE}" type="sibTrans" cxnId="{3FB246E2-4703-4E4F-9F98-A14368CFD3A2}">
      <dgm:prSet/>
      <dgm:spPr/>
      <dgm:t>
        <a:bodyPr/>
        <a:lstStyle/>
        <a:p>
          <a:endParaRPr lang="zh-CN" altLang="en-US"/>
        </a:p>
      </dgm:t>
    </dgm:pt>
    <dgm:pt modelId="{BBD94E30-0303-43AF-848D-72CAEC03ED9C}">
      <dgm:prSet phldrT="[文本]"/>
      <dgm:spPr>
        <a:solidFill>
          <a:schemeClr val="accent2">
            <a:lumMod val="40000"/>
            <a:lumOff val="60000"/>
          </a:schemeClr>
        </a:solidFill>
      </dgm:spPr>
      <dgm:t>
        <a:bodyPr/>
        <a:lstStyle/>
        <a:p>
          <a:endParaRPr lang="en-US" altLang="zh-CN" dirty="0" smtClean="0"/>
        </a:p>
        <a:p>
          <a:endParaRPr lang="en-US" altLang="zh-CN" dirty="0" smtClean="0"/>
        </a:p>
        <a:p>
          <a:endParaRPr lang="en-US" altLang="zh-CN" dirty="0" smtClean="0"/>
        </a:p>
        <a:p>
          <a:endParaRPr lang="zh-CN" altLang="en-US" dirty="0"/>
        </a:p>
      </dgm:t>
    </dgm:pt>
    <dgm:pt modelId="{0BE23C79-DA7C-4E76-91E9-B010D8559A2E}" type="parTrans" cxnId="{F0FAD8B5-DCFD-4B58-816C-6D53D092F3C7}">
      <dgm:prSet/>
      <dgm:spPr/>
      <dgm:t>
        <a:bodyPr/>
        <a:lstStyle/>
        <a:p>
          <a:endParaRPr lang="zh-CN" altLang="en-US"/>
        </a:p>
      </dgm:t>
    </dgm:pt>
    <dgm:pt modelId="{764414D3-6E36-42C7-A450-18E0367751E4}" type="sibTrans" cxnId="{F0FAD8B5-DCFD-4B58-816C-6D53D092F3C7}">
      <dgm:prSet/>
      <dgm:spPr/>
      <dgm:t>
        <a:bodyPr/>
        <a:lstStyle/>
        <a:p>
          <a:endParaRPr lang="zh-CN" altLang="en-US"/>
        </a:p>
      </dgm:t>
    </dgm:pt>
    <dgm:pt modelId="{372D711D-B0BA-4641-A6B1-FE6252B69C9E}">
      <dgm:prSet custT="1"/>
      <dgm:spPr>
        <a:solidFill>
          <a:srgbClr val="92D050">
            <a:alpha val="90000"/>
          </a:srgbClr>
        </a:solidFill>
      </dgm:spPr>
      <dgm:t>
        <a:bodyPr/>
        <a:lstStyle/>
        <a:p>
          <a:r>
            <a:rPr lang="en-US" altLang="en-US" sz="1600" baseline="0" dirty="0" smtClean="0">
              <a:solidFill>
                <a:schemeClr val="bg2"/>
              </a:solidFill>
            </a:rPr>
            <a:t>To set up provisional traffic lazaretto according to the needs of communications health quarantine.</a:t>
          </a:r>
          <a:endParaRPr lang="zh-CN" altLang="en-US" sz="1600" baseline="0" dirty="0">
            <a:solidFill>
              <a:schemeClr val="bg2"/>
            </a:solidFill>
          </a:endParaRPr>
        </a:p>
      </dgm:t>
    </dgm:pt>
    <dgm:pt modelId="{8A54D08B-2C02-4D7A-840B-90783EA68013}" type="parTrans" cxnId="{39CE5640-7B18-4867-820D-A22C454599B7}">
      <dgm:prSet/>
      <dgm:spPr/>
      <dgm:t>
        <a:bodyPr/>
        <a:lstStyle/>
        <a:p>
          <a:endParaRPr lang="zh-CN" altLang="en-US"/>
        </a:p>
      </dgm:t>
    </dgm:pt>
    <dgm:pt modelId="{BC8BCC03-D767-4086-A3F6-7B5BE21FE785}" type="sibTrans" cxnId="{39CE5640-7B18-4867-820D-A22C454599B7}">
      <dgm:prSet/>
      <dgm:spPr/>
      <dgm:t>
        <a:bodyPr/>
        <a:lstStyle/>
        <a:p>
          <a:endParaRPr lang="zh-CN" altLang="en-US"/>
        </a:p>
      </dgm:t>
    </dgm:pt>
    <dgm:pt modelId="{A8E24D54-8859-4AFC-8F0F-74EB3E59C857}">
      <dgm:prSet custT="1"/>
      <dgm:spPr>
        <a:solidFill>
          <a:srgbClr val="92D050">
            <a:alpha val="90000"/>
          </a:srgbClr>
        </a:solidFill>
      </dgm:spPr>
      <dgm:t>
        <a:bodyPr/>
        <a:lstStyle/>
        <a:p>
          <a:r>
            <a:rPr lang="en-US" sz="1600" dirty="0" smtClean="0"/>
            <a:t>To hand over the passenger list of patient(s) of quarantine infectious disease(s), pathogen carrier(s), suspected patient(s) of quarantine infectious disease(s) and corpse of them  from the competent departments of railways, communications and civil aviation administration respectively to the designated department of public health administrations.</a:t>
          </a:r>
          <a:endParaRPr lang="zh-CN" altLang="en-US" sz="1050" dirty="0">
            <a:solidFill>
              <a:schemeClr val="bg2"/>
            </a:solidFill>
          </a:endParaRPr>
        </a:p>
      </dgm:t>
    </dgm:pt>
    <dgm:pt modelId="{807E5830-2DDE-4945-B980-87428A3F0267}" type="parTrans" cxnId="{89A432CF-7B6F-4688-B56E-A3759A6E2710}">
      <dgm:prSet/>
      <dgm:spPr/>
      <dgm:t>
        <a:bodyPr/>
        <a:lstStyle/>
        <a:p>
          <a:endParaRPr lang="zh-CN" altLang="en-US"/>
        </a:p>
      </dgm:t>
    </dgm:pt>
    <dgm:pt modelId="{AE50C5E4-2D8F-4CA9-AC07-70CF32AEC633}" type="sibTrans" cxnId="{89A432CF-7B6F-4688-B56E-A3759A6E2710}">
      <dgm:prSet/>
      <dgm:spPr/>
      <dgm:t>
        <a:bodyPr/>
        <a:lstStyle/>
        <a:p>
          <a:endParaRPr lang="zh-CN" altLang="en-US"/>
        </a:p>
      </dgm:t>
    </dgm:pt>
    <dgm:pt modelId="{3375E2C5-482B-4858-99D6-CA3AA2BF5033}">
      <dgm:prSet custT="1"/>
      <dgm:spPr>
        <a:solidFill>
          <a:srgbClr val="92D050">
            <a:alpha val="90000"/>
          </a:srgbClr>
        </a:solidFill>
      </dgm:spPr>
      <dgm:t>
        <a:bodyPr/>
        <a:lstStyle/>
        <a:p>
          <a:r>
            <a:rPr lang="en-US" altLang="en-US" sz="1600" baseline="0" dirty="0" smtClean="0">
              <a:solidFill>
                <a:schemeClr val="bg2"/>
              </a:solidFill>
            </a:rPr>
            <a:t>To assist the competent public health institutions of the competent departments of railways, communications and civil aviation administration to take the corresponding measures for communications health quarantine.</a:t>
          </a:r>
          <a:endParaRPr lang="zh-CN" altLang="en-US" sz="1600" baseline="0" dirty="0">
            <a:solidFill>
              <a:schemeClr val="bg2"/>
            </a:solidFill>
          </a:endParaRPr>
        </a:p>
      </dgm:t>
    </dgm:pt>
    <dgm:pt modelId="{82345530-EC51-4D27-9B45-F5039175853F}" type="parTrans" cxnId="{399150A5-A612-440B-8373-552C66FBBEC1}">
      <dgm:prSet/>
      <dgm:spPr/>
      <dgm:t>
        <a:bodyPr/>
        <a:lstStyle/>
        <a:p>
          <a:endParaRPr lang="zh-CN" altLang="en-US"/>
        </a:p>
      </dgm:t>
    </dgm:pt>
    <dgm:pt modelId="{24451702-D4A6-434B-9E2A-783D91500AD7}" type="sibTrans" cxnId="{399150A5-A612-440B-8373-552C66FBBEC1}">
      <dgm:prSet/>
      <dgm:spPr/>
      <dgm:t>
        <a:bodyPr/>
        <a:lstStyle/>
        <a:p>
          <a:endParaRPr lang="zh-CN" altLang="en-US"/>
        </a:p>
      </dgm:t>
    </dgm:pt>
    <dgm:pt modelId="{975C4195-BB5B-4632-B822-49A0C377B931}">
      <dgm:prSet custT="1"/>
      <dgm:spPr>
        <a:solidFill>
          <a:srgbClr val="92D050">
            <a:alpha val="90000"/>
          </a:srgbClr>
        </a:solidFill>
      </dgm:spPr>
      <dgm:t>
        <a:bodyPr/>
        <a:lstStyle/>
        <a:p>
          <a:r>
            <a:rPr lang="en-US" sz="1600" dirty="0" smtClean="0">
              <a:solidFill>
                <a:schemeClr val="bg2"/>
              </a:solidFill>
            </a:rPr>
            <a:t>To coordinate and mobilize the drugs, biological products, equipment, transportation vehicle ,personal protective equipment and other supplies required by the quarantine infectious disease prevention and control</a:t>
          </a:r>
          <a:r>
            <a:rPr lang="en-US" sz="1000" dirty="0" smtClean="0">
              <a:solidFill>
                <a:schemeClr val="bg2"/>
              </a:solidFill>
            </a:rPr>
            <a:t> .</a:t>
          </a:r>
          <a:r>
            <a:rPr lang="en-US" sz="1000" dirty="0" smtClean="0">
              <a:solidFill>
                <a:schemeClr val="tx1"/>
              </a:solidFill>
            </a:rPr>
            <a:t> </a:t>
          </a:r>
          <a:endParaRPr lang="zh-CN" altLang="en-US" sz="1600" baseline="0" dirty="0">
            <a:solidFill>
              <a:schemeClr val="bg2"/>
            </a:solidFill>
          </a:endParaRPr>
        </a:p>
      </dgm:t>
    </dgm:pt>
    <dgm:pt modelId="{EFDDF3D1-D225-469E-A6AE-A73337D761F4}" type="sibTrans" cxnId="{EE7A1324-EF30-4E3C-AF3A-43265E85F2E1}">
      <dgm:prSet/>
      <dgm:spPr/>
      <dgm:t>
        <a:bodyPr/>
        <a:lstStyle/>
        <a:p>
          <a:endParaRPr lang="zh-CN" altLang="en-US"/>
        </a:p>
      </dgm:t>
    </dgm:pt>
    <dgm:pt modelId="{70F33BA9-A383-4F74-B4C1-9E98AE18FD5D}" type="parTrans" cxnId="{EE7A1324-EF30-4E3C-AF3A-43265E85F2E1}">
      <dgm:prSet/>
      <dgm:spPr/>
      <dgm:t>
        <a:bodyPr/>
        <a:lstStyle/>
        <a:p>
          <a:endParaRPr lang="zh-CN" altLang="en-US"/>
        </a:p>
      </dgm:t>
    </dgm:pt>
    <dgm:pt modelId="{DAFCD13D-88C7-4701-BD52-95AF484ADE06}">
      <dgm:prSet custT="1"/>
      <dgm:spPr>
        <a:solidFill>
          <a:srgbClr val="92D050">
            <a:alpha val="90000"/>
          </a:srgbClr>
        </a:solidFill>
      </dgm:spPr>
      <dgm:t>
        <a:bodyPr/>
        <a:lstStyle/>
        <a:p>
          <a:r>
            <a:rPr lang="en-US" altLang="en-US" sz="1400" baseline="0" dirty="0" smtClean="0">
              <a:solidFill>
                <a:schemeClr val="bg2"/>
              </a:solidFill>
            </a:rPr>
            <a:t>Departments of public health administration of local people's governments above the county level have the power to take the corresponding measures for communications health quarantine within their respective administrative areas.</a:t>
          </a:r>
          <a:endParaRPr lang="zh-CN" altLang="en-US" sz="1400" baseline="0" dirty="0">
            <a:solidFill>
              <a:schemeClr val="bg2"/>
            </a:solidFill>
          </a:endParaRPr>
        </a:p>
      </dgm:t>
    </dgm:pt>
    <dgm:pt modelId="{2A90255A-75DB-428D-8F61-69C0BA34672B}" type="sibTrans" cxnId="{A8AD52DF-074A-48F6-AD3E-A1C35390E5CD}">
      <dgm:prSet/>
      <dgm:spPr/>
      <dgm:t>
        <a:bodyPr/>
        <a:lstStyle/>
        <a:p>
          <a:endParaRPr lang="zh-CN" altLang="en-US"/>
        </a:p>
      </dgm:t>
    </dgm:pt>
    <dgm:pt modelId="{2F93954D-F13C-4214-B353-C774EB6A8618}" type="parTrans" cxnId="{A8AD52DF-074A-48F6-AD3E-A1C35390E5CD}">
      <dgm:prSet/>
      <dgm:spPr/>
      <dgm:t>
        <a:bodyPr/>
        <a:lstStyle/>
        <a:p>
          <a:endParaRPr lang="zh-CN" altLang="en-US"/>
        </a:p>
      </dgm:t>
    </dgm:pt>
    <dgm:pt modelId="{7E6CFF7C-6165-4031-BDE4-122D82D21E42}">
      <dgm:prSet/>
      <dgm:spPr/>
      <dgm:t>
        <a:bodyPr/>
        <a:lstStyle/>
        <a:p>
          <a:endParaRPr lang="zh-CN" altLang="en-US" sz="600" baseline="0" dirty="0">
            <a:solidFill>
              <a:schemeClr val="tx1"/>
            </a:solidFill>
          </a:endParaRPr>
        </a:p>
      </dgm:t>
    </dgm:pt>
    <dgm:pt modelId="{632849D1-2207-493F-AE2F-A98B0D9287E9}" type="parTrans" cxnId="{21A74ABE-51D5-4134-8DE9-2ED27E2ED39F}">
      <dgm:prSet/>
      <dgm:spPr/>
      <dgm:t>
        <a:bodyPr/>
        <a:lstStyle/>
        <a:p>
          <a:endParaRPr lang="zh-CN" altLang="en-US"/>
        </a:p>
      </dgm:t>
    </dgm:pt>
    <dgm:pt modelId="{FB674EBA-ABE3-43E1-8749-22FEE54AD1E0}" type="sibTrans" cxnId="{21A74ABE-51D5-4134-8DE9-2ED27E2ED39F}">
      <dgm:prSet/>
      <dgm:spPr/>
      <dgm:t>
        <a:bodyPr/>
        <a:lstStyle/>
        <a:p>
          <a:endParaRPr lang="zh-CN" altLang="en-US"/>
        </a:p>
      </dgm:t>
    </dgm:pt>
    <dgm:pt modelId="{588E8180-ABC8-4C9D-8C92-924E270C53C7}">
      <dgm:prSet phldrT="[文本]" custT="1"/>
      <dgm:spPr>
        <a:solidFill>
          <a:srgbClr val="92D050">
            <a:alpha val="90000"/>
          </a:srgbClr>
        </a:solidFill>
        <a:ln>
          <a:solidFill>
            <a:schemeClr val="tx1"/>
          </a:solidFill>
        </a:ln>
      </dgm:spPr>
      <dgm:t>
        <a:bodyPr/>
        <a:lstStyle/>
        <a:p>
          <a:r>
            <a:rPr lang="en-US" altLang="en-US" sz="1800" baseline="0" dirty="0" smtClean="0">
              <a:solidFill>
                <a:schemeClr val="bg2"/>
              </a:solidFill>
            </a:rPr>
            <a:t>To organize and coordinate the implementation of communications health quarantine work in the administrative area.</a:t>
          </a:r>
          <a:endParaRPr lang="zh-CN" altLang="en-US" sz="1800" baseline="0" dirty="0">
            <a:solidFill>
              <a:schemeClr val="tx1"/>
            </a:solidFill>
          </a:endParaRPr>
        </a:p>
      </dgm:t>
    </dgm:pt>
    <dgm:pt modelId="{71FBEEB7-A962-49C4-A1DD-26A5E682A306}" type="parTrans" cxnId="{C2D32F8F-C719-4910-8FF1-6ECA422F4555}">
      <dgm:prSet/>
      <dgm:spPr/>
      <dgm:t>
        <a:bodyPr/>
        <a:lstStyle/>
        <a:p>
          <a:endParaRPr lang="zh-CN" altLang="en-US"/>
        </a:p>
      </dgm:t>
    </dgm:pt>
    <dgm:pt modelId="{C400F7B2-96FA-44D6-A868-CFACE2A5982A}" type="sibTrans" cxnId="{C2D32F8F-C719-4910-8FF1-6ECA422F4555}">
      <dgm:prSet/>
      <dgm:spPr/>
      <dgm:t>
        <a:bodyPr/>
        <a:lstStyle/>
        <a:p>
          <a:endParaRPr lang="zh-CN" altLang="en-US"/>
        </a:p>
      </dgm:t>
    </dgm:pt>
    <dgm:pt modelId="{62329A58-9399-49E0-908E-85C43F4CBCD1}">
      <dgm:prSet/>
      <dgm:spPr/>
      <dgm:t>
        <a:bodyPr/>
        <a:lstStyle/>
        <a:p>
          <a:endParaRPr lang="zh-CN" altLang="en-US" sz="600" baseline="0" dirty="0">
            <a:solidFill>
              <a:schemeClr val="tx1"/>
            </a:solidFill>
          </a:endParaRPr>
        </a:p>
      </dgm:t>
    </dgm:pt>
    <dgm:pt modelId="{D59630B1-1414-475C-A5B8-4D3605C9FABE}" type="parTrans" cxnId="{E4BA410E-A26B-4BDD-8795-144A3505177F}">
      <dgm:prSet/>
      <dgm:spPr/>
      <dgm:t>
        <a:bodyPr/>
        <a:lstStyle/>
        <a:p>
          <a:endParaRPr lang="zh-CN" altLang="en-US"/>
        </a:p>
      </dgm:t>
    </dgm:pt>
    <dgm:pt modelId="{C8362063-FAAF-43A9-92C6-F05A19B00EF0}" type="sibTrans" cxnId="{E4BA410E-A26B-4BDD-8795-144A3505177F}">
      <dgm:prSet/>
      <dgm:spPr/>
      <dgm:t>
        <a:bodyPr/>
        <a:lstStyle/>
        <a:p>
          <a:endParaRPr lang="zh-CN" altLang="en-US"/>
        </a:p>
      </dgm:t>
    </dgm:pt>
    <dgm:pt modelId="{7005360E-6E4B-4A29-BFB8-FC2779894149}">
      <dgm:prSet/>
      <dgm:spPr/>
      <dgm:t>
        <a:bodyPr/>
        <a:lstStyle/>
        <a:p>
          <a:endParaRPr lang="zh-CN" altLang="en-US" sz="600" baseline="0" dirty="0">
            <a:solidFill>
              <a:schemeClr val="tx1"/>
            </a:solidFill>
          </a:endParaRPr>
        </a:p>
      </dgm:t>
    </dgm:pt>
    <dgm:pt modelId="{59485913-EC22-499C-A238-8E9B2536FA2A}" type="parTrans" cxnId="{FCD2DAA5-04FB-4056-B181-74E94364C3F1}">
      <dgm:prSet/>
      <dgm:spPr/>
      <dgm:t>
        <a:bodyPr/>
        <a:lstStyle/>
        <a:p>
          <a:endParaRPr lang="zh-CN" altLang="en-US"/>
        </a:p>
      </dgm:t>
    </dgm:pt>
    <dgm:pt modelId="{2A0E94F3-DECC-4D5D-A244-55D9ABAA15CC}" type="sibTrans" cxnId="{FCD2DAA5-04FB-4056-B181-74E94364C3F1}">
      <dgm:prSet/>
      <dgm:spPr/>
      <dgm:t>
        <a:bodyPr/>
        <a:lstStyle/>
        <a:p>
          <a:endParaRPr lang="zh-CN" altLang="en-US"/>
        </a:p>
      </dgm:t>
    </dgm:pt>
    <dgm:pt modelId="{C8E9A354-9D3E-4F6F-A3E6-A087A3A2038E}" type="pres">
      <dgm:prSet presAssocID="{17142F2F-B48D-4BF0-8D3A-D7C241D9390E}" presName="linearFlow" presStyleCnt="0">
        <dgm:presLayoutVars>
          <dgm:dir/>
          <dgm:animLvl val="lvl"/>
          <dgm:resizeHandles val="exact"/>
        </dgm:presLayoutVars>
      </dgm:prSet>
      <dgm:spPr/>
      <dgm:t>
        <a:bodyPr/>
        <a:lstStyle/>
        <a:p>
          <a:endParaRPr lang="zh-CN" altLang="en-US"/>
        </a:p>
      </dgm:t>
    </dgm:pt>
    <dgm:pt modelId="{F6383714-EF80-4F81-A139-22075E2A75C1}" type="pres">
      <dgm:prSet presAssocID="{D170A04E-352B-4A0F-BDF8-3B9ADC2EDB5C}" presName="composite" presStyleCnt="0"/>
      <dgm:spPr/>
    </dgm:pt>
    <dgm:pt modelId="{9DDF819D-62FB-4A13-A19B-E0AAB84062C0}" type="pres">
      <dgm:prSet presAssocID="{D170A04E-352B-4A0F-BDF8-3B9ADC2EDB5C}" presName="parentText" presStyleLbl="alignNode1" presStyleIdx="0" presStyleCnt="6" custScaleY="100000">
        <dgm:presLayoutVars>
          <dgm:chMax val="1"/>
          <dgm:bulletEnabled val="1"/>
        </dgm:presLayoutVars>
      </dgm:prSet>
      <dgm:spPr/>
      <dgm:t>
        <a:bodyPr/>
        <a:lstStyle/>
        <a:p>
          <a:endParaRPr lang="zh-CN" altLang="en-US"/>
        </a:p>
      </dgm:t>
    </dgm:pt>
    <dgm:pt modelId="{B275BA82-27C5-4651-BC3B-DAC55DEA4F64}" type="pres">
      <dgm:prSet presAssocID="{D170A04E-352B-4A0F-BDF8-3B9ADC2EDB5C}" presName="descendantText" presStyleLbl="alignAcc1" presStyleIdx="0" presStyleCnt="6" custScaleY="132939" custLinFactNeighborY="-9639">
        <dgm:presLayoutVars>
          <dgm:bulletEnabled val="1"/>
        </dgm:presLayoutVars>
      </dgm:prSet>
      <dgm:spPr/>
      <dgm:t>
        <a:bodyPr/>
        <a:lstStyle/>
        <a:p>
          <a:endParaRPr lang="zh-CN" altLang="en-US"/>
        </a:p>
      </dgm:t>
    </dgm:pt>
    <dgm:pt modelId="{87F454E9-FF12-4C7F-802C-52579608AB25}" type="pres">
      <dgm:prSet presAssocID="{32CEFF79-F61C-4DAE-9AFA-B1C4FD6BBA70}" presName="sp" presStyleCnt="0"/>
      <dgm:spPr/>
    </dgm:pt>
    <dgm:pt modelId="{9625151C-DB3E-4BF4-A272-81451822D71B}" type="pres">
      <dgm:prSet presAssocID="{41CC8FAA-0464-465D-81B5-DF5E41024659}" presName="composite" presStyleCnt="0"/>
      <dgm:spPr/>
    </dgm:pt>
    <dgm:pt modelId="{D7B393B1-E63D-4FCC-87EF-ECB67EA6912A}" type="pres">
      <dgm:prSet presAssocID="{41CC8FAA-0464-465D-81B5-DF5E41024659}" presName="parentText" presStyleLbl="alignNode1" presStyleIdx="1" presStyleCnt="6">
        <dgm:presLayoutVars>
          <dgm:chMax val="1"/>
          <dgm:bulletEnabled val="1"/>
        </dgm:presLayoutVars>
      </dgm:prSet>
      <dgm:spPr/>
      <dgm:t>
        <a:bodyPr/>
        <a:lstStyle/>
        <a:p>
          <a:endParaRPr lang="zh-CN" altLang="en-US"/>
        </a:p>
      </dgm:t>
    </dgm:pt>
    <dgm:pt modelId="{F0843E58-C5C4-4341-88E5-10B938B6EA56}" type="pres">
      <dgm:prSet presAssocID="{41CC8FAA-0464-465D-81B5-DF5E41024659}" presName="descendantText" presStyleLbl="alignAcc1" presStyleIdx="1" presStyleCnt="6" custScaleY="148842" custLinFactNeighborY="-12757">
        <dgm:presLayoutVars>
          <dgm:bulletEnabled val="1"/>
        </dgm:presLayoutVars>
      </dgm:prSet>
      <dgm:spPr/>
      <dgm:t>
        <a:bodyPr/>
        <a:lstStyle/>
        <a:p>
          <a:endParaRPr lang="zh-CN" altLang="en-US"/>
        </a:p>
      </dgm:t>
    </dgm:pt>
    <dgm:pt modelId="{9FBF619F-A7A6-4EF2-A712-F61E3498F2FE}" type="pres">
      <dgm:prSet presAssocID="{1A59E43A-77BD-49A5-BFDF-98577BDD69E7}" presName="sp" presStyleCnt="0"/>
      <dgm:spPr/>
    </dgm:pt>
    <dgm:pt modelId="{997E0A09-4CAE-4474-9356-D0AACEF0901C}" type="pres">
      <dgm:prSet presAssocID="{787288BF-8C53-40DD-868F-5C8E89CEA2F7}" presName="composite" presStyleCnt="0"/>
      <dgm:spPr/>
    </dgm:pt>
    <dgm:pt modelId="{35F9C246-E268-409E-961B-DAA26C41CF49}" type="pres">
      <dgm:prSet presAssocID="{787288BF-8C53-40DD-868F-5C8E89CEA2F7}" presName="parentText" presStyleLbl="alignNode1" presStyleIdx="2" presStyleCnt="6">
        <dgm:presLayoutVars>
          <dgm:chMax val="1"/>
          <dgm:bulletEnabled val="1"/>
        </dgm:presLayoutVars>
      </dgm:prSet>
      <dgm:spPr/>
      <dgm:t>
        <a:bodyPr/>
        <a:lstStyle/>
        <a:p>
          <a:endParaRPr lang="zh-CN" altLang="en-US"/>
        </a:p>
      </dgm:t>
    </dgm:pt>
    <dgm:pt modelId="{A953D2D2-2ABC-499B-B5B7-DADA908C0D2D}" type="pres">
      <dgm:prSet presAssocID="{787288BF-8C53-40DD-868F-5C8E89CEA2F7}" presName="descendantText" presStyleLbl="alignAcc1" presStyleIdx="2" presStyleCnt="6" custScaleY="125537" custLinFactNeighborX="-244" custLinFactNeighborY="-10349">
        <dgm:presLayoutVars>
          <dgm:bulletEnabled val="1"/>
        </dgm:presLayoutVars>
      </dgm:prSet>
      <dgm:spPr/>
      <dgm:t>
        <a:bodyPr/>
        <a:lstStyle/>
        <a:p>
          <a:endParaRPr lang="zh-CN" altLang="en-US"/>
        </a:p>
      </dgm:t>
    </dgm:pt>
    <dgm:pt modelId="{E433FAB2-13CE-481C-B940-5DBCB99A7D79}" type="pres">
      <dgm:prSet presAssocID="{B1BAB419-D3A9-41B7-88A8-4313C48FB5F5}" presName="sp" presStyleCnt="0"/>
      <dgm:spPr/>
    </dgm:pt>
    <dgm:pt modelId="{86378ED7-413B-4D95-88D2-F945A9701AF6}" type="pres">
      <dgm:prSet presAssocID="{9E7B1D3F-469B-4DBC-AB5E-9661100532BB}" presName="composite" presStyleCnt="0"/>
      <dgm:spPr/>
    </dgm:pt>
    <dgm:pt modelId="{1E2CAFCA-8DED-4478-B417-E19CDA9CDBAE}" type="pres">
      <dgm:prSet presAssocID="{9E7B1D3F-469B-4DBC-AB5E-9661100532BB}" presName="parentText" presStyleLbl="alignNode1" presStyleIdx="3" presStyleCnt="6">
        <dgm:presLayoutVars>
          <dgm:chMax val="1"/>
          <dgm:bulletEnabled val="1"/>
        </dgm:presLayoutVars>
      </dgm:prSet>
      <dgm:spPr/>
      <dgm:t>
        <a:bodyPr/>
        <a:lstStyle/>
        <a:p>
          <a:endParaRPr lang="zh-CN" altLang="en-US"/>
        </a:p>
      </dgm:t>
    </dgm:pt>
    <dgm:pt modelId="{77860B02-57F4-4AF6-A099-882D47DB9860}" type="pres">
      <dgm:prSet presAssocID="{9E7B1D3F-469B-4DBC-AB5E-9661100532BB}" presName="descendantText" presStyleLbl="alignAcc1" presStyleIdx="3" presStyleCnt="6" custScaleY="119234" custLinFactNeighborY="-18650">
        <dgm:presLayoutVars>
          <dgm:bulletEnabled val="1"/>
        </dgm:presLayoutVars>
      </dgm:prSet>
      <dgm:spPr/>
      <dgm:t>
        <a:bodyPr/>
        <a:lstStyle/>
        <a:p>
          <a:endParaRPr lang="zh-CN" altLang="en-US"/>
        </a:p>
      </dgm:t>
    </dgm:pt>
    <dgm:pt modelId="{88BB702E-C025-489D-87D0-5473FD89AE8C}" type="pres">
      <dgm:prSet presAssocID="{DBC4C705-D34D-4438-8C1F-CACA8B6E5C49}" presName="sp" presStyleCnt="0"/>
      <dgm:spPr/>
    </dgm:pt>
    <dgm:pt modelId="{9EE3B52D-3283-4BA7-9687-3E007520E3BB}" type="pres">
      <dgm:prSet presAssocID="{D79FC186-73C5-463C-91E6-01892D82364E}" presName="composite" presStyleCnt="0"/>
      <dgm:spPr/>
    </dgm:pt>
    <dgm:pt modelId="{B23EE35B-511F-4D26-9196-6FB929BFAA05}" type="pres">
      <dgm:prSet presAssocID="{D79FC186-73C5-463C-91E6-01892D82364E}" presName="parentText" presStyleLbl="alignNode1" presStyleIdx="4" presStyleCnt="6">
        <dgm:presLayoutVars>
          <dgm:chMax val="1"/>
          <dgm:bulletEnabled val="1"/>
        </dgm:presLayoutVars>
      </dgm:prSet>
      <dgm:spPr/>
      <dgm:t>
        <a:bodyPr/>
        <a:lstStyle/>
        <a:p>
          <a:endParaRPr lang="zh-CN" altLang="en-US"/>
        </a:p>
      </dgm:t>
    </dgm:pt>
    <dgm:pt modelId="{3D0225E4-9873-4A46-BB42-830763567235}" type="pres">
      <dgm:prSet presAssocID="{D79FC186-73C5-463C-91E6-01892D82364E}" presName="descendantText" presStyleLbl="alignAcc1" presStyleIdx="4" presStyleCnt="6" custScaleY="227124" custLinFactNeighborY="-35869">
        <dgm:presLayoutVars>
          <dgm:bulletEnabled val="1"/>
        </dgm:presLayoutVars>
      </dgm:prSet>
      <dgm:spPr/>
      <dgm:t>
        <a:bodyPr/>
        <a:lstStyle/>
        <a:p>
          <a:endParaRPr lang="zh-CN" altLang="en-US"/>
        </a:p>
      </dgm:t>
    </dgm:pt>
    <dgm:pt modelId="{C8404A95-27D6-403F-9F6C-DE7985C33864}" type="pres">
      <dgm:prSet presAssocID="{7BC77811-902D-4A26-AEF1-D25BBD158FCE}" presName="sp" presStyleCnt="0"/>
      <dgm:spPr/>
    </dgm:pt>
    <dgm:pt modelId="{866B44F6-43C2-486E-82A8-A79F1074C4A5}" type="pres">
      <dgm:prSet presAssocID="{BBD94E30-0303-43AF-848D-72CAEC03ED9C}" presName="composite" presStyleCnt="0"/>
      <dgm:spPr/>
    </dgm:pt>
    <dgm:pt modelId="{B08B7ED8-85FA-40A1-BE4E-EA4F1FC24368}" type="pres">
      <dgm:prSet presAssocID="{BBD94E30-0303-43AF-848D-72CAEC03ED9C}" presName="parentText" presStyleLbl="alignNode1" presStyleIdx="5" presStyleCnt="6">
        <dgm:presLayoutVars>
          <dgm:chMax val="1"/>
          <dgm:bulletEnabled val="1"/>
        </dgm:presLayoutVars>
      </dgm:prSet>
      <dgm:spPr/>
      <dgm:t>
        <a:bodyPr/>
        <a:lstStyle/>
        <a:p>
          <a:endParaRPr lang="zh-CN" altLang="en-US"/>
        </a:p>
      </dgm:t>
    </dgm:pt>
    <dgm:pt modelId="{09129583-E5EB-42F9-8488-89473DEE9DC1}" type="pres">
      <dgm:prSet presAssocID="{BBD94E30-0303-43AF-848D-72CAEC03ED9C}" presName="descendantText" presStyleLbl="alignAcc1" presStyleIdx="5" presStyleCnt="6" custScaleY="184345">
        <dgm:presLayoutVars>
          <dgm:bulletEnabled val="1"/>
        </dgm:presLayoutVars>
      </dgm:prSet>
      <dgm:spPr/>
      <dgm:t>
        <a:bodyPr/>
        <a:lstStyle/>
        <a:p>
          <a:endParaRPr lang="zh-CN" altLang="en-US"/>
        </a:p>
      </dgm:t>
    </dgm:pt>
  </dgm:ptLst>
  <dgm:cxnLst>
    <dgm:cxn modelId="{E158F2CA-A5DD-4B4C-B4BF-1A316C1DA6E3}" srcId="{17142F2F-B48D-4BF0-8D3A-D7C241D9390E}" destId="{41CC8FAA-0464-465D-81B5-DF5E41024659}" srcOrd="1" destOrd="0" parTransId="{7D25C0BC-9BC7-485E-99A5-A4BE265A5EB0}" sibTransId="{1A59E43A-77BD-49A5-BFDF-98577BDD69E7}"/>
    <dgm:cxn modelId="{5C5435DB-5E3D-43E6-B0DD-28EC87C24A0C}" srcId="{17142F2F-B48D-4BF0-8D3A-D7C241D9390E}" destId="{787288BF-8C53-40DD-868F-5C8E89CEA2F7}" srcOrd="2" destOrd="0" parTransId="{24422F66-9A39-4526-9899-EFE06E41DCA3}" sibTransId="{B1BAB419-D3A9-41B7-88A8-4313C48FB5F5}"/>
    <dgm:cxn modelId="{F0FAD8B5-DCFD-4B58-816C-6D53D092F3C7}" srcId="{17142F2F-B48D-4BF0-8D3A-D7C241D9390E}" destId="{BBD94E30-0303-43AF-848D-72CAEC03ED9C}" srcOrd="5" destOrd="0" parTransId="{0BE23C79-DA7C-4E76-91E9-B010D8559A2E}" sibTransId="{764414D3-6E36-42C7-A450-18E0367751E4}"/>
    <dgm:cxn modelId="{B1DD734C-36C9-4AEE-B8CE-FC07EAF8DF53}" type="presOf" srcId="{588E8180-ABC8-4C9D-8C92-924E270C53C7}" destId="{B275BA82-27C5-4651-BC3B-DAC55DEA4F64}" srcOrd="0" destOrd="0" presId="urn:microsoft.com/office/officeart/2005/8/layout/chevron2"/>
    <dgm:cxn modelId="{56BD98B3-838C-42E8-9682-BEB67516F55D}" type="presOf" srcId="{9E7B1D3F-469B-4DBC-AB5E-9661100532BB}" destId="{1E2CAFCA-8DED-4478-B417-E19CDA9CDBAE}" srcOrd="0" destOrd="0" presId="urn:microsoft.com/office/officeart/2005/8/layout/chevron2"/>
    <dgm:cxn modelId="{26030B81-ACCD-491C-ABB3-DF597A3E4E59}" type="presOf" srcId="{41CC8FAA-0464-465D-81B5-DF5E41024659}" destId="{D7B393B1-E63D-4FCC-87EF-ECB67EA6912A}" srcOrd="0" destOrd="0" presId="urn:microsoft.com/office/officeart/2005/8/layout/chevron2"/>
    <dgm:cxn modelId="{5D6F2984-7C22-45E6-8E9D-B4C7B9B732A3}" type="presOf" srcId="{372D711D-B0BA-4641-A6B1-FE6252B69C9E}" destId="{77860B02-57F4-4AF6-A099-882D47DB9860}" srcOrd="0" destOrd="0" presId="urn:microsoft.com/office/officeart/2005/8/layout/chevron2"/>
    <dgm:cxn modelId="{A8AD52DF-074A-48F6-AD3E-A1C35390E5CD}" srcId="{41CC8FAA-0464-465D-81B5-DF5E41024659}" destId="{DAFCD13D-88C7-4701-BD52-95AF484ADE06}" srcOrd="0" destOrd="0" parTransId="{2F93954D-F13C-4214-B353-C774EB6A8618}" sibTransId="{2A90255A-75DB-428D-8F61-69C0BA34672B}"/>
    <dgm:cxn modelId="{ED4B4462-A563-4FBE-BC3D-D40D3D10853B}" srcId="{17142F2F-B48D-4BF0-8D3A-D7C241D9390E}" destId="{D170A04E-352B-4A0F-BDF8-3B9ADC2EDB5C}" srcOrd="0" destOrd="0" parTransId="{D215EF0E-5F9E-499F-B76C-7F823DAC3232}" sibTransId="{32CEFF79-F61C-4DAE-9AFA-B1C4FD6BBA70}"/>
    <dgm:cxn modelId="{89347E84-64E7-4F83-BBC5-91915559E19B}" srcId="{17142F2F-B48D-4BF0-8D3A-D7C241D9390E}" destId="{9E7B1D3F-469B-4DBC-AB5E-9661100532BB}" srcOrd="3" destOrd="0" parTransId="{82D5F63E-CB05-45DD-A5FB-9116108C388A}" sibTransId="{DBC4C705-D34D-4438-8C1F-CACA8B6E5C49}"/>
    <dgm:cxn modelId="{EE7A1324-EF30-4E3C-AF3A-43265E85F2E1}" srcId="{787288BF-8C53-40DD-868F-5C8E89CEA2F7}" destId="{975C4195-BB5B-4632-B822-49A0C377B931}" srcOrd="0" destOrd="0" parTransId="{70F33BA9-A383-4F74-B4C1-9E98AE18FD5D}" sibTransId="{EFDDF3D1-D225-469E-A6AE-A73337D761F4}"/>
    <dgm:cxn modelId="{B3FFF40A-2AC4-453B-95E6-BA1200DA1FAC}" type="presOf" srcId="{BBD94E30-0303-43AF-848D-72CAEC03ED9C}" destId="{B08B7ED8-85FA-40A1-BE4E-EA4F1FC24368}" srcOrd="0" destOrd="0" presId="urn:microsoft.com/office/officeart/2005/8/layout/chevron2"/>
    <dgm:cxn modelId="{E4BA410E-A26B-4BDD-8795-144A3505177F}" srcId="{41CC8FAA-0464-465D-81B5-DF5E41024659}" destId="{62329A58-9399-49E0-908E-85C43F4CBCD1}" srcOrd="1" destOrd="0" parTransId="{D59630B1-1414-475C-A5B8-4D3605C9FABE}" sibTransId="{C8362063-FAAF-43A9-92C6-F05A19B00EF0}"/>
    <dgm:cxn modelId="{911F2757-D053-458F-94F3-907DB128EA58}" type="presOf" srcId="{787288BF-8C53-40DD-868F-5C8E89CEA2F7}" destId="{35F9C246-E268-409E-961B-DAA26C41CF49}" srcOrd="0" destOrd="0" presId="urn:microsoft.com/office/officeart/2005/8/layout/chevron2"/>
    <dgm:cxn modelId="{57FB9DA9-95FA-4DBE-83AE-E29F17074534}" type="presOf" srcId="{975C4195-BB5B-4632-B822-49A0C377B931}" destId="{A953D2D2-2ABC-499B-B5B7-DADA908C0D2D}" srcOrd="0" destOrd="0" presId="urn:microsoft.com/office/officeart/2005/8/layout/chevron2"/>
    <dgm:cxn modelId="{21A74ABE-51D5-4134-8DE9-2ED27E2ED39F}" srcId="{D170A04E-352B-4A0F-BDF8-3B9ADC2EDB5C}" destId="{7E6CFF7C-6165-4031-BDE4-122D82D21E42}" srcOrd="1" destOrd="0" parTransId="{632849D1-2207-493F-AE2F-A98B0D9287E9}" sibTransId="{FB674EBA-ABE3-43E1-8749-22FEE54AD1E0}"/>
    <dgm:cxn modelId="{FCD2DAA5-04FB-4056-B181-74E94364C3F1}" srcId="{9E7B1D3F-469B-4DBC-AB5E-9661100532BB}" destId="{7005360E-6E4B-4A29-BFB8-FC2779894149}" srcOrd="1" destOrd="0" parTransId="{59485913-EC22-499C-A238-8E9B2536FA2A}" sibTransId="{2A0E94F3-DECC-4D5D-A244-55D9ABAA15CC}"/>
    <dgm:cxn modelId="{B2723922-134D-4BDD-9EAB-F4408DD3F9C3}" type="presOf" srcId="{7E6CFF7C-6165-4031-BDE4-122D82D21E42}" destId="{B275BA82-27C5-4651-BC3B-DAC55DEA4F64}" srcOrd="0" destOrd="1" presId="urn:microsoft.com/office/officeart/2005/8/layout/chevron2"/>
    <dgm:cxn modelId="{275EEFBF-17B1-4BD4-B087-E0B66F920A52}" type="presOf" srcId="{62329A58-9399-49E0-908E-85C43F4CBCD1}" destId="{F0843E58-C5C4-4341-88E5-10B938B6EA56}" srcOrd="0" destOrd="1" presId="urn:microsoft.com/office/officeart/2005/8/layout/chevron2"/>
    <dgm:cxn modelId="{DC5CBBF9-C20E-42BC-81CF-AF447F06DDD1}" type="presOf" srcId="{A8E24D54-8859-4AFC-8F0F-74EB3E59C857}" destId="{3D0225E4-9873-4A46-BB42-830763567235}" srcOrd="0" destOrd="0" presId="urn:microsoft.com/office/officeart/2005/8/layout/chevron2"/>
    <dgm:cxn modelId="{2D409F9D-E97B-482D-9D43-0B8819943CFD}" type="presOf" srcId="{D79FC186-73C5-463C-91E6-01892D82364E}" destId="{B23EE35B-511F-4D26-9196-6FB929BFAA05}" srcOrd="0" destOrd="0" presId="urn:microsoft.com/office/officeart/2005/8/layout/chevron2"/>
    <dgm:cxn modelId="{39CE5640-7B18-4867-820D-A22C454599B7}" srcId="{9E7B1D3F-469B-4DBC-AB5E-9661100532BB}" destId="{372D711D-B0BA-4641-A6B1-FE6252B69C9E}" srcOrd="0" destOrd="0" parTransId="{8A54D08B-2C02-4D7A-840B-90783EA68013}" sibTransId="{BC8BCC03-D767-4086-A3F6-7B5BE21FE785}"/>
    <dgm:cxn modelId="{DE936C6E-8B48-4FF6-9D5A-4B6679626012}" type="presOf" srcId="{17142F2F-B48D-4BF0-8D3A-D7C241D9390E}" destId="{C8E9A354-9D3E-4F6F-A3E6-A087A3A2038E}" srcOrd="0" destOrd="0" presId="urn:microsoft.com/office/officeart/2005/8/layout/chevron2"/>
    <dgm:cxn modelId="{89A432CF-7B6F-4688-B56E-A3759A6E2710}" srcId="{D79FC186-73C5-463C-91E6-01892D82364E}" destId="{A8E24D54-8859-4AFC-8F0F-74EB3E59C857}" srcOrd="0" destOrd="0" parTransId="{807E5830-2DDE-4945-B980-87428A3F0267}" sibTransId="{AE50C5E4-2D8F-4CA9-AC07-70CF32AEC633}"/>
    <dgm:cxn modelId="{399150A5-A612-440B-8373-552C66FBBEC1}" srcId="{BBD94E30-0303-43AF-848D-72CAEC03ED9C}" destId="{3375E2C5-482B-4858-99D6-CA3AA2BF5033}" srcOrd="0" destOrd="0" parTransId="{82345530-EC51-4D27-9B45-F5039175853F}" sibTransId="{24451702-D4A6-434B-9E2A-783D91500AD7}"/>
    <dgm:cxn modelId="{5146D4B8-C652-4A8D-A81B-39C62BB8C71A}" type="presOf" srcId="{7005360E-6E4B-4A29-BFB8-FC2779894149}" destId="{77860B02-57F4-4AF6-A099-882D47DB9860}" srcOrd="0" destOrd="1" presId="urn:microsoft.com/office/officeart/2005/8/layout/chevron2"/>
    <dgm:cxn modelId="{6E4373C6-94F6-4928-BC2F-EADD151B6D3D}" type="presOf" srcId="{DAFCD13D-88C7-4701-BD52-95AF484ADE06}" destId="{F0843E58-C5C4-4341-88E5-10B938B6EA56}" srcOrd="0" destOrd="0" presId="urn:microsoft.com/office/officeart/2005/8/layout/chevron2"/>
    <dgm:cxn modelId="{5BD4D465-E870-453C-B178-0D197C381DE2}" type="presOf" srcId="{D170A04E-352B-4A0F-BDF8-3B9ADC2EDB5C}" destId="{9DDF819D-62FB-4A13-A19B-E0AAB84062C0}" srcOrd="0" destOrd="0" presId="urn:microsoft.com/office/officeart/2005/8/layout/chevron2"/>
    <dgm:cxn modelId="{3FB246E2-4703-4E4F-9F98-A14368CFD3A2}" srcId="{17142F2F-B48D-4BF0-8D3A-D7C241D9390E}" destId="{D79FC186-73C5-463C-91E6-01892D82364E}" srcOrd="4" destOrd="0" parTransId="{21A8BC82-4190-4C3C-83FF-B3513230C899}" sibTransId="{7BC77811-902D-4A26-AEF1-D25BBD158FCE}"/>
    <dgm:cxn modelId="{C2D32F8F-C719-4910-8FF1-6ECA422F4555}" srcId="{D170A04E-352B-4A0F-BDF8-3B9ADC2EDB5C}" destId="{588E8180-ABC8-4C9D-8C92-924E270C53C7}" srcOrd="0" destOrd="0" parTransId="{71FBEEB7-A962-49C4-A1DD-26A5E682A306}" sibTransId="{C400F7B2-96FA-44D6-A868-CFACE2A5982A}"/>
    <dgm:cxn modelId="{D79F50B1-DEC3-41A2-B78C-2B7A9ACBAC57}" type="presOf" srcId="{3375E2C5-482B-4858-99D6-CA3AA2BF5033}" destId="{09129583-E5EB-42F9-8488-89473DEE9DC1}" srcOrd="0" destOrd="0" presId="urn:microsoft.com/office/officeart/2005/8/layout/chevron2"/>
    <dgm:cxn modelId="{2FDEE60F-389C-4443-A793-749371AB8888}" type="presParOf" srcId="{C8E9A354-9D3E-4F6F-A3E6-A087A3A2038E}" destId="{F6383714-EF80-4F81-A139-22075E2A75C1}" srcOrd="0" destOrd="0" presId="urn:microsoft.com/office/officeart/2005/8/layout/chevron2"/>
    <dgm:cxn modelId="{BCD88870-98C2-45A6-B4C0-374AEBBF5DAB}" type="presParOf" srcId="{F6383714-EF80-4F81-A139-22075E2A75C1}" destId="{9DDF819D-62FB-4A13-A19B-E0AAB84062C0}" srcOrd="0" destOrd="0" presId="urn:microsoft.com/office/officeart/2005/8/layout/chevron2"/>
    <dgm:cxn modelId="{8F524BC1-4D58-42D1-AC67-5B720BDEEB62}" type="presParOf" srcId="{F6383714-EF80-4F81-A139-22075E2A75C1}" destId="{B275BA82-27C5-4651-BC3B-DAC55DEA4F64}" srcOrd="1" destOrd="0" presId="urn:microsoft.com/office/officeart/2005/8/layout/chevron2"/>
    <dgm:cxn modelId="{0D8AC37A-59AC-4F06-AB1D-28517E2959FA}" type="presParOf" srcId="{C8E9A354-9D3E-4F6F-A3E6-A087A3A2038E}" destId="{87F454E9-FF12-4C7F-802C-52579608AB25}" srcOrd="1" destOrd="0" presId="urn:microsoft.com/office/officeart/2005/8/layout/chevron2"/>
    <dgm:cxn modelId="{889A9D1F-423D-412F-AD47-2D174478829D}" type="presParOf" srcId="{C8E9A354-9D3E-4F6F-A3E6-A087A3A2038E}" destId="{9625151C-DB3E-4BF4-A272-81451822D71B}" srcOrd="2" destOrd="0" presId="urn:microsoft.com/office/officeart/2005/8/layout/chevron2"/>
    <dgm:cxn modelId="{557FB597-930B-41F3-82DD-050939481A44}" type="presParOf" srcId="{9625151C-DB3E-4BF4-A272-81451822D71B}" destId="{D7B393B1-E63D-4FCC-87EF-ECB67EA6912A}" srcOrd="0" destOrd="0" presId="urn:microsoft.com/office/officeart/2005/8/layout/chevron2"/>
    <dgm:cxn modelId="{3146DBBD-A964-4A1B-843A-622794A04D91}" type="presParOf" srcId="{9625151C-DB3E-4BF4-A272-81451822D71B}" destId="{F0843E58-C5C4-4341-88E5-10B938B6EA56}" srcOrd="1" destOrd="0" presId="urn:microsoft.com/office/officeart/2005/8/layout/chevron2"/>
    <dgm:cxn modelId="{E1E4ADEF-EADF-40BE-A534-937FE28D7735}" type="presParOf" srcId="{C8E9A354-9D3E-4F6F-A3E6-A087A3A2038E}" destId="{9FBF619F-A7A6-4EF2-A712-F61E3498F2FE}" srcOrd="3" destOrd="0" presId="urn:microsoft.com/office/officeart/2005/8/layout/chevron2"/>
    <dgm:cxn modelId="{9BE26ED2-67F2-449D-846C-C10DCD9CD05B}" type="presParOf" srcId="{C8E9A354-9D3E-4F6F-A3E6-A087A3A2038E}" destId="{997E0A09-4CAE-4474-9356-D0AACEF0901C}" srcOrd="4" destOrd="0" presId="urn:microsoft.com/office/officeart/2005/8/layout/chevron2"/>
    <dgm:cxn modelId="{FF5A46A7-005B-44BF-87D7-FC5C50420021}" type="presParOf" srcId="{997E0A09-4CAE-4474-9356-D0AACEF0901C}" destId="{35F9C246-E268-409E-961B-DAA26C41CF49}" srcOrd="0" destOrd="0" presId="urn:microsoft.com/office/officeart/2005/8/layout/chevron2"/>
    <dgm:cxn modelId="{FE09152C-F71A-4E34-8375-54C0E5148554}" type="presParOf" srcId="{997E0A09-4CAE-4474-9356-D0AACEF0901C}" destId="{A953D2D2-2ABC-499B-B5B7-DADA908C0D2D}" srcOrd="1" destOrd="0" presId="urn:microsoft.com/office/officeart/2005/8/layout/chevron2"/>
    <dgm:cxn modelId="{5C4DBD26-6027-4755-AEAB-844616647469}" type="presParOf" srcId="{C8E9A354-9D3E-4F6F-A3E6-A087A3A2038E}" destId="{E433FAB2-13CE-481C-B940-5DBCB99A7D79}" srcOrd="5" destOrd="0" presId="urn:microsoft.com/office/officeart/2005/8/layout/chevron2"/>
    <dgm:cxn modelId="{5125551B-53D3-4895-853A-ECB072479166}" type="presParOf" srcId="{C8E9A354-9D3E-4F6F-A3E6-A087A3A2038E}" destId="{86378ED7-413B-4D95-88D2-F945A9701AF6}" srcOrd="6" destOrd="0" presId="urn:microsoft.com/office/officeart/2005/8/layout/chevron2"/>
    <dgm:cxn modelId="{AEF9A7B1-8F49-4C9F-859C-A590ED022BBB}" type="presParOf" srcId="{86378ED7-413B-4D95-88D2-F945A9701AF6}" destId="{1E2CAFCA-8DED-4478-B417-E19CDA9CDBAE}" srcOrd="0" destOrd="0" presId="urn:microsoft.com/office/officeart/2005/8/layout/chevron2"/>
    <dgm:cxn modelId="{65864419-9077-45FE-A204-92A428527414}" type="presParOf" srcId="{86378ED7-413B-4D95-88D2-F945A9701AF6}" destId="{77860B02-57F4-4AF6-A099-882D47DB9860}" srcOrd="1" destOrd="0" presId="urn:microsoft.com/office/officeart/2005/8/layout/chevron2"/>
    <dgm:cxn modelId="{7DB7F0D7-E70E-41E3-9FB5-69595A50B73F}" type="presParOf" srcId="{C8E9A354-9D3E-4F6F-A3E6-A087A3A2038E}" destId="{88BB702E-C025-489D-87D0-5473FD89AE8C}" srcOrd="7" destOrd="0" presId="urn:microsoft.com/office/officeart/2005/8/layout/chevron2"/>
    <dgm:cxn modelId="{95DA9B3F-4BF4-4AA0-9B99-92850CA52347}" type="presParOf" srcId="{C8E9A354-9D3E-4F6F-A3E6-A087A3A2038E}" destId="{9EE3B52D-3283-4BA7-9687-3E007520E3BB}" srcOrd="8" destOrd="0" presId="urn:microsoft.com/office/officeart/2005/8/layout/chevron2"/>
    <dgm:cxn modelId="{EAC4A069-3D72-4060-8FA4-0296DBB2D304}" type="presParOf" srcId="{9EE3B52D-3283-4BA7-9687-3E007520E3BB}" destId="{B23EE35B-511F-4D26-9196-6FB929BFAA05}" srcOrd="0" destOrd="0" presId="urn:microsoft.com/office/officeart/2005/8/layout/chevron2"/>
    <dgm:cxn modelId="{18BE668B-1D22-4357-AED2-DD77E8DE7E53}" type="presParOf" srcId="{9EE3B52D-3283-4BA7-9687-3E007520E3BB}" destId="{3D0225E4-9873-4A46-BB42-830763567235}" srcOrd="1" destOrd="0" presId="urn:microsoft.com/office/officeart/2005/8/layout/chevron2"/>
    <dgm:cxn modelId="{EB3E73AF-8B7D-4B54-8219-3693B2CD7985}" type="presParOf" srcId="{C8E9A354-9D3E-4F6F-A3E6-A087A3A2038E}" destId="{C8404A95-27D6-403F-9F6C-DE7985C33864}" srcOrd="9" destOrd="0" presId="urn:microsoft.com/office/officeart/2005/8/layout/chevron2"/>
    <dgm:cxn modelId="{8E4A65D0-416C-4F43-84B7-01384A49D623}" type="presParOf" srcId="{C8E9A354-9D3E-4F6F-A3E6-A087A3A2038E}" destId="{866B44F6-43C2-486E-82A8-A79F1074C4A5}" srcOrd="10" destOrd="0" presId="urn:microsoft.com/office/officeart/2005/8/layout/chevron2"/>
    <dgm:cxn modelId="{64892D16-62C3-415C-B1DB-F7E1A75A9E36}" type="presParOf" srcId="{866B44F6-43C2-486E-82A8-A79F1074C4A5}" destId="{B08B7ED8-85FA-40A1-BE4E-EA4F1FC24368}" srcOrd="0" destOrd="0" presId="urn:microsoft.com/office/officeart/2005/8/layout/chevron2"/>
    <dgm:cxn modelId="{883B2304-E8C5-41AB-88E8-5F01420D5142}" type="presParOf" srcId="{866B44F6-43C2-486E-82A8-A79F1074C4A5}" destId="{09129583-E5EB-42F9-8488-89473DEE9DC1}" srcOrd="1" destOrd="0" presId="urn:microsoft.com/office/officeart/2005/8/layout/chevron2"/>
  </dgm:cxnLst>
  <dgm:bg/>
  <dgm:whole/>
</dgm:dataModel>
</file>

<file path=ppt/diagrams/data2.xml><?xml version="1.0" encoding="utf-8"?>
<dgm:dataModel xmlns:dgm="http://schemas.openxmlformats.org/drawingml/2006/diagram" xmlns:a="http://schemas.openxmlformats.org/drawingml/2006/main">
  <dgm:ptLst>
    <dgm:pt modelId="{17142F2F-B48D-4BF0-8D3A-D7C241D9390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41CC8FAA-0464-465D-81B5-DF5E41024659}">
      <dgm:prSet phldrT="[文本]"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zh-CN" altLang="en-US" sz="2400" b="1" dirty="0" smtClean="0"/>
        </a:p>
      </dgm:t>
    </dgm:pt>
    <dgm:pt modelId="{7D25C0BC-9BC7-485E-99A5-A4BE265A5EB0}" type="parTrans" cxnId="{E158F2CA-A5DD-4B4C-B4BF-1A316C1DA6E3}">
      <dgm:prSet/>
      <dgm:spPr/>
      <dgm:t>
        <a:bodyPr/>
        <a:lstStyle/>
        <a:p>
          <a:endParaRPr lang="zh-CN" altLang="en-US"/>
        </a:p>
      </dgm:t>
    </dgm:pt>
    <dgm:pt modelId="{1A59E43A-77BD-49A5-BFDF-98577BDD69E7}" type="sibTrans" cxnId="{E158F2CA-A5DD-4B4C-B4BF-1A316C1DA6E3}">
      <dgm:prSet/>
      <dgm:spPr/>
      <dgm:t>
        <a:bodyPr/>
        <a:lstStyle/>
        <a:p>
          <a:endParaRPr lang="zh-CN" altLang="en-US"/>
        </a:p>
      </dgm:t>
    </dgm:pt>
    <dgm:pt modelId="{8A7EA39D-DF88-4828-9B54-2EC5DFC42128}">
      <dgm:prSet phldrT="[文本]" custT="1"/>
      <dgm:spPr/>
      <dgm:t>
        <a:bodyPr/>
        <a:lstStyle/>
        <a:p>
          <a:r>
            <a:rPr lang="en-US" altLang="en-US" sz="1600" b="0" dirty="0" smtClean="0"/>
            <a:t>To check and inspect the personnel, means of communication and the materials carried by them that enter or exit the quarantine infectious disease(s) epidemic area(s).</a:t>
          </a:r>
          <a:endParaRPr lang="zh-CN" altLang="en-US" sz="1600" b="0" dirty="0"/>
        </a:p>
      </dgm:t>
    </dgm:pt>
    <dgm:pt modelId="{31671C96-B27E-4DC7-8B4B-972B8EB691C2}" type="sibTrans" cxnId="{7455594F-4279-4632-8E3C-510797048FCA}">
      <dgm:prSet/>
      <dgm:spPr/>
      <dgm:t>
        <a:bodyPr/>
        <a:lstStyle/>
        <a:p>
          <a:endParaRPr lang="zh-CN" altLang="en-US"/>
        </a:p>
      </dgm:t>
    </dgm:pt>
    <dgm:pt modelId="{399F5DFB-B7B3-4D7D-BA86-9CDF678B908A}" type="parTrans" cxnId="{7455594F-4279-4632-8E3C-510797048FCA}">
      <dgm:prSet/>
      <dgm:spPr/>
      <dgm:t>
        <a:bodyPr/>
        <a:lstStyle/>
        <a:p>
          <a:endParaRPr lang="zh-CN" altLang="en-US"/>
        </a:p>
      </dgm:t>
    </dgm:pt>
    <dgm:pt modelId="{D170A04E-352B-4A0F-BDF8-3B9ADC2EDB5C}">
      <dgm:prSet phldrT="[文本]" custT="1"/>
      <dgm:spPr/>
      <dgm:t>
        <a:bodyPr/>
        <a:lstStyle/>
        <a:p>
          <a:endParaRPr lang="zh-CN" altLang="en-US" sz="2400" b="1" dirty="0"/>
        </a:p>
      </dgm:t>
    </dgm:pt>
    <dgm:pt modelId="{32CEFF79-F61C-4DAE-9AFA-B1C4FD6BBA70}" type="sibTrans" cxnId="{ED4B4462-A563-4FBE-BC3D-D40D3D10853B}">
      <dgm:prSet/>
      <dgm:spPr/>
      <dgm:t>
        <a:bodyPr/>
        <a:lstStyle/>
        <a:p>
          <a:endParaRPr lang="zh-CN" altLang="en-US"/>
        </a:p>
      </dgm:t>
    </dgm:pt>
    <dgm:pt modelId="{D215EF0E-5F9E-499F-B76C-7F823DAC3232}" type="parTrans" cxnId="{ED4B4462-A563-4FBE-BC3D-D40D3D10853B}">
      <dgm:prSet/>
      <dgm:spPr/>
      <dgm:t>
        <a:bodyPr/>
        <a:lstStyle/>
        <a:p>
          <a:endParaRPr lang="zh-CN" altLang="en-US"/>
        </a:p>
      </dgm:t>
    </dgm:pt>
    <dgm:pt modelId="{372D711D-B0BA-4641-A6B1-FE6252B69C9E}">
      <dgm:prSet custT="1"/>
      <dgm:spPr/>
      <dgm:t>
        <a:bodyPr/>
        <a:lstStyle/>
        <a:p>
          <a:r>
            <a:rPr lang="en-US" altLang="en-US" sz="1600" dirty="0" smtClean="0"/>
            <a:t>To impose control over and carry out sanitary treatment of articles contaminated by pathogen(s) of quarantine infectious disease(s) or of those articles that may have been contaminated.</a:t>
          </a:r>
          <a:endParaRPr lang="zh-CN" altLang="en-US" sz="1600" dirty="0"/>
        </a:p>
      </dgm:t>
    </dgm:pt>
    <dgm:pt modelId="{8A54D08B-2C02-4D7A-840B-90783EA68013}" type="parTrans" cxnId="{39CE5640-7B18-4867-820D-A22C454599B7}">
      <dgm:prSet/>
      <dgm:spPr/>
      <dgm:t>
        <a:bodyPr/>
        <a:lstStyle/>
        <a:p>
          <a:endParaRPr lang="zh-CN" altLang="en-US"/>
        </a:p>
      </dgm:t>
    </dgm:pt>
    <dgm:pt modelId="{BC8BCC03-D767-4086-A3F6-7B5BE21FE785}" type="sibTrans" cxnId="{39CE5640-7B18-4867-820D-A22C454599B7}">
      <dgm:prSet/>
      <dgm:spPr/>
      <dgm:t>
        <a:bodyPr/>
        <a:lstStyle/>
        <a:p>
          <a:endParaRPr lang="zh-CN" altLang="en-US"/>
        </a:p>
      </dgm:t>
    </dgm:pt>
    <dgm:pt modelId="{DAFCD13D-88C7-4701-BD52-95AF484ADE06}">
      <dgm:prSet custT="1"/>
      <dgm:spPr/>
      <dgm:t>
        <a:bodyPr/>
        <a:lstStyle/>
        <a:p>
          <a:r>
            <a:rPr lang="en-US" altLang="en-US" sz="1400" dirty="0" smtClean="0"/>
            <a:t>In the event of discovery of patient(s) of quarantine infectious disease(s),pathogen carrier(s), suspected patient(s) of quarantined infectious disease(s)and those who have had close contact with them</a:t>
          </a:r>
          <a:r>
            <a:rPr lang="zh-CN" altLang="en-US" sz="1400" dirty="0" smtClean="0"/>
            <a:t>，</a:t>
          </a:r>
          <a:r>
            <a:rPr lang="en-US" altLang="en-US" sz="1400" dirty="0" smtClean="0"/>
            <a:t>to report to the competent department of the operational unit of the means of communication and to carry out temporary isolation, medical inspection and other emergency medical measures for them.</a:t>
          </a:r>
          <a:endParaRPr lang="zh-CN" altLang="en-US" sz="1400" dirty="0"/>
        </a:p>
      </dgm:t>
    </dgm:pt>
    <dgm:pt modelId="{2A90255A-75DB-428D-8F61-69C0BA34672B}" type="sibTrans" cxnId="{A8AD52DF-074A-48F6-AD3E-A1C35390E5CD}">
      <dgm:prSet/>
      <dgm:spPr/>
      <dgm:t>
        <a:bodyPr/>
        <a:lstStyle/>
        <a:p>
          <a:endParaRPr lang="zh-CN" altLang="en-US"/>
        </a:p>
      </dgm:t>
    </dgm:pt>
    <dgm:pt modelId="{2F93954D-F13C-4214-B353-C774EB6A8618}" type="parTrans" cxnId="{A8AD52DF-074A-48F6-AD3E-A1C35390E5CD}">
      <dgm:prSet/>
      <dgm:spPr/>
      <dgm:t>
        <a:bodyPr/>
        <a:lstStyle/>
        <a:p>
          <a:endParaRPr lang="zh-CN" altLang="en-US"/>
        </a:p>
      </dgm:t>
    </dgm:pt>
    <dgm:pt modelId="{E294C50F-8440-4F1F-80D6-CFD1B18BF2EF}">
      <dgm:prSet/>
      <dgm:spPr/>
      <dgm:t>
        <a:bodyPr/>
        <a:lstStyle/>
        <a:p>
          <a:endParaRPr lang="zh-CN" altLang="en-US" sz="900" b="0" dirty="0"/>
        </a:p>
      </dgm:t>
    </dgm:pt>
    <dgm:pt modelId="{75B197C3-4E0B-4F1E-A291-E8DE553FD6F1}" type="parTrans" cxnId="{C38AE485-88A2-4058-B0E6-CED026770DC5}">
      <dgm:prSet/>
      <dgm:spPr/>
      <dgm:t>
        <a:bodyPr/>
        <a:lstStyle/>
        <a:p>
          <a:endParaRPr lang="zh-CN" altLang="en-US"/>
        </a:p>
      </dgm:t>
    </dgm:pt>
    <dgm:pt modelId="{94095DF2-C533-4B3C-849D-1CE9FC6152FD}" type="sibTrans" cxnId="{C38AE485-88A2-4058-B0E6-CED026770DC5}">
      <dgm:prSet/>
      <dgm:spPr/>
      <dgm:t>
        <a:bodyPr/>
        <a:lstStyle/>
        <a:p>
          <a:endParaRPr lang="zh-CN" altLang="en-US"/>
        </a:p>
      </dgm:t>
    </dgm:pt>
    <dgm:pt modelId="{8F64D3D2-1ABB-45B7-A0A6-265C71A3DA93}">
      <dgm:prSet/>
      <dgm:spPr/>
      <dgm:t>
        <a:bodyPr/>
        <a:lstStyle/>
        <a:p>
          <a:endParaRPr lang="zh-CN" altLang="en-US" sz="800" dirty="0"/>
        </a:p>
      </dgm:t>
    </dgm:pt>
    <dgm:pt modelId="{C191CDC6-C0FC-4137-8911-DBABB361347A}" type="parTrans" cxnId="{AB37C4D3-9A39-40BD-8F7F-B41116E11240}">
      <dgm:prSet/>
      <dgm:spPr/>
      <dgm:t>
        <a:bodyPr/>
        <a:lstStyle/>
        <a:p>
          <a:endParaRPr lang="zh-CN" altLang="en-US"/>
        </a:p>
      </dgm:t>
    </dgm:pt>
    <dgm:pt modelId="{21FE3EB5-D4B4-41AC-A97C-1CCFBA7EB958}" type="sibTrans" cxnId="{AB37C4D3-9A39-40BD-8F7F-B41116E11240}">
      <dgm:prSet/>
      <dgm:spPr/>
      <dgm:t>
        <a:bodyPr/>
        <a:lstStyle/>
        <a:p>
          <a:endParaRPr lang="zh-CN" altLang="en-US"/>
        </a:p>
      </dgm:t>
    </dgm:pt>
    <dgm:pt modelId="{EF576BC7-F456-4B12-904E-B68FA494D15B}">
      <dgm:prSet custT="1"/>
      <dgm:spPr/>
      <dgm:t>
        <a:bodyPr/>
        <a:lstStyle/>
        <a:p>
          <a:endParaRPr lang="zh-CN" altLang="en-US" sz="1000" dirty="0" smtClean="0"/>
        </a:p>
      </dgm:t>
    </dgm:pt>
    <dgm:pt modelId="{58350CED-B85F-4800-9467-CF5E7A7949B3}" type="parTrans" cxnId="{FEADB5A0-9D51-4B47-929D-850DD9A421DA}">
      <dgm:prSet/>
      <dgm:spPr/>
      <dgm:t>
        <a:bodyPr/>
        <a:lstStyle/>
        <a:p>
          <a:endParaRPr lang="zh-CN" altLang="en-US"/>
        </a:p>
      </dgm:t>
    </dgm:pt>
    <dgm:pt modelId="{28ABF4F4-5482-4782-B306-5599869014F0}" type="sibTrans" cxnId="{FEADB5A0-9D51-4B47-929D-850DD9A421DA}">
      <dgm:prSet/>
      <dgm:spPr/>
      <dgm:t>
        <a:bodyPr/>
        <a:lstStyle/>
        <a:p>
          <a:endParaRPr lang="zh-CN" altLang="en-US"/>
        </a:p>
      </dgm:t>
    </dgm:pt>
    <dgm:pt modelId="{975C4195-BB5B-4632-B822-49A0C377B931}">
      <dgm:prSet custT="1"/>
      <dgm:spPr/>
      <dgm:t>
        <a:bodyPr/>
        <a:lstStyle/>
        <a:p>
          <a:r>
            <a:rPr lang="en-US" sz="1600" dirty="0" smtClean="0"/>
            <a:t>To hand over the passenger list of patient(s) of quarantine infectious disease(s), pathogen carrier(s), suspected patient(s) of quarantine infectious disease(s) and corpse of them  to the designated department of public health administration , and to transfer those who have had close contact with them to temporary traffic health lazaretto.</a:t>
          </a:r>
          <a:r>
            <a:rPr lang="en-US" sz="1000" dirty="0" smtClean="0"/>
            <a:t/>
          </a:r>
          <a:br>
            <a:rPr lang="en-US" sz="1000" dirty="0" smtClean="0"/>
          </a:br>
          <a:r>
            <a:rPr lang="en-US" sz="500" dirty="0" smtClean="0"/>
            <a:t/>
          </a:r>
          <a:br>
            <a:rPr lang="en-US" sz="500" dirty="0" smtClean="0"/>
          </a:br>
          <a:endParaRPr lang="zh-CN" altLang="en-US" sz="1000" dirty="0"/>
        </a:p>
      </dgm:t>
    </dgm:pt>
    <dgm:pt modelId="{EFDDF3D1-D225-469E-A6AE-A73337D761F4}" type="sibTrans" cxnId="{EE7A1324-EF30-4E3C-AF3A-43265E85F2E1}">
      <dgm:prSet/>
      <dgm:spPr/>
      <dgm:t>
        <a:bodyPr/>
        <a:lstStyle/>
        <a:p>
          <a:endParaRPr lang="zh-CN" altLang="en-US"/>
        </a:p>
      </dgm:t>
    </dgm:pt>
    <dgm:pt modelId="{70F33BA9-A383-4F74-B4C1-9E98AE18FD5D}" type="parTrans" cxnId="{EE7A1324-EF30-4E3C-AF3A-43265E85F2E1}">
      <dgm:prSet/>
      <dgm:spPr/>
      <dgm:t>
        <a:bodyPr/>
        <a:lstStyle/>
        <a:p>
          <a:endParaRPr lang="zh-CN" altLang="en-US"/>
        </a:p>
      </dgm:t>
    </dgm:pt>
    <dgm:pt modelId="{787288BF-8C53-40DD-868F-5C8E89CEA2F7}">
      <dgm:prSet phldrT="[文本]" custT="1"/>
      <dgm:spPr/>
      <dgm:t>
        <a:bodyPr/>
        <a:lstStyle/>
        <a:p>
          <a:pPr defTabSz="222250">
            <a:lnSpc>
              <a:spcPct val="90000"/>
            </a:lnSpc>
            <a:spcBef>
              <a:spcPct val="0"/>
            </a:spcBef>
            <a:spcAft>
              <a:spcPct val="35000"/>
            </a:spcAft>
          </a:pPr>
          <a:endParaRPr lang="en-US" altLang="zh-CN" sz="500" dirty="0" smtClean="0"/>
        </a:p>
        <a:p>
          <a:pPr defTabSz="222250">
            <a:lnSpc>
              <a:spcPct val="90000"/>
            </a:lnSpc>
            <a:spcBef>
              <a:spcPct val="0"/>
            </a:spcBef>
            <a:spcAft>
              <a:spcPct val="35000"/>
            </a:spcAft>
          </a:pPr>
          <a:endParaRPr lang="en-US" altLang="zh-CN" sz="500" dirty="0" smtClean="0"/>
        </a:p>
        <a:p>
          <a:pPr defTabSz="222250">
            <a:lnSpc>
              <a:spcPct val="90000"/>
            </a:lnSpc>
            <a:spcBef>
              <a:spcPct val="0"/>
            </a:spcBef>
            <a:spcAft>
              <a:spcPct val="35000"/>
            </a:spcAft>
          </a:pPr>
          <a:endParaRPr lang="en-US" altLang="zh-CN" sz="500" dirty="0" smtClean="0"/>
        </a:p>
        <a:p>
          <a:pPr marL="0" marR="0" indent="0" defTabSz="914400" eaLnBrk="1" fontAlgn="auto" latinLnBrk="0" hangingPunct="1">
            <a:lnSpc>
              <a:spcPct val="100000"/>
            </a:lnSpc>
            <a:spcBef>
              <a:spcPts val="0"/>
            </a:spcBef>
            <a:spcAft>
              <a:spcPts val="0"/>
            </a:spcAft>
            <a:buClrTx/>
            <a:buSzTx/>
            <a:buFontTx/>
            <a:buNone/>
            <a:tabLst/>
            <a:defRPr/>
          </a:pPr>
          <a:endParaRPr lang="zh-CN" altLang="en-US" sz="2400" b="1" dirty="0" smtClean="0"/>
        </a:p>
        <a:p>
          <a:pPr marL="0" marR="0" indent="0" defTabSz="914400" eaLnBrk="1" fontAlgn="auto" latinLnBrk="0" hangingPunct="1">
            <a:lnSpc>
              <a:spcPct val="100000"/>
            </a:lnSpc>
            <a:spcBef>
              <a:spcPts val="0"/>
            </a:spcBef>
            <a:spcAft>
              <a:spcPts val="0"/>
            </a:spcAft>
            <a:buClrTx/>
            <a:buSzTx/>
            <a:buFontTx/>
            <a:buNone/>
            <a:tabLst/>
            <a:defRPr/>
          </a:pPr>
          <a:endParaRPr lang="zh-CN" altLang="en-US" sz="2400" b="1" dirty="0" smtClean="0"/>
        </a:p>
      </dgm:t>
    </dgm:pt>
    <dgm:pt modelId="{B1BAB419-D3A9-41B7-88A8-4313C48FB5F5}" type="sibTrans" cxnId="{5C5435DB-5E3D-43E6-B0DD-28EC87C24A0C}">
      <dgm:prSet/>
      <dgm:spPr/>
      <dgm:t>
        <a:bodyPr/>
        <a:lstStyle/>
        <a:p>
          <a:endParaRPr lang="zh-CN" altLang="en-US"/>
        </a:p>
      </dgm:t>
    </dgm:pt>
    <dgm:pt modelId="{24422F66-9A39-4526-9899-EFE06E41DCA3}" type="parTrans" cxnId="{5C5435DB-5E3D-43E6-B0DD-28EC87C24A0C}">
      <dgm:prSet/>
      <dgm:spPr/>
      <dgm:t>
        <a:bodyPr/>
        <a:lstStyle/>
        <a:p>
          <a:endParaRPr lang="zh-CN" altLang="en-US"/>
        </a:p>
      </dgm:t>
    </dgm:pt>
    <dgm:pt modelId="{9E7B1D3F-469B-4DBC-AB5E-9661100532BB}">
      <dgm:prSet phldrT="[文本]" custT="1"/>
      <dgm:spPr/>
      <dgm:t>
        <a:bodyPr/>
        <a:lstStyle/>
        <a:p>
          <a:pPr defTabSz="222250">
            <a:lnSpc>
              <a:spcPct val="90000"/>
            </a:lnSpc>
            <a:spcBef>
              <a:spcPct val="0"/>
            </a:spcBef>
            <a:spcAft>
              <a:spcPct val="35000"/>
            </a:spcAft>
          </a:pPr>
          <a:endParaRPr lang="en-US" altLang="zh-CN" sz="500" dirty="0" smtClean="0"/>
        </a:p>
        <a:p>
          <a:pPr defTabSz="222250">
            <a:lnSpc>
              <a:spcPct val="90000"/>
            </a:lnSpc>
            <a:spcBef>
              <a:spcPct val="0"/>
            </a:spcBef>
            <a:spcAft>
              <a:spcPct val="35000"/>
            </a:spcAft>
          </a:pPr>
          <a:endParaRPr lang="en-US" altLang="zh-CN" sz="500" dirty="0" smtClean="0"/>
        </a:p>
        <a:p>
          <a:pPr marL="0" marR="0" indent="0" defTabSz="222250" eaLnBrk="1" fontAlgn="auto" latinLnBrk="0" hangingPunct="1">
            <a:lnSpc>
              <a:spcPct val="90000"/>
            </a:lnSpc>
            <a:spcBef>
              <a:spcPct val="0"/>
            </a:spcBef>
            <a:spcAft>
              <a:spcPct val="35000"/>
            </a:spcAft>
            <a:buClrTx/>
            <a:buSzTx/>
            <a:buFontTx/>
            <a:buNone/>
            <a:tabLst/>
            <a:defRPr/>
          </a:pPr>
          <a:endParaRPr lang="zh-CN" altLang="en-US" sz="2400" b="1" dirty="0" smtClean="0"/>
        </a:p>
        <a:p>
          <a:pPr defTabSz="222250">
            <a:lnSpc>
              <a:spcPct val="90000"/>
            </a:lnSpc>
            <a:spcBef>
              <a:spcPct val="0"/>
            </a:spcBef>
            <a:spcAft>
              <a:spcPct val="35000"/>
            </a:spcAft>
          </a:pPr>
          <a:endParaRPr lang="en-US" altLang="zh-CN" sz="500" dirty="0" smtClean="0"/>
        </a:p>
      </dgm:t>
    </dgm:pt>
    <dgm:pt modelId="{DBC4C705-D34D-4438-8C1F-CACA8B6E5C49}" type="sibTrans" cxnId="{89347E84-64E7-4F83-BBC5-91915559E19B}">
      <dgm:prSet/>
      <dgm:spPr/>
      <dgm:t>
        <a:bodyPr/>
        <a:lstStyle/>
        <a:p>
          <a:endParaRPr lang="zh-CN" altLang="en-US"/>
        </a:p>
      </dgm:t>
    </dgm:pt>
    <dgm:pt modelId="{82D5F63E-CB05-45DD-A5FB-9116108C388A}" type="parTrans" cxnId="{89347E84-64E7-4F83-BBC5-91915559E19B}">
      <dgm:prSet/>
      <dgm:spPr/>
      <dgm:t>
        <a:bodyPr/>
        <a:lstStyle/>
        <a:p>
          <a:endParaRPr lang="zh-CN" altLang="en-US"/>
        </a:p>
      </dgm:t>
    </dgm:pt>
    <dgm:pt modelId="{C8E9A354-9D3E-4F6F-A3E6-A087A3A2038E}" type="pres">
      <dgm:prSet presAssocID="{17142F2F-B48D-4BF0-8D3A-D7C241D9390E}" presName="linearFlow" presStyleCnt="0">
        <dgm:presLayoutVars>
          <dgm:dir/>
          <dgm:animLvl val="lvl"/>
          <dgm:resizeHandles val="exact"/>
        </dgm:presLayoutVars>
      </dgm:prSet>
      <dgm:spPr/>
      <dgm:t>
        <a:bodyPr/>
        <a:lstStyle/>
        <a:p>
          <a:endParaRPr lang="zh-CN" altLang="en-US"/>
        </a:p>
      </dgm:t>
    </dgm:pt>
    <dgm:pt modelId="{F6383714-EF80-4F81-A139-22075E2A75C1}" type="pres">
      <dgm:prSet presAssocID="{D170A04E-352B-4A0F-BDF8-3B9ADC2EDB5C}" presName="composite" presStyleCnt="0"/>
      <dgm:spPr/>
    </dgm:pt>
    <dgm:pt modelId="{9DDF819D-62FB-4A13-A19B-E0AAB84062C0}" type="pres">
      <dgm:prSet presAssocID="{D170A04E-352B-4A0F-BDF8-3B9ADC2EDB5C}" presName="parentText" presStyleLbl="alignNode1" presStyleIdx="0" presStyleCnt="4" custScaleY="100000" custLinFactNeighborY="11690">
        <dgm:presLayoutVars>
          <dgm:chMax val="1"/>
          <dgm:bulletEnabled val="1"/>
        </dgm:presLayoutVars>
      </dgm:prSet>
      <dgm:spPr/>
      <dgm:t>
        <a:bodyPr/>
        <a:lstStyle/>
        <a:p>
          <a:endParaRPr lang="zh-CN" altLang="en-US"/>
        </a:p>
      </dgm:t>
    </dgm:pt>
    <dgm:pt modelId="{B275BA82-27C5-4651-BC3B-DAC55DEA4F64}" type="pres">
      <dgm:prSet presAssocID="{D170A04E-352B-4A0F-BDF8-3B9ADC2EDB5C}" presName="descendantText" presStyleLbl="alignAcc1" presStyleIdx="0" presStyleCnt="4" custScaleY="177989" custLinFactNeighborY="30732">
        <dgm:presLayoutVars>
          <dgm:bulletEnabled val="1"/>
        </dgm:presLayoutVars>
      </dgm:prSet>
      <dgm:spPr/>
      <dgm:t>
        <a:bodyPr/>
        <a:lstStyle/>
        <a:p>
          <a:endParaRPr lang="zh-CN" altLang="en-US"/>
        </a:p>
      </dgm:t>
    </dgm:pt>
    <dgm:pt modelId="{87F454E9-FF12-4C7F-802C-52579608AB25}" type="pres">
      <dgm:prSet presAssocID="{32CEFF79-F61C-4DAE-9AFA-B1C4FD6BBA70}" presName="sp" presStyleCnt="0"/>
      <dgm:spPr/>
    </dgm:pt>
    <dgm:pt modelId="{9625151C-DB3E-4BF4-A272-81451822D71B}" type="pres">
      <dgm:prSet presAssocID="{41CC8FAA-0464-465D-81B5-DF5E41024659}" presName="composite" presStyleCnt="0"/>
      <dgm:spPr/>
    </dgm:pt>
    <dgm:pt modelId="{D7B393B1-E63D-4FCC-87EF-ECB67EA6912A}" type="pres">
      <dgm:prSet presAssocID="{41CC8FAA-0464-465D-81B5-DF5E41024659}" presName="parentText" presStyleLbl="alignNode1" presStyleIdx="1" presStyleCnt="4" custLinFactNeighborY="7901">
        <dgm:presLayoutVars>
          <dgm:chMax val="1"/>
          <dgm:bulletEnabled val="1"/>
        </dgm:presLayoutVars>
      </dgm:prSet>
      <dgm:spPr/>
      <dgm:t>
        <a:bodyPr/>
        <a:lstStyle/>
        <a:p>
          <a:endParaRPr lang="zh-CN" altLang="en-US"/>
        </a:p>
      </dgm:t>
    </dgm:pt>
    <dgm:pt modelId="{F0843E58-C5C4-4341-88E5-10B938B6EA56}" type="pres">
      <dgm:prSet presAssocID="{41CC8FAA-0464-465D-81B5-DF5E41024659}" presName="descendantText" presStyleLbl="alignAcc1" presStyleIdx="1" presStyleCnt="4" custScaleY="174897" custLinFactNeighborY="8901">
        <dgm:presLayoutVars>
          <dgm:bulletEnabled val="1"/>
        </dgm:presLayoutVars>
      </dgm:prSet>
      <dgm:spPr/>
      <dgm:t>
        <a:bodyPr/>
        <a:lstStyle/>
        <a:p>
          <a:endParaRPr lang="zh-CN" altLang="en-US"/>
        </a:p>
      </dgm:t>
    </dgm:pt>
    <dgm:pt modelId="{9FBF619F-A7A6-4EF2-A712-F61E3498F2FE}" type="pres">
      <dgm:prSet presAssocID="{1A59E43A-77BD-49A5-BFDF-98577BDD69E7}" presName="sp" presStyleCnt="0"/>
      <dgm:spPr/>
    </dgm:pt>
    <dgm:pt modelId="{997E0A09-4CAE-4474-9356-D0AACEF0901C}" type="pres">
      <dgm:prSet presAssocID="{787288BF-8C53-40DD-868F-5C8E89CEA2F7}" presName="composite" presStyleCnt="0"/>
      <dgm:spPr/>
    </dgm:pt>
    <dgm:pt modelId="{35F9C246-E268-409E-961B-DAA26C41CF49}" type="pres">
      <dgm:prSet presAssocID="{787288BF-8C53-40DD-868F-5C8E89CEA2F7}" presName="parentText" presStyleLbl="alignNode1" presStyleIdx="2" presStyleCnt="4">
        <dgm:presLayoutVars>
          <dgm:chMax val="1"/>
          <dgm:bulletEnabled val="1"/>
        </dgm:presLayoutVars>
      </dgm:prSet>
      <dgm:spPr/>
      <dgm:t>
        <a:bodyPr/>
        <a:lstStyle/>
        <a:p>
          <a:endParaRPr lang="zh-CN" altLang="en-US"/>
        </a:p>
      </dgm:t>
    </dgm:pt>
    <dgm:pt modelId="{A953D2D2-2ABC-499B-B5B7-DADA908C0D2D}" type="pres">
      <dgm:prSet presAssocID="{787288BF-8C53-40DD-868F-5C8E89CEA2F7}" presName="descendantText" presStyleLbl="alignAcc1" presStyleIdx="2" presStyleCnt="4" custScaleY="207480" custLinFactNeighborY="4257">
        <dgm:presLayoutVars>
          <dgm:bulletEnabled val="1"/>
        </dgm:presLayoutVars>
      </dgm:prSet>
      <dgm:spPr/>
      <dgm:t>
        <a:bodyPr/>
        <a:lstStyle/>
        <a:p>
          <a:endParaRPr lang="zh-CN" altLang="en-US"/>
        </a:p>
      </dgm:t>
    </dgm:pt>
    <dgm:pt modelId="{E433FAB2-13CE-481C-B940-5DBCB99A7D79}" type="pres">
      <dgm:prSet presAssocID="{B1BAB419-D3A9-41B7-88A8-4313C48FB5F5}" presName="sp" presStyleCnt="0"/>
      <dgm:spPr/>
    </dgm:pt>
    <dgm:pt modelId="{86378ED7-413B-4D95-88D2-F945A9701AF6}" type="pres">
      <dgm:prSet presAssocID="{9E7B1D3F-469B-4DBC-AB5E-9661100532BB}" presName="composite" presStyleCnt="0"/>
      <dgm:spPr/>
    </dgm:pt>
    <dgm:pt modelId="{1E2CAFCA-8DED-4478-B417-E19CDA9CDBAE}" type="pres">
      <dgm:prSet presAssocID="{9E7B1D3F-469B-4DBC-AB5E-9661100532BB}" presName="parentText" presStyleLbl="alignNode1" presStyleIdx="3" presStyleCnt="4" custLinFactNeighborY="-11690">
        <dgm:presLayoutVars>
          <dgm:chMax val="1"/>
          <dgm:bulletEnabled val="1"/>
        </dgm:presLayoutVars>
      </dgm:prSet>
      <dgm:spPr/>
      <dgm:t>
        <a:bodyPr/>
        <a:lstStyle/>
        <a:p>
          <a:endParaRPr lang="zh-CN" altLang="en-US"/>
        </a:p>
      </dgm:t>
    </dgm:pt>
    <dgm:pt modelId="{77860B02-57F4-4AF6-A099-882D47DB9860}" type="pres">
      <dgm:prSet presAssocID="{9E7B1D3F-469B-4DBC-AB5E-9661100532BB}" presName="descendantText" presStyleLbl="alignAcc1" presStyleIdx="3" presStyleCnt="4" custScaleY="144545" custLinFactNeighborY="17684">
        <dgm:presLayoutVars>
          <dgm:bulletEnabled val="1"/>
        </dgm:presLayoutVars>
      </dgm:prSet>
      <dgm:spPr/>
      <dgm:t>
        <a:bodyPr/>
        <a:lstStyle/>
        <a:p>
          <a:endParaRPr lang="zh-CN" altLang="en-US"/>
        </a:p>
      </dgm:t>
    </dgm:pt>
  </dgm:ptLst>
  <dgm:cxnLst>
    <dgm:cxn modelId="{B67B48D5-FB67-4C39-8501-EACF43F28825}" type="presOf" srcId="{D170A04E-352B-4A0F-BDF8-3B9ADC2EDB5C}" destId="{9DDF819D-62FB-4A13-A19B-E0AAB84062C0}" srcOrd="0" destOrd="0" presId="urn:microsoft.com/office/officeart/2005/8/layout/chevron2"/>
    <dgm:cxn modelId="{89347E84-64E7-4F83-BBC5-91915559E19B}" srcId="{17142F2F-B48D-4BF0-8D3A-D7C241D9390E}" destId="{9E7B1D3F-469B-4DBC-AB5E-9661100532BB}" srcOrd="3" destOrd="0" parTransId="{82D5F63E-CB05-45DD-A5FB-9116108C388A}" sibTransId="{DBC4C705-D34D-4438-8C1F-CACA8B6E5C49}"/>
    <dgm:cxn modelId="{E158F2CA-A5DD-4B4C-B4BF-1A316C1DA6E3}" srcId="{17142F2F-B48D-4BF0-8D3A-D7C241D9390E}" destId="{41CC8FAA-0464-465D-81B5-DF5E41024659}" srcOrd="1" destOrd="0" parTransId="{7D25C0BC-9BC7-485E-99A5-A4BE265A5EB0}" sibTransId="{1A59E43A-77BD-49A5-BFDF-98577BDD69E7}"/>
    <dgm:cxn modelId="{D1E47C50-9A67-40F2-B4A6-04AD6FADFCA9}" type="presOf" srcId="{975C4195-BB5B-4632-B822-49A0C377B931}" destId="{A953D2D2-2ABC-499B-B5B7-DADA908C0D2D}" srcOrd="0" destOrd="0" presId="urn:microsoft.com/office/officeart/2005/8/layout/chevron2"/>
    <dgm:cxn modelId="{5EB76B6D-5028-482A-90C6-5B66162421D5}" type="presOf" srcId="{8A7EA39D-DF88-4828-9B54-2EC5DFC42128}" destId="{B275BA82-27C5-4651-BC3B-DAC55DEA4F64}" srcOrd="0" destOrd="0" presId="urn:microsoft.com/office/officeart/2005/8/layout/chevron2"/>
    <dgm:cxn modelId="{39CE5640-7B18-4867-820D-A22C454599B7}" srcId="{9E7B1D3F-469B-4DBC-AB5E-9661100532BB}" destId="{372D711D-B0BA-4641-A6B1-FE6252B69C9E}" srcOrd="0" destOrd="0" parTransId="{8A54D08B-2C02-4D7A-840B-90783EA68013}" sibTransId="{BC8BCC03-D767-4086-A3F6-7B5BE21FE785}"/>
    <dgm:cxn modelId="{0172CB67-7150-47B0-B0A9-D487BF614862}" type="presOf" srcId="{8F64D3D2-1ABB-45B7-A0A6-265C71A3DA93}" destId="{77860B02-57F4-4AF6-A099-882D47DB9860}" srcOrd="0" destOrd="1" presId="urn:microsoft.com/office/officeart/2005/8/layout/chevron2"/>
    <dgm:cxn modelId="{C38AE485-88A2-4058-B0E6-CED026770DC5}" srcId="{D170A04E-352B-4A0F-BDF8-3B9ADC2EDB5C}" destId="{E294C50F-8440-4F1F-80D6-CFD1B18BF2EF}" srcOrd="1" destOrd="0" parTransId="{75B197C3-4E0B-4F1E-A291-E8DE553FD6F1}" sibTransId="{94095DF2-C533-4B3C-849D-1CE9FC6152FD}"/>
    <dgm:cxn modelId="{FEADB5A0-9D51-4B47-929D-850DD9A421DA}" srcId="{41CC8FAA-0464-465D-81B5-DF5E41024659}" destId="{EF576BC7-F456-4B12-904E-B68FA494D15B}" srcOrd="1" destOrd="0" parTransId="{58350CED-B85F-4800-9467-CF5E7A7949B3}" sibTransId="{28ABF4F4-5482-4782-B306-5599869014F0}"/>
    <dgm:cxn modelId="{AB37C4D3-9A39-40BD-8F7F-B41116E11240}" srcId="{9E7B1D3F-469B-4DBC-AB5E-9661100532BB}" destId="{8F64D3D2-1ABB-45B7-A0A6-265C71A3DA93}" srcOrd="1" destOrd="0" parTransId="{C191CDC6-C0FC-4137-8911-DBABB361347A}" sibTransId="{21FE3EB5-D4B4-41AC-A97C-1CCFBA7EB958}"/>
    <dgm:cxn modelId="{ED4B4462-A563-4FBE-BC3D-D40D3D10853B}" srcId="{17142F2F-B48D-4BF0-8D3A-D7C241D9390E}" destId="{D170A04E-352B-4A0F-BDF8-3B9ADC2EDB5C}" srcOrd="0" destOrd="0" parTransId="{D215EF0E-5F9E-499F-B76C-7F823DAC3232}" sibTransId="{32CEFF79-F61C-4DAE-9AFA-B1C4FD6BBA70}"/>
    <dgm:cxn modelId="{EE7A1324-EF30-4E3C-AF3A-43265E85F2E1}" srcId="{787288BF-8C53-40DD-868F-5C8E89CEA2F7}" destId="{975C4195-BB5B-4632-B822-49A0C377B931}" srcOrd="0" destOrd="0" parTransId="{70F33BA9-A383-4F74-B4C1-9E98AE18FD5D}" sibTransId="{EFDDF3D1-D225-469E-A6AE-A73337D761F4}"/>
    <dgm:cxn modelId="{40431334-B32F-40AF-923A-35A856B93778}" type="presOf" srcId="{372D711D-B0BA-4641-A6B1-FE6252B69C9E}" destId="{77860B02-57F4-4AF6-A099-882D47DB9860}" srcOrd="0" destOrd="0" presId="urn:microsoft.com/office/officeart/2005/8/layout/chevron2"/>
    <dgm:cxn modelId="{B79EE3BA-C64D-46A0-B4E6-FAF794FF6AF3}" type="presOf" srcId="{41CC8FAA-0464-465D-81B5-DF5E41024659}" destId="{D7B393B1-E63D-4FCC-87EF-ECB67EA6912A}" srcOrd="0" destOrd="0" presId="urn:microsoft.com/office/officeart/2005/8/layout/chevron2"/>
    <dgm:cxn modelId="{998203B3-E23E-4D07-B35B-2DC8C43093D2}" type="presOf" srcId="{E294C50F-8440-4F1F-80D6-CFD1B18BF2EF}" destId="{B275BA82-27C5-4651-BC3B-DAC55DEA4F64}" srcOrd="0" destOrd="1" presId="urn:microsoft.com/office/officeart/2005/8/layout/chevron2"/>
    <dgm:cxn modelId="{A54A2855-670A-4E49-800E-8B99540F5110}" type="presOf" srcId="{17142F2F-B48D-4BF0-8D3A-D7C241D9390E}" destId="{C8E9A354-9D3E-4F6F-A3E6-A087A3A2038E}" srcOrd="0" destOrd="0" presId="urn:microsoft.com/office/officeart/2005/8/layout/chevron2"/>
    <dgm:cxn modelId="{A8AD52DF-074A-48F6-AD3E-A1C35390E5CD}" srcId="{41CC8FAA-0464-465D-81B5-DF5E41024659}" destId="{DAFCD13D-88C7-4701-BD52-95AF484ADE06}" srcOrd="0" destOrd="0" parTransId="{2F93954D-F13C-4214-B353-C774EB6A8618}" sibTransId="{2A90255A-75DB-428D-8F61-69C0BA34672B}"/>
    <dgm:cxn modelId="{349BB646-768C-4156-98A3-1EE8DA93B997}" type="presOf" srcId="{EF576BC7-F456-4B12-904E-B68FA494D15B}" destId="{F0843E58-C5C4-4341-88E5-10B938B6EA56}" srcOrd="0" destOrd="1" presId="urn:microsoft.com/office/officeart/2005/8/layout/chevron2"/>
    <dgm:cxn modelId="{5C5435DB-5E3D-43E6-B0DD-28EC87C24A0C}" srcId="{17142F2F-B48D-4BF0-8D3A-D7C241D9390E}" destId="{787288BF-8C53-40DD-868F-5C8E89CEA2F7}" srcOrd="2" destOrd="0" parTransId="{24422F66-9A39-4526-9899-EFE06E41DCA3}" sibTransId="{B1BAB419-D3A9-41B7-88A8-4313C48FB5F5}"/>
    <dgm:cxn modelId="{196BD887-DA0F-409A-9F82-FEB663C7650E}" type="presOf" srcId="{9E7B1D3F-469B-4DBC-AB5E-9661100532BB}" destId="{1E2CAFCA-8DED-4478-B417-E19CDA9CDBAE}" srcOrd="0" destOrd="0" presId="urn:microsoft.com/office/officeart/2005/8/layout/chevron2"/>
    <dgm:cxn modelId="{7455594F-4279-4632-8E3C-510797048FCA}" srcId="{D170A04E-352B-4A0F-BDF8-3B9ADC2EDB5C}" destId="{8A7EA39D-DF88-4828-9B54-2EC5DFC42128}" srcOrd="0" destOrd="0" parTransId="{399F5DFB-B7B3-4D7D-BA86-9CDF678B908A}" sibTransId="{31671C96-B27E-4DC7-8B4B-972B8EB691C2}"/>
    <dgm:cxn modelId="{BEB4878B-AD08-4A64-B0F3-8301F68A720C}" type="presOf" srcId="{787288BF-8C53-40DD-868F-5C8E89CEA2F7}" destId="{35F9C246-E268-409E-961B-DAA26C41CF49}" srcOrd="0" destOrd="0" presId="urn:microsoft.com/office/officeart/2005/8/layout/chevron2"/>
    <dgm:cxn modelId="{7CF0E2C8-DFB6-4243-A177-67C7349E52CE}" type="presOf" srcId="{DAFCD13D-88C7-4701-BD52-95AF484ADE06}" destId="{F0843E58-C5C4-4341-88E5-10B938B6EA56}" srcOrd="0" destOrd="0" presId="urn:microsoft.com/office/officeart/2005/8/layout/chevron2"/>
    <dgm:cxn modelId="{D29B2256-7B37-45AE-A5C1-347BC7196FFF}" type="presParOf" srcId="{C8E9A354-9D3E-4F6F-A3E6-A087A3A2038E}" destId="{F6383714-EF80-4F81-A139-22075E2A75C1}" srcOrd="0" destOrd="0" presId="urn:microsoft.com/office/officeart/2005/8/layout/chevron2"/>
    <dgm:cxn modelId="{8ECAA3D7-C822-4279-804B-D4FAA909D9A9}" type="presParOf" srcId="{F6383714-EF80-4F81-A139-22075E2A75C1}" destId="{9DDF819D-62FB-4A13-A19B-E0AAB84062C0}" srcOrd="0" destOrd="0" presId="urn:microsoft.com/office/officeart/2005/8/layout/chevron2"/>
    <dgm:cxn modelId="{8DEDD800-7958-46EC-872F-5FA2E8CDEA00}" type="presParOf" srcId="{F6383714-EF80-4F81-A139-22075E2A75C1}" destId="{B275BA82-27C5-4651-BC3B-DAC55DEA4F64}" srcOrd="1" destOrd="0" presId="urn:microsoft.com/office/officeart/2005/8/layout/chevron2"/>
    <dgm:cxn modelId="{8368B338-654D-496F-B065-06906A5BCF38}" type="presParOf" srcId="{C8E9A354-9D3E-4F6F-A3E6-A087A3A2038E}" destId="{87F454E9-FF12-4C7F-802C-52579608AB25}" srcOrd="1" destOrd="0" presId="urn:microsoft.com/office/officeart/2005/8/layout/chevron2"/>
    <dgm:cxn modelId="{519D74B9-C15F-4B27-9FAD-9510250F1E48}" type="presParOf" srcId="{C8E9A354-9D3E-4F6F-A3E6-A087A3A2038E}" destId="{9625151C-DB3E-4BF4-A272-81451822D71B}" srcOrd="2" destOrd="0" presId="urn:microsoft.com/office/officeart/2005/8/layout/chevron2"/>
    <dgm:cxn modelId="{7826EDDF-ADB6-4B18-BA73-A048A526BDF6}" type="presParOf" srcId="{9625151C-DB3E-4BF4-A272-81451822D71B}" destId="{D7B393B1-E63D-4FCC-87EF-ECB67EA6912A}" srcOrd="0" destOrd="0" presId="urn:microsoft.com/office/officeart/2005/8/layout/chevron2"/>
    <dgm:cxn modelId="{A41D2E97-9459-4E5E-AF6B-1E083DBE17BD}" type="presParOf" srcId="{9625151C-DB3E-4BF4-A272-81451822D71B}" destId="{F0843E58-C5C4-4341-88E5-10B938B6EA56}" srcOrd="1" destOrd="0" presId="urn:microsoft.com/office/officeart/2005/8/layout/chevron2"/>
    <dgm:cxn modelId="{3333BAB7-5908-4CC4-B93A-6082E95B560F}" type="presParOf" srcId="{C8E9A354-9D3E-4F6F-A3E6-A087A3A2038E}" destId="{9FBF619F-A7A6-4EF2-A712-F61E3498F2FE}" srcOrd="3" destOrd="0" presId="urn:microsoft.com/office/officeart/2005/8/layout/chevron2"/>
    <dgm:cxn modelId="{68D9175D-228A-4DDA-91FB-34E407007E15}" type="presParOf" srcId="{C8E9A354-9D3E-4F6F-A3E6-A087A3A2038E}" destId="{997E0A09-4CAE-4474-9356-D0AACEF0901C}" srcOrd="4" destOrd="0" presId="urn:microsoft.com/office/officeart/2005/8/layout/chevron2"/>
    <dgm:cxn modelId="{E9A9F425-7506-4208-8515-DD997DDE97C6}" type="presParOf" srcId="{997E0A09-4CAE-4474-9356-D0AACEF0901C}" destId="{35F9C246-E268-409E-961B-DAA26C41CF49}" srcOrd="0" destOrd="0" presId="urn:microsoft.com/office/officeart/2005/8/layout/chevron2"/>
    <dgm:cxn modelId="{79A00677-D97E-4F4F-AF55-7360F97EF37B}" type="presParOf" srcId="{997E0A09-4CAE-4474-9356-D0AACEF0901C}" destId="{A953D2D2-2ABC-499B-B5B7-DADA908C0D2D}" srcOrd="1" destOrd="0" presId="urn:microsoft.com/office/officeart/2005/8/layout/chevron2"/>
    <dgm:cxn modelId="{BA6A98D8-C883-4909-BA14-59DE4BC09FA9}" type="presParOf" srcId="{C8E9A354-9D3E-4F6F-A3E6-A087A3A2038E}" destId="{E433FAB2-13CE-481C-B940-5DBCB99A7D79}" srcOrd="5" destOrd="0" presId="urn:microsoft.com/office/officeart/2005/8/layout/chevron2"/>
    <dgm:cxn modelId="{2379F42F-0145-4A1F-ADC9-9A4E920ED9C5}" type="presParOf" srcId="{C8E9A354-9D3E-4F6F-A3E6-A087A3A2038E}" destId="{86378ED7-413B-4D95-88D2-F945A9701AF6}" srcOrd="6" destOrd="0" presId="urn:microsoft.com/office/officeart/2005/8/layout/chevron2"/>
    <dgm:cxn modelId="{8093AE48-C1A5-42C4-8AB3-0E012EB3EC35}" type="presParOf" srcId="{86378ED7-413B-4D95-88D2-F945A9701AF6}" destId="{1E2CAFCA-8DED-4478-B417-E19CDA9CDBAE}" srcOrd="0" destOrd="0" presId="urn:microsoft.com/office/officeart/2005/8/layout/chevron2"/>
    <dgm:cxn modelId="{145A3EB0-2F3F-4FD5-BB77-9FA2580B00EA}" type="presParOf" srcId="{86378ED7-413B-4D95-88D2-F945A9701AF6}" destId="{77860B02-57F4-4AF6-A099-882D47DB9860}"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142F2F-B48D-4BF0-8D3A-D7C241D9390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41CC8FAA-0464-465D-81B5-DF5E41024659}">
      <dgm:prSet phldrT="[文本]"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zh-CN" altLang="en-US" sz="2400" b="1" dirty="0" smtClean="0"/>
        </a:p>
      </dgm:t>
    </dgm:pt>
    <dgm:pt modelId="{7D25C0BC-9BC7-485E-99A5-A4BE265A5EB0}" type="parTrans" cxnId="{E158F2CA-A5DD-4B4C-B4BF-1A316C1DA6E3}">
      <dgm:prSet/>
      <dgm:spPr/>
      <dgm:t>
        <a:bodyPr/>
        <a:lstStyle/>
        <a:p>
          <a:endParaRPr lang="zh-CN" altLang="en-US"/>
        </a:p>
      </dgm:t>
    </dgm:pt>
    <dgm:pt modelId="{1A59E43A-77BD-49A5-BFDF-98577BDD69E7}" type="sibTrans" cxnId="{E158F2CA-A5DD-4B4C-B4BF-1A316C1DA6E3}">
      <dgm:prSet/>
      <dgm:spPr/>
      <dgm:t>
        <a:bodyPr/>
        <a:lstStyle/>
        <a:p>
          <a:endParaRPr lang="zh-CN" altLang="en-US"/>
        </a:p>
      </dgm:t>
    </dgm:pt>
    <dgm:pt modelId="{8A7EA39D-DF88-4828-9B54-2EC5DFC42128}">
      <dgm:prSet phldrT="[文本]" custT="1"/>
      <dgm:spPr/>
      <dgm:t>
        <a:bodyPr/>
        <a:lstStyle/>
        <a:p>
          <a:r>
            <a:rPr lang="en-US" altLang="en-US" sz="1600" dirty="0" smtClean="0"/>
            <a:t>To carry out emergency sanitary treatment of the means of communication passing through the said epidemic area and their parking(berthing) site(s). </a:t>
          </a:r>
          <a:endParaRPr lang="zh-CN" altLang="en-US" sz="1600" dirty="0"/>
        </a:p>
      </dgm:t>
    </dgm:pt>
    <dgm:pt modelId="{31671C96-B27E-4DC7-8B4B-972B8EB691C2}" type="sibTrans" cxnId="{7455594F-4279-4632-8E3C-510797048FCA}">
      <dgm:prSet/>
      <dgm:spPr/>
      <dgm:t>
        <a:bodyPr/>
        <a:lstStyle/>
        <a:p>
          <a:endParaRPr lang="zh-CN" altLang="en-US"/>
        </a:p>
      </dgm:t>
    </dgm:pt>
    <dgm:pt modelId="{399F5DFB-B7B3-4D7D-BA86-9CDF678B908A}" type="parTrans" cxnId="{7455594F-4279-4632-8E3C-510797048FCA}">
      <dgm:prSet/>
      <dgm:spPr/>
      <dgm:t>
        <a:bodyPr/>
        <a:lstStyle/>
        <a:p>
          <a:endParaRPr lang="zh-CN" altLang="en-US"/>
        </a:p>
      </dgm:t>
    </dgm:pt>
    <dgm:pt modelId="{D170A04E-352B-4A0F-BDF8-3B9ADC2EDB5C}">
      <dgm:prSet phldrT="[文本]" custT="1"/>
      <dgm:spPr/>
      <dgm:t>
        <a:bodyPr/>
        <a:lstStyle/>
        <a:p>
          <a:endParaRPr lang="zh-CN" altLang="en-US" sz="2400" b="1" dirty="0"/>
        </a:p>
      </dgm:t>
    </dgm:pt>
    <dgm:pt modelId="{32CEFF79-F61C-4DAE-9AFA-B1C4FD6BBA70}" type="sibTrans" cxnId="{ED4B4462-A563-4FBE-BC3D-D40D3D10853B}">
      <dgm:prSet/>
      <dgm:spPr/>
      <dgm:t>
        <a:bodyPr/>
        <a:lstStyle/>
        <a:p>
          <a:endParaRPr lang="zh-CN" altLang="en-US"/>
        </a:p>
      </dgm:t>
    </dgm:pt>
    <dgm:pt modelId="{D215EF0E-5F9E-499F-B76C-7F823DAC3232}" type="parTrans" cxnId="{ED4B4462-A563-4FBE-BC3D-D40D3D10853B}">
      <dgm:prSet/>
      <dgm:spPr/>
      <dgm:t>
        <a:bodyPr/>
        <a:lstStyle/>
        <a:p>
          <a:endParaRPr lang="zh-CN" altLang="en-US"/>
        </a:p>
      </dgm:t>
    </dgm:pt>
    <dgm:pt modelId="{787288BF-8C53-40DD-868F-5C8E89CEA2F7}">
      <dgm:prSet phldrT="[文本]" custT="1"/>
      <dgm:spPr/>
      <dgm:t>
        <a:bodyPr/>
        <a:lstStyle/>
        <a:p>
          <a:pPr defTabSz="222250">
            <a:lnSpc>
              <a:spcPct val="90000"/>
            </a:lnSpc>
            <a:spcBef>
              <a:spcPct val="0"/>
            </a:spcBef>
            <a:spcAft>
              <a:spcPct val="35000"/>
            </a:spcAft>
          </a:pPr>
          <a:endParaRPr lang="en-US" altLang="zh-CN" sz="500" dirty="0" smtClean="0"/>
        </a:p>
        <a:p>
          <a:pPr defTabSz="222250">
            <a:lnSpc>
              <a:spcPct val="90000"/>
            </a:lnSpc>
            <a:spcBef>
              <a:spcPct val="0"/>
            </a:spcBef>
            <a:spcAft>
              <a:spcPct val="35000"/>
            </a:spcAft>
          </a:pPr>
          <a:endParaRPr lang="en-US" altLang="zh-CN" sz="500" dirty="0" smtClean="0"/>
        </a:p>
        <a:p>
          <a:pPr defTabSz="222250">
            <a:lnSpc>
              <a:spcPct val="90000"/>
            </a:lnSpc>
            <a:spcBef>
              <a:spcPct val="0"/>
            </a:spcBef>
            <a:spcAft>
              <a:spcPct val="35000"/>
            </a:spcAft>
          </a:pPr>
          <a:endParaRPr lang="en-US" altLang="zh-CN" sz="500" dirty="0" smtClean="0"/>
        </a:p>
      </dgm:t>
    </dgm:pt>
    <dgm:pt modelId="{24422F66-9A39-4526-9899-EFE06E41DCA3}" type="parTrans" cxnId="{5C5435DB-5E3D-43E6-B0DD-28EC87C24A0C}">
      <dgm:prSet/>
      <dgm:spPr/>
      <dgm:t>
        <a:bodyPr/>
        <a:lstStyle/>
        <a:p>
          <a:endParaRPr lang="zh-CN" altLang="en-US"/>
        </a:p>
      </dgm:t>
    </dgm:pt>
    <dgm:pt modelId="{B1BAB419-D3A9-41B7-88A8-4313C48FB5F5}" type="sibTrans" cxnId="{5C5435DB-5E3D-43E6-B0DD-28EC87C24A0C}">
      <dgm:prSet/>
      <dgm:spPr/>
      <dgm:t>
        <a:bodyPr/>
        <a:lstStyle/>
        <a:p>
          <a:endParaRPr lang="zh-CN" altLang="en-US"/>
        </a:p>
      </dgm:t>
    </dgm:pt>
    <dgm:pt modelId="{DAFCD13D-88C7-4701-BD52-95AF484ADE06}">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altLang="en-US" sz="1400" dirty="0" smtClean="0"/>
            <a:t>In the event of discovery of transport that enter or exit the quarantine infectious disease(s) epidemic area or materials outside the third provision of article IX , where quarantine has been passed, a certificate of passing quarantine shall be issued.</a:t>
          </a:r>
          <a:endParaRPr lang="zh-CN" altLang="en-US" sz="1400" dirty="0"/>
        </a:p>
      </dgm:t>
    </dgm:pt>
    <dgm:pt modelId="{2A90255A-75DB-428D-8F61-69C0BA34672B}" type="sibTrans" cxnId="{A8AD52DF-074A-48F6-AD3E-A1C35390E5CD}">
      <dgm:prSet/>
      <dgm:spPr/>
      <dgm:t>
        <a:bodyPr/>
        <a:lstStyle/>
        <a:p>
          <a:endParaRPr lang="zh-CN" altLang="en-US"/>
        </a:p>
      </dgm:t>
    </dgm:pt>
    <dgm:pt modelId="{2F93954D-F13C-4214-B353-C774EB6A8618}" type="parTrans" cxnId="{A8AD52DF-074A-48F6-AD3E-A1C35390E5CD}">
      <dgm:prSet/>
      <dgm:spPr/>
      <dgm:t>
        <a:bodyPr/>
        <a:lstStyle/>
        <a:p>
          <a:endParaRPr lang="zh-CN" altLang="en-US"/>
        </a:p>
      </dgm:t>
    </dgm:pt>
    <dgm:pt modelId="{975C4195-BB5B-4632-B822-49A0C377B931}">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altLang="en-US" sz="1800" dirty="0" smtClean="0"/>
            <a:t>To distribute travelers with medical convenience cards according to the needs of the quarantine infectious diseases treatment.</a:t>
          </a:r>
          <a:endParaRPr lang="zh-CN" altLang="en-US" sz="1800" dirty="0"/>
        </a:p>
      </dgm:t>
    </dgm:pt>
    <dgm:pt modelId="{EFDDF3D1-D225-469E-A6AE-A73337D761F4}" type="sibTrans" cxnId="{EE7A1324-EF30-4E3C-AF3A-43265E85F2E1}">
      <dgm:prSet/>
      <dgm:spPr/>
      <dgm:t>
        <a:bodyPr/>
        <a:lstStyle/>
        <a:p>
          <a:endParaRPr lang="zh-CN" altLang="en-US"/>
        </a:p>
      </dgm:t>
    </dgm:pt>
    <dgm:pt modelId="{70F33BA9-A383-4F74-B4C1-9E98AE18FD5D}" type="parTrans" cxnId="{EE7A1324-EF30-4E3C-AF3A-43265E85F2E1}">
      <dgm:prSet/>
      <dgm:spPr/>
      <dgm:t>
        <a:bodyPr/>
        <a:lstStyle/>
        <a:p>
          <a:endParaRPr lang="zh-CN" altLang="en-US"/>
        </a:p>
      </dgm:t>
    </dgm:pt>
    <dgm:pt modelId="{9E7B1D3F-469B-4DBC-AB5E-9661100532BB}">
      <dgm:prSet phldrT="[文本]" custT="1"/>
      <dgm:spPr/>
      <dgm:t>
        <a:bodyPr/>
        <a:lstStyle/>
        <a:p>
          <a:pPr defTabSz="222250">
            <a:lnSpc>
              <a:spcPct val="90000"/>
            </a:lnSpc>
            <a:spcBef>
              <a:spcPct val="0"/>
            </a:spcBef>
            <a:spcAft>
              <a:spcPct val="35000"/>
            </a:spcAft>
          </a:pPr>
          <a:endParaRPr lang="en-US" altLang="zh-CN" sz="500" dirty="0" smtClean="0"/>
        </a:p>
        <a:p>
          <a:pPr defTabSz="222250">
            <a:lnSpc>
              <a:spcPct val="90000"/>
            </a:lnSpc>
            <a:spcBef>
              <a:spcPct val="0"/>
            </a:spcBef>
            <a:spcAft>
              <a:spcPct val="35000"/>
            </a:spcAft>
          </a:pPr>
          <a:endParaRPr lang="en-US" altLang="zh-CN" sz="500" dirty="0" smtClean="0"/>
        </a:p>
        <a:p>
          <a:pPr defTabSz="222250">
            <a:lnSpc>
              <a:spcPct val="90000"/>
            </a:lnSpc>
            <a:spcBef>
              <a:spcPct val="0"/>
            </a:spcBef>
            <a:spcAft>
              <a:spcPct val="35000"/>
            </a:spcAft>
          </a:pPr>
          <a:endParaRPr lang="en-US" altLang="zh-CN" sz="500" dirty="0" smtClean="0"/>
        </a:p>
        <a:p>
          <a:pPr marL="0" marR="0" indent="0" defTabSz="914400" eaLnBrk="1" fontAlgn="auto" latinLnBrk="0" hangingPunct="1">
            <a:lnSpc>
              <a:spcPct val="100000"/>
            </a:lnSpc>
            <a:spcBef>
              <a:spcPts val="0"/>
            </a:spcBef>
            <a:spcAft>
              <a:spcPts val="0"/>
            </a:spcAft>
            <a:buClrTx/>
            <a:buSzTx/>
            <a:buFontTx/>
            <a:buNone/>
            <a:tabLst/>
            <a:defRPr/>
          </a:pPr>
          <a:endParaRPr lang="zh-CN" altLang="en-US" sz="2400" dirty="0" smtClean="0"/>
        </a:p>
        <a:p>
          <a:pPr marL="0" marR="0" indent="0" defTabSz="914400" eaLnBrk="1" fontAlgn="auto" latinLnBrk="0" hangingPunct="1">
            <a:lnSpc>
              <a:spcPct val="100000"/>
            </a:lnSpc>
            <a:spcBef>
              <a:spcPts val="0"/>
            </a:spcBef>
            <a:spcAft>
              <a:spcPts val="0"/>
            </a:spcAft>
            <a:buClrTx/>
            <a:buSzTx/>
            <a:buFontTx/>
            <a:buNone/>
            <a:tabLst/>
            <a:defRPr/>
          </a:pPr>
          <a:endParaRPr lang="zh-CN" altLang="en-US" sz="2400" b="1" dirty="0" smtClean="0"/>
        </a:p>
      </dgm:t>
    </dgm:pt>
    <dgm:pt modelId="{DBC4C705-D34D-4438-8C1F-CACA8B6E5C49}" type="sibTrans" cxnId="{89347E84-64E7-4F83-BBC5-91915559E19B}">
      <dgm:prSet/>
      <dgm:spPr/>
      <dgm:t>
        <a:bodyPr/>
        <a:lstStyle/>
        <a:p>
          <a:endParaRPr lang="zh-CN" altLang="en-US"/>
        </a:p>
      </dgm:t>
    </dgm:pt>
    <dgm:pt modelId="{82D5F63E-CB05-45DD-A5FB-9116108C388A}" type="parTrans" cxnId="{89347E84-64E7-4F83-BBC5-91915559E19B}">
      <dgm:prSet/>
      <dgm:spPr/>
      <dgm:t>
        <a:bodyPr/>
        <a:lstStyle/>
        <a:p>
          <a:endParaRPr lang="zh-CN" altLang="en-US"/>
        </a:p>
      </dgm:t>
    </dgm:pt>
    <dgm:pt modelId="{372D711D-B0BA-4641-A6B1-FE6252B69C9E}">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altLang="en-US" sz="1800" dirty="0" smtClean="0"/>
            <a:t>To propaganda the communications health quarantine regulations and knowledge on the prevention and control of the quarantine infectious disease.</a:t>
          </a:r>
          <a:endParaRPr lang="zh-CN" altLang="en-US" sz="1800" dirty="0"/>
        </a:p>
      </dgm:t>
    </dgm:pt>
    <dgm:pt modelId="{BC8BCC03-D767-4086-A3F6-7B5BE21FE785}" type="sibTrans" cxnId="{39CE5640-7B18-4867-820D-A22C454599B7}">
      <dgm:prSet/>
      <dgm:spPr/>
      <dgm:t>
        <a:bodyPr/>
        <a:lstStyle/>
        <a:p>
          <a:endParaRPr lang="zh-CN" altLang="en-US"/>
        </a:p>
      </dgm:t>
    </dgm:pt>
    <dgm:pt modelId="{8A54D08B-2C02-4D7A-840B-90783EA68013}" type="parTrans" cxnId="{39CE5640-7B18-4867-820D-A22C454599B7}">
      <dgm:prSet/>
      <dgm:spPr/>
      <dgm:t>
        <a:bodyPr/>
        <a:lstStyle/>
        <a:p>
          <a:endParaRPr lang="zh-CN" altLang="en-US"/>
        </a:p>
      </dgm:t>
    </dgm:pt>
    <dgm:pt modelId="{521AC8EF-0D2D-4BF9-8F28-F873C1E33216}">
      <dgm:prSet/>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zh-CN" altLang="en-US" sz="800" dirty="0" smtClean="0"/>
        </a:p>
      </dgm:t>
    </dgm:pt>
    <dgm:pt modelId="{7DEF79A3-2590-437D-BABA-A1B1AF484DDE}" type="parTrans" cxnId="{47BD3BB7-30DB-420F-95EE-7CCBE207F1F0}">
      <dgm:prSet/>
      <dgm:spPr/>
      <dgm:t>
        <a:bodyPr/>
        <a:lstStyle/>
        <a:p>
          <a:endParaRPr lang="zh-CN" altLang="en-US"/>
        </a:p>
      </dgm:t>
    </dgm:pt>
    <dgm:pt modelId="{6D8D70E5-E196-46B3-863C-BAD549268596}" type="sibTrans" cxnId="{47BD3BB7-30DB-420F-95EE-7CCBE207F1F0}">
      <dgm:prSet/>
      <dgm:spPr/>
      <dgm:t>
        <a:bodyPr/>
        <a:lstStyle/>
        <a:p>
          <a:endParaRPr lang="zh-CN" altLang="en-US"/>
        </a:p>
      </dgm:t>
    </dgm:pt>
    <dgm:pt modelId="{6B315DC3-3425-42C9-B038-985ECB211FDB}">
      <dgm:prSet/>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zh-CN" altLang="en-US" sz="800" dirty="0" smtClean="0"/>
        </a:p>
      </dgm:t>
    </dgm:pt>
    <dgm:pt modelId="{CB5B94AC-D257-49E7-871E-087A767AEB47}" type="parTrans" cxnId="{0AD2C7DA-88CF-46A3-921E-A241A176008E}">
      <dgm:prSet/>
      <dgm:spPr/>
      <dgm:t>
        <a:bodyPr/>
        <a:lstStyle/>
        <a:p>
          <a:endParaRPr lang="zh-CN" altLang="en-US"/>
        </a:p>
      </dgm:t>
    </dgm:pt>
    <dgm:pt modelId="{28119E7C-96E0-435E-9284-24BC9A01EE70}" type="sibTrans" cxnId="{0AD2C7DA-88CF-46A3-921E-A241A176008E}">
      <dgm:prSet/>
      <dgm:spPr/>
      <dgm:t>
        <a:bodyPr/>
        <a:lstStyle/>
        <a:p>
          <a:endParaRPr lang="zh-CN" altLang="en-US"/>
        </a:p>
      </dgm:t>
    </dgm:pt>
    <dgm:pt modelId="{C8E9A354-9D3E-4F6F-A3E6-A087A3A2038E}" type="pres">
      <dgm:prSet presAssocID="{17142F2F-B48D-4BF0-8D3A-D7C241D9390E}" presName="linearFlow" presStyleCnt="0">
        <dgm:presLayoutVars>
          <dgm:dir/>
          <dgm:animLvl val="lvl"/>
          <dgm:resizeHandles val="exact"/>
        </dgm:presLayoutVars>
      </dgm:prSet>
      <dgm:spPr/>
      <dgm:t>
        <a:bodyPr/>
        <a:lstStyle/>
        <a:p>
          <a:endParaRPr lang="zh-CN" altLang="en-US"/>
        </a:p>
      </dgm:t>
    </dgm:pt>
    <dgm:pt modelId="{F6383714-EF80-4F81-A139-22075E2A75C1}" type="pres">
      <dgm:prSet presAssocID="{D170A04E-352B-4A0F-BDF8-3B9ADC2EDB5C}" presName="composite" presStyleCnt="0"/>
      <dgm:spPr/>
    </dgm:pt>
    <dgm:pt modelId="{9DDF819D-62FB-4A13-A19B-E0AAB84062C0}" type="pres">
      <dgm:prSet presAssocID="{D170A04E-352B-4A0F-BDF8-3B9ADC2EDB5C}" presName="parentText" presStyleLbl="alignNode1" presStyleIdx="0" presStyleCnt="4" custScaleY="100000" custLinFactNeighborY="11690">
        <dgm:presLayoutVars>
          <dgm:chMax val="1"/>
          <dgm:bulletEnabled val="1"/>
        </dgm:presLayoutVars>
      </dgm:prSet>
      <dgm:spPr/>
      <dgm:t>
        <a:bodyPr/>
        <a:lstStyle/>
        <a:p>
          <a:endParaRPr lang="zh-CN" altLang="en-US"/>
        </a:p>
      </dgm:t>
    </dgm:pt>
    <dgm:pt modelId="{B275BA82-27C5-4651-BC3B-DAC55DEA4F64}" type="pres">
      <dgm:prSet presAssocID="{D170A04E-352B-4A0F-BDF8-3B9ADC2EDB5C}" presName="descendantText" presStyleLbl="alignAcc1" presStyleIdx="0" presStyleCnt="4" custLinFactNeighborY="22530">
        <dgm:presLayoutVars>
          <dgm:bulletEnabled val="1"/>
        </dgm:presLayoutVars>
      </dgm:prSet>
      <dgm:spPr/>
      <dgm:t>
        <a:bodyPr/>
        <a:lstStyle/>
        <a:p>
          <a:endParaRPr lang="zh-CN" altLang="en-US"/>
        </a:p>
      </dgm:t>
    </dgm:pt>
    <dgm:pt modelId="{87F454E9-FF12-4C7F-802C-52579608AB25}" type="pres">
      <dgm:prSet presAssocID="{32CEFF79-F61C-4DAE-9AFA-B1C4FD6BBA70}" presName="sp" presStyleCnt="0"/>
      <dgm:spPr/>
    </dgm:pt>
    <dgm:pt modelId="{9625151C-DB3E-4BF4-A272-81451822D71B}" type="pres">
      <dgm:prSet presAssocID="{41CC8FAA-0464-465D-81B5-DF5E41024659}" presName="composite" presStyleCnt="0"/>
      <dgm:spPr/>
    </dgm:pt>
    <dgm:pt modelId="{D7B393B1-E63D-4FCC-87EF-ECB67EA6912A}" type="pres">
      <dgm:prSet presAssocID="{41CC8FAA-0464-465D-81B5-DF5E41024659}" presName="parentText" presStyleLbl="alignNode1" presStyleIdx="1" presStyleCnt="4" custLinFactNeighborY="7901">
        <dgm:presLayoutVars>
          <dgm:chMax val="1"/>
          <dgm:bulletEnabled val="1"/>
        </dgm:presLayoutVars>
      </dgm:prSet>
      <dgm:spPr/>
      <dgm:t>
        <a:bodyPr/>
        <a:lstStyle/>
        <a:p>
          <a:endParaRPr lang="zh-CN" altLang="en-US"/>
        </a:p>
      </dgm:t>
    </dgm:pt>
    <dgm:pt modelId="{F0843E58-C5C4-4341-88E5-10B938B6EA56}" type="pres">
      <dgm:prSet presAssocID="{41CC8FAA-0464-465D-81B5-DF5E41024659}" presName="descendantText" presStyleLbl="alignAcc1" presStyleIdx="1" presStyleCnt="4" custLinFactNeighborX="-112" custLinFactNeighborY="18292">
        <dgm:presLayoutVars>
          <dgm:bulletEnabled val="1"/>
        </dgm:presLayoutVars>
      </dgm:prSet>
      <dgm:spPr/>
      <dgm:t>
        <a:bodyPr/>
        <a:lstStyle/>
        <a:p>
          <a:endParaRPr lang="zh-CN" altLang="en-US"/>
        </a:p>
      </dgm:t>
    </dgm:pt>
    <dgm:pt modelId="{9FBF619F-A7A6-4EF2-A712-F61E3498F2FE}" type="pres">
      <dgm:prSet presAssocID="{1A59E43A-77BD-49A5-BFDF-98577BDD69E7}" presName="sp" presStyleCnt="0"/>
      <dgm:spPr/>
    </dgm:pt>
    <dgm:pt modelId="{997E0A09-4CAE-4474-9356-D0AACEF0901C}" type="pres">
      <dgm:prSet presAssocID="{787288BF-8C53-40DD-868F-5C8E89CEA2F7}" presName="composite" presStyleCnt="0"/>
      <dgm:spPr/>
    </dgm:pt>
    <dgm:pt modelId="{35F9C246-E268-409E-961B-DAA26C41CF49}" type="pres">
      <dgm:prSet presAssocID="{787288BF-8C53-40DD-868F-5C8E89CEA2F7}" presName="parentText" presStyleLbl="alignNode1" presStyleIdx="2" presStyleCnt="4" custLinFactNeighborY="9446">
        <dgm:presLayoutVars>
          <dgm:chMax val="1"/>
          <dgm:bulletEnabled val="1"/>
        </dgm:presLayoutVars>
      </dgm:prSet>
      <dgm:spPr/>
      <dgm:t>
        <a:bodyPr/>
        <a:lstStyle/>
        <a:p>
          <a:endParaRPr lang="zh-CN" altLang="en-US"/>
        </a:p>
      </dgm:t>
    </dgm:pt>
    <dgm:pt modelId="{A953D2D2-2ABC-499B-B5B7-DADA908C0D2D}" type="pres">
      <dgm:prSet presAssocID="{787288BF-8C53-40DD-868F-5C8E89CEA2F7}" presName="descendantText" presStyleLbl="alignAcc1" presStyleIdx="2" presStyleCnt="4" custLinFactNeighborY="10936">
        <dgm:presLayoutVars>
          <dgm:bulletEnabled val="1"/>
        </dgm:presLayoutVars>
      </dgm:prSet>
      <dgm:spPr/>
      <dgm:t>
        <a:bodyPr/>
        <a:lstStyle/>
        <a:p>
          <a:endParaRPr lang="zh-CN" altLang="en-US"/>
        </a:p>
      </dgm:t>
    </dgm:pt>
    <dgm:pt modelId="{E433FAB2-13CE-481C-B940-5DBCB99A7D79}" type="pres">
      <dgm:prSet presAssocID="{B1BAB419-D3A9-41B7-88A8-4313C48FB5F5}" presName="sp" presStyleCnt="0"/>
      <dgm:spPr/>
    </dgm:pt>
    <dgm:pt modelId="{86378ED7-413B-4D95-88D2-F945A9701AF6}" type="pres">
      <dgm:prSet presAssocID="{9E7B1D3F-469B-4DBC-AB5E-9661100532BB}" presName="composite" presStyleCnt="0"/>
      <dgm:spPr/>
    </dgm:pt>
    <dgm:pt modelId="{1E2CAFCA-8DED-4478-B417-E19CDA9CDBAE}" type="pres">
      <dgm:prSet presAssocID="{9E7B1D3F-469B-4DBC-AB5E-9661100532BB}" presName="parentText" presStyleLbl="alignNode1" presStyleIdx="3" presStyleCnt="4" custLinFactNeighborY="5657">
        <dgm:presLayoutVars>
          <dgm:chMax val="1"/>
          <dgm:bulletEnabled val="1"/>
        </dgm:presLayoutVars>
      </dgm:prSet>
      <dgm:spPr/>
      <dgm:t>
        <a:bodyPr/>
        <a:lstStyle/>
        <a:p>
          <a:endParaRPr lang="zh-CN" altLang="en-US"/>
        </a:p>
      </dgm:t>
    </dgm:pt>
    <dgm:pt modelId="{77860B02-57F4-4AF6-A099-882D47DB9860}" type="pres">
      <dgm:prSet presAssocID="{9E7B1D3F-469B-4DBC-AB5E-9661100532BB}" presName="descendantText" presStyleLbl="alignAcc1" presStyleIdx="3" presStyleCnt="4" custScaleY="140772">
        <dgm:presLayoutVars>
          <dgm:bulletEnabled val="1"/>
        </dgm:presLayoutVars>
      </dgm:prSet>
      <dgm:spPr/>
      <dgm:t>
        <a:bodyPr/>
        <a:lstStyle/>
        <a:p>
          <a:endParaRPr lang="zh-CN" altLang="en-US"/>
        </a:p>
      </dgm:t>
    </dgm:pt>
  </dgm:ptLst>
  <dgm:cxnLst>
    <dgm:cxn modelId="{89347E84-64E7-4F83-BBC5-91915559E19B}" srcId="{17142F2F-B48D-4BF0-8D3A-D7C241D9390E}" destId="{9E7B1D3F-469B-4DBC-AB5E-9661100532BB}" srcOrd="3" destOrd="0" parTransId="{82D5F63E-CB05-45DD-A5FB-9116108C388A}" sibTransId="{DBC4C705-D34D-4438-8C1F-CACA8B6E5C49}"/>
    <dgm:cxn modelId="{E158F2CA-A5DD-4B4C-B4BF-1A316C1DA6E3}" srcId="{17142F2F-B48D-4BF0-8D3A-D7C241D9390E}" destId="{41CC8FAA-0464-465D-81B5-DF5E41024659}" srcOrd="1" destOrd="0" parTransId="{7D25C0BC-9BC7-485E-99A5-A4BE265A5EB0}" sibTransId="{1A59E43A-77BD-49A5-BFDF-98577BDD69E7}"/>
    <dgm:cxn modelId="{C32009C6-4EE9-459D-8194-D7A9D8313DF2}" type="presOf" srcId="{DAFCD13D-88C7-4701-BD52-95AF484ADE06}" destId="{F0843E58-C5C4-4341-88E5-10B938B6EA56}" srcOrd="0" destOrd="0" presId="urn:microsoft.com/office/officeart/2005/8/layout/chevron2"/>
    <dgm:cxn modelId="{99A8E537-64DC-4976-8709-B57B80CAB9E1}" type="presOf" srcId="{975C4195-BB5B-4632-B822-49A0C377B931}" destId="{A953D2D2-2ABC-499B-B5B7-DADA908C0D2D}" srcOrd="0" destOrd="0" presId="urn:microsoft.com/office/officeart/2005/8/layout/chevron2"/>
    <dgm:cxn modelId="{843707AE-6AC7-4DAE-A44A-BB5FD0C2A707}" type="presOf" srcId="{41CC8FAA-0464-465D-81B5-DF5E41024659}" destId="{D7B393B1-E63D-4FCC-87EF-ECB67EA6912A}" srcOrd="0" destOrd="0" presId="urn:microsoft.com/office/officeart/2005/8/layout/chevron2"/>
    <dgm:cxn modelId="{CF3EDD28-166A-4F87-B5CB-DF92E86FC409}" type="presOf" srcId="{6B315DC3-3425-42C9-B038-985ECB211FDB}" destId="{77860B02-57F4-4AF6-A099-882D47DB9860}" srcOrd="0" destOrd="1" presId="urn:microsoft.com/office/officeart/2005/8/layout/chevron2"/>
    <dgm:cxn modelId="{39CE5640-7B18-4867-820D-A22C454599B7}" srcId="{9E7B1D3F-469B-4DBC-AB5E-9661100532BB}" destId="{372D711D-B0BA-4641-A6B1-FE6252B69C9E}" srcOrd="0" destOrd="0" parTransId="{8A54D08B-2C02-4D7A-840B-90783EA68013}" sibTransId="{BC8BCC03-D767-4086-A3F6-7B5BE21FE785}"/>
    <dgm:cxn modelId="{47BD3BB7-30DB-420F-95EE-7CCBE207F1F0}" srcId="{787288BF-8C53-40DD-868F-5C8E89CEA2F7}" destId="{521AC8EF-0D2D-4BF9-8F28-F873C1E33216}" srcOrd="1" destOrd="0" parTransId="{7DEF79A3-2590-437D-BABA-A1B1AF484DDE}" sibTransId="{6D8D70E5-E196-46B3-863C-BAD549268596}"/>
    <dgm:cxn modelId="{EE7A1324-EF30-4E3C-AF3A-43265E85F2E1}" srcId="{787288BF-8C53-40DD-868F-5C8E89CEA2F7}" destId="{975C4195-BB5B-4632-B822-49A0C377B931}" srcOrd="0" destOrd="0" parTransId="{70F33BA9-A383-4F74-B4C1-9E98AE18FD5D}" sibTransId="{EFDDF3D1-D225-469E-A6AE-A73337D761F4}"/>
    <dgm:cxn modelId="{ED4B4462-A563-4FBE-BC3D-D40D3D10853B}" srcId="{17142F2F-B48D-4BF0-8D3A-D7C241D9390E}" destId="{D170A04E-352B-4A0F-BDF8-3B9ADC2EDB5C}" srcOrd="0" destOrd="0" parTransId="{D215EF0E-5F9E-499F-B76C-7F823DAC3232}" sibTransId="{32CEFF79-F61C-4DAE-9AFA-B1C4FD6BBA70}"/>
    <dgm:cxn modelId="{0AD2C7DA-88CF-46A3-921E-A241A176008E}" srcId="{9E7B1D3F-469B-4DBC-AB5E-9661100532BB}" destId="{6B315DC3-3425-42C9-B038-985ECB211FDB}" srcOrd="1" destOrd="0" parTransId="{CB5B94AC-D257-49E7-871E-087A767AEB47}" sibTransId="{28119E7C-96E0-435E-9284-24BC9A01EE70}"/>
    <dgm:cxn modelId="{673173E5-B4E9-4B24-A0CE-777DE2F28335}" type="presOf" srcId="{D170A04E-352B-4A0F-BDF8-3B9ADC2EDB5C}" destId="{9DDF819D-62FB-4A13-A19B-E0AAB84062C0}" srcOrd="0" destOrd="0" presId="urn:microsoft.com/office/officeart/2005/8/layout/chevron2"/>
    <dgm:cxn modelId="{65B27073-E6AD-4925-A560-0D493AC9D979}" type="presOf" srcId="{17142F2F-B48D-4BF0-8D3A-D7C241D9390E}" destId="{C8E9A354-9D3E-4F6F-A3E6-A087A3A2038E}" srcOrd="0" destOrd="0" presId="urn:microsoft.com/office/officeart/2005/8/layout/chevron2"/>
    <dgm:cxn modelId="{2F2BA469-F1EA-4A64-9B97-C720A8B27695}" type="presOf" srcId="{787288BF-8C53-40DD-868F-5C8E89CEA2F7}" destId="{35F9C246-E268-409E-961B-DAA26C41CF49}" srcOrd="0" destOrd="0" presId="urn:microsoft.com/office/officeart/2005/8/layout/chevron2"/>
    <dgm:cxn modelId="{E4B4DD0A-3F97-4E7D-BC84-58BFFCA194A9}" type="presOf" srcId="{521AC8EF-0D2D-4BF9-8F28-F873C1E33216}" destId="{A953D2D2-2ABC-499B-B5B7-DADA908C0D2D}" srcOrd="0" destOrd="1" presId="urn:microsoft.com/office/officeart/2005/8/layout/chevron2"/>
    <dgm:cxn modelId="{EF69DF41-0C9C-4C13-A8D4-A021F1160A07}" type="presOf" srcId="{8A7EA39D-DF88-4828-9B54-2EC5DFC42128}" destId="{B275BA82-27C5-4651-BC3B-DAC55DEA4F64}" srcOrd="0" destOrd="0" presId="urn:microsoft.com/office/officeart/2005/8/layout/chevron2"/>
    <dgm:cxn modelId="{A8AD52DF-074A-48F6-AD3E-A1C35390E5CD}" srcId="{41CC8FAA-0464-465D-81B5-DF5E41024659}" destId="{DAFCD13D-88C7-4701-BD52-95AF484ADE06}" srcOrd="0" destOrd="0" parTransId="{2F93954D-F13C-4214-B353-C774EB6A8618}" sibTransId="{2A90255A-75DB-428D-8F61-69C0BA34672B}"/>
    <dgm:cxn modelId="{7A75E268-B860-494B-B2E0-1FA1AA40FAE7}" type="presOf" srcId="{372D711D-B0BA-4641-A6B1-FE6252B69C9E}" destId="{77860B02-57F4-4AF6-A099-882D47DB9860}" srcOrd="0" destOrd="0" presId="urn:microsoft.com/office/officeart/2005/8/layout/chevron2"/>
    <dgm:cxn modelId="{5C5435DB-5E3D-43E6-B0DD-28EC87C24A0C}" srcId="{17142F2F-B48D-4BF0-8D3A-D7C241D9390E}" destId="{787288BF-8C53-40DD-868F-5C8E89CEA2F7}" srcOrd="2" destOrd="0" parTransId="{24422F66-9A39-4526-9899-EFE06E41DCA3}" sibTransId="{B1BAB419-D3A9-41B7-88A8-4313C48FB5F5}"/>
    <dgm:cxn modelId="{7455594F-4279-4632-8E3C-510797048FCA}" srcId="{D170A04E-352B-4A0F-BDF8-3B9ADC2EDB5C}" destId="{8A7EA39D-DF88-4828-9B54-2EC5DFC42128}" srcOrd="0" destOrd="0" parTransId="{399F5DFB-B7B3-4D7D-BA86-9CDF678B908A}" sibTransId="{31671C96-B27E-4DC7-8B4B-972B8EB691C2}"/>
    <dgm:cxn modelId="{C90A42CE-9E4D-435C-81C1-ADDC5A37DD6F}" type="presOf" srcId="{9E7B1D3F-469B-4DBC-AB5E-9661100532BB}" destId="{1E2CAFCA-8DED-4478-B417-E19CDA9CDBAE}" srcOrd="0" destOrd="0" presId="urn:microsoft.com/office/officeart/2005/8/layout/chevron2"/>
    <dgm:cxn modelId="{71854F74-CB56-4429-8CD1-0F82307F8150}" type="presParOf" srcId="{C8E9A354-9D3E-4F6F-A3E6-A087A3A2038E}" destId="{F6383714-EF80-4F81-A139-22075E2A75C1}" srcOrd="0" destOrd="0" presId="urn:microsoft.com/office/officeart/2005/8/layout/chevron2"/>
    <dgm:cxn modelId="{2506956F-228D-4A28-88A2-E75544711946}" type="presParOf" srcId="{F6383714-EF80-4F81-A139-22075E2A75C1}" destId="{9DDF819D-62FB-4A13-A19B-E0AAB84062C0}" srcOrd="0" destOrd="0" presId="urn:microsoft.com/office/officeart/2005/8/layout/chevron2"/>
    <dgm:cxn modelId="{D0FBFEAE-E7C7-43CE-B2AD-B7945DC4B338}" type="presParOf" srcId="{F6383714-EF80-4F81-A139-22075E2A75C1}" destId="{B275BA82-27C5-4651-BC3B-DAC55DEA4F64}" srcOrd="1" destOrd="0" presId="urn:microsoft.com/office/officeart/2005/8/layout/chevron2"/>
    <dgm:cxn modelId="{82CD8D2B-2069-405B-AA05-282766FF9D86}" type="presParOf" srcId="{C8E9A354-9D3E-4F6F-A3E6-A087A3A2038E}" destId="{87F454E9-FF12-4C7F-802C-52579608AB25}" srcOrd="1" destOrd="0" presId="urn:microsoft.com/office/officeart/2005/8/layout/chevron2"/>
    <dgm:cxn modelId="{BD1DB11C-E9D2-41F0-9EAC-1D5A6129A0A3}" type="presParOf" srcId="{C8E9A354-9D3E-4F6F-A3E6-A087A3A2038E}" destId="{9625151C-DB3E-4BF4-A272-81451822D71B}" srcOrd="2" destOrd="0" presId="urn:microsoft.com/office/officeart/2005/8/layout/chevron2"/>
    <dgm:cxn modelId="{10A47856-8E3D-48DD-93E3-47BFAE3344C1}" type="presParOf" srcId="{9625151C-DB3E-4BF4-A272-81451822D71B}" destId="{D7B393B1-E63D-4FCC-87EF-ECB67EA6912A}" srcOrd="0" destOrd="0" presId="urn:microsoft.com/office/officeart/2005/8/layout/chevron2"/>
    <dgm:cxn modelId="{591DEED2-D3E4-4E9B-A470-E3C82A035274}" type="presParOf" srcId="{9625151C-DB3E-4BF4-A272-81451822D71B}" destId="{F0843E58-C5C4-4341-88E5-10B938B6EA56}" srcOrd="1" destOrd="0" presId="urn:microsoft.com/office/officeart/2005/8/layout/chevron2"/>
    <dgm:cxn modelId="{17450F2A-F51D-44B5-B7E5-7A6167A91E8B}" type="presParOf" srcId="{C8E9A354-9D3E-4F6F-A3E6-A087A3A2038E}" destId="{9FBF619F-A7A6-4EF2-A712-F61E3498F2FE}" srcOrd="3" destOrd="0" presId="urn:microsoft.com/office/officeart/2005/8/layout/chevron2"/>
    <dgm:cxn modelId="{FB6D3BB4-1B6B-4379-8C1B-103A275E67A9}" type="presParOf" srcId="{C8E9A354-9D3E-4F6F-A3E6-A087A3A2038E}" destId="{997E0A09-4CAE-4474-9356-D0AACEF0901C}" srcOrd="4" destOrd="0" presId="urn:microsoft.com/office/officeart/2005/8/layout/chevron2"/>
    <dgm:cxn modelId="{2CAE02E1-D91D-4E4A-BE52-FCC0388DCA37}" type="presParOf" srcId="{997E0A09-4CAE-4474-9356-D0AACEF0901C}" destId="{35F9C246-E268-409E-961B-DAA26C41CF49}" srcOrd="0" destOrd="0" presId="urn:microsoft.com/office/officeart/2005/8/layout/chevron2"/>
    <dgm:cxn modelId="{0C6A1D8E-643A-47CD-AC77-201C0684E4B6}" type="presParOf" srcId="{997E0A09-4CAE-4474-9356-D0AACEF0901C}" destId="{A953D2D2-2ABC-499B-B5B7-DADA908C0D2D}" srcOrd="1" destOrd="0" presId="urn:microsoft.com/office/officeart/2005/8/layout/chevron2"/>
    <dgm:cxn modelId="{BB575910-0D29-4D70-B37B-63E37A878EF1}" type="presParOf" srcId="{C8E9A354-9D3E-4F6F-A3E6-A087A3A2038E}" destId="{E433FAB2-13CE-481C-B940-5DBCB99A7D79}" srcOrd="5" destOrd="0" presId="urn:microsoft.com/office/officeart/2005/8/layout/chevron2"/>
    <dgm:cxn modelId="{706722B2-D3E8-4D34-B5D1-AA2805532767}" type="presParOf" srcId="{C8E9A354-9D3E-4F6F-A3E6-A087A3A2038E}" destId="{86378ED7-413B-4D95-88D2-F945A9701AF6}" srcOrd="6" destOrd="0" presId="urn:microsoft.com/office/officeart/2005/8/layout/chevron2"/>
    <dgm:cxn modelId="{EDC5C433-E475-4536-B91D-C16CD10183C5}" type="presParOf" srcId="{86378ED7-413B-4D95-88D2-F945A9701AF6}" destId="{1E2CAFCA-8DED-4478-B417-E19CDA9CDBAE}" srcOrd="0" destOrd="0" presId="urn:microsoft.com/office/officeart/2005/8/layout/chevron2"/>
    <dgm:cxn modelId="{4D992295-C776-4DD8-AFA2-55C2F2A412A8}" type="presParOf" srcId="{86378ED7-413B-4D95-88D2-F945A9701AF6}" destId="{77860B02-57F4-4AF6-A099-882D47DB9860}"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142F2F-B48D-4BF0-8D3A-D7C241D9390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8A7EA39D-DF88-4828-9B54-2EC5DFC42128}">
      <dgm:prSet phldrT="[文本]" custT="1"/>
      <dgm:spPr>
        <a:solidFill>
          <a:schemeClr val="accent2">
            <a:lumMod val="60000"/>
            <a:lumOff val="40000"/>
            <a:alpha val="90000"/>
          </a:schemeClr>
        </a:solidFill>
      </dgm:spPr>
      <dgm:t>
        <a:bodyPr/>
        <a:lstStyle/>
        <a:p>
          <a:r>
            <a:rPr lang="en-US" altLang="en-US" sz="2000" dirty="0" smtClean="0"/>
            <a:t>To receive those who have had close contact with patient(s) of quarantine infectious disease(s) from the temporary communications health quarantine stations.</a:t>
          </a:r>
          <a:endParaRPr lang="zh-CN" altLang="en-US" sz="2000" dirty="0"/>
        </a:p>
      </dgm:t>
    </dgm:pt>
    <dgm:pt modelId="{31671C96-B27E-4DC7-8B4B-972B8EB691C2}" type="sibTrans" cxnId="{7455594F-4279-4632-8E3C-510797048FCA}">
      <dgm:prSet/>
      <dgm:spPr/>
      <dgm:t>
        <a:bodyPr/>
        <a:lstStyle/>
        <a:p>
          <a:endParaRPr lang="zh-CN" altLang="en-US"/>
        </a:p>
      </dgm:t>
    </dgm:pt>
    <dgm:pt modelId="{399F5DFB-B7B3-4D7D-BA86-9CDF678B908A}" type="parTrans" cxnId="{7455594F-4279-4632-8E3C-510797048FCA}">
      <dgm:prSet/>
      <dgm:spPr/>
      <dgm:t>
        <a:bodyPr/>
        <a:lstStyle/>
        <a:p>
          <a:endParaRPr lang="zh-CN" altLang="en-US"/>
        </a:p>
      </dgm:t>
    </dgm:pt>
    <dgm:pt modelId="{D170A04E-352B-4A0F-BDF8-3B9ADC2EDB5C}">
      <dgm:prSet phldrT="[文本]" custT="1"/>
      <dgm:spPr>
        <a:solidFill>
          <a:schemeClr val="accent3"/>
        </a:solidFill>
      </dgm:spPr>
      <dgm:t>
        <a:bodyPr/>
        <a:lstStyle/>
        <a:p>
          <a:endParaRPr lang="zh-CN" altLang="en-US" sz="2400" b="1" dirty="0"/>
        </a:p>
      </dgm:t>
    </dgm:pt>
    <dgm:pt modelId="{32CEFF79-F61C-4DAE-9AFA-B1C4FD6BBA70}" type="sibTrans" cxnId="{ED4B4462-A563-4FBE-BC3D-D40D3D10853B}">
      <dgm:prSet/>
      <dgm:spPr/>
      <dgm:t>
        <a:bodyPr/>
        <a:lstStyle/>
        <a:p>
          <a:endParaRPr lang="zh-CN" altLang="en-US"/>
        </a:p>
      </dgm:t>
    </dgm:pt>
    <dgm:pt modelId="{D215EF0E-5F9E-499F-B76C-7F823DAC3232}" type="parTrans" cxnId="{ED4B4462-A563-4FBE-BC3D-D40D3D10853B}">
      <dgm:prSet/>
      <dgm:spPr/>
      <dgm:t>
        <a:bodyPr/>
        <a:lstStyle/>
        <a:p>
          <a:endParaRPr lang="zh-CN" altLang="en-US"/>
        </a:p>
      </dgm:t>
    </dgm:pt>
    <dgm:pt modelId="{787288BF-8C53-40DD-868F-5C8E89CEA2F7}">
      <dgm:prSet phldrT="[文本]" custT="1"/>
      <dgm:spPr>
        <a:solidFill>
          <a:srgbClr val="92D050"/>
        </a:solidFill>
      </dgm:spPr>
      <dgm:t>
        <a:bodyPr/>
        <a:lstStyle/>
        <a:p>
          <a:pPr defTabSz="222250">
            <a:lnSpc>
              <a:spcPct val="90000"/>
            </a:lnSpc>
            <a:spcBef>
              <a:spcPct val="0"/>
            </a:spcBef>
            <a:spcAft>
              <a:spcPct val="35000"/>
            </a:spcAft>
          </a:pPr>
          <a:endParaRPr lang="en-US" altLang="zh-CN" sz="500" dirty="0" smtClean="0"/>
        </a:p>
        <a:p>
          <a:pPr defTabSz="222250">
            <a:lnSpc>
              <a:spcPct val="90000"/>
            </a:lnSpc>
            <a:spcBef>
              <a:spcPct val="0"/>
            </a:spcBef>
            <a:spcAft>
              <a:spcPct val="35000"/>
            </a:spcAft>
          </a:pPr>
          <a:endParaRPr lang="en-US" altLang="zh-CN" sz="500" dirty="0" smtClean="0"/>
        </a:p>
        <a:p>
          <a:pPr defTabSz="222250">
            <a:lnSpc>
              <a:spcPct val="90000"/>
            </a:lnSpc>
            <a:spcBef>
              <a:spcPct val="0"/>
            </a:spcBef>
            <a:spcAft>
              <a:spcPct val="35000"/>
            </a:spcAft>
          </a:pPr>
          <a:endParaRPr lang="en-US" altLang="zh-CN" sz="500" dirty="0" smtClean="0"/>
        </a:p>
      </dgm:t>
    </dgm:pt>
    <dgm:pt modelId="{24422F66-9A39-4526-9899-EFE06E41DCA3}" type="parTrans" cxnId="{5C5435DB-5E3D-43E6-B0DD-28EC87C24A0C}">
      <dgm:prSet/>
      <dgm:spPr/>
      <dgm:t>
        <a:bodyPr/>
        <a:lstStyle/>
        <a:p>
          <a:endParaRPr lang="zh-CN" altLang="en-US"/>
        </a:p>
      </dgm:t>
    </dgm:pt>
    <dgm:pt modelId="{B1BAB419-D3A9-41B7-88A8-4313C48FB5F5}" type="sibTrans" cxnId="{5C5435DB-5E3D-43E6-B0DD-28EC87C24A0C}">
      <dgm:prSet/>
      <dgm:spPr/>
      <dgm:t>
        <a:bodyPr/>
        <a:lstStyle/>
        <a:p>
          <a:endParaRPr lang="zh-CN" altLang="en-US"/>
        </a:p>
      </dgm:t>
    </dgm:pt>
    <dgm:pt modelId="{DAFCD13D-88C7-4701-BD52-95AF484ADE06}">
      <dgm:prSet custT="1"/>
      <dgm:spPr>
        <a:solidFill>
          <a:schemeClr val="accent2">
            <a:lumMod val="60000"/>
            <a:lumOff val="40000"/>
            <a:alpha val="9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dirty="0" smtClean="0"/>
            <a:t>To carry out medical inspection, checkups, preventive treatment and other emergency medical measures for  those who have had close contact with patient(s) of quarantine infectious disease(s).</a:t>
          </a:r>
          <a:endParaRPr lang="zh-CN" altLang="en-US" sz="1000" dirty="0"/>
        </a:p>
      </dgm:t>
    </dgm:pt>
    <dgm:pt modelId="{2A90255A-75DB-428D-8F61-69C0BA34672B}" type="sibTrans" cxnId="{A8AD52DF-074A-48F6-AD3E-A1C35390E5CD}">
      <dgm:prSet/>
      <dgm:spPr/>
      <dgm:t>
        <a:bodyPr/>
        <a:lstStyle/>
        <a:p>
          <a:endParaRPr lang="zh-CN" altLang="en-US"/>
        </a:p>
      </dgm:t>
    </dgm:pt>
    <dgm:pt modelId="{2F93954D-F13C-4214-B353-C774EB6A8618}" type="parTrans" cxnId="{A8AD52DF-074A-48F6-AD3E-A1C35390E5CD}">
      <dgm:prSet/>
      <dgm:spPr/>
      <dgm:t>
        <a:bodyPr/>
        <a:lstStyle/>
        <a:p>
          <a:endParaRPr lang="zh-CN" altLang="en-US"/>
        </a:p>
      </dgm:t>
    </dgm:pt>
    <dgm:pt modelId="{975C4195-BB5B-4632-B822-49A0C377B931}">
      <dgm:prSet custT="1"/>
      <dgm:spPr>
        <a:solidFill>
          <a:schemeClr val="accent2">
            <a:lumMod val="60000"/>
            <a:lumOff val="40000"/>
            <a:alpha val="9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altLang="en-US" sz="1800" dirty="0" smtClean="0"/>
            <a:t>To carry out sanitary treatment of articles contaminated by pathogen(s) of quarantine infectious disease(s) or of those articles that may have been contaminated and the environment under possible contamination.</a:t>
          </a:r>
          <a:endParaRPr lang="zh-CN" altLang="en-US" sz="1800" dirty="0"/>
        </a:p>
      </dgm:t>
    </dgm:pt>
    <dgm:pt modelId="{EFDDF3D1-D225-469E-A6AE-A73337D761F4}" type="sibTrans" cxnId="{EE7A1324-EF30-4E3C-AF3A-43265E85F2E1}">
      <dgm:prSet/>
      <dgm:spPr/>
      <dgm:t>
        <a:bodyPr/>
        <a:lstStyle/>
        <a:p>
          <a:endParaRPr lang="zh-CN" altLang="en-US"/>
        </a:p>
      </dgm:t>
    </dgm:pt>
    <dgm:pt modelId="{70F33BA9-A383-4F74-B4C1-9E98AE18FD5D}" type="parTrans" cxnId="{EE7A1324-EF30-4E3C-AF3A-43265E85F2E1}">
      <dgm:prSet/>
      <dgm:spPr/>
      <dgm:t>
        <a:bodyPr/>
        <a:lstStyle/>
        <a:p>
          <a:endParaRPr lang="zh-CN" altLang="en-US"/>
        </a:p>
      </dgm:t>
    </dgm:pt>
    <dgm:pt modelId="{41CC8FAA-0464-465D-81B5-DF5E41024659}">
      <dgm:prSet phldrT="[文本]" custT="1"/>
      <dgm:spPr>
        <a:solidFill>
          <a:srgbClr val="92D05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zh-CN" altLang="en-US" sz="2400" b="1" dirty="0" smtClean="0"/>
        </a:p>
      </dgm:t>
    </dgm:pt>
    <dgm:pt modelId="{1A59E43A-77BD-49A5-BFDF-98577BDD69E7}" type="sibTrans" cxnId="{E158F2CA-A5DD-4B4C-B4BF-1A316C1DA6E3}">
      <dgm:prSet/>
      <dgm:spPr/>
      <dgm:t>
        <a:bodyPr/>
        <a:lstStyle/>
        <a:p>
          <a:endParaRPr lang="zh-CN" altLang="en-US"/>
        </a:p>
      </dgm:t>
    </dgm:pt>
    <dgm:pt modelId="{7D25C0BC-9BC7-485E-99A5-A4BE265A5EB0}" type="parTrans" cxnId="{E158F2CA-A5DD-4B4C-B4BF-1A316C1DA6E3}">
      <dgm:prSet/>
      <dgm:spPr/>
      <dgm:t>
        <a:bodyPr/>
        <a:lstStyle/>
        <a:p>
          <a:endParaRPr lang="zh-CN" altLang="en-US"/>
        </a:p>
      </dgm:t>
    </dgm:pt>
    <dgm:pt modelId="{BE618079-2B3D-4B61-A068-397ECB7C5E76}">
      <dgm:prSet/>
      <dgm:spPr/>
      <dgm:t>
        <a:bodyPr/>
        <a:lstStyle/>
        <a:p>
          <a:endParaRPr lang="zh-CN" altLang="en-US" sz="1100" dirty="0"/>
        </a:p>
      </dgm:t>
    </dgm:pt>
    <dgm:pt modelId="{7D7ECB3B-2F7E-41FB-961F-0AAF9BFD4720}" type="parTrans" cxnId="{D30B6CE5-8DDA-4030-9B7B-13FD52E94B2A}">
      <dgm:prSet/>
      <dgm:spPr/>
      <dgm:t>
        <a:bodyPr/>
        <a:lstStyle/>
        <a:p>
          <a:endParaRPr lang="zh-CN" altLang="en-US"/>
        </a:p>
      </dgm:t>
    </dgm:pt>
    <dgm:pt modelId="{DF8F323C-6196-45F2-AC3D-DD8D207F115A}" type="sibTrans" cxnId="{D30B6CE5-8DDA-4030-9B7B-13FD52E94B2A}">
      <dgm:prSet/>
      <dgm:spPr/>
      <dgm:t>
        <a:bodyPr/>
        <a:lstStyle/>
        <a:p>
          <a:endParaRPr lang="zh-CN" altLang="en-US"/>
        </a:p>
      </dgm:t>
    </dgm:pt>
    <dgm:pt modelId="{C8E9A354-9D3E-4F6F-A3E6-A087A3A2038E}" type="pres">
      <dgm:prSet presAssocID="{17142F2F-B48D-4BF0-8D3A-D7C241D9390E}" presName="linearFlow" presStyleCnt="0">
        <dgm:presLayoutVars>
          <dgm:dir/>
          <dgm:animLvl val="lvl"/>
          <dgm:resizeHandles val="exact"/>
        </dgm:presLayoutVars>
      </dgm:prSet>
      <dgm:spPr/>
      <dgm:t>
        <a:bodyPr/>
        <a:lstStyle/>
        <a:p>
          <a:endParaRPr lang="zh-CN" altLang="en-US"/>
        </a:p>
      </dgm:t>
    </dgm:pt>
    <dgm:pt modelId="{F6383714-EF80-4F81-A139-22075E2A75C1}" type="pres">
      <dgm:prSet presAssocID="{D170A04E-352B-4A0F-BDF8-3B9ADC2EDB5C}" presName="composite" presStyleCnt="0"/>
      <dgm:spPr/>
    </dgm:pt>
    <dgm:pt modelId="{9DDF819D-62FB-4A13-A19B-E0AAB84062C0}" type="pres">
      <dgm:prSet presAssocID="{D170A04E-352B-4A0F-BDF8-3B9ADC2EDB5C}" presName="parentText" presStyleLbl="alignNode1" presStyleIdx="0" presStyleCnt="3" custScaleY="100000" custLinFactNeighborY="8816">
        <dgm:presLayoutVars>
          <dgm:chMax val="1"/>
          <dgm:bulletEnabled val="1"/>
        </dgm:presLayoutVars>
      </dgm:prSet>
      <dgm:spPr/>
      <dgm:t>
        <a:bodyPr/>
        <a:lstStyle/>
        <a:p>
          <a:endParaRPr lang="zh-CN" altLang="en-US"/>
        </a:p>
      </dgm:t>
    </dgm:pt>
    <dgm:pt modelId="{B275BA82-27C5-4651-BC3B-DAC55DEA4F64}" type="pres">
      <dgm:prSet presAssocID="{D170A04E-352B-4A0F-BDF8-3B9ADC2EDB5C}" presName="descendantText" presStyleLbl="alignAcc1" presStyleIdx="0" presStyleCnt="3" custLinFactNeighborY="17597">
        <dgm:presLayoutVars>
          <dgm:bulletEnabled val="1"/>
        </dgm:presLayoutVars>
      </dgm:prSet>
      <dgm:spPr/>
      <dgm:t>
        <a:bodyPr/>
        <a:lstStyle/>
        <a:p>
          <a:endParaRPr lang="zh-CN" altLang="en-US"/>
        </a:p>
      </dgm:t>
    </dgm:pt>
    <dgm:pt modelId="{87F454E9-FF12-4C7F-802C-52579608AB25}" type="pres">
      <dgm:prSet presAssocID="{32CEFF79-F61C-4DAE-9AFA-B1C4FD6BBA70}" presName="sp" presStyleCnt="0"/>
      <dgm:spPr/>
    </dgm:pt>
    <dgm:pt modelId="{9625151C-DB3E-4BF4-A272-81451822D71B}" type="pres">
      <dgm:prSet presAssocID="{41CC8FAA-0464-465D-81B5-DF5E41024659}" presName="composite" presStyleCnt="0"/>
      <dgm:spPr/>
    </dgm:pt>
    <dgm:pt modelId="{D7B393B1-E63D-4FCC-87EF-ECB67EA6912A}" type="pres">
      <dgm:prSet presAssocID="{41CC8FAA-0464-465D-81B5-DF5E41024659}" presName="parentText" presStyleLbl="alignNode1" presStyleIdx="1" presStyleCnt="3">
        <dgm:presLayoutVars>
          <dgm:chMax val="1"/>
          <dgm:bulletEnabled val="1"/>
        </dgm:presLayoutVars>
      </dgm:prSet>
      <dgm:spPr/>
      <dgm:t>
        <a:bodyPr/>
        <a:lstStyle/>
        <a:p>
          <a:endParaRPr lang="zh-CN" altLang="en-US"/>
        </a:p>
      </dgm:t>
    </dgm:pt>
    <dgm:pt modelId="{F0843E58-C5C4-4341-88E5-10B938B6EA56}" type="pres">
      <dgm:prSet presAssocID="{41CC8FAA-0464-465D-81B5-DF5E41024659}" presName="descendantText" presStyleLbl="alignAcc1" presStyleIdx="1" presStyleCnt="3">
        <dgm:presLayoutVars>
          <dgm:bulletEnabled val="1"/>
        </dgm:presLayoutVars>
      </dgm:prSet>
      <dgm:spPr/>
      <dgm:t>
        <a:bodyPr/>
        <a:lstStyle/>
        <a:p>
          <a:endParaRPr lang="zh-CN" altLang="en-US"/>
        </a:p>
      </dgm:t>
    </dgm:pt>
    <dgm:pt modelId="{9FBF619F-A7A6-4EF2-A712-F61E3498F2FE}" type="pres">
      <dgm:prSet presAssocID="{1A59E43A-77BD-49A5-BFDF-98577BDD69E7}" presName="sp" presStyleCnt="0"/>
      <dgm:spPr/>
    </dgm:pt>
    <dgm:pt modelId="{997E0A09-4CAE-4474-9356-D0AACEF0901C}" type="pres">
      <dgm:prSet presAssocID="{787288BF-8C53-40DD-868F-5C8E89CEA2F7}" presName="composite" presStyleCnt="0"/>
      <dgm:spPr/>
    </dgm:pt>
    <dgm:pt modelId="{35F9C246-E268-409E-961B-DAA26C41CF49}" type="pres">
      <dgm:prSet presAssocID="{787288BF-8C53-40DD-868F-5C8E89CEA2F7}" presName="parentText" presStyleLbl="alignNode1" presStyleIdx="2" presStyleCnt="3">
        <dgm:presLayoutVars>
          <dgm:chMax val="1"/>
          <dgm:bulletEnabled val="1"/>
        </dgm:presLayoutVars>
      </dgm:prSet>
      <dgm:spPr/>
      <dgm:t>
        <a:bodyPr/>
        <a:lstStyle/>
        <a:p>
          <a:endParaRPr lang="zh-CN" altLang="en-US"/>
        </a:p>
      </dgm:t>
    </dgm:pt>
    <dgm:pt modelId="{A953D2D2-2ABC-499B-B5B7-DADA908C0D2D}" type="pres">
      <dgm:prSet presAssocID="{787288BF-8C53-40DD-868F-5C8E89CEA2F7}" presName="descendantText" presStyleLbl="alignAcc1" presStyleIdx="2" presStyleCnt="3">
        <dgm:presLayoutVars>
          <dgm:bulletEnabled val="1"/>
        </dgm:presLayoutVars>
      </dgm:prSet>
      <dgm:spPr/>
      <dgm:t>
        <a:bodyPr/>
        <a:lstStyle/>
        <a:p>
          <a:endParaRPr lang="zh-CN" altLang="en-US"/>
        </a:p>
      </dgm:t>
    </dgm:pt>
  </dgm:ptLst>
  <dgm:cxnLst>
    <dgm:cxn modelId="{5FD95C0C-BAAE-4D2D-9528-2210AEC24803}" type="presOf" srcId="{DAFCD13D-88C7-4701-BD52-95AF484ADE06}" destId="{F0843E58-C5C4-4341-88E5-10B938B6EA56}" srcOrd="0" destOrd="0" presId="urn:microsoft.com/office/officeart/2005/8/layout/chevron2"/>
    <dgm:cxn modelId="{E58FF888-881D-4D5C-9ADA-820D883EA9B0}" type="presOf" srcId="{17142F2F-B48D-4BF0-8D3A-D7C241D9390E}" destId="{C8E9A354-9D3E-4F6F-A3E6-A087A3A2038E}" srcOrd="0" destOrd="0" presId="urn:microsoft.com/office/officeart/2005/8/layout/chevron2"/>
    <dgm:cxn modelId="{409F5E05-7F17-4B91-9EF7-2FAC94B7A253}" type="presOf" srcId="{D170A04E-352B-4A0F-BDF8-3B9ADC2EDB5C}" destId="{9DDF819D-62FB-4A13-A19B-E0AAB84062C0}" srcOrd="0" destOrd="0" presId="urn:microsoft.com/office/officeart/2005/8/layout/chevron2"/>
    <dgm:cxn modelId="{659D46D3-B4C5-4B68-A08D-03DCD573D743}" type="presOf" srcId="{975C4195-BB5B-4632-B822-49A0C377B931}" destId="{A953D2D2-2ABC-499B-B5B7-DADA908C0D2D}" srcOrd="0" destOrd="0" presId="urn:microsoft.com/office/officeart/2005/8/layout/chevron2"/>
    <dgm:cxn modelId="{5C5435DB-5E3D-43E6-B0DD-28EC87C24A0C}" srcId="{17142F2F-B48D-4BF0-8D3A-D7C241D9390E}" destId="{787288BF-8C53-40DD-868F-5C8E89CEA2F7}" srcOrd="2" destOrd="0" parTransId="{24422F66-9A39-4526-9899-EFE06E41DCA3}" sibTransId="{B1BAB419-D3A9-41B7-88A8-4313C48FB5F5}"/>
    <dgm:cxn modelId="{EE7A1324-EF30-4E3C-AF3A-43265E85F2E1}" srcId="{787288BF-8C53-40DD-868F-5C8E89CEA2F7}" destId="{975C4195-BB5B-4632-B822-49A0C377B931}" srcOrd="0" destOrd="0" parTransId="{70F33BA9-A383-4F74-B4C1-9E98AE18FD5D}" sibTransId="{EFDDF3D1-D225-469E-A6AE-A73337D761F4}"/>
    <dgm:cxn modelId="{E158F2CA-A5DD-4B4C-B4BF-1A316C1DA6E3}" srcId="{17142F2F-B48D-4BF0-8D3A-D7C241D9390E}" destId="{41CC8FAA-0464-465D-81B5-DF5E41024659}" srcOrd="1" destOrd="0" parTransId="{7D25C0BC-9BC7-485E-99A5-A4BE265A5EB0}" sibTransId="{1A59E43A-77BD-49A5-BFDF-98577BDD69E7}"/>
    <dgm:cxn modelId="{D30B6CE5-8DDA-4030-9B7B-13FD52E94B2A}" srcId="{787288BF-8C53-40DD-868F-5C8E89CEA2F7}" destId="{BE618079-2B3D-4B61-A068-397ECB7C5E76}" srcOrd="1" destOrd="0" parTransId="{7D7ECB3B-2F7E-41FB-961F-0AAF9BFD4720}" sibTransId="{DF8F323C-6196-45F2-AC3D-DD8D207F115A}"/>
    <dgm:cxn modelId="{A8AD52DF-074A-48F6-AD3E-A1C35390E5CD}" srcId="{41CC8FAA-0464-465D-81B5-DF5E41024659}" destId="{DAFCD13D-88C7-4701-BD52-95AF484ADE06}" srcOrd="0" destOrd="0" parTransId="{2F93954D-F13C-4214-B353-C774EB6A8618}" sibTransId="{2A90255A-75DB-428D-8F61-69C0BA34672B}"/>
    <dgm:cxn modelId="{7455594F-4279-4632-8E3C-510797048FCA}" srcId="{D170A04E-352B-4A0F-BDF8-3B9ADC2EDB5C}" destId="{8A7EA39D-DF88-4828-9B54-2EC5DFC42128}" srcOrd="0" destOrd="0" parTransId="{399F5DFB-B7B3-4D7D-BA86-9CDF678B908A}" sibTransId="{31671C96-B27E-4DC7-8B4B-972B8EB691C2}"/>
    <dgm:cxn modelId="{A292314A-E872-4F5B-9D2F-7CD18B9E99E1}" type="presOf" srcId="{787288BF-8C53-40DD-868F-5C8E89CEA2F7}" destId="{35F9C246-E268-409E-961B-DAA26C41CF49}" srcOrd="0" destOrd="0" presId="urn:microsoft.com/office/officeart/2005/8/layout/chevron2"/>
    <dgm:cxn modelId="{F6A54157-E2F1-4EF6-820B-DAA0E494781F}" type="presOf" srcId="{8A7EA39D-DF88-4828-9B54-2EC5DFC42128}" destId="{B275BA82-27C5-4651-BC3B-DAC55DEA4F64}" srcOrd="0" destOrd="0" presId="urn:microsoft.com/office/officeart/2005/8/layout/chevron2"/>
    <dgm:cxn modelId="{CAAD5A8B-EF90-4746-9851-E11174EE79F3}" type="presOf" srcId="{BE618079-2B3D-4B61-A068-397ECB7C5E76}" destId="{A953D2D2-2ABC-499B-B5B7-DADA908C0D2D}" srcOrd="0" destOrd="1" presId="urn:microsoft.com/office/officeart/2005/8/layout/chevron2"/>
    <dgm:cxn modelId="{ED4B4462-A563-4FBE-BC3D-D40D3D10853B}" srcId="{17142F2F-B48D-4BF0-8D3A-D7C241D9390E}" destId="{D170A04E-352B-4A0F-BDF8-3B9ADC2EDB5C}" srcOrd="0" destOrd="0" parTransId="{D215EF0E-5F9E-499F-B76C-7F823DAC3232}" sibTransId="{32CEFF79-F61C-4DAE-9AFA-B1C4FD6BBA70}"/>
    <dgm:cxn modelId="{8FF98CC1-D76B-426D-AFFA-09DF6DC56516}" type="presOf" srcId="{41CC8FAA-0464-465D-81B5-DF5E41024659}" destId="{D7B393B1-E63D-4FCC-87EF-ECB67EA6912A}" srcOrd="0" destOrd="0" presId="urn:microsoft.com/office/officeart/2005/8/layout/chevron2"/>
    <dgm:cxn modelId="{04F8DC8E-1434-4325-B202-2C9EF72CFF04}" type="presParOf" srcId="{C8E9A354-9D3E-4F6F-A3E6-A087A3A2038E}" destId="{F6383714-EF80-4F81-A139-22075E2A75C1}" srcOrd="0" destOrd="0" presId="urn:microsoft.com/office/officeart/2005/8/layout/chevron2"/>
    <dgm:cxn modelId="{365A5F22-8B48-4E07-9165-04BE54598641}" type="presParOf" srcId="{F6383714-EF80-4F81-A139-22075E2A75C1}" destId="{9DDF819D-62FB-4A13-A19B-E0AAB84062C0}" srcOrd="0" destOrd="0" presId="urn:microsoft.com/office/officeart/2005/8/layout/chevron2"/>
    <dgm:cxn modelId="{DEAB4F4B-6F47-47F7-914D-00F51F687944}" type="presParOf" srcId="{F6383714-EF80-4F81-A139-22075E2A75C1}" destId="{B275BA82-27C5-4651-BC3B-DAC55DEA4F64}" srcOrd="1" destOrd="0" presId="urn:microsoft.com/office/officeart/2005/8/layout/chevron2"/>
    <dgm:cxn modelId="{9128AEF2-8BD9-45B8-BC46-900039A095B9}" type="presParOf" srcId="{C8E9A354-9D3E-4F6F-A3E6-A087A3A2038E}" destId="{87F454E9-FF12-4C7F-802C-52579608AB25}" srcOrd="1" destOrd="0" presId="urn:microsoft.com/office/officeart/2005/8/layout/chevron2"/>
    <dgm:cxn modelId="{275B4F2C-61B9-40AE-BA83-D65B3F4F1AA2}" type="presParOf" srcId="{C8E9A354-9D3E-4F6F-A3E6-A087A3A2038E}" destId="{9625151C-DB3E-4BF4-A272-81451822D71B}" srcOrd="2" destOrd="0" presId="urn:microsoft.com/office/officeart/2005/8/layout/chevron2"/>
    <dgm:cxn modelId="{14C0576B-2303-44DD-8697-6DC1598002D8}" type="presParOf" srcId="{9625151C-DB3E-4BF4-A272-81451822D71B}" destId="{D7B393B1-E63D-4FCC-87EF-ECB67EA6912A}" srcOrd="0" destOrd="0" presId="urn:microsoft.com/office/officeart/2005/8/layout/chevron2"/>
    <dgm:cxn modelId="{D27C0ABD-0F06-43D1-928E-4FB0FF4D7A96}" type="presParOf" srcId="{9625151C-DB3E-4BF4-A272-81451822D71B}" destId="{F0843E58-C5C4-4341-88E5-10B938B6EA56}" srcOrd="1" destOrd="0" presId="urn:microsoft.com/office/officeart/2005/8/layout/chevron2"/>
    <dgm:cxn modelId="{A3A1C2F3-4CA4-4B09-85B6-6485F9DEF609}" type="presParOf" srcId="{C8E9A354-9D3E-4F6F-A3E6-A087A3A2038E}" destId="{9FBF619F-A7A6-4EF2-A712-F61E3498F2FE}" srcOrd="3" destOrd="0" presId="urn:microsoft.com/office/officeart/2005/8/layout/chevron2"/>
    <dgm:cxn modelId="{63A9E543-FC5D-4529-9749-2E020C85ABF8}" type="presParOf" srcId="{C8E9A354-9D3E-4F6F-A3E6-A087A3A2038E}" destId="{997E0A09-4CAE-4474-9356-D0AACEF0901C}" srcOrd="4" destOrd="0" presId="urn:microsoft.com/office/officeart/2005/8/layout/chevron2"/>
    <dgm:cxn modelId="{CBE82FC3-6A89-41E3-9FA8-05FECB55F2F7}" type="presParOf" srcId="{997E0A09-4CAE-4474-9356-D0AACEF0901C}" destId="{35F9C246-E268-409E-961B-DAA26C41CF49}" srcOrd="0" destOrd="0" presId="urn:microsoft.com/office/officeart/2005/8/layout/chevron2"/>
    <dgm:cxn modelId="{48300CC1-F26A-444A-A9B3-4AA52FF2E4AF}" type="presParOf" srcId="{997E0A09-4CAE-4474-9356-D0AACEF0901C}" destId="{A953D2D2-2ABC-499B-B5B7-DADA908C0D2D}"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607124-281B-48E5-AA7D-D687DCE671A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A25C2CF7-2A93-44B4-AADD-DEFE6E418F25}">
      <dgm:prSet phldrT="[文本]" phldr="1"/>
      <dgm:spPr>
        <a:solidFill>
          <a:srgbClr val="92D050"/>
        </a:solidFill>
        <a:ln>
          <a:solidFill>
            <a:srgbClr val="92D050"/>
          </a:solidFill>
        </a:ln>
        <a:effectLst>
          <a:outerShdw blurRad="50800" dist="38100" dir="2700000" algn="tl" rotWithShape="0">
            <a:prstClr val="black">
              <a:alpha val="40000"/>
            </a:prstClr>
          </a:outerShdw>
        </a:effectLst>
      </dgm:spPr>
      <dgm:t>
        <a:bodyPr/>
        <a:lstStyle/>
        <a:p>
          <a:endParaRPr lang="zh-CN" altLang="en-US" dirty="0">
            <a:solidFill>
              <a:srgbClr val="92D050"/>
            </a:solidFill>
          </a:endParaRPr>
        </a:p>
      </dgm:t>
    </dgm:pt>
    <dgm:pt modelId="{419CBD3E-6ED6-4F7D-8F68-D017DEE19D75}" type="parTrans" cxnId="{3423D298-6319-4147-8F58-1B3928286554}">
      <dgm:prSet/>
      <dgm:spPr/>
      <dgm:t>
        <a:bodyPr/>
        <a:lstStyle/>
        <a:p>
          <a:endParaRPr lang="zh-CN" altLang="en-US"/>
        </a:p>
      </dgm:t>
    </dgm:pt>
    <dgm:pt modelId="{F662D04E-6564-4C2A-93D0-C8089E6FA335}" type="sibTrans" cxnId="{3423D298-6319-4147-8F58-1B3928286554}">
      <dgm:prSet/>
      <dgm:spPr/>
      <dgm:t>
        <a:bodyPr/>
        <a:lstStyle/>
        <a:p>
          <a:endParaRPr lang="zh-CN" altLang="en-US"/>
        </a:p>
      </dgm:t>
    </dgm:pt>
    <dgm:pt modelId="{832DCD9B-96AB-4348-BB7D-70C2EB449406}">
      <dgm:prSet phldrT="[文本]" custT="1"/>
      <dgm:spPr>
        <a:solidFill>
          <a:schemeClr val="accent4">
            <a:alpha val="90000"/>
          </a:schemeClr>
        </a:solidFill>
      </dgm:spPr>
      <dgm:t>
        <a:bodyPr/>
        <a:lstStyle/>
        <a:p>
          <a:r>
            <a:rPr lang="en-US" altLang="en-US" sz="2000" b="1" dirty="0" smtClean="0">
              <a:solidFill>
                <a:srgbClr val="FFFF00"/>
              </a:solidFill>
            </a:rPr>
            <a:t>A certificate of passing quarantine and inspection</a:t>
          </a:r>
          <a:endParaRPr lang="zh-CN" altLang="en-US" sz="2000" b="1" dirty="0">
            <a:solidFill>
              <a:srgbClr val="FFFF00"/>
            </a:solidFill>
          </a:endParaRPr>
        </a:p>
      </dgm:t>
    </dgm:pt>
    <dgm:pt modelId="{81E391D2-4BEC-4116-A2E8-96AFE91CF7E0}" type="parTrans" cxnId="{C65C4F5C-CC6C-47F4-A16F-F7311D1FC06D}">
      <dgm:prSet/>
      <dgm:spPr/>
      <dgm:t>
        <a:bodyPr/>
        <a:lstStyle/>
        <a:p>
          <a:endParaRPr lang="zh-CN" altLang="en-US"/>
        </a:p>
      </dgm:t>
    </dgm:pt>
    <dgm:pt modelId="{49037B02-C842-4F41-8B8B-DCEA30A98F23}" type="sibTrans" cxnId="{C65C4F5C-CC6C-47F4-A16F-F7311D1FC06D}">
      <dgm:prSet/>
      <dgm:spPr/>
      <dgm:t>
        <a:bodyPr/>
        <a:lstStyle/>
        <a:p>
          <a:endParaRPr lang="zh-CN" altLang="en-US"/>
        </a:p>
      </dgm:t>
    </dgm:pt>
    <dgm:pt modelId="{3504E777-B70D-4331-AF19-8544894A59DA}" type="pres">
      <dgm:prSet presAssocID="{5C607124-281B-48E5-AA7D-D687DCE671A2}" presName="linearFlow" presStyleCnt="0">
        <dgm:presLayoutVars>
          <dgm:dir/>
          <dgm:animLvl val="lvl"/>
          <dgm:resizeHandles val="exact"/>
        </dgm:presLayoutVars>
      </dgm:prSet>
      <dgm:spPr/>
      <dgm:t>
        <a:bodyPr/>
        <a:lstStyle/>
        <a:p>
          <a:endParaRPr lang="zh-CN" altLang="en-US"/>
        </a:p>
      </dgm:t>
    </dgm:pt>
    <dgm:pt modelId="{6A8CBAA1-9D2E-4B4C-93AA-CC3C2F37FF09}" type="pres">
      <dgm:prSet presAssocID="{A25C2CF7-2A93-44B4-AADD-DEFE6E418F25}" presName="composite" presStyleCnt="0"/>
      <dgm:spPr/>
    </dgm:pt>
    <dgm:pt modelId="{6D93133C-1F5B-4837-B9ED-D3FA48D249FB}" type="pres">
      <dgm:prSet presAssocID="{A25C2CF7-2A93-44B4-AADD-DEFE6E418F25}" presName="parentText" presStyleLbl="alignNode1" presStyleIdx="0" presStyleCnt="1">
        <dgm:presLayoutVars>
          <dgm:chMax val="1"/>
          <dgm:bulletEnabled val="1"/>
        </dgm:presLayoutVars>
      </dgm:prSet>
      <dgm:spPr/>
      <dgm:t>
        <a:bodyPr/>
        <a:lstStyle/>
        <a:p>
          <a:endParaRPr lang="zh-CN" altLang="en-US"/>
        </a:p>
      </dgm:t>
    </dgm:pt>
    <dgm:pt modelId="{620E19FB-8CFA-4FB6-87A7-9DC4B666BA09}" type="pres">
      <dgm:prSet presAssocID="{A25C2CF7-2A93-44B4-AADD-DEFE6E418F25}" presName="descendantText" presStyleLbl="alignAcc1" presStyleIdx="0" presStyleCnt="1" custScaleY="208038" custLinFactNeighborX="100" custLinFactNeighborY="-151">
        <dgm:presLayoutVars>
          <dgm:bulletEnabled val="1"/>
        </dgm:presLayoutVars>
      </dgm:prSet>
      <dgm:spPr/>
      <dgm:t>
        <a:bodyPr/>
        <a:lstStyle/>
        <a:p>
          <a:endParaRPr lang="zh-CN" altLang="en-US"/>
        </a:p>
      </dgm:t>
    </dgm:pt>
  </dgm:ptLst>
  <dgm:cxnLst>
    <dgm:cxn modelId="{BCB5BE6D-E1E7-43FD-8F95-C1A1E01600D6}" type="presOf" srcId="{832DCD9B-96AB-4348-BB7D-70C2EB449406}" destId="{620E19FB-8CFA-4FB6-87A7-9DC4B666BA09}" srcOrd="0" destOrd="0" presId="urn:microsoft.com/office/officeart/2005/8/layout/chevron2"/>
    <dgm:cxn modelId="{4AFF54DA-B5F7-4798-896B-2664BC740E46}" type="presOf" srcId="{5C607124-281B-48E5-AA7D-D687DCE671A2}" destId="{3504E777-B70D-4331-AF19-8544894A59DA}" srcOrd="0" destOrd="0" presId="urn:microsoft.com/office/officeart/2005/8/layout/chevron2"/>
    <dgm:cxn modelId="{0CBAB93E-82E1-45B4-A77B-80A2D2CC30CA}" type="presOf" srcId="{A25C2CF7-2A93-44B4-AADD-DEFE6E418F25}" destId="{6D93133C-1F5B-4837-B9ED-D3FA48D249FB}" srcOrd="0" destOrd="0" presId="urn:microsoft.com/office/officeart/2005/8/layout/chevron2"/>
    <dgm:cxn modelId="{3423D298-6319-4147-8F58-1B3928286554}" srcId="{5C607124-281B-48E5-AA7D-D687DCE671A2}" destId="{A25C2CF7-2A93-44B4-AADD-DEFE6E418F25}" srcOrd="0" destOrd="0" parTransId="{419CBD3E-6ED6-4F7D-8F68-D017DEE19D75}" sibTransId="{F662D04E-6564-4C2A-93D0-C8089E6FA335}"/>
    <dgm:cxn modelId="{C65C4F5C-CC6C-47F4-A16F-F7311D1FC06D}" srcId="{A25C2CF7-2A93-44B4-AADD-DEFE6E418F25}" destId="{832DCD9B-96AB-4348-BB7D-70C2EB449406}" srcOrd="0" destOrd="0" parTransId="{81E391D2-4BEC-4116-A2E8-96AFE91CF7E0}" sibTransId="{49037B02-C842-4F41-8B8B-DCEA30A98F23}"/>
    <dgm:cxn modelId="{E2E17D85-5D23-4B1D-982F-4A81F8F392F9}" type="presParOf" srcId="{3504E777-B70D-4331-AF19-8544894A59DA}" destId="{6A8CBAA1-9D2E-4B4C-93AA-CC3C2F37FF09}" srcOrd="0" destOrd="0" presId="urn:microsoft.com/office/officeart/2005/8/layout/chevron2"/>
    <dgm:cxn modelId="{B5282E1F-E0AE-4C13-92BB-5A051EC36A3B}" type="presParOf" srcId="{6A8CBAA1-9D2E-4B4C-93AA-CC3C2F37FF09}" destId="{6D93133C-1F5B-4837-B9ED-D3FA48D249FB}" srcOrd="0" destOrd="0" presId="urn:microsoft.com/office/officeart/2005/8/layout/chevron2"/>
    <dgm:cxn modelId="{E5E1A0D7-9BC0-46D6-A703-F58F8BE475D4}" type="presParOf" srcId="{6A8CBAA1-9D2E-4B4C-93AA-CC3C2F37FF09}" destId="{620E19FB-8CFA-4FB6-87A7-9DC4B666BA09}"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607124-281B-48E5-AA7D-D687DCE671A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A25C2CF7-2A93-44B4-AADD-DEFE6E418F25}">
      <dgm:prSet phldrT="[文本]" phldr="1"/>
      <dgm:spPr>
        <a:solidFill>
          <a:srgbClr val="92D050"/>
        </a:solidFill>
        <a:ln>
          <a:solidFill>
            <a:srgbClr val="92D050"/>
          </a:solidFill>
        </a:ln>
        <a:effectLst>
          <a:outerShdw blurRad="50800" dist="38100" dir="2700000" algn="tl" rotWithShape="0">
            <a:prstClr val="black">
              <a:alpha val="40000"/>
            </a:prstClr>
          </a:outerShdw>
        </a:effectLst>
      </dgm:spPr>
      <dgm:t>
        <a:bodyPr/>
        <a:lstStyle/>
        <a:p>
          <a:endParaRPr lang="zh-CN" altLang="en-US" dirty="0">
            <a:solidFill>
              <a:srgbClr val="92D050"/>
            </a:solidFill>
          </a:endParaRPr>
        </a:p>
      </dgm:t>
    </dgm:pt>
    <dgm:pt modelId="{419CBD3E-6ED6-4F7D-8F68-D017DEE19D75}" type="parTrans" cxnId="{3423D298-6319-4147-8F58-1B3928286554}">
      <dgm:prSet/>
      <dgm:spPr/>
      <dgm:t>
        <a:bodyPr/>
        <a:lstStyle/>
        <a:p>
          <a:endParaRPr lang="zh-CN" altLang="en-US"/>
        </a:p>
      </dgm:t>
    </dgm:pt>
    <dgm:pt modelId="{F662D04E-6564-4C2A-93D0-C8089E6FA335}" type="sibTrans" cxnId="{3423D298-6319-4147-8F58-1B3928286554}">
      <dgm:prSet/>
      <dgm:spPr/>
      <dgm:t>
        <a:bodyPr/>
        <a:lstStyle/>
        <a:p>
          <a:endParaRPr lang="zh-CN" altLang="en-US"/>
        </a:p>
      </dgm:t>
    </dgm:pt>
    <dgm:pt modelId="{176F42FE-C896-452A-8F40-BDE090534C7F}">
      <dgm:prSet custT="1"/>
      <dgm:spPr>
        <a:solidFill>
          <a:schemeClr val="accent4">
            <a:alpha val="9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altLang="zh-CN" sz="2000" b="1" dirty="0" smtClean="0">
              <a:solidFill>
                <a:srgbClr val="FFFF00"/>
              </a:solidFill>
            </a:rPr>
            <a:t>S</a:t>
          </a:r>
          <a:r>
            <a:rPr lang="en-US" altLang="en-US" sz="2000" b="1" dirty="0" smtClean="0">
              <a:solidFill>
                <a:srgbClr val="FFFF00"/>
              </a:solidFill>
            </a:rPr>
            <a:t>toppage on acceptance of goods that is prohibited to transport</a:t>
          </a:r>
          <a:endParaRPr lang="zh-CN" altLang="en-US" sz="2000" b="1" dirty="0" smtClean="0">
            <a:solidFill>
              <a:srgbClr val="FFFF00"/>
            </a:solidFill>
          </a:endParaRPr>
        </a:p>
        <a:p>
          <a:pPr marL="0" marR="0" indent="0" defTabSz="914400" eaLnBrk="1" fontAlgn="auto" latinLnBrk="0" hangingPunct="1">
            <a:lnSpc>
              <a:spcPct val="100000"/>
            </a:lnSpc>
            <a:spcBef>
              <a:spcPts val="0"/>
            </a:spcBef>
            <a:spcAft>
              <a:spcPts val="0"/>
            </a:spcAft>
            <a:buClrTx/>
            <a:buSzTx/>
            <a:buFontTx/>
            <a:buNone/>
            <a:tabLst/>
            <a:defRPr/>
          </a:pPr>
          <a:endParaRPr lang="zh-CN" altLang="en-US" sz="1800" dirty="0"/>
        </a:p>
      </dgm:t>
    </dgm:pt>
    <dgm:pt modelId="{63CA706A-22E7-43AF-A1C1-7033687C8DA0}" type="parTrans" cxnId="{893E97CF-F6EA-47D4-9702-6FE5CCE599FD}">
      <dgm:prSet/>
      <dgm:spPr/>
      <dgm:t>
        <a:bodyPr/>
        <a:lstStyle/>
        <a:p>
          <a:endParaRPr lang="zh-CN" altLang="en-US"/>
        </a:p>
      </dgm:t>
    </dgm:pt>
    <dgm:pt modelId="{E6B268DA-8953-4486-A8BF-734227B552B2}" type="sibTrans" cxnId="{893E97CF-F6EA-47D4-9702-6FE5CCE599FD}">
      <dgm:prSet/>
      <dgm:spPr/>
      <dgm:t>
        <a:bodyPr/>
        <a:lstStyle/>
        <a:p>
          <a:endParaRPr lang="zh-CN" altLang="en-US"/>
        </a:p>
      </dgm:t>
    </dgm:pt>
    <dgm:pt modelId="{3504E777-B70D-4331-AF19-8544894A59DA}" type="pres">
      <dgm:prSet presAssocID="{5C607124-281B-48E5-AA7D-D687DCE671A2}" presName="linearFlow" presStyleCnt="0">
        <dgm:presLayoutVars>
          <dgm:dir/>
          <dgm:animLvl val="lvl"/>
          <dgm:resizeHandles val="exact"/>
        </dgm:presLayoutVars>
      </dgm:prSet>
      <dgm:spPr/>
      <dgm:t>
        <a:bodyPr/>
        <a:lstStyle/>
        <a:p>
          <a:endParaRPr lang="zh-CN" altLang="en-US"/>
        </a:p>
      </dgm:t>
    </dgm:pt>
    <dgm:pt modelId="{6A8CBAA1-9D2E-4B4C-93AA-CC3C2F37FF09}" type="pres">
      <dgm:prSet presAssocID="{A25C2CF7-2A93-44B4-AADD-DEFE6E418F25}" presName="composite" presStyleCnt="0"/>
      <dgm:spPr/>
    </dgm:pt>
    <dgm:pt modelId="{6D93133C-1F5B-4837-B9ED-D3FA48D249FB}" type="pres">
      <dgm:prSet presAssocID="{A25C2CF7-2A93-44B4-AADD-DEFE6E418F25}" presName="parentText" presStyleLbl="alignNode1" presStyleIdx="0" presStyleCnt="1">
        <dgm:presLayoutVars>
          <dgm:chMax val="1"/>
          <dgm:bulletEnabled val="1"/>
        </dgm:presLayoutVars>
      </dgm:prSet>
      <dgm:spPr/>
      <dgm:t>
        <a:bodyPr/>
        <a:lstStyle/>
        <a:p>
          <a:endParaRPr lang="zh-CN" altLang="en-US"/>
        </a:p>
      </dgm:t>
    </dgm:pt>
    <dgm:pt modelId="{620E19FB-8CFA-4FB6-87A7-9DC4B666BA09}" type="pres">
      <dgm:prSet presAssocID="{A25C2CF7-2A93-44B4-AADD-DEFE6E418F25}" presName="descendantText" presStyleLbl="alignAcc1" presStyleIdx="0" presStyleCnt="1" custScaleY="208038">
        <dgm:presLayoutVars>
          <dgm:bulletEnabled val="1"/>
        </dgm:presLayoutVars>
      </dgm:prSet>
      <dgm:spPr/>
      <dgm:t>
        <a:bodyPr/>
        <a:lstStyle/>
        <a:p>
          <a:endParaRPr lang="zh-CN" altLang="en-US"/>
        </a:p>
      </dgm:t>
    </dgm:pt>
  </dgm:ptLst>
  <dgm:cxnLst>
    <dgm:cxn modelId="{69F29B62-CBFD-4B54-AE40-B3ABA8E87F6E}" type="presOf" srcId="{5C607124-281B-48E5-AA7D-D687DCE671A2}" destId="{3504E777-B70D-4331-AF19-8544894A59DA}" srcOrd="0" destOrd="0" presId="urn:microsoft.com/office/officeart/2005/8/layout/chevron2"/>
    <dgm:cxn modelId="{BD9F8E03-145B-496D-B703-F6DB88EE2023}" type="presOf" srcId="{A25C2CF7-2A93-44B4-AADD-DEFE6E418F25}" destId="{6D93133C-1F5B-4837-B9ED-D3FA48D249FB}" srcOrd="0" destOrd="0" presId="urn:microsoft.com/office/officeart/2005/8/layout/chevron2"/>
    <dgm:cxn modelId="{3423D298-6319-4147-8F58-1B3928286554}" srcId="{5C607124-281B-48E5-AA7D-D687DCE671A2}" destId="{A25C2CF7-2A93-44B4-AADD-DEFE6E418F25}" srcOrd="0" destOrd="0" parTransId="{419CBD3E-6ED6-4F7D-8F68-D017DEE19D75}" sibTransId="{F662D04E-6564-4C2A-93D0-C8089E6FA335}"/>
    <dgm:cxn modelId="{893E97CF-F6EA-47D4-9702-6FE5CCE599FD}" srcId="{A25C2CF7-2A93-44B4-AADD-DEFE6E418F25}" destId="{176F42FE-C896-452A-8F40-BDE090534C7F}" srcOrd="0" destOrd="0" parTransId="{63CA706A-22E7-43AF-A1C1-7033687C8DA0}" sibTransId="{E6B268DA-8953-4486-A8BF-734227B552B2}"/>
    <dgm:cxn modelId="{006AA3BB-B6AF-4B6D-84B6-E532511D91D3}" type="presOf" srcId="{176F42FE-C896-452A-8F40-BDE090534C7F}" destId="{620E19FB-8CFA-4FB6-87A7-9DC4B666BA09}" srcOrd="0" destOrd="0" presId="urn:microsoft.com/office/officeart/2005/8/layout/chevron2"/>
    <dgm:cxn modelId="{9EA0A323-F494-467C-8F2E-6044F328B4DC}" type="presParOf" srcId="{3504E777-B70D-4331-AF19-8544894A59DA}" destId="{6A8CBAA1-9D2E-4B4C-93AA-CC3C2F37FF09}" srcOrd="0" destOrd="0" presId="urn:microsoft.com/office/officeart/2005/8/layout/chevron2"/>
    <dgm:cxn modelId="{7D1EDEBC-0F7A-4047-AF94-BCCA82A19008}" type="presParOf" srcId="{6A8CBAA1-9D2E-4B4C-93AA-CC3C2F37FF09}" destId="{6D93133C-1F5B-4837-B9ED-D3FA48D249FB}" srcOrd="0" destOrd="0" presId="urn:microsoft.com/office/officeart/2005/8/layout/chevron2"/>
    <dgm:cxn modelId="{91448D56-2B8E-4A0B-9B4F-EE1D2F920470}" type="presParOf" srcId="{6A8CBAA1-9D2E-4B4C-93AA-CC3C2F37FF09}" destId="{620E19FB-8CFA-4FB6-87A7-9DC4B666BA09}"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C607124-281B-48E5-AA7D-D687DCE671A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A472A81C-EECB-42B6-BBBC-E8B7EDDEDF6C}">
      <dgm:prSet phldrT="[文本]" custT="1"/>
      <dgm:spPr>
        <a:solidFill>
          <a:schemeClr val="accent4">
            <a:alpha val="90000"/>
          </a:schemeClr>
        </a:solidFill>
      </dgm:spPr>
      <dgm:t>
        <a:bodyPr/>
        <a:lstStyle/>
        <a:p>
          <a:endParaRPr lang="zh-CN" altLang="en-US" sz="1800" dirty="0">
            <a:solidFill>
              <a:srgbClr val="FFFF00"/>
            </a:solidFill>
          </a:endParaRPr>
        </a:p>
      </dgm:t>
    </dgm:pt>
    <dgm:pt modelId="{144FA5CC-DAB2-48A9-AA9B-98917C093E09}" type="sibTrans" cxnId="{F763160B-D955-4DA9-99E3-C673506E95A5}">
      <dgm:prSet/>
      <dgm:spPr/>
      <dgm:t>
        <a:bodyPr/>
        <a:lstStyle/>
        <a:p>
          <a:endParaRPr lang="zh-CN" altLang="en-US"/>
        </a:p>
      </dgm:t>
    </dgm:pt>
    <dgm:pt modelId="{E1CAC182-6C2F-4E97-AE84-D734CE1DC450}" type="parTrans" cxnId="{F763160B-D955-4DA9-99E3-C673506E95A5}">
      <dgm:prSet/>
      <dgm:spPr/>
      <dgm:t>
        <a:bodyPr/>
        <a:lstStyle/>
        <a:p>
          <a:endParaRPr lang="zh-CN" altLang="en-US"/>
        </a:p>
      </dgm:t>
    </dgm:pt>
    <dgm:pt modelId="{A8756BF9-9424-445B-8C63-DC273F0A36AE}">
      <dgm:prSet phldrT="[文本]" phldr="1"/>
      <dgm:spPr>
        <a:solidFill>
          <a:srgbClr val="92D050"/>
        </a:solidFill>
      </dgm:spPr>
      <dgm:t>
        <a:bodyPr/>
        <a:lstStyle/>
        <a:p>
          <a:endParaRPr lang="zh-CN" altLang="en-US" dirty="0"/>
        </a:p>
      </dgm:t>
    </dgm:pt>
    <dgm:pt modelId="{5D72FC62-2901-4AE4-B845-AE3B46225ECB}" type="sibTrans" cxnId="{A01DA018-CA5E-4F75-950E-B666804FE52C}">
      <dgm:prSet/>
      <dgm:spPr/>
      <dgm:t>
        <a:bodyPr/>
        <a:lstStyle/>
        <a:p>
          <a:endParaRPr lang="zh-CN" altLang="en-US"/>
        </a:p>
      </dgm:t>
    </dgm:pt>
    <dgm:pt modelId="{F2EFD007-E9B3-4271-9C25-B5B92A71497F}" type="parTrans" cxnId="{A01DA018-CA5E-4F75-950E-B666804FE52C}">
      <dgm:prSet/>
      <dgm:spPr/>
      <dgm:t>
        <a:bodyPr/>
        <a:lstStyle/>
        <a:p>
          <a:endParaRPr lang="zh-CN" altLang="en-US"/>
        </a:p>
      </dgm:t>
    </dgm:pt>
    <dgm:pt modelId="{6EAF9A25-9CB8-49C5-AEAD-42DD5DC3B0BE}">
      <dgm:prSet phldrT="[文本]" custT="1"/>
      <dgm:spPr>
        <a:solidFill>
          <a:schemeClr val="accent4">
            <a:alpha val="90000"/>
          </a:schemeClr>
        </a:solidFill>
      </dgm:spPr>
      <dgm:t>
        <a:bodyPr/>
        <a:lstStyle/>
        <a:p>
          <a:r>
            <a:rPr lang="en-US" altLang="en-US" sz="2000" b="1" dirty="0" smtClean="0">
              <a:solidFill>
                <a:srgbClr val="FFFF00"/>
              </a:solidFill>
            </a:rPr>
            <a:t>Take medical measures</a:t>
          </a:r>
          <a:endParaRPr lang="zh-CN" altLang="en-US" sz="2800" b="1" dirty="0">
            <a:solidFill>
              <a:srgbClr val="FFFF00"/>
            </a:solidFill>
          </a:endParaRPr>
        </a:p>
      </dgm:t>
    </dgm:pt>
    <dgm:pt modelId="{B7CEE1A8-B5DD-49E8-B8CD-4C586675CAEB}" type="parTrans" cxnId="{F9F3655A-E4B8-4C52-9D46-D703A5B56E66}">
      <dgm:prSet/>
      <dgm:spPr/>
      <dgm:t>
        <a:bodyPr/>
        <a:lstStyle/>
        <a:p>
          <a:endParaRPr lang="zh-CN" altLang="en-US"/>
        </a:p>
      </dgm:t>
    </dgm:pt>
    <dgm:pt modelId="{82A54420-5250-461F-8A8C-1E6CBAF6BEDF}" type="sibTrans" cxnId="{F9F3655A-E4B8-4C52-9D46-D703A5B56E66}">
      <dgm:prSet/>
      <dgm:spPr/>
      <dgm:t>
        <a:bodyPr/>
        <a:lstStyle/>
        <a:p>
          <a:endParaRPr lang="zh-CN" altLang="en-US"/>
        </a:p>
      </dgm:t>
    </dgm:pt>
    <dgm:pt modelId="{3504E777-B70D-4331-AF19-8544894A59DA}" type="pres">
      <dgm:prSet presAssocID="{5C607124-281B-48E5-AA7D-D687DCE671A2}" presName="linearFlow" presStyleCnt="0">
        <dgm:presLayoutVars>
          <dgm:dir/>
          <dgm:animLvl val="lvl"/>
          <dgm:resizeHandles val="exact"/>
        </dgm:presLayoutVars>
      </dgm:prSet>
      <dgm:spPr/>
      <dgm:t>
        <a:bodyPr/>
        <a:lstStyle/>
        <a:p>
          <a:endParaRPr lang="zh-CN" altLang="en-US"/>
        </a:p>
      </dgm:t>
    </dgm:pt>
    <dgm:pt modelId="{79470B45-3EA3-41AE-985F-F916480BC4B6}" type="pres">
      <dgm:prSet presAssocID="{A8756BF9-9424-445B-8C63-DC273F0A36AE}" presName="composite" presStyleCnt="0"/>
      <dgm:spPr/>
    </dgm:pt>
    <dgm:pt modelId="{B5FB45BF-6135-43CA-B148-011EEB004ACD}" type="pres">
      <dgm:prSet presAssocID="{A8756BF9-9424-445B-8C63-DC273F0A36AE}" presName="parentText" presStyleLbl="alignNode1" presStyleIdx="0" presStyleCnt="1">
        <dgm:presLayoutVars>
          <dgm:chMax val="1"/>
          <dgm:bulletEnabled val="1"/>
        </dgm:presLayoutVars>
      </dgm:prSet>
      <dgm:spPr/>
      <dgm:t>
        <a:bodyPr/>
        <a:lstStyle/>
        <a:p>
          <a:endParaRPr lang="zh-CN" altLang="en-US"/>
        </a:p>
      </dgm:t>
    </dgm:pt>
    <dgm:pt modelId="{5F749845-7F94-4D16-AC5C-E1CA125A123B}" type="pres">
      <dgm:prSet presAssocID="{A8756BF9-9424-445B-8C63-DC273F0A36AE}" presName="descendantText" presStyleLbl="alignAcc1" presStyleIdx="0" presStyleCnt="1" custScaleY="136670">
        <dgm:presLayoutVars>
          <dgm:bulletEnabled val="1"/>
        </dgm:presLayoutVars>
      </dgm:prSet>
      <dgm:spPr/>
      <dgm:t>
        <a:bodyPr/>
        <a:lstStyle/>
        <a:p>
          <a:endParaRPr lang="zh-CN" altLang="en-US"/>
        </a:p>
      </dgm:t>
    </dgm:pt>
  </dgm:ptLst>
  <dgm:cxnLst>
    <dgm:cxn modelId="{F763160B-D955-4DA9-99E3-C673506E95A5}" srcId="{A8756BF9-9424-445B-8C63-DC273F0A36AE}" destId="{A472A81C-EECB-42B6-BBBC-E8B7EDDEDF6C}" srcOrd="0" destOrd="0" parTransId="{E1CAC182-6C2F-4E97-AE84-D734CE1DC450}" sibTransId="{144FA5CC-DAB2-48A9-AA9B-98917C093E09}"/>
    <dgm:cxn modelId="{A01DA018-CA5E-4F75-950E-B666804FE52C}" srcId="{5C607124-281B-48E5-AA7D-D687DCE671A2}" destId="{A8756BF9-9424-445B-8C63-DC273F0A36AE}" srcOrd="0" destOrd="0" parTransId="{F2EFD007-E9B3-4271-9C25-B5B92A71497F}" sibTransId="{5D72FC62-2901-4AE4-B845-AE3B46225ECB}"/>
    <dgm:cxn modelId="{69C4DBB2-4752-47C7-B0B6-CEB4EC9FDE6B}" type="presOf" srcId="{A8756BF9-9424-445B-8C63-DC273F0A36AE}" destId="{B5FB45BF-6135-43CA-B148-011EEB004ACD}" srcOrd="0" destOrd="0" presId="urn:microsoft.com/office/officeart/2005/8/layout/chevron2"/>
    <dgm:cxn modelId="{38BC1F17-2866-4F57-96F8-8AC150D641D6}" type="presOf" srcId="{A472A81C-EECB-42B6-BBBC-E8B7EDDEDF6C}" destId="{5F749845-7F94-4D16-AC5C-E1CA125A123B}" srcOrd="0" destOrd="0" presId="urn:microsoft.com/office/officeart/2005/8/layout/chevron2"/>
    <dgm:cxn modelId="{F9F3655A-E4B8-4C52-9D46-D703A5B56E66}" srcId="{A8756BF9-9424-445B-8C63-DC273F0A36AE}" destId="{6EAF9A25-9CB8-49C5-AEAD-42DD5DC3B0BE}" srcOrd="1" destOrd="0" parTransId="{B7CEE1A8-B5DD-49E8-B8CD-4C586675CAEB}" sibTransId="{82A54420-5250-461F-8A8C-1E6CBAF6BEDF}"/>
    <dgm:cxn modelId="{D291B332-81B3-4BE5-B43E-8904A98817BD}" type="presOf" srcId="{5C607124-281B-48E5-AA7D-D687DCE671A2}" destId="{3504E777-B70D-4331-AF19-8544894A59DA}" srcOrd="0" destOrd="0" presId="urn:microsoft.com/office/officeart/2005/8/layout/chevron2"/>
    <dgm:cxn modelId="{ACFB9775-0258-4CC2-BA2C-A5D3BEBB8E77}" type="presOf" srcId="{6EAF9A25-9CB8-49C5-AEAD-42DD5DC3B0BE}" destId="{5F749845-7F94-4D16-AC5C-E1CA125A123B}" srcOrd="0" destOrd="1" presId="urn:microsoft.com/office/officeart/2005/8/layout/chevron2"/>
    <dgm:cxn modelId="{9AEB29AC-E414-4EF6-B36E-E08B3B0729AC}" type="presParOf" srcId="{3504E777-B70D-4331-AF19-8544894A59DA}" destId="{79470B45-3EA3-41AE-985F-F916480BC4B6}" srcOrd="0" destOrd="0" presId="urn:microsoft.com/office/officeart/2005/8/layout/chevron2"/>
    <dgm:cxn modelId="{18F789EE-DFD8-4EC0-BE44-B1497EB0F6DE}" type="presParOf" srcId="{79470B45-3EA3-41AE-985F-F916480BC4B6}" destId="{B5FB45BF-6135-43CA-B148-011EEB004ACD}" srcOrd="0" destOrd="0" presId="urn:microsoft.com/office/officeart/2005/8/layout/chevron2"/>
    <dgm:cxn modelId="{D784D5AA-F112-406B-8FE9-BDD6A16F70F1}" type="presParOf" srcId="{79470B45-3EA3-41AE-985F-F916480BC4B6}" destId="{5F749845-7F94-4D16-AC5C-E1CA125A123B}"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C607124-281B-48E5-AA7D-D687DCE671A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4ED7F68F-7E9C-4C70-BEC9-BB20A85479F1}">
      <dgm:prSet phldrT="[文本]" phldr="1"/>
      <dgm:spPr>
        <a:solidFill>
          <a:srgbClr val="92D050"/>
        </a:solidFill>
      </dgm:spPr>
      <dgm:t>
        <a:bodyPr/>
        <a:lstStyle/>
        <a:p>
          <a:endParaRPr lang="zh-CN" altLang="en-US" dirty="0"/>
        </a:p>
      </dgm:t>
    </dgm:pt>
    <dgm:pt modelId="{4FEC0478-0B4A-4BAD-B9EB-ABAFC890ADAF}" type="parTrans" cxnId="{D1F9BA42-D802-45E2-A0A7-E376BEB4336F}">
      <dgm:prSet/>
      <dgm:spPr/>
      <dgm:t>
        <a:bodyPr/>
        <a:lstStyle/>
        <a:p>
          <a:endParaRPr lang="zh-CN" altLang="en-US"/>
        </a:p>
      </dgm:t>
    </dgm:pt>
    <dgm:pt modelId="{AA818124-1ED5-40CD-8841-BED0D18DBE06}" type="sibTrans" cxnId="{D1F9BA42-D802-45E2-A0A7-E376BEB4336F}">
      <dgm:prSet/>
      <dgm:spPr/>
      <dgm:t>
        <a:bodyPr/>
        <a:lstStyle/>
        <a:p>
          <a:endParaRPr lang="zh-CN" altLang="en-US"/>
        </a:p>
      </dgm:t>
    </dgm:pt>
    <dgm:pt modelId="{7D8B93CE-73A5-425F-90CC-6CC64F310A96}">
      <dgm:prSet phldrT="[文本]" custT="1"/>
      <dgm:spPr>
        <a:solidFill>
          <a:schemeClr val="accent4">
            <a:alpha val="90000"/>
          </a:schemeClr>
        </a:solidFill>
      </dgm:spPr>
      <dgm:t>
        <a:bodyPr/>
        <a:lstStyle/>
        <a:p>
          <a:r>
            <a:rPr lang="en-US" altLang="en-US" sz="2000" b="1" dirty="0" smtClean="0">
              <a:solidFill>
                <a:srgbClr val="FFFF00"/>
              </a:solidFill>
            </a:rPr>
            <a:t>Administrative control and sanitary treatment </a:t>
          </a:r>
          <a:endParaRPr lang="zh-CN" altLang="en-US" sz="2000" b="1" dirty="0">
            <a:solidFill>
              <a:srgbClr val="FFFF00"/>
            </a:solidFill>
          </a:endParaRPr>
        </a:p>
      </dgm:t>
    </dgm:pt>
    <dgm:pt modelId="{2AE69420-8EEB-4DCC-B02F-D203FB1A4DF2}" type="parTrans" cxnId="{6F2CCBB5-4435-4354-AFA7-D2C4EC2BA02D}">
      <dgm:prSet/>
      <dgm:spPr/>
      <dgm:t>
        <a:bodyPr/>
        <a:lstStyle/>
        <a:p>
          <a:endParaRPr lang="zh-CN" altLang="en-US"/>
        </a:p>
      </dgm:t>
    </dgm:pt>
    <dgm:pt modelId="{668582EA-A19C-40B3-9946-5212F9AADF56}" type="sibTrans" cxnId="{6F2CCBB5-4435-4354-AFA7-D2C4EC2BA02D}">
      <dgm:prSet/>
      <dgm:spPr/>
      <dgm:t>
        <a:bodyPr/>
        <a:lstStyle/>
        <a:p>
          <a:endParaRPr lang="zh-CN" altLang="en-US"/>
        </a:p>
      </dgm:t>
    </dgm:pt>
    <dgm:pt modelId="{3504E777-B70D-4331-AF19-8544894A59DA}" type="pres">
      <dgm:prSet presAssocID="{5C607124-281B-48E5-AA7D-D687DCE671A2}" presName="linearFlow" presStyleCnt="0">
        <dgm:presLayoutVars>
          <dgm:dir/>
          <dgm:animLvl val="lvl"/>
          <dgm:resizeHandles val="exact"/>
        </dgm:presLayoutVars>
      </dgm:prSet>
      <dgm:spPr/>
      <dgm:t>
        <a:bodyPr/>
        <a:lstStyle/>
        <a:p>
          <a:endParaRPr lang="zh-CN" altLang="en-US"/>
        </a:p>
      </dgm:t>
    </dgm:pt>
    <dgm:pt modelId="{148FF029-7BFC-461A-B186-25A449326B23}" type="pres">
      <dgm:prSet presAssocID="{4ED7F68F-7E9C-4C70-BEC9-BB20A85479F1}" presName="composite" presStyleCnt="0"/>
      <dgm:spPr/>
    </dgm:pt>
    <dgm:pt modelId="{D4E3856C-DB1D-4A24-8BEE-295FA7FF1652}" type="pres">
      <dgm:prSet presAssocID="{4ED7F68F-7E9C-4C70-BEC9-BB20A85479F1}" presName="parentText" presStyleLbl="alignNode1" presStyleIdx="0" presStyleCnt="1">
        <dgm:presLayoutVars>
          <dgm:chMax val="1"/>
          <dgm:bulletEnabled val="1"/>
        </dgm:presLayoutVars>
      </dgm:prSet>
      <dgm:spPr/>
      <dgm:t>
        <a:bodyPr/>
        <a:lstStyle/>
        <a:p>
          <a:endParaRPr lang="zh-CN" altLang="en-US"/>
        </a:p>
      </dgm:t>
    </dgm:pt>
    <dgm:pt modelId="{A98E0A5F-2414-47B3-9960-ABC504E2985C}" type="pres">
      <dgm:prSet presAssocID="{4ED7F68F-7E9C-4C70-BEC9-BB20A85479F1}" presName="descendantText" presStyleLbl="alignAcc1" presStyleIdx="0" presStyleCnt="1" custScaleY="156080" custLinFactNeighborX="-791" custLinFactNeighborY="0">
        <dgm:presLayoutVars>
          <dgm:bulletEnabled val="1"/>
        </dgm:presLayoutVars>
      </dgm:prSet>
      <dgm:spPr/>
      <dgm:t>
        <a:bodyPr/>
        <a:lstStyle/>
        <a:p>
          <a:endParaRPr lang="zh-CN" altLang="en-US"/>
        </a:p>
      </dgm:t>
    </dgm:pt>
  </dgm:ptLst>
  <dgm:cxnLst>
    <dgm:cxn modelId="{7ACA2B21-B66B-4743-9113-2CE67468946F}" type="presOf" srcId="{5C607124-281B-48E5-AA7D-D687DCE671A2}" destId="{3504E777-B70D-4331-AF19-8544894A59DA}" srcOrd="0" destOrd="0" presId="urn:microsoft.com/office/officeart/2005/8/layout/chevron2"/>
    <dgm:cxn modelId="{1B7102E9-A689-45BD-AA34-74502C1B0B89}" type="presOf" srcId="{4ED7F68F-7E9C-4C70-BEC9-BB20A85479F1}" destId="{D4E3856C-DB1D-4A24-8BEE-295FA7FF1652}" srcOrd="0" destOrd="0" presId="urn:microsoft.com/office/officeart/2005/8/layout/chevron2"/>
    <dgm:cxn modelId="{5CDBF2DB-B507-4D1E-B805-69C6E267A4A2}" type="presOf" srcId="{7D8B93CE-73A5-425F-90CC-6CC64F310A96}" destId="{A98E0A5F-2414-47B3-9960-ABC504E2985C}" srcOrd="0" destOrd="0" presId="urn:microsoft.com/office/officeart/2005/8/layout/chevron2"/>
    <dgm:cxn modelId="{6F2CCBB5-4435-4354-AFA7-D2C4EC2BA02D}" srcId="{4ED7F68F-7E9C-4C70-BEC9-BB20A85479F1}" destId="{7D8B93CE-73A5-425F-90CC-6CC64F310A96}" srcOrd="0" destOrd="0" parTransId="{2AE69420-8EEB-4DCC-B02F-D203FB1A4DF2}" sibTransId="{668582EA-A19C-40B3-9946-5212F9AADF56}"/>
    <dgm:cxn modelId="{D1F9BA42-D802-45E2-A0A7-E376BEB4336F}" srcId="{5C607124-281B-48E5-AA7D-D687DCE671A2}" destId="{4ED7F68F-7E9C-4C70-BEC9-BB20A85479F1}" srcOrd="0" destOrd="0" parTransId="{4FEC0478-0B4A-4BAD-B9EB-ABAFC890ADAF}" sibTransId="{AA818124-1ED5-40CD-8841-BED0D18DBE06}"/>
    <dgm:cxn modelId="{BBAAF631-C0BE-4BEA-9E8B-96855064BFCD}" type="presParOf" srcId="{3504E777-B70D-4331-AF19-8544894A59DA}" destId="{148FF029-7BFC-461A-B186-25A449326B23}" srcOrd="0" destOrd="0" presId="urn:microsoft.com/office/officeart/2005/8/layout/chevron2"/>
    <dgm:cxn modelId="{0D3918BF-2EC7-40EB-8980-8B7C610EB31D}" type="presParOf" srcId="{148FF029-7BFC-461A-B186-25A449326B23}" destId="{D4E3856C-DB1D-4A24-8BEE-295FA7FF1652}" srcOrd="0" destOrd="0" presId="urn:microsoft.com/office/officeart/2005/8/layout/chevron2"/>
    <dgm:cxn modelId="{7A6E99EF-2B3C-439D-94A1-29F1A3B71CDC}" type="presParOf" srcId="{148FF029-7BFC-461A-B186-25A449326B23}" destId="{A98E0A5F-2414-47B3-9960-ABC504E2985C}"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F819D-62FB-4A13-A19B-E0AAB84062C0}">
      <dsp:nvSpPr>
        <dsp:cNvPr id="0" name=""/>
        <dsp:cNvSpPr/>
      </dsp:nvSpPr>
      <dsp:spPr>
        <a:xfrm rot="5400000">
          <a:off x="-200895" y="205219"/>
          <a:ext cx="1339304" cy="93751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smtClean="0"/>
            <a:t>临</a:t>
          </a:r>
          <a:endParaRPr lang="en-US" altLang="zh-CN" sz="2400" b="1" kern="1200" dirty="0" smtClean="0"/>
        </a:p>
        <a:p>
          <a:pPr lvl="0" algn="ctr" defTabSz="1066800">
            <a:lnSpc>
              <a:spcPct val="90000"/>
            </a:lnSpc>
            <a:spcBef>
              <a:spcPct val="0"/>
            </a:spcBef>
            <a:spcAft>
              <a:spcPct val="35000"/>
            </a:spcAft>
          </a:pPr>
          <a:r>
            <a:rPr lang="zh-CN" altLang="en-US" sz="2400" b="1" kern="1200" dirty="0" smtClean="0"/>
            <a:t>时</a:t>
          </a:r>
          <a:endParaRPr lang="zh-CN" altLang="en-US" sz="2400" b="1" kern="1200" dirty="0"/>
        </a:p>
      </dsp:txBody>
      <dsp:txXfrm rot="-5400000">
        <a:off x="1" y="473081"/>
        <a:ext cx="937513" cy="401791"/>
      </dsp:txXfrm>
    </dsp:sp>
    <dsp:sp modelId="{B275BA82-27C5-4651-BC3B-DAC55DEA4F64}">
      <dsp:nvSpPr>
        <dsp:cNvPr id="0" name=""/>
        <dsp:cNvSpPr/>
      </dsp:nvSpPr>
      <dsp:spPr>
        <a:xfrm rot="5400000">
          <a:off x="4426690" y="-3484853"/>
          <a:ext cx="871005" cy="784936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zh-CN" altLang="en-US" sz="1700" b="0" kern="1200" dirty="0" smtClean="0"/>
            <a:t>查验出入检疫传染病疫区的交通工具及其乘运的人员、物资的检疫合格证明；</a:t>
          </a:r>
          <a:endParaRPr lang="zh-CN" altLang="en-US" sz="1700" b="0" kern="1200" dirty="0"/>
        </a:p>
      </dsp:txBody>
      <dsp:txXfrm rot="-5400000">
        <a:off x="937513" y="46843"/>
        <a:ext cx="7806841" cy="785967"/>
      </dsp:txXfrm>
    </dsp:sp>
    <dsp:sp modelId="{D7B393B1-E63D-4FCC-87EF-ECB67EA6912A}">
      <dsp:nvSpPr>
        <dsp:cNvPr id="0" name=""/>
        <dsp:cNvSpPr/>
      </dsp:nvSpPr>
      <dsp:spPr>
        <a:xfrm rot="5400000">
          <a:off x="-200895" y="1398976"/>
          <a:ext cx="1339304" cy="93751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400" b="1" kern="1200" dirty="0" smtClean="0"/>
            <a:t>交</a:t>
          </a:r>
          <a:endParaRPr lang="en-US" altLang="zh-CN" sz="2400" b="1"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400" b="1" kern="1200" dirty="0" smtClean="0"/>
            <a:t>通</a:t>
          </a:r>
        </a:p>
      </dsp:txBody>
      <dsp:txXfrm rot="-5400000">
        <a:off x="1" y="1666838"/>
        <a:ext cx="937513" cy="401791"/>
      </dsp:txXfrm>
    </dsp:sp>
    <dsp:sp modelId="{F0843E58-C5C4-4341-88E5-10B938B6EA56}">
      <dsp:nvSpPr>
        <dsp:cNvPr id="0" name=""/>
        <dsp:cNvSpPr/>
      </dsp:nvSpPr>
      <dsp:spPr>
        <a:xfrm rot="5400000">
          <a:off x="4426919" y="-2291325"/>
          <a:ext cx="870547" cy="784936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zh-CN" altLang="en-US" sz="1700" kern="1200" dirty="0" smtClean="0"/>
            <a:t>发现检疫传染病病人、病原携带者、疑似检疫传染病病人和与其密切接触者时，立即报告当地县级以上人民政府卫生行政部门，并实施临时隔离、留验、采样、医学检查及其他应急医学措施。</a:t>
          </a:r>
          <a:endParaRPr lang="zh-CN" altLang="en-US" sz="1700" kern="1200" dirty="0"/>
        </a:p>
      </dsp:txBody>
      <dsp:txXfrm rot="-5400000">
        <a:off x="937513" y="1240578"/>
        <a:ext cx="7806863" cy="785553"/>
      </dsp:txXfrm>
    </dsp:sp>
    <dsp:sp modelId="{35F9C246-E268-409E-961B-DAA26C41CF49}">
      <dsp:nvSpPr>
        <dsp:cNvPr id="0" name=""/>
        <dsp:cNvSpPr/>
      </dsp:nvSpPr>
      <dsp:spPr>
        <a:xfrm rot="5400000">
          <a:off x="-200895" y="2592732"/>
          <a:ext cx="1339304" cy="93751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endParaRPr lang="en-US" altLang="zh-CN" sz="500" kern="1200" dirty="0" smtClean="0"/>
        </a:p>
        <a:p>
          <a:pPr lvl="0" algn="ctr" defTabSz="222250">
            <a:lnSpc>
              <a:spcPct val="90000"/>
            </a:lnSpc>
            <a:spcBef>
              <a:spcPct val="0"/>
            </a:spcBef>
            <a:spcAft>
              <a:spcPct val="35000"/>
            </a:spcAft>
          </a:pPr>
          <a:endParaRPr lang="en-US" altLang="zh-CN" sz="500" kern="1200" dirty="0" smtClean="0"/>
        </a:p>
        <a:p>
          <a:pPr lvl="0" algn="ctr" defTabSz="222250">
            <a:lnSpc>
              <a:spcPct val="90000"/>
            </a:lnSpc>
            <a:spcBef>
              <a:spcPct val="0"/>
            </a:spcBef>
            <a:spcAft>
              <a:spcPct val="35000"/>
            </a:spcAft>
          </a:pPr>
          <a:endParaRPr lang="en-US" altLang="zh-CN" sz="50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400" b="1" kern="1200" dirty="0" smtClean="0"/>
            <a:t>检</a:t>
          </a:r>
          <a:endParaRPr lang="en-US" altLang="zh-CN" sz="2400" b="1"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400" b="1" kern="1200" dirty="0" smtClean="0"/>
            <a:t>疫</a:t>
          </a:r>
        </a:p>
        <a:p>
          <a:pPr marL="0" marR="0" lvl="0" indent="0" algn="ctr" defTabSz="914400" eaLnBrk="1" fontAlgn="auto" latinLnBrk="0" hangingPunct="1">
            <a:lnSpc>
              <a:spcPct val="100000"/>
            </a:lnSpc>
            <a:spcBef>
              <a:spcPct val="0"/>
            </a:spcBef>
            <a:spcAft>
              <a:spcPts val="0"/>
            </a:spcAft>
            <a:buClrTx/>
            <a:buSzTx/>
            <a:buFontTx/>
            <a:buNone/>
            <a:tabLst/>
            <a:defRPr/>
          </a:pPr>
          <a:endParaRPr lang="zh-CN" altLang="en-US" sz="2400" b="1" kern="1200" dirty="0" smtClean="0"/>
        </a:p>
      </dsp:txBody>
      <dsp:txXfrm rot="-5400000">
        <a:off x="1" y="2860594"/>
        <a:ext cx="937513" cy="401791"/>
      </dsp:txXfrm>
    </dsp:sp>
    <dsp:sp modelId="{A953D2D2-2ABC-499B-B5B7-DADA908C0D2D}">
      <dsp:nvSpPr>
        <dsp:cNvPr id="0" name=""/>
        <dsp:cNvSpPr/>
      </dsp:nvSpPr>
      <dsp:spPr>
        <a:xfrm rot="5400000">
          <a:off x="4426919" y="-1097569"/>
          <a:ext cx="870547" cy="784936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zh-CN" altLang="en-US" sz="1700" kern="1200" dirty="0" smtClean="0"/>
            <a:t>将检疫传染病病人、病原携带者、疑似检疫传染病病人和因检疫传染病或者疑似检疫传染病死亡的病人尸体移交指定的医疗机构，将检疫传染病密切接触者移交临时设置的交通卫生留验站；</a:t>
          </a:r>
          <a:endParaRPr lang="zh-CN" altLang="en-US" sz="1700" kern="1200" dirty="0"/>
        </a:p>
      </dsp:txBody>
      <dsp:txXfrm rot="-5400000">
        <a:off x="937513" y="2434334"/>
        <a:ext cx="7806863" cy="785553"/>
      </dsp:txXfrm>
    </dsp:sp>
    <dsp:sp modelId="{1E2CAFCA-8DED-4478-B417-E19CDA9CDBAE}">
      <dsp:nvSpPr>
        <dsp:cNvPr id="0" name=""/>
        <dsp:cNvSpPr/>
      </dsp:nvSpPr>
      <dsp:spPr>
        <a:xfrm rot="5400000">
          <a:off x="-200895" y="3786489"/>
          <a:ext cx="1339304" cy="93751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endParaRPr lang="en-US" altLang="zh-CN" sz="500" kern="1200" dirty="0" smtClean="0"/>
        </a:p>
        <a:p>
          <a:pPr lvl="0" algn="ctr" defTabSz="222250">
            <a:lnSpc>
              <a:spcPct val="90000"/>
            </a:lnSpc>
            <a:spcBef>
              <a:spcPct val="0"/>
            </a:spcBef>
            <a:spcAft>
              <a:spcPct val="35000"/>
            </a:spcAft>
          </a:pPr>
          <a:endParaRPr lang="en-US" altLang="zh-CN" sz="500" kern="1200" dirty="0" smtClean="0"/>
        </a:p>
        <a:p>
          <a:pPr marL="0" marR="0" lvl="0" indent="0" algn="ctr" defTabSz="222250" eaLnBrk="1" fontAlgn="auto" latinLnBrk="0" hangingPunct="1">
            <a:lnSpc>
              <a:spcPct val="90000"/>
            </a:lnSpc>
            <a:spcBef>
              <a:spcPct val="0"/>
            </a:spcBef>
            <a:spcAft>
              <a:spcPct val="35000"/>
            </a:spcAft>
            <a:buClrTx/>
            <a:buSzTx/>
            <a:buFontTx/>
            <a:buNone/>
            <a:tabLst/>
            <a:defRPr/>
          </a:pPr>
          <a:r>
            <a:rPr lang="zh-CN" altLang="en-US" sz="2400" b="1" kern="1200" dirty="0" smtClean="0"/>
            <a:t>站</a:t>
          </a:r>
        </a:p>
        <a:p>
          <a:pPr lvl="0" algn="ctr" defTabSz="222250">
            <a:lnSpc>
              <a:spcPct val="90000"/>
            </a:lnSpc>
            <a:spcBef>
              <a:spcPct val="0"/>
            </a:spcBef>
            <a:spcAft>
              <a:spcPct val="35000"/>
            </a:spcAft>
          </a:pPr>
          <a:endParaRPr lang="en-US" altLang="zh-CN" sz="500" kern="1200" dirty="0" smtClean="0"/>
        </a:p>
      </dsp:txBody>
      <dsp:txXfrm rot="-5400000">
        <a:off x="1" y="4054351"/>
        <a:ext cx="937513" cy="401791"/>
      </dsp:txXfrm>
    </dsp:sp>
    <dsp:sp modelId="{77860B02-57F4-4AF6-A099-882D47DB9860}">
      <dsp:nvSpPr>
        <dsp:cNvPr id="0" name=""/>
        <dsp:cNvSpPr/>
      </dsp:nvSpPr>
      <dsp:spPr>
        <a:xfrm rot="5400000">
          <a:off x="4426919" y="96186"/>
          <a:ext cx="870547" cy="784936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zh-CN" altLang="en-US" sz="1700" kern="1200" dirty="0" smtClean="0"/>
            <a:t>对被检疫传染病病原体污染或者可能被污染的物资，实施控制和卫生处理；</a:t>
          </a:r>
          <a:endParaRPr lang="zh-CN" altLang="en-US" sz="1700" kern="1200" dirty="0"/>
        </a:p>
      </dsp:txBody>
      <dsp:txXfrm rot="-5400000">
        <a:off x="937513" y="3628090"/>
        <a:ext cx="7806863" cy="7855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F819D-62FB-4A13-A19B-E0AAB84062C0}">
      <dsp:nvSpPr>
        <dsp:cNvPr id="0" name=""/>
        <dsp:cNvSpPr/>
      </dsp:nvSpPr>
      <dsp:spPr>
        <a:xfrm rot="5400000">
          <a:off x="-200895" y="205219"/>
          <a:ext cx="1339304" cy="93751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smtClean="0"/>
            <a:t>临</a:t>
          </a:r>
          <a:endParaRPr lang="en-US" altLang="zh-CN" sz="2400" b="1" kern="1200" dirty="0" smtClean="0"/>
        </a:p>
        <a:p>
          <a:pPr lvl="0" algn="ctr" defTabSz="1066800">
            <a:lnSpc>
              <a:spcPct val="90000"/>
            </a:lnSpc>
            <a:spcBef>
              <a:spcPct val="0"/>
            </a:spcBef>
            <a:spcAft>
              <a:spcPct val="35000"/>
            </a:spcAft>
          </a:pPr>
          <a:r>
            <a:rPr lang="zh-CN" altLang="en-US" sz="2400" b="1" kern="1200" dirty="0" smtClean="0"/>
            <a:t>时</a:t>
          </a:r>
          <a:endParaRPr lang="zh-CN" altLang="en-US" sz="2400" b="1" kern="1200" dirty="0"/>
        </a:p>
      </dsp:txBody>
      <dsp:txXfrm rot="-5400000">
        <a:off x="1" y="473081"/>
        <a:ext cx="937513" cy="401791"/>
      </dsp:txXfrm>
    </dsp:sp>
    <dsp:sp modelId="{B275BA82-27C5-4651-BC3B-DAC55DEA4F64}">
      <dsp:nvSpPr>
        <dsp:cNvPr id="0" name=""/>
        <dsp:cNvSpPr/>
      </dsp:nvSpPr>
      <dsp:spPr>
        <a:xfrm rot="5400000">
          <a:off x="4426690" y="-3484853"/>
          <a:ext cx="871005" cy="784936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zh-CN" altLang="en-US" sz="1900" kern="1200" dirty="0" smtClean="0"/>
            <a:t>对通过检疫传染病疫区的交通工具及其停靠场所，实施紧急卫生处理；</a:t>
          </a:r>
          <a:endParaRPr lang="zh-CN" altLang="en-US" sz="1900" kern="1200" dirty="0"/>
        </a:p>
      </dsp:txBody>
      <dsp:txXfrm rot="-5400000">
        <a:off x="937513" y="46843"/>
        <a:ext cx="7806841" cy="785967"/>
      </dsp:txXfrm>
    </dsp:sp>
    <dsp:sp modelId="{D7B393B1-E63D-4FCC-87EF-ECB67EA6912A}">
      <dsp:nvSpPr>
        <dsp:cNvPr id="0" name=""/>
        <dsp:cNvSpPr/>
      </dsp:nvSpPr>
      <dsp:spPr>
        <a:xfrm rot="5400000">
          <a:off x="-200895" y="1398976"/>
          <a:ext cx="1339304" cy="93751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400" b="1" kern="1200" dirty="0" smtClean="0"/>
            <a:t>交</a:t>
          </a:r>
          <a:endParaRPr lang="en-US" altLang="zh-CN" sz="2400" b="1"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400" b="1" kern="1200" dirty="0" smtClean="0"/>
            <a:t>通</a:t>
          </a:r>
        </a:p>
      </dsp:txBody>
      <dsp:txXfrm rot="-5400000">
        <a:off x="1" y="1666838"/>
        <a:ext cx="937513" cy="401791"/>
      </dsp:txXfrm>
    </dsp:sp>
    <dsp:sp modelId="{F0843E58-C5C4-4341-88E5-10B938B6EA56}">
      <dsp:nvSpPr>
        <dsp:cNvPr id="0" name=""/>
        <dsp:cNvSpPr/>
      </dsp:nvSpPr>
      <dsp:spPr>
        <a:xfrm rot="5400000">
          <a:off x="4426919" y="-2291325"/>
          <a:ext cx="870547" cy="784936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zh-CN" altLang="en-US" sz="1900" kern="1200" dirty="0" smtClean="0"/>
            <a:t>对出入检疫传染病疫区的交通工具和除本实施方案第九条第三项规定以外的物资，未持有检疫合格证明的，经检疫合格后，发给检疫合格证明；</a:t>
          </a:r>
          <a:endParaRPr lang="zh-CN" altLang="en-US" sz="1900" kern="1200" dirty="0"/>
        </a:p>
      </dsp:txBody>
      <dsp:txXfrm rot="-5400000">
        <a:off x="937513" y="1240578"/>
        <a:ext cx="7806863" cy="785553"/>
      </dsp:txXfrm>
    </dsp:sp>
    <dsp:sp modelId="{35F9C246-E268-409E-961B-DAA26C41CF49}">
      <dsp:nvSpPr>
        <dsp:cNvPr id="0" name=""/>
        <dsp:cNvSpPr/>
      </dsp:nvSpPr>
      <dsp:spPr>
        <a:xfrm rot="5400000">
          <a:off x="-200895" y="2592732"/>
          <a:ext cx="1339304" cy="93751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endParaRPr lang="en-US" altLang="zh-CN" sz="500" kern="1200" dirty="0" smtClean="0"/>
        </a:p>
        <a:p>
          <a:pPr lvl="0" algn="ctr" defTabSz="222250">
            <a:lnSpc>
              <a:spcPct val="90000"/>
            </a:lnSpc>
            <a:spcBef>
              <a:spcPct val="0"/>
            </a:spcBef>
            <a:spcAft>
              <a:spcPct val="35000"/>
            </a:spcAft>
          </a:pPr>
          <a:endParaRPr lang="en-US" altLang="zh-CN" sz="500" kern="1200" dirty="0" smtClean="0"/>
        </a:p>
        <a:p>
          <a:pPr lvl="0" algn="ctr" defTabSz="222250">
            <a:lnSpc>
              <a:spcPct val="90000"/>
            </a:lnSpc>
            <a:spcBef>
              <a:spcPct val="0"/>
            </a:spcBef>
            <a:spcAft>
              <a:spcPct val="35000"/>
            </a:spcAft>
          </a:pPr>
          <a:endParaRPr lang="en-US" altLang="zh-CN" sz="50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400" b="1" kern="1200" dirty="0" smtClean="0"/>
            <a:t>检</a:t>
          </a:r>
          <a:endParaRPr lang="en-US" altLang="zh-CN" sz="2400" b="1"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400" b="1" kern="1200" dirty="0" smtClean="0"/>
            <a:t>疫</a:t>
          </a:r>
        </a:p>
      </dsp:txBody>
      <dsp:txXfrm rot="-5400000">
        <a:off x="1" y="2860594"/>
        <a:ext cx="937513" cy="401791"/>
      </dsp:txXfrm>
    </dsp:sp>
    <dsp:sp modelId="{A953D2D2-2ABC-499B-B5B7-DADA908C0D2D}">
      <dsp:nvSpPr>
        <dsp:cNvPr id="0" name=""/>
        <dsp:cNvSpPr/>
      </dsp:nvSpPr>
      <dsp:spPr>
        <a:xfrm rot="5400000">
          <a:off x="4426919" y="-1097569"/>
          <a:ext cx="870547" cy="784936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zh-CN" altLang="en-US" sz="1900" kern="1200" dirty="0" smtClean="0"/>
            <a:t>根据检疫传染病疫情处理的需要，可发给旅客就诊方便卡；</a:t>
          </a:r>
        </a:p>
        <a:p>
          <a:pPr marL="171450" lvl="1" indent="0" algn="l" defTabSz="844550">
            <a:lnSpc>
              <a:spcPct val="90000"/>
            </a:lnSpc>
            <a:spcBef>
              <a:spcPct val="0"/>
            </a:spcBef>
            <a:spcAft>
              <a:spcPct val="15000"/>
            </a:spcAft>
            <a:buChar char="••"/>
          </a:pPr>
          <a:endParaRPr lang="zh-CN" altLang="en-US" sz="1900" kern="1200" dirty="0"/>
        </a:p>
      </dsp:txBody>
      <dsp:txXfrm rot="-5400000">
        <a:off x="937513" y="2434334"/>
        <a:ext cx="7806863" cy="785553"/>
      </dsp:txXfrm>
    </dsp:sp>
    <dsp:sp modelId="{1E2CAFCA-8DED-4478-B417-E19CDA9CDBAE}">
      <dsp:nvSpPr>
        <dsp:cNvPr id="0" name=""/>
        <dsp:cNvSpPr/>
      </dsp:nvSpPr>
      <dsp:spPr>
        <a:xfrm rot="5400000">
          <a:off x="-200895" y="3786489"/>
          <a:ext cx="1339304" cy="93751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endParaRPr lang="en-US" altLang="zh-CN" sz="500" kern="1200" dirty="0" smtClean="0"/>
        </a:p>
        <a:p>
          <a:pPr lvl="0" algn="ctr" defTabSz="222250">
            <a:lnSpc>
              <a:spcPct val="90000"/>
            </a:lnSpc>
            <a:spcBef>
              <a:spcPct val="0"/>
            </a:spcBef>
            <a:spcAft>
              <a:spcPct val="35000"/>
            </a:spcAft>
          </a:pPr>
          <a:endParaRPr lang="en-US" altLang="zh-CN" sz="500" kern="1200" dirty="0" smtClean="0"/>
        </a:p>
        <a:p>
          <a:pPr lvl="0" algn="ctr" defTabSz="222250">
            <a:lnSpc>
              <a:spcPct val="90000"/>
            </a:lnSpc>
            <a:spcBef>
              <a:spcPct val="0"/>
            </a:spcBef>
            <a:spcAft>
              <a:spcPct val="35000"/>
            </a:spcAft>
          </a:pPr>
          <a:endParaRPr lang="en-US" altLang="zh-CN" sz="50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400" kern="1200" dirty="0" smtClean="0"/>
            <a:t>站</a:t>
          </a:r>
        </a:p>
        <a:p>
          <a:pPr marL="0" marR="0" lvl="0" indent="0" algn="ctr" defTabSz="914400" eaLnBrk="1" fontAlgn="auto" latinLnBrk="0" hangingPunct="1">
            <a:lnSpc>
              <a:spcPct val="100000"/>
            </a:lnSpc>
            <a:spcBef>
              <a:spcPct val="0"/>
            </a:spcBef>
            <a:spcAft>
              <a:spcPts val="0"/>
            </a:spcAft>
            <a:buClrTx/>
            <a:buSzTx/>
            <a:buFontTx/>
            <a:buNone/>
            <a:tabLst/>
            <a:defRPr/>
          </a:pPr>
          <a:endParaRPr lang="zh-CN" altLang="en-US" sz="2400" b="1" kern="1200" dirty="0" smtClean="0"/>
        </a:p>
      </dsp:txBody>
      <dsp:txXfrm rot="-5400000">
        <a:off x="1" y="4054351"/>
        <a:ext cx="937513" cy="401791"/>
      </dsp:txXfrm>
    </dsp:sp>
    <dsp:sp modelId="{77860B02-57F4-4AF6-A099-882D47DB9860}">
      <dsp:nvSpPr>
        <dsp:cNvPr id="0" name=""/>
        <dsp:cNvSpPr/>
      </dsp:nvSpPr>
      <dsp:spPr>
        <a:xfrm rot="5400000">
          <a:off x="4426919" y="96186"/>
          <a:ext cx="870547" cy="784936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zh-CN" altLang="en-US" sz="1900" kern="1200" dirty="0" smtClean="0"/>
            <a:t>宣传交通卫生检疫法规和检疫传染病防治知识。</a:t>
          </a:r>
        </a:p>
        <a:p>
          <a:pPr marL="171450" lvl="1" indent="0" algn="l" defTabSz="844550">
            <a:lnSpc>
              <a:spcPct val="90000"/>
            </a:lnSpc>
            <a:spcBef>
              <a:spcPct val="0"/>
            </a:spcBef>
            <a:spcAft>
              <a:spcPct val="15000"/>
            </a:spcAft>
            <a:buChar char="••"/>
          </a:pPr>
          <a:endParaRPr lang="zh-CN" altLang="en-US" sz="1900" kern="1200" dirty="0"/>
        </a:p>
      </dsp:txBody>
      <dsp:txXfrm rot="-5400000">
        <a:off x="937513" y="3628090"/>
        <a:ext cx="7806863" cy="7855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F819D-62FB-4A13-A19B-E0AAB84062C0}">
      <dsp:nvSpPr>
        <dsp:cNvPr id="0" name=""/>
        <dsp:cNvSpPr/>
      </dsp:nvSpPr>
      <dsp:spPr>
        <a:xfrm rot="5400000">
          <a:off x="-265095" y="270810"/>
          <a:ext cx="1767304" cy="1237113"/>
        </a:xfrm>
        <a:prstGeom prst="chevron">
          <a:avLst/>
        </a:prstGeom>
        <a:solidFill>
          <a:schemeClr val="accent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400" b="1" kern="1200" dirty="0" smtClean="0"/>
            <a:t>临时</a:t>
          </a:r>
          <a:endParaRPr lang="en-US" altLang="zh-CN" sz="2400" b="1"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400" b="1" kern="1200" dirty="0" smtClean="0"/>
            <a:t>交通</a:t>
          </a:r>
        </a:p>
        <a:p>
          <a:pPr lvl="0" algn="ctr">
            <a:spcBef>
              <a:spcPct val="0"/>
            </a:spcBef>
          </a:pPr>
          <a:endParaRPr lang="zh-CN" altLang="en-US" sz="2400" b="1" kern="1200" dirty="0"/>
        </a:p>
      </dsp:txBody>
      <dsp:txXfrm rot="-5400000">
        <a:off x="1" y="624272"/>
        <a:ext cx="1237113" cy="530191"/>
      </dsp:txXfrm>
    </dsp:sp>
    <dsp:sp modelId="{B275BA82-27C5-4651-BC3B-DAC55DEA4F64}">
      <dsp:nvSpPr>
        <dsp:cNvPr id="0" name=""/>
        <dsp:cNvSpPr/>
      </dsp:nvSpPr>
      <dsp:spPr>
        <a:xfrm rot="5400000">
          <a:off x="4437317" y="-3194489"/>
          <a:ext cx="1149352" cy="7549760"/>
        </a:xfrm>
        <a:prstGeom prst="round2SameRect">
          <a:avLst/>
        </a:prstGeom>
        <a:solidFill>
          <a:schemeClr val="accent2">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zh-CN" altLang="en-US" sz="3000" kern="1200" dirty="0" smtClean="0"/>
            <a:t>接收临时交通卫生检疫站移交的检疫传染病密切接触者；</a:t>
          </a:r>
          <a:endParaRPr lang="zh-CN" altLang="en-US" sz="3000" kern="1200" dirty="0"/>
        </a:p>
      </dsp:txBody>
      <dsp:txXfrm rot="-5400000">
        <a:off x="1237114" y="61821"/>
        <a:ext cx="7493653" cy="1037138"/>
      </dsp:txXfrm>
    </dsp:sp>
    <dsp:sp modelId="{D7B393B1-E63D-4FCC-87EF-ECB67EA6912A}">
      <dsp:nvSpPr>
        <dsp:cNvPr id="0" name=""/>
        <dsp:cNvSpPr/>
      </dsp:nvSpPr>
      <dsp:spPr>
        <a:xfrm rot="5400000">
          <a:off x="-265095" y="1846054"/>
          <a:ext cx="1767304" cy="1237113"/>
        </a:xfrm>
        <a:prstGeom prst="chevron">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400" b="1" kern="1200" dirty="0" smtClean="0"/>
            <a:t>卫生</a:t>
          </a:r>
          <a:endParaRPr lang="en-US" altLang="zh-CN" sz="2400" b="1"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400" b="1" kern="1200" dirty="0" smtClean="0"/>
            <a:t>检疫</a:t>
          </a:r>
        </a:p>
      </dsp:txBody>
      <dsp:txXfrm rot="-5400000">
        <a:off x="1" y="2199516"/>
        <a:ext cx="1237113" cy="530191"/>
      </dsp:txXfrm>
    </dsp:sp>
    <dsp:sp modelId="{F0843E58-C5C4-4341-88E5-10B938B6EA56}">
      <dsp:nvSpPr>
        <dsp:cNvPr id="0" name=""/>
        <dsp:cNvSpPr/>
      </dsp:nvSpPr>
      <dsp:spPr>
        <a:xfrm rot="5400000">
          <a:off x="4437619" y="-1619547"/>
          <a:ext cx="1148748" cy="7549760"/>
        </a:xfrm>
        <a:prstGeom prst="round2SameRect">
          <a:avLst/>
        </a:prstGeom>
        <a:solidFill>
          <a:schemeClr val="accent2">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zh-CN" altLang="en-US" sz="3000" kern="1200" dirty="0" smtClean="0"/>
            <a:t>对检疫传染病密切接触者实施诊查、检验和预防性治疗等医学措施；</a:t>
          </a:r>
          <a:endParaRPr lang="zh-CN" altLang="en-US" sz="3000" kern="1200" dirty="0"/>
        </a:p>
      </dsp:txBody>
      <dsp:txXfrm rot="-5400000">
        <a:off x="1237114" y="1637035"/>
        <a:ext cx="7493683" cy="1036594"/>
      </dsp:txXfrm>
    </dsp:sp>
    <dsp:sp modelId="{35F9C246-E268-409E-961B-DAA26C41CF49}">
      <dsp:nvSpPr>
        <dsp:cNvPr id="0" name=""/>
        <dsp:cNvSpPr/>
      </dsp:nvSpPr>
      <dsp:spPr>
        <a:xfrm rot="5400000">
          <a:off x="-265095" y="3421298"/>
          <a:ext cx="1767304" cy="1237113"/>
        </a:xfrm>
        <a:prstGeom prst="chevron">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endParaRPr lang="en-US" altLang="zh-CN" sz="500" kern="1200" dirty="0" smtClean="0"/>
        </a:p>
        <a:p>
          <a:pPr lvl="0" algn="ctr" defTabSz="222250">
            <a:lnSpc>
              <a:spcPct val="90000"/>
            </a:lnSpc>
            <a:spcBef>
              <a:spcPct val="0"/>
            </a:spcBef>
            <a:spcAft>
              <a:spcPct val="35000"/>
            </a:spcAft>
          </a:pPr>
          <a:endParaRPr lang="en-US" altLang="zh-CN" sz="500" kern="1200" dirty="0" smtClean="0"/>
        </a:p>
        <a:p>
          <a:pPr lvl="0" algn="ctr" defTabSz="222250">
            <a:lnSpc>
              <a:spcPct val="90000"/>
            </a:lnSpc>
            <a:spcBef>
              <a:spcPct val="0"/>
            </a:spcBef>
            <a:spcAft>
              <a:spcPct val="35000"/>
            </a:spcAft>
          </a:pPr>
          <a:endParaRPr lang="en-US" altLang="zh-CN" sz="50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zh-CN" altLang="zh-CN" sz="2400" b="1" kern="1200" dirty="0" smtClean="0"/>
            <a:t>留验</a:t>
          </a:r>
          <a:endParaRPr lang="en-US" altLang="zh-CN" sz="2400" b="1"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400" b="1" kern="1200" dirty="0" smtClean="0"/>
            <a:t>站</a:t>
          </a:r>
        </a:p>
      </dsp:txBody>
      <dsp:txXfrm rot="-5400000">
        <a:off x="1" y="3774760"/>
        <a:ext cx="1237113" cy="530191"/>
      </dsp:txXfrm>
    </dsp:sp>
    <dsp:sp modelId="{A953D2D2-2ABC-499B-B5B7-DADA908C0D2D}">
      <dsp:nvSpPr>
        <dsp:cNvPr id="0" name=""/>
        <dsp:cNvSpPr/>
      </dsp:nvSpPr>
      <dsp:spPr>
        <a:xfrm rot="5400000">
          <a:off x="4437619" y="-44303"/>
          <a:ext cx="1148748" cy="7549760"/>
        </a:xfrm>
        <a:prstGeom prst="round2SameRect">
          <a:avLst/>
        </a:prstGeom>
        <a:solidFill>
          <a:schemeClr val="accent2">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zh-CN" altLang="en-US" sz="3000" kern="1200" dirty="0" smtClean="0"/>
            <a:t>对污染或可能被污染的物资、环境进行卫生处理。</a:t>
          </a:r>
          <a:endParaRPr lang="zh-CN" altLang="en-US" sz="3000" kern="1200" dirty="0"/>
        </a:p>
      </dsp:txBody>
      <dsp:txXfrm rot="-5400000">
        <a:off x="1237114" y="3212279"/>
        <a:ext cx="7493683" cy="10365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3133C-1F5B-4837-B9ED-D3FA48D249FB}">
      <dsp:nvSpPr>
        <dsp:cNvPr id="0" name=""/>
        <dsp:cNvSpPr/>
      </dsp:nvSpPr>
      <dsp:spPr>
        <a:xfrm rot="5400000">
          <a:off x="-74863" y="75351"/>
          <a:ext cx="499089" cy="349362"/>
        </a:xfrm>
        <a:prstGeom prst="chevron">
          <a:avLst/>
        </a:prstGeom>
        <a:solidFill>
          <a:srgbClr val="92D050"/>
        </a:solidFill>
        <a:ln w="25400" cap="flat" cmpd="sng" algn="ctr">
          <a:solidFill>
            <a:srgbClr val="92D05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zh-CN" altLang="en-US" sz="900" kern="1200" dirty="0">
            <a:solidFill>
              <a:srgbClr val="92D050"/>
            </a:solidFill>
          </a:endParaRPr>
        </a:p>
      </dsp:txBody>
      <dsp:txXfrm rot="-5400000">
        <a:off x="1" y="175168"/>
        <a:ext cx="349362" cy="149727"/>
      </dsp:txXfrm>
    </dsp:sp>
    <dsp:sp modelId="{620E19FB-8CFA-4FB6-87A7-9DC4B666BA09}">
      <dsp:nvSpPr>
        <dsp:cNvPr id="0" name=""/>
        <dsp:cNvSpPr/>
      </dsp:nvSpPr>
      <dsp:spPr>
        <a:xfrm rot="5400000">
          <a:off x="4120162" y="-3770311"/>
          <a:ext cx="324408" cy="7866007"/>
        </a:xfrm>
        <a:prstGeom prst="round2SameRect">
          <a:avLst/>
        </a:prstGeom>
        <a:solidFill>
          <a:schemeClr val="accent4">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smtClean="0">
              <a:solidFill>
                <a:srgbClr val="FFFF00"/>
              </a:solidFill>
            </a:rPr>
            <a:t>检疫合格证明和查验</a:t>
          </a:r>
          <a:endParaRPr lang="zh-CN" altLang="en-US" sz="2400" kern="1200" dirty="0">
            <a:solidFill>
              <a:srgbClr val="FFFF00"/>
            </a:solidFill>
          </a:endParaRPr>
        </a:p>
      </dsp:txBody>
      <dsp:txXfrm rot="-5400000">
        <a:off x="349363" y="16324"/>
        <a:ext cx="7850171" cy="2927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3133C-1F5B-4837-B9ED-D3FA48D249FB}">
      <dsp:nvSpPr>
        <dsp:cNvPr id="0" name=""/>
        <dsp:cNvSpPr/>
      </dsp:nvSpPr>
      <dsp:spPr>
        <a:xfrm rot="5400000">
          <a:off x="-128337" y="129174"/>
          <a:ext cx="855582" cy="598907"/>
        </a:xfrm>
        <a:prstGeom prst="chevron">
          <a:avLst/>
        </a:prstGeom>
        <a:solidFill>
          <a:srgbClr val="92D050"/>
        </a:solidFill>
        <a:ln w="25400" cap="flat" cmpd="sng" algn="ctr">
          <a:solidFill>
            <a:srgbClr val="92D05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endParaRPr lang="zh-CN" altLang="en-US" sz="1500" kern="1200" dirty="0">
            <a:solidFill>
              <a:srgbClr val="92D050"/>
            </a:solidFill>
          </a:endParaRPr>
        </a:p>
      </dsp:txBody>
      <dsp:txXfrm rot="-5400000">
        <a:off x="1" y="300291"/>
        <a:ext cx="598907" cy="256675"/>
      </dsp:txXfrm>
    </dsp:sp>
    <dsp:sp modelId="{620E19FB-8CFA-4FB6-87A7-9DC4B666BA09}">
      <dsp:nvSpPr>
        <dsp:cNvPr id="0" name=""/>
        <dsp:cNvSpPr/>
      </dsp:nvSpPr>
      <dsp:spPr>
        <a:xfrm rot="5400000">
          <a:off x="3986198" y="-3386454"/>
          <a:ext cx="556128" cy="7330710"/>
        </a:xfrm>
        <a:prstGeom prst="round2SameRect">
          <a:avLst/>
        </a:prstGeom>
        <a:solidFill>
          <a:schemeClr val="accent4">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zh-CN" altLang="en-US" sz="2400" kern="1200" dirty="0" smtClean="0">
              <a:solidFill>
                <a:srgbClr val="FFFF00"/>
              </a:solidFill>
            </a:rPr>
            <a:t>停止承运禁止运输的物资</a:t>
          </a:r>
        </a:p>
        <a:p>
          <a:pPr marL="171450" lvl="1" indent="0" algn="l" defTabSz="755650">
            <a:lnSpc>
              <a:spcPct val="90000"/>
            </a:lnSpc>
            <a:spcBef>
              <a:spcPct val="0"/>
            </a:spcBef>
            <a:spcAft>
              <a:spcPct val="15000"/>
            </a:spcAft>
            <a:buChar char="••"/>
          </a:pPr>
          <a:endParaRPr lang="zh-CN" altLang="en-US" sz="1500" kern="1200" dirty="0"/>
        </a:p>
      </dsp:txBody>
      <dsp:txXfrm rot="-5400000">
        <a:off x="598907" y="27985"/>
        <a:ext cx="7303562" cy="5018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B45BF-6135-43CA-B148-011EEB004ACD}">
      <dsp:nvSpPr>
        <dsp:cNvPr id="0" name=""/>
        <dsp:cNvSpPr/>
      </dsp:nvSpPr>
      <dsp:spPr>
        <a:xfrm rot="5400000">
          <a:off x="-150019" y="150019"/>
          <a:ext cx="1000132" cy="700092"/>
        </a:xfrm>
        <a:prstGeom prst="chevron">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zh-CN" altLang="en-US" sz="1800" kern="1200" dirty="0"/>
        </a:p>
      </dsp:txBody>
      <dsp:txXfrm rot="-5400000">
        <a:off x="1" y="350045"/>
        <a:ext cx="700092" cy="300040"/>
      </dsp:txXfrm>
    </dsp:sp>
    <dsp:sp modelId="{5F749845-7F94-4D16-AC5C-E1CA125A123B}">
      <dsp:nvSpPr>
        <dsp:cNvPr id="0" name=""/>
        <dsp:cNvSpPr/>
      </dsp:nvSpPr>
      <dsp:spPr>
        <a:xfrm rot="5400000">
          <a:off x="3989812" y="-3289719"/>
          <a:ext cx="650085" cy="7229525"/>
        </a:xfrm>
        <a:prstGeom prst="round2SameRect">
          <a:avLst/>
        </a:prstGeom>
        <a:solidFill>
          <a:schemeClr val="accent4">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smtClean="0">
              <a:solidFill>
                <a:srgbClr val="FFFF00"/>
              </a:solidFill>
            </a:rPr>
            <a:t>采取医学措施</a:t>
          </a:r>
          <a:endParaRPr lang="zh-CN" altLang="en-US" sz="2400" kern="1200" dirty="0">
            <a:solidFill>
              <a:srgbClr val="FFFF00"/>
            </a:solidFill>
          </a:endParaRPr>
        </a:p>
      </dsp:txBody>
      <dsp:txXfrm rot="-5400000">
        <a:off x="700093" y="31735"/>
        <a:ext cx="7197790" cy="5866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3856C-DB1D-4A24-8BEE-295FA7FF1652}">
      <dsp:nvSpPr>
        <dsp:cNvPr id="0" name=""/>
        <dsp:cNvSpPr/>
      </dsp:nvSpPr>
      <dsp:spPr>
        <a:xfrm rot="5400000">
          <a:off x="-150019" y="150019"/>
          <a:ext cx="1000132" cy="700092"/>
        </a:xfrm>
        <a:prstGeom prst="chevron">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zh-CN" altLang="en-US" sz="1800" kern="1200" dirty="0"/>
        </a:p>
      </dsp:txBody>
      <dsp:txXfrm rot="-5400000">
        <a:off x="1" y="350045"/>
        <a:ext cx="700092" cy="300040"/>
      </dsp:txXfrm>
    </dsp:sp>
    <dsp:sp modelId="{A98E0A5F-2414-47B3-9960-ABC504E2985C}">
      <dsp:nvSpPr>
        <dsp:cNvPr id="0" name=""/>
        <dsp:cNvSpPr/>
      </dsp:nvSpPr>
      <dsp:spPr>
        <a:xfrm rot="5400000">
          <a:off x="3989812" y="-3289719"/>
          <a:ext cx="650085" cy="7229525"/>
        </a:xfrm>
        <a:prstGeom prst="round2SameRect">
          <a:avLst/>
        </a:prstGeom>
        <a:solidFill>
          <a:schemeClr val="accent4">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smtClean="0">
              <a:solidFill>
                <a:srgbClr val="FFFF00"/>
              </a:solidFill>
            </a:rPr>
            <a:t>行政控制和卫生措施</a:t>
          </a:r>
          <a:endParaRPr lang="zh-CN" altLang="en-US" sz="2400" kern="1200" dirty="0">
            <a:solidFill>
              <a:srgbClr val="FFFF00"/>
            </a:solidFill>
          </a:endParaRPr>
        </a:p>
      </dsp:txBody>
      <dsp:txXfrm rot="-5400000">
        <a:off x="700093" y="31735"/>
        <a:ext cx="7197790" cy="58661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BFB1B5-027B-43FC-B2CA-37F4C7B17D00}" type="datetimeFigureOut">
              <a:rPr lang="zh-CN" altLang="en-US" smtClean="0"/>
              <a:pPr/>
              <a:t>2012-9-5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69C054-2FB4-431D-ADF0-9D0E71DD21B8}" type="slidenum">
              <a:rPr lang="zh-CN" altLang="en-US" smtClean="0"/>
              <a:pPr/>
              <a:t>‹#›</a:t>
            </a:fld>
            <a:endParaRPr lang="zh-CN" altLang="en-US"/>
          </a:p>
        </p:txBody>
      </p:sp>
    </p:spTree>
    <p:extLst>
      <p:ext uri="{BB962C8B-B14F-4D97-AF65-F5344CB8AC3E}">
        <p14:creationId xmlns:p14="http://schemas.microsoft.com/office/powerpoint/2010/main" xmlns="" val="1391491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169C054-2FB4-431D-ADF0-9D0E71DD21B8}"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baseline="0" dirty="0" smtClean="0">
                <a:solidFill>
                  <a:schemeClr val="tx1"/>
                </a:solidFill>
                <a:latin typeface="+mn-lt"/>
                <a:ea typeface="+mn-ea"/>
                <a:cs typeface="+mn-cs"/>
              </a:rPr>
              <a:t>国家卫生行政部门公布检疫传染病疫情。</a:t>
            </a:r>
            <a:endParaRPr lang="en-US" altLang="zh-CN"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baseline="0" dirty="0" smtClean="0">
                <a:solidFill>
                  <a:schemeClr val="tx1"/>
                </a:solidFill>
                <a:latin typeface="+mn-lt"/>
                <a:ea typeface="+mn-ea"/>
                <a:cs typeface="+mn-cs"/>
              </a:rPr>
              <a:t>在城镇、人口密集区发生鼠疫人与人之间的传播或者其它重大检疫传染病疫情，并有借交通工具传规严重危险，需要实施导致中断干线交通的交通卫生检疫措施时，由国务院卫生行政部门会同国务院铁路、交通、民用航空行政主管部门提出实施方案，报请国务院决定。</a:t>
            </a:r>
            <a:endParaRPr lang="en-US" altLang="zh-CN"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baseline="0" dirty="0" smtClean="0">
              <a:solidFill>
                <a:schemeClr val="tx1"/>
              </a:solidFill>
              <a:latin typeface="+mn-lt"/>
              <a:ea typeface="+mn-ea"/>
              <a:cs typeface="+mn-cs"/>
            </a:endParaRPr>
          </a:p>
          <a:p>
            <a:r>
              <a:rPr lang="zh-CN" altLang="en-US" sz="1200" kern="1200" baseline="0" dirty="0" smtClean="0">
                <a:solidFill>
                  <a:schemeClr val="tx1"/>
                </a:solidFill>
                <a:latin typeface="+mn-lt"/>
                <a:ea typeface="+mn-ea"/>
                <a:cs typeface="+mn-cs"/>
              </a:rPr>
              <a:t>当检疫传染病暴发、流行并借交通工具传播或者有借交通工具传播严重危险时，由省、自治区、直辖市人民政府确定检疫传染病疫区，并决定对出入检疫传染病疫区的交通工具及其乘运的人员、物资实施变通卫生检疫。</a:t>
            </a:r>
          </a:p>
          <a:p>
            <a:r>
              <a:rPr lang="zh-CN" altLang="en-US" sz="1200" kern="1200" baseline="0" dirty="0" smtClean="0">
                <a:solidFill>
                  <a:schemeClr val="tx1"/>
                </a:solidFill>
                <a:latin typeface="+mn-lt"/>
                <a:ea typeface="+mn-ea"/>
                <a:cs typeface="+mn-cs"/>
              </a:rPr>
              <a:t>确定和解除检疫传染病疫区和实施交通卫生检疫的决定，应向国务院卫生行政部门和国务院铁路、交通、民用航空行政主管部门通报。</a:t>
            </a:r>
            <a:endParaRPr lang="en-US" altLang="zh-CN" sz="1200" kern="1200" baseline="0" dirty="0" smtClean="0">
              <a:solidFill>
                <a:schemeClr val="tx1"/>
              </a:solidFill>
              <a:latin typeface="+mn-lt"/>
              <a:ea typeface="+mn-ea"/>
              <a:cs typeface="+mn-cs"/>
            </a:endParaRPr>
          </a:p>
          <a:p>
            <a:endParaRPr lang="en-US" altLang="zh-CN" sz="1200" kern="1200" baseline="0" dirty="0" smtClean="0">
              <a:solidFill>
                <a:schemeClr val="tx1"/>
              </a:solidFill>
              <a:latin typeface="+mn-lt"/>
              <a:ea typeface="+mn-ea"/>
              <a:cs typeface="+mn-cs"/>
            </a:endParaRPr>
          </a:p>
          <a:p>
            <a:r>
              <a:rPr lang="zh-CN" altLang="en-US" sz="1200" kern="1200" baseline="0" dirty="0" smtClean="0">
                <a:solidFill>
                  <a:schemeClr val="tx1"/>
                </a:solidFill>
                <a:latin typeface="+mn-lt"/>
                <a:ea typeface="+mn-ea"/>
                <a:cs typeface="+mn-cs"/>
              </a:rPr>
              <a:t>发现鼠疫、霍乱病人、病原携带者和疑似鼠疫、霍乱病，国务院卫生行政部门和国务院铁路、交通、民用航空行政主管部门，应当分别向有关的省级人民政府及其所属卫生行政部门和铁路、交通、民用航空行政主管部门的卫生主管机构通报。</a:t>
            </a:r>
            <a:endParaRPr lang="en-US" altLang="zh-CN" sz="1200" kern="1200" baseline="0" dirty="0" smtClean="0">
              <a:solidFill>
                <a:schemeClr val="tx1"/>
              </a:solidFill>
              <a:latin typeface="+mn-lt"/>
              <a:ea typeface="+mn-ea"/>
              <a:cs typeface="+mn-cs"/>
            </a:endParaRPr>
          </a:p>
          <a:p>
            <a:endParaRPr lang="en-US" altLang="zh-CN" sz="1200" kern="1200" baseline="0" dirty="0" smtClean="0">
              <a:solidFill>
                <a:schemeClr val="tx1"/>
              </a:solidFill>
              <a:latin typeface="+mn-lt"/>
              <a:ea typeface="+mn-ea"/>
              <a:cs typeface="+mn-cs"/>
            </a:endParaRPr>
          </a:p>
          <a:p>
            <a:r>
              <a:rPr lang="zh-CN" altLang="en-US" sz="1200" kern="1200" baseline="0" dirty="0" smtClean="0">
                <a:solidFill>
                  <a:schemeClr val="tx1"/>
                </a:solidFill>
                <a:latin typeface="+mn-lt"/>
                <a:ea typeface="+mn-ea"/>
                <a:cs typeface="+mn-cs"/>
              </a:rPr>
              <a:t>发现有感染鼠疫的啮齿类动物或者啮齿类动物反常死亡，并且死因不明，县级以上地方人民政府卫生行政部门或者铁路、交通、民用航空行政主管部门的卫生主管机构对该交通工具实施交通卫生检疫时，应按规定逐级报告。</a:t>
            </a:r>
            <a:endParaRPr lang="en-US" altLang="zh-CN" sz="1200" kern="1200" baseline="0" dirty="0" smtClean="0">
              <a:solidFill>
                <a:schemeClr val="tx1"/>
              </a:solidFill>
              <a:latin typeface="+mn-lt"/>
              <a:ea typeface="+mn-ea"/>
              <a:cs typeface="+mn-cs"/>
            </a:endParaRPr>
          </a:p>
          <a:p>
            <a:endParaRPr lang="en-US" altLang="zh-CN" sz="1200" kern="1200" baseline="0" dirty="0" smtClean="0">
              <a:solidFill>
                <a:schemeClr val="tx1"/>
              </a:solidFill>
              <a:latin typeface="+mn-lt"/>
              <a:ea typeface="+mn-ea"/>
              <a:cs typeface="+mn-cs"/>
            </a:endParaRPr>
          </a:p>
          <a:p>
            <a:r>
              <a:rPr lang="zh-CN" altLang="en-US" sz="1200" kern="1200" baseline="0" dirty="0" smtClean="0">
                <a:solidFill>
                  <a:schemeClr val="tx1"/>
                </a:solidFill>
                <a:latin typeface="+mn-lt"/>
                <a:ea typeface="+mn-ea"/>
                <a:cs typeface="+mn-cs"/>
              </a:rPr>
              <a:t>在检疫传染病疫区内，最后一例鼠疫病人被隔离</a:t>
            </a:r>
            <a:r>
              <a:rPr lang="en-US" altLang="zh-CN" sz="1200" kern="1200" baseline="0" dirty="0" smtClean="0">
                <a:solidFill>
                  <a:schemeClr val="tx1"/>
                </a:solidFill>
                <a:latin typeface="+mn-lt"/>
                <a:ea typeface="+mn-ea"/>
                <a:cs typeface="+mn-cs"/>
              </a:rPr>
              <a:t>9</a:t>
            </a:r>
            <a:r>
              <a:rPr lang="zh-CN" altLang="en-US" sz="1200" kern="1200" baseline="0" dirty="0" smtClean="0">
                <a:solidFill>
                  <a:schemeClr val="tx1"/>
                </a:solidFill>
                <a:latin typeface="+mn-lt"/>
                <a:ea typeface="+mn-ea"/>
                <a:cs typeface="+mn-cs"/>
              </a:rPr>
              <a:t>日后，最后一例霍乱病人被隔离</a:t>
            </a:r>
            <a:r>
              <a:rPr lang="en-US" altLang="zh-CN" sz="1200" kern="1200" baseline="0" dirty="0" smtClean="0">
                <a:solidFill>
                  <a:schemeClr val="tx1"/>
                </a:solidFill>
                <a:latin typeface="+mn-lt"/>
                <a:ea typeface="+mn-ea"/>
                <a:cs typeface="+mn-cs"/>
              </a:rPr>
              <a:t>5</a:t>
            </a:r>
            <a:r>
              <a:rPr lang="zh-CN" altLang="en-US" sz="1200" kern="1200" baseline="0" dirty="0" smtClean="0">
                <a:solidFill>
                  <a:schemeClr val="tx1"/>
                </a:solidFill>
                <a:latin typeface="+mn-lt"/>
                <a:ea typeface="+mn-ea"/>
                <a:cs typeface="+mn-cs"/>
              </a:rPr>
              <a:t>日后，以及国务院确定并公布的其他检疫传染病最后一例病人被隔离至最长潜伏期后，未发现新的检疫传染病病人，病人所污染的物资和场所均经卫生</a:t>
            </a:r>
          </a:p>
          <a:p>
            <a:r>
              <a:rPr lang="zh-CN" altLang="en-US" sz="1200" kern="1200" baseline="0" dirty="0" smtClean="0">
                <a:solidFill>
                  <a:schemeClr val="tx1"/>
                </a:solidFill>
                <a:latin typeface="+mn-lt"/>
                <a:ea typeface="+mn-ea"/>
                <a:cs typeface="+mn-cs"/>
              </a:rPr>
              <a:t>处理合格，疫情得到有效控制，借交通工具传播的严重危险已经消除，决定机关可以宣布解除检疫传染病疫区，停止实施交通卫生检疫。</a:t>
            </a:r>
          </a:p>
          <a:p>
            <a:endParaRPr lang="zh-CN" altLang="en-US" dirty="0"/>
          </a:p>
        </p:txBody>
      </p:sp>
      <p:sp>
        <p:nvSpPr>
          <p:cNvPr id="4" name="灯片编号占位符 3"/>
          <p:cNvSpPr>
            <a:spLocks noGrp="1"/>
          </p:cNvSpPr>
          <p:nvPr>
            <p:ph type="sldNum" sz="quarter" idx="10"/>
          </p:nvPr>
        </p:nvSpPr>
        <p:spPr/>
        <p:txBody>
          <a:bodyPr/>
          <a:lstStyle/>
          <a:p>
            <a:fld id="{D169C054-2FB4-431D-ADF0-9D0E71DD21B8}" type="slidenum">
              <a:rPr lang="zh-CN" altLang="en-US" smtClean="0"/>
              <a:pPr/>
              <a:t>17</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baseline="0" dirty="0" smtClean="0">
                <a:solidFill>
                  <a:schemeClr val="tx1"/>
                </a:solidFill>
                <a:latin typeface="+mn-lt"/>
                <a:ea typeface="+mn-ea"/>
                <a:cs typeface="+mn-cs"/>
              </a:rPr>
              <a:t>实施交通卫生检疫期间，当检疫传染病有借交通工具及其乘运的人员、物资向国境口岸传播危险时，临时交通卫生检疫指挥组织应及时向国务院卫生行政部门报告，并向海关总署通报。</a:t>
            </a:r>
            <a:endParaRPr lang="en-US" altLang="zh-CN" sz="1200" kern="1200" baseline="0" dirty="0" smtClean="0">
              <a:solidFill>
                <a:schemeClr val="tx1"/>
              </a:solidFill>
              <a:latin typeface="+mn-lt"/>
              <a:ea typeface="+mn-ea"/>
              <a:cs typeface="+mn-cs"/>
            </a:endParaRPr>
          </a:p>
          <a:p>
            <a:endParaRPr lang="en-US" altLang="zh-CN" sz="1200" kern="1200" baseline="0" dirty="0" smtClean="0">
              <a:solidFill>
                <a:schemeClr val="tx1"/>
              </a:solidFill>
              <a:latin typeface="+mn-lt"/>
              <a:ea typeface="+mn-ea"/>
              <a:cs typeface="+mn-cs"/>
            </a:endParaRPr>
          </a:p>
          <a:p>
            <a:r>
              <a:rPr lang="zh-CN" altLang="en-US" sz="1200" kern="1200" baseline="0" dirty="0" smtClean="0">
                <a:solidFill>
                  <a:schemeClr val="tx1"/>
                </a:solidFill>
                <a:latin typeface="+mn-lt"/>
                <a:ea typeface="+mn-ea"/>
                <a:cs typeface="+mn-cs"/>
              </a:rPr>
              <a:t>检疫传染病疫区所在地的省、自治区、直辖市人民政府卫生行政部门和铁路、交通、民用航空行政主管部门的卫生主管机构应当互相通报疫情，并按规定途径和时限上报疫情。铁路、交通、民用航空行政主管部门的卫生主管机构接到疫情报告后，应当及时通知有关交通工具的营运单位。</a:t>
            </a:r>
            <a:endParaRPr lang="en-US" altLang="zh-CN" sz="1200" kern="1200" baseline="0" dirty="0" smtClean="0">
              <a:solidFill>
                <a:schemeClr val="tx1"/>
              </a:solidFill>
              <a:latin typeface="+mn-lt"/>
              <a:ea typeface="+mn-ea"/>
              <a:cs typeface="+mn-cs"/>
            </a:endParaRPr>
          </a:p>
          <a:p>
            <a:endParaRPr lang="en-US" altLang="zh-CN" sz="1200" kern="1200" baseline="0" dirty="0" smtClean="0">
              <a:solidFill>
                <a:schemeClr val="tx1"/>
              </a:solidFill>
              <a:latin typeface="+mn-lt"/>
              <a:ea typeface="+mn-ea"/>
              <a:cs typeface="+mn-cs"/>
            </a:endParaRPr>
          </a:p>
          <a:p>
            <a:r>
              <a:rPr lang="zh-CN" altLang="en-US" sz="1200" kern="1200" baseline="0" dirty="0" smtClean="0">
                <a:solidFill>
                  <a:schemeClr val="tx1"/>
                </a:solidFill>
                <a:latin typeface="+mn-lt"/>
                <a:ea typeface="+mn-ea"/>
                <a:cs typeface="+mn-cs"/>
              </a:rPr>
              <a:t>医疗保健、卫生防疫人员在进行检疫传染病疫情的调查处理过程中，如发现检疫传染病病人、病原携带者、疑似检疫传染病病人和与其密切接触者，已乘交通工具出行时，应当立即报告。</a:t>
            </a:r>
            <a:endParaRPr lang="en-US" altLang="zh-CN" sz="1200" kern="1200" baseline="0" dirty="0" smtClean="0">
              <a:solidFill>
                <a:schemeClr val="tx1"/>
              </a:solidFill>
              <a:latin typeface="+mn-lt"/>
              <a:ea typeface="+mn-ea"/>
              <a:cs typeface="+mn-cs"/>
            </a:endParaRPr>
          </a:p>
          <a:p>
            <a:endParaRPr lang="en-US" altLang="zh-CN" sz="1200" kern="1200" baseline="0" dirty="0" smtClean="0">
              <a:solidFill>
                <a:schemeClr val="tx1"/>
              </a:solidFill>
              <a:latin typeface="+mn-lt"/>
              <a:ea typeface="+mn-ea"/>
              <a:cs typeface="+mn-cs"/>
            </a:endParaRPr>
          </a:p>
          <a:p>
            <a:r>
              <a:rPr lang="en-US" altLang="zh-CN" sz="1200" kern="1200" baseline="0" dirty="0" smtClean="0">
                <a:solidFill>
                  <a:schemeClr val="tx1"/>
                </a:solidFill>
                <a:latin typeface="+mn-lt"/>
                <a:ea typeface="+mn-ea"/>
                <a:cs typeface="+mn-cs"/>
              </a:rPr>
              <a:t>“</a:t>
            </a:r>
            <a:r>
              <a:rPr lang="zh-CN" altLang="en-US" sz="1200" kern="1200" baseline="0" dirty="0" smtClean="0">
                <a:solidFill>
                  <a:schemeClr val="tx1"/>
                </a:solidFill>
                <a:latin typeface="+mn-lt"/>
                <a:ea typeface="+mn-ea"/>
                <a:cs typeface="+mn-cs"/>
              </a:rPr>
              <a:t>零报告</a:t>
            </a:r>
            <a:r>
              <a:rPr lang="en-US" altLang="zh-CN" sz="1200" kern="1200" baseline="0" dirty="0" smtClean="0">
                <a:solidFill>
                  <a:schemeClr val="tx1"/>
                </a:solidFill>
                <a:latin typeface="+mn-lt"/>
                <a:ea typeface="+mn-ea"/>
                <a:cs typeface="+mn-cs"/>
              </a:rPr>
              <a:t>”</a:t>
            </a:r>
            <a:r>
              <a:rPr lang="zh-CN" altLang="en-US" sz="1200" kern="1200" baseline="0" dirty="0" smtClean="0">
                <a:solidFill>
                  <a:schemeClr val="tx1"/>
                </a:solidFill>
                <a:latin typeface="+mn-lt"/>
                <a:ea typeface="+mn-ea"/>
                <a:cs typeface="+mn-cs"/>
              </a:rPr>
              <a:t>制度。</a:t>
            </a:r>
            <a:endParaRPr lang="zh-CN" altLang="en-US" dirty="0"/>
          </a:p>
        </p:txBody>
      </p:sp>
      <p:sp>
        <p:nvSpPr>
          <p:cNvPr id="4" name="灯片编号占位符 3"/>
          <p:cNvSpPr>
            <a:spLocks noGrp="1"/>
          </p:cNvSpPr>
          <p:nvPr>
            <p:ph type="sldNum" sz="quarter" idx="10"/>
          </p:nvPr>
        </p:nvSpPr>
        <p:spPr/>
        <p:txBody>
          <a:bodyPr/>
          <a:lstStyle/>
          <a:p>
            <a:fld id="{D169C054-2FB4-431D-ADF0-9D0E71DD21B8}" type="slidenum">
              <a:rPr lang="zh-CN" altLang="en-US" smtClean="0"/>
              <a:pPr/>
              <a:t>18</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dirty="0" smtClean="0">
                <a:solidFill>
                  <a:schemeClr val="tx1"/>
                </a:solidFill>
                <a:latin typeface="+mn-lt"/>
                <a:ea typeface="+mn-ea"/>
                <a:cs typeface="+mn-cs"/>
              </a:rPr>
              <a:t>(</a:t>
            </a:r>
            <a:r>
              <a:rPr lang="zh-CN" altLang="en-US" sz="1200" kern="1200" baseline="0" dirty="0" smtClean="0">
                <a:solidFill>
                  <a:schemeClr val="tx1"/>
                </a:solidFill>
                <a:latin typeface="+mn-lt"/>
                <a:ea typeface="+mn-ea"/>
                <a:cs typeface="+mn-cs"/>
              </a:rPr>
              <a:t>一</a:t>
            </a:r>
            <a:r>
              <a:rPr lang="en-US" altLang="zh-CN" sz="1200" kern="1200" baseline="0" dirty="0" smtClean="0">
                <a:solidFill>
                  <a:schemeClr val="tx1"/>
                </a:solidFill>
                <a:latin typeface="+mn-lt"/>
                <a:ea typeface="+mn-ea"/>
                <a:cs typeface="+mn-cs"/>
              </a:rPr>
              <a:t>)</a:t>
            </a:r>
            <a:r>
              <a:rPr lang="zh-CN" altLang="en-US" sz="1200" kern="1200" baseline="0" dirty="0" smtClean="0">
                <a:solidFill>
                  <a:schemeClr val="tx1"/>
                </a:solidFill>
                <a:latin typeface="+mn-lt"/>
                <a:ea typeface="+mn-ea"/>
                <a:cs typeface="+mn-cs"/>
              </a:rPr>
              <a:t>实行检疫合格证明和查验制度。</a:t>
            </a:r>
          </a:p>
          <a:p>
            <a:r>
              <a:rPr lang="en-US" altLang="zh-CN" sz="1200" kern="1200" baseline="0" dirty="0" smtClean="0">
                <a:solidFill>
                  <a:schemeClr val="tx1"/>
                </a:solidFill>
                <a:latin typeface="+mn-lt"/>
                <a:ea typeface="+mn-ea"/>
                <a:cs typeface="+mn-cs"/>
              </a:rPr>
              <a:t>1</a:t>
            </a:r>
            <a:r>
              <a:rPr lang="zh-CN" altLang="en-US" sz="1200" kern="1200" baseline="0" dirty="0" smtClean="0">
                <a:solidFill>
                  <a:schemeClr val="tx1"/>
                </a:solidFill>
                <a:latin typeface="+mn-lt"/>
                <a:ea typeface="+mn-ea"/>
                <a:cs typeface="+mn-cs"/>
              </a:rPr>
              <a:t>、场站工作人员及进入场站的旅客测体温；</a:t>
            </a:r>
            <a:endParaRPr lang="en-US" altLang="zh-CN" sz="1200" kern="1200" baseline="0" dirty="0" smtClean="0">
              <a:solidFill>
                <a:schemeClr val="tx1"/>
              </a:solidFill>
              <a:latin typeface="+mn-lt"/>
              <a:ea typeface="+mn-ea"/>
              <a:cs typeface="+mn-cs"/>
            </a:endParaRPr>
          </a:p>
          <a:p>
            <a:r>
              <a:rPr lang="en-US" altLang="zh-CN" sz="1200" kern="1200" baseline="0" dirty="0" smtClean="0">
                <a:solidFill>
                  <a:schemeClr val="tx1"/>
                </a:solidFill>
                <a:latin typeface="+mn-lt"/>
                <a:ea typeface="+mn-ea"/>
                <a:cs typeface="+mn-cs"/>
              </a:rPr>
              <a:t>2</a:t>
            </a:r>
            <a:r>
              <a:rPr lang="zh-CN" altLang="en-US" sz="1200" kern="1200" baseline="0" dirty="0" smtClean="0">
                <a:solidFill>
                  <a:schemeClr val="tx1"/>
                </a:solidFill>
                <a:latin typeface="+mn-lt"/>
                <a:ea typeface="+mn-ea"/>
                <a:cs typeface="+mn-cs"/>
              </a:rPr>
              <a:t>、对乘客进行登记；</a:t>
            </a:r>
            <a:endParaRPr lang="en-US" altLang="zh-CN" sz="1200" kern="1200" baseline="0" dirty="0" smtClean="0">
              <a:solidFill>
                <a:schemeClr val="tx1"/>
              </a:solidFill>
              <a:latin typeface="+mn-lt"/>
              <a:ea typeface="+mn-ea"/>
              <a:cs typeface="+mn-cs"/>
            </a:endParaRPr>
          </a:p>
          <a:p>
            <a:r>
              <a:rPr lang="en-US" altLang="zh-CN" sz="1200" kern="1200" baseline="0" dirty="0" smtClean="0">
                <a:solidFill>
                  <a:schemeClr val="tx1"/>
                </a:solidFill>
                <a:latin typeface="+mn-lt"/>
                <a:ea typeface="+mn-ea"/>
                <a:cs typeface="+mn-cs"/>
              </a:rPr>
              <a:t>3</a:t>
            </a:r>
            <a:r>
              <a:rPr lang="zh-CN" altLang="en-US" sz="1200" kern="1200" baseline="0" dirty="0" smtClean="0">
                <a:solidFill>
                  <a:schemeClr val="tx1"/>
                </a:solidFill>
                <a:latin typeface="+mn-lt"/>
                <a:ea typeface="+mn-ea"/>
                <a:cs typeface="+mn-cs"/>
              </a:rPr>
              <a:t>、离开疫区的旅客凭有效身份证明和检疫合格证明购票、乘坐交通工具；</a:t>
            </a:r>
          </a:p>
          <a:p>
            <a:r>
              <a:rPr lang="en-US" altLang="zh-CN" sz="1200" kern="1200" baseline="0" dirty="0" smtClean="0">
                <a:solidFill>
                  <a:schemeClr val="tx1"/>
                </a:solidFill>
                <a:latin typeface="+mn-lt"/>
                <a:ea typeface="+mn-ea"/>
                <a:cs typeface="+mn-cs"/>
              </a:rPr>
              <a:t>4</a:t>
            </a:r>
            <a:r>
              <a:rPr lang="zh-CN" altLang="en-US" sz="1200" kern="1200" baseline="0" dirty="0" smtClean="0">
                <a:solidFill>
                  <a:schemeClr val="tx1"/>
                </a:solidFill>
                <a:latin typeface="+mn-lt"/>
                <a:ea typeface="+mn-ea"/>
                <a:cs typeface="+mn-cs"/>
              </a:rPr>
              <a:t>、离开疫区的交通工具上的其他人员应具有有效身份证明和检疫合格证明；</a:t>
            </a:r>
          </a:p>
          <a:p>
            <a:r>
              <a:rPr lang="en-US" altLang="zh-CN" sz="1200" kern="1200" baseline="0" dirty="0" smtClean="0">
                <a:solidFill>
                  <a:schemeClr val="tx1"/>
                </a:solidFill>
                <a:latin typeface="+mn-lt"/>
                <a:ea typeface="+mn-ea"/>
                <a:cs typeface="+mn-cs"/>
              </a:rPr>
              <a:t>5、</a:t>
            </a:r>
            <a:r>
              <a:rPr lang="zh-CN" altLang="en-US" sz="1200" kern="1200" baseline="0" dirty="0" smtClean="0">
                <a:solidFill>
                  <a:schemeClr val="tx1"/>
                </a:solidFill>
                <a:latin typeface="+mn-lt"/>
                <a:ea typeface="+mn-ea"/>
                <a:cs typeface="+mn-cs"/>
              </a:rPr>
              <a:t>交通工具凭检疫合格证明离开疫区；</a:t>
            </a:r>
          </a:p>
          <a:p>
            <a:r>
              <a:rPr lang="en-US" altLang="zh-CN" sz="1200" kern="1200" baseline="0" dirty="0" smtClean="0">
                <a:solidFill>
                  <a:schemeClr val="tx1"/>
                </a:solidFill>
                <a:latin typeface="+mn-lt"/>
                <a:ea typeface="+mn-ea"/>
                <a:cs typeface="+mn-cs"/>
              </a:rPr>
              <a:t>6、</a:t>
            </a:r>
            <a:r>
              <a:rPr lang="zh-CN" altLang="en-US" sz="1200" kern="1200" baseline="0" dirty="0" smtClean="0">
                <a:solidFill>
                  <a:schemeClr val="tx1"/>
                </a:solidFill>
                <a:latin typeface="+mn-lt"/>
                <a:ea typeface="+mn-ea"/>
                <a:cs typeface="+mn-cs"/>
              </a:rPr>
              <a:t>物资凭检疫合格证明放行：</a:t>
            </a:r>
            <a:endParaRPr lang="en-US" altLang="zh-CN" sz="1200" kern="1200" baseline="0" dirty="0" smtClean="0">
              <a:solidFill>
                <a:schemeClr val="tx1"/>
              </a:solidFill>
              <a:latin typeface="+mn-lt"/>
              <a:ea typeface="+mn-ea"/>
              <a:cs typeface="+mn-cs"/>
            </a:endParaRPr>
          </a:p>
          <a:p>
            <a:r>
              <a:rPr lang="en-US" altLang="zh-CN" sz="1200" kern="1200" baseline="0" dirty="0" smtClean="0">
                <a:solidFill>
                  <a:schemeClr val="tx1"/>
                </a:solidFill>
                <a:latin typeface="+mn-lt"/>
                <a:ea typeface="+mn-ea"/>
                <a:cs typeface="+mn-cs"/>
              </a:rPr>
              <a:t>7、</a:t>
            </a:r>
            <a:r>
              <a:rPr lang="zh-CN" altLang="en-US" sz="1200" kern="1200" baseline="0" dirty="0" smtClean="0">
                <a:solidFill>
                  <a:schemeClr val="tx1"/>
                </a:solidFill>
                <a:latin typeface="+mn-lt"/>
                <a:ea typeface="+mn-ea"/>
                <a:cs typeface="+mn-cs"/>
              </a:rPr>
              <a:t>船舶、航空器航行中，卫生检疫人员应进行医学巡视，观察乘客健康状况。</a:t>
            </a:r>
            <a:endParaRPr lang="en-US" altLang="zh-CN" sz="1200" kern="1200" baseline="0" dirty="0" smtClean="0">
              <a:solidFill>
                <a:schemeClr val="tx1"/>
              </a:solidFill>
              <a:latin typeface="+mn-lt"/>
              <a:ea typeface="+mn-ea"/>
              <a:cs typeface="+mn-cs"/>
            </a:endParaRPr>
          </a:p>
          <a:p>
            <a:endParaRPr lang="en-US" altLang="zh-CN" sz="1200" kern="1200" baseline="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D169C054-2FB4-431D-ADF0-9D0E71DD21B8}" type="slidenum">
              <a:rPr lang="zh-CN" altLang="en-US" smtClean="0"/>
              <a:pPr/>
              <a:t>19</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169C054-2FB4-431D-ADF0-9D0E71DD21B8}" type="slidenum">
              <a:rPr lang="zh-CN" altLang="en-US" smtClean="0"/>
              <a:pPr/>
              <a:t>20</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latin typeface="+mn-lt"/>
                <a:ea typeface="+mn-ea"/>
                <a:cs typeface="+mn-cs"/>
              </a:rPr>
              <a:t>1、</a:t>
            </a:r>
            <a:r>
              <a:rPr lang="zh-CN" altLang="en-US" dirty="0" smtClean="0">
                <a:solidFill>
                  <a:srgbClr val="FFFF00"/>
                </a:solidFill>
              </a:rPr>
              <a:t>对检疫传染病病人、病原携带者、疑似检疫传染病病人和与其密切接触者进行详细登记，投服预防药物。</a:t>
            </a:r>
            <a:endParaRPr lang="en-US" altLang="zh-CN" dirty="0" smtClean="0">
              <a:solidFill>
                <a:srgbClr val="FFFF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rgbClr val="FFFF00"/>
                </a:solidFill>
              </a:rPr>
              <a:t>2、</a:t>
            </a:r>
            <a:r>
              <a:rPr lang="zh-CN" altLang="en-US" dirty="0" smtClean="0">
                <a:solidFill>
                  <a:srgbClr val="FFFF00"/>
                </a:solidFill>
              </a:rPr>
              <a:t>将相关人员送到临时交通卫生检疫站。</a:t>
            </a:r>
            <a:endParaRPr lang="en-US" altLang="zh-CN" dirty="0" smtClean="0">
              <a:solidFill>
                <a:srgbClr val="FFFF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rgbClr val="FFFF00"/>
                </a:solidFill>
              </a:rPr>
              <a:t>3、</a:t>
            </a:r>
            <a:r>
              <a:rPr lang="zh-CN" altLang="en-US" dirty="0" smtClean="0">
                <a:solidFill>
                  <a:srgbClr val="FFFF00"/>
                </a:solidFill>
              </a:rPr>
              <a:t>对于已离开车船</a:t>
            </a:r>
            <a:r>
              <a:rPr lang="zh-CN" altLang="en-US" baseline="0" dirty="0" smtClean="0">
                <a:solidFill>
                  <a:srgbClr val="FFFF00"/>
                </a:solidFill>
              </a:rPr>
              <a:t>站场的人员，立即组织追查，并将其带回交</a:t>
            </a:r>
            <a:r>
              <a:rPr lang="zh-CN" altLang="en-US" dirty="0" smtClean="0">
                <a:solidFill>
                  <a:srgbClr val="FFFF00"/>
                </a:solidFill>
              </a:rPr>
              <a:t>临时交通卫生检疫站处理。</a:t>
            </a:r>
            <a:endParaRPr lang="en-US" altLang="zh-CN" sz="1200" kern="1200" baseline="0" dirty="0" smtClean="0">
              <a:solidFill>
                <a:schemeClr val="tx1"/>
              </a:solidFill>
              <a:latin typeface="+mn-lt"/>
              <a:ea typeface="+mn-ea"/>
              <a:cs typeface="+mn-cs"/>
            </a:endParaRPr>
          </a:p>
          <a:p>
            <a:endParaRPr lang="en-US" altLang="zh-CN" sz="1200" kern="1200" baseline="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D169C054-2FB4-431D-ADF0-9D0E71DD21B8}" type="slidenum">
              <a:rPr lang="zh-CN" altLang="en-US" smtClean="0"/>
              <a:pPr/>
              <a:t>21</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solidFill>
                  <a:srgbClr val="FFFF00"/>
                </a:solidFill>
              </a:rPr>
              <a:t>对被检疫传染病病原体污染或者可能被污染的交通工具及其停靠场所和物资实施行政控制和采取卫生措施。</a:t>
            </a:r>
          </a:p>
          <a:p>
            <a:endParaRPr lang="en-US" altLang="zh-CN" sz="1200" kern="1200" baseline="0" dirty="0" smtClean="0">
              <a:solidFill>
                <a:schemeClr val="tx1"/>
              </a:solidFill>
              <a:latin typeface="+mn-lt"/>
              <a:ea typeface="+mn-ea"/>
              <a:cs typeface="+mn-cs"/>
            </a:endParaRPr>
          </a:p>
          <a:p>
            <a:r>
              <a:rPr lang="en-US" altLang="zh-CN" sz="1200" kern="1200" baseline="0" dirty="0" smtClean="0">
                <a:solidFill>
                  <a:schemeClr val="tx1"/>
                </a:solidFill>
                <a:latin typeface="+mn-lt"/>
                <a:ea typeface="+mn-ea"/>
                <a:cs typeface="+mn-cs"/>
              </a:rPr>
              <a:t>1</a:t>
            </a:r>
            <a:r>
              <a:rPr lang="zh-CN" altLang="en-US" sz="1200" kern="1200" baseline="0" dirty="0" smtClean="0">
                <a:solidFill>
                  <a:schemeClr val="tx1"/>
                </a:solidFill>
                <a:latin typeface="+mn-lt"/>
                <a:ea typeface="+mn-ea"/>
                <a:cs typeface="+mn-cs"/>
              </a:rPr>
              <a:t>、抵达目的地后，卫生检疫人员对车厢、客舱、餐厅、厕所、盥洗室等场所进行消毒、杀虫、灭鼠等卫生处理，固体废弃物集中进行卫生处理。在疫区加注的压舱水经过消毒后，方可排放；</a:t>
            </a:r>
            <a:endParaRPr lang="en-US" altLang="zh-CN" sz="1200" kern="1200" baseline="0" dirty="0" smtClean="0">
              <a:solidFill>
                <a:schemeClr val="tx1"/>
              </a:solidFill>
              <a:latin typeface="+mn-lt"/>
              <a:ea typeface="+mn-ea"/>
              <a:cs typeface="+mn-cs"/>
            </a:endParaRPr>
          </a:p>
          <a:p>
            <a:r>
              <a:rPr lang="en-US" altLang="zh-CN" sz="1200" kern="1200" baseline="0" dirty="0" smtClean="0">
                <a:solidFill>
                  <a:schemeClr val="tx1"/>
                </a:solidFill>
                <a:latin typeface="+mn-lt"/>
                <a:ea typeface="+mn-ea"/>
                <a:cs typeface="+mn-cs"/>
              </a:rPr>
              <a:t>2、</a:t>
            </a:r>
            <a:r>
              <a:rPr lang="zh-CN" altLang="en-US" sz="1200" kern="1200" baseline="0" dirty="0" smtClean="0">
                <a:solidFill>
                  <a:schemeClr val="tx1"/>
                </a:solidFill>
                <a:latin typeface="+mn-lt"/>
                <a:ea typeface="+mn-ea"/>
                <a:cs typeface="+mn-cs"/>
              </a:rPr>
              <a:t>对于</a:t>
            </a:r>
            <a:r>
              <a:rPr lang="zh-CN" altLang="en-US" dirty="0" smtClean="0">
                <a:solidFill>
                  <a:srgbClr val="FFFF00"/>
                </a:solidFill>
              </a:rPr>
              <a:t>疑似检疫传染病病人的排泄物、呕吐物进行处理；</a:t>
            </a:r>
            <a:endParaRPr lang="en-US" altLang="zh-CN" dirty="0" smtClean="0">
              <a:solidFill>
                <a:srgbClr val="FFFF00"/>
              </a:solidFill>
            </a:endParaRPr>
          </a:p>
          <a:p>
            <a:r>
              <a:rPr lang="en-US" altLang="zh-CN" dirty="0" smtClean="0">
                <a:solidFill>
                  <a:srgbClr val="FFFF00"/>
                </a:solidFill>
              </a:rPr>
              <a:t>3、</a:t>
            </a:r>
            <a:r>
              <a:rPr lang="zh-CN" altLang="en-US" sz="1200" kern="1200" baseline="0" dirty="0" smtClean="0">
                <a:solidFill>
                  <a:schemeClr val="tx1"/>
                </a:solidFill>
                <a:latin typeface="+mn-lt"/>
                <a:ea typeface="+mn-ea"/>
                <a:cs typeface="+mn-cs"/>
              </a:rPr>
              <a:t>交通工具经消毒、杀虫、灭鼠等卫生处理，并经指定的卫生防疫机构检查合格，检疫合格证明。</a:t>
            </a:r>
            <a:endParaRPr lang="en-US" altLang="zh-CN" sz="1200" kern="1200" baseline="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D169C054-2FB4-431D-ADF0-9D0E71DD21B8}" type="slidenum">
              <a:rPr lang="zh-CN" altLang="en-US" smtClean="0"/>
              <a:pPr/>
              <a:t>22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169C054-2FB4-431D-ADF0-9D0E71DD21B8}" type="slidenum">
              <a:rPr lang="zh-CN" altLang="en-US" smtClean="0"/>
              <a:pPr/>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latinLnBrk="1"/>
            <a:endParaRPr lang="zh-CN" altLang="en-US" sz="1200" b="0" kern="1200" dirty="0" smtClean="0">
              <a:solidFill>
                <a:schemeClr val="tx1"/>
              </a:solidFill>
              <a:latin typeface="+mn-lt"/>
              <a:ea typeface="+mn-ea"/>
              <a:cs typeface="+mn-cs"/>
            </a:endParaRPr>
          </a:p>
          <a:p>
            <a:r>
              <a:rPr lang="zh-CN" altLang="en-US" sz="1200" i="1" kern="1200" dirty="0" smtClean="0">
                <a:solidFill>
                  <a:schemeClr val="tx1"/>
                </a:solidFill>
                <a:latin typeface="+mn-lt"/>
                <a:ea typeface="+mn-ea"/>
                <a:cs typeface="+mn-cs"/>
              </a:rPr>
              <a:t>传染源</a:t>
            </a:r>
            <a:r>
              <a:rPr lang="en-US" altLang="zh-CN"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source of infection)</a:t>
            </a:r>
            <a:r>
              <a:rPr lang="zh-CN" altLang="en-US" sz="1200" kern="1200" dirty="0" smtClean="0">
                <a:solidFill>
                  <a:schemeClr val="tx1"/>
                </a:solidFill>
                <a:latin typeface="+mn-lt"/>
                <a:ea typeface="+mn-ea"/>
                <a:cs typeface="+mn-cs"/>
              </a:rPr>
              <a:t>是指体内有病原体生长、繁殖并且能排出病原体的人和动物。包括病人、病原携带者和受感染的动物。</a:t>
            </a:r>
            <a:r>
              <a:rPr lang="zh-CN" altLang="en-US" dirty="0" smtClean="0"/>
              <a:t>对与病人接触者和病原体携带者，应视具体情况进行医学观察、检疫或隔离，亦可进行预防接种与药物预防。</a:t>
            </a:r>
            <a:endParaRPr lang="en-US" altLang="zh-CN" dirty="0" smtClean="0"/>
          </a:p>
          <a:p>
            <a:endParaRPr lang="en-US" altLang="zh-CN" dirty="0" smtClean="0"/>
          </a:p>
          <a:p>
            <a:pPr latinLnBrk="1"/>
            <a:r>
              <a:rPr lang="zh-CN" altLang="en-US" sz="1200" b="0" i="1" u="sng" kern="1200" dirty="0" smtClean="0">
                <a:solidFill>
                  <a:schemeClr val="tx1"/>
                </a:solidFill>
                <a:latin typeface="+mn-lt"/>
                <a:ea typeface="+mn-ea"/>
                <a:cs typeface="+mn-cs"/>
              </a:rPr>
              <a:t>传播途径</a:t>
            </a:r>
            <a:r>
              <a:rPr lang="en-US" altLang="zh-CN" sz="1200" b="0" u="sng" kern="1200" dirty="0" smtClean="0">
                <a:solidFill>
                  <a:schemeClr val="tx1"/>
                </a:solidFill>
                <a:latin typeface="+mn-lt"/>
                <a:ea typeface="+mn-ea"/>
                <a:cs typeface="+mn-cs"/>
              </a:rPr>
              <a:t>_</a:t>
            </a:r>
            <a:r>
              <a:rPr lang="zh-CN" altLang="en-US" sz="1200" b="0" u="sng" kern="1200" dirty="0" smtClean="0">
                <a:solidFill>
                  <a:schemeClr val="tx1"/>
                </a:solidFill>
                <a:latin typeface="+mn-lt"/>
                <a:ea typeface="+mn-ea"/>
                <a:cs typeface="+mn-cs"/>
              </a:rPr>
              <a:t>百度百科</a:t>
            </a:r>
            <a:endParaRPr lang="zh-CN" altLang="en-US" sz="1200" b="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病原体从传染源排出体外，经过一定的传播方式，到达与侵入新的易感者的过程，谓之</a:t>
            </a:r>
            <a:r>
              <a:rPr lang="zh-CN" altLang="en-US" sz="1200" i="1" kern="1200" dirty="0" smtClean="0">
                <a:solidFill>
                  <a:schemeClr val="tx1"/>
                </a:solidFill>
                <a:latin typeface="+mn-lt"/>
                <a:ea typeface="+mn-ea"/>
                <a:cs typeface="+mn-cs"/>
              </a:rPr>
              <a:t>传播途径</a:t>
            </a:r>
            <a:r>
              <a:rPr lang="zh-CN" altLang="en-US" sz="1200" kern="1200" dirty="0" smtClean="0">
                <a:solidFill>
                  <a:schemeClr val="tx1"/>
                </a:solidFill>
                <a:latin typeface="+mn-lt"/>
                <a:ea typeface="+mn-ea"/>
                <a:cs typeface="+mn-cs"/>
              </a:rPr>
              <a:t>。</a:t>
            </a:r>
            <a:endParaRPr lang="en-US" altLang="zh-CN" sz="1200" kern="1200" dirty="0" smtClean="0">
              <a:solidFill>
                <a:schemeClr val="tx1"/>
              </a:solidFill>
              <a:latin typeface="+mn-lt"/>
              <a:ea typeface="+mn-ea"/>
              <a:cs typeface="+mn-cs"/>
            </a:endParaRPr>
          </a:p>
          <a:p>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交通运输特点：</a:t>
            </a:r>
            <a:r>
              <a:rPr lang="en-US" altLang="zh-CN" sz="1200" kern="1200" dirty="0" smtClean="0">
                <a:solidFill>
                  <a:schemeClr val="tx1"/>
                </a:solidFill>
                <a:latin typeface="+mn-lt"/>
                <a:ea typeface="+mn-ea"/>
                <a:cs typeface="+mn-cs"/>
              </a:rPr>
              <a:t>1、</a:t>
            </a:r>
            <a:r>
              <a:rPr lang="zh-CN" altLang="en-US" sz="1200" kern="1200" dirty="0" smtClean="0">
                <a:solidFill>
                  <a:schemeClr val="tx1"/>
                </a:solidFill>
                <a:latin typeface="+mn-lt"/>
                <a:ea typeface="+mn-ea"/>
                <a:cs typeface="+mn-cs"/>
              </a:rPr>
              <a:t>人员集中在狭窄空间，人员密度大；</a:t>
            </a:r>
            <a:r>
              <a:rPr lang="en-US" altLang="zh-CN" sz="1200" kern="1200" dirty="0" smtClean="0">
                <a:solidFill>
                  <a:schemeClr val="tx1"/>
                </a:solidFill>
                <a:latin typeface="+mn-lt"/>
                <a:ea typeface="+mn-ea"/>
                <a:cs typeface="+mn-cs"/>
              </a:rPr>
              <a:t>2、</a:t>
            </a:r>
            <a:r>
              <a:rPr lang="zh-CN" altLang="en-US" sz="1200" kern="1200" dirty="0" smtClean="0">
                <a:solidFill>
                  <a:schemeClr val="tx1"/>
                </a:solidFill>
                <a:latin typeface="+mn-lt"/>
                <a:ea typeface="+mn-ea"/>
                <a:cs typeface="+mn-cs"/>
              </a:rPr>
              <a:t>运输过程中的人员流动性大；</a:t>
            </a:r>
            <a:r>
              <a:rPr lang="en-US" altLang="zh-CN" sz="1200" kern="1200" dirty="0" smtClean="0">
                <a:solidFill>
                  <a:schemeClr val="tx1"/>
                </a:solidFill>
                <a:latin typeface="+mn-lt"/>
                <a:ea typeface="+mn-ea"/>
                <a:cs typeface="+mn-cs"/>
              </a:rPr>
              <a:t>3、</a:t>
            </a:r>
            <a:r>
              <a:rPr lang="zh-CN" altLang="en-US" sz="1200" kern="1200" dirty="0" smtClean="0">
                <a:solidFill>
                  <a:schemeClr val="tx1"/>
                </a:solidFill>
                <a:latin typeface="+mn-lt"/>
                <a:ea typeface="+mn-ea"/>
                <a:cs typeface="+mn-cs"/>
              </a:rPr>
              <a:t>人员之间相互不了解，并集散性强；</a:t>
            </a:r>
            <a:r>
              <a:rPr lang="en-US" altLang="zh-CN" sz="1200" kern="1200" dirty="0" smtClean="0">
                <a:solidFill>
                  <a:schemeClr val="tx1"/>
                </a:solidFill>
                <a:latin typeface="+mn-lt"/>
                <a:ea typeface="+mn-ea"/>
                <a:cs typeface="+mn-cs"/>
              </a:rPr>
              <a:t>4、</a:t>
            </a:r>
            <a:r>
              <a:rPr lang="zh-CN" altLang="en-US" sz="1200" kern="1200" dirty="0" smtClean="0">
                <a:solidFill>
                  <a:schemeClr val="tx1"/>
                </a:solidFill>
                <a:latin typeface="+mn-lt"/>
                <a:ea typeface="+mn-ea"/>
                <a:cs typeface="+mn-cs"/>
              </a:rPr>
              <a:t>运送的人员结构复杂，多夹杂着老年人和儿童等易感人群。</a:t>
            </a:r>
            <a:endParaRPr lang="zh-CN" altLang="en-US" dirty="0"/>
          </a:p>
        </p:txBody>
      </p:sp>
      <p:sp>
        <p:nvSpPr>
          <p:cNvPr id="4" name="灯片编号占位符 3"/>
          <p:cNvSpPr>
            <a:spLocks noGrp="1"/>
          </p:cNvSpPr>
          <p:nvPr>
            <p:ph type="sldNum" sz="quarter" idx="10"/>
          </p:nvPr>
        </p:nvSpPr>
        <p:spPr/>
        <p:txBody>
          <a:bodyPr/>
          <a:lstStyle/>
          <a:p>
            <a:fld id="{D169C054-2FB4-431D-ADF0-9D0E71DD21B8}" type="slidenum">
              <a:rPr lang="zh-CN" altLang="en-US" smtClean="0"/>
              <a:pPr/>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169C054-2FB4-431D-ADF0-9D0E71DD21B8}" type="slidenum">
              <a:rPr lang="zh-CN" altLang="en-US" smtClean="0"/>
              <a:pPr/>
              <a:t>10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baseline="0" dirty="0" smtClean="0">
                <a:solidFill>
                  <a:schemeClr val="tx1"/>
                </a:solidFill>
                <a:latin typeface="+mn-lt"/>
                <a:ea typeface="+mn-ea"/>
                <a:cs typeface="+mn-cs"/>
              </a:rPr>
              <a:t>当检疫传染病暴发、流行并借交通工具传播或者有借交通工具传播严重危险时，由省、自治区、直辖市人民政府确定检疫传染病疫区，并决定对出入检疫传染病疫区的交通工具及其乘运的人员、物资实施变通卫生检疫。</a:t>
            </a:r>
          </a:p>
          <a:p>
            <a:r>
              <a:rPr lang="zh-CN" altLang="en-US" sz="1200" kern="1200" baseline="0" dirty="0" smtClean="0">
                <a:solidFill>
                  <a:schemeClr val="tx1"/>
                </a:solidFill>
                <a:latin typeface="+mn-lt"/>
                <a:ea typeface="+mn-ea"/>
                <a:cs typeface="+mn-cs"/>
              </a:rPr>
              <a:t>在检疫传染病疫区内，最后一例鼠疫病人被隔离</a:t>
            </a:r>
            <a:r>
              <a:rPr lang="en-US" altLang="zh-CN" sz="1200" kern="1200" baseline="0" dirty="0" smtClean="0">
                <a:solidFill>
                  <a:schemeClr val="tx1"/>
                </a:solidFill>
                <a:latin typeface="+mn-lt"/>
                <a:ea typeface="+mn-ea"/>
                <a:cs typeface="+mn-cs"/>
              </a:rPr>
              <a:t>9</a:t>
            </a:r>
            <a:r>
              <a:rPr lang="zh-CN" altLang="en-US" sz="1200" kern="1200" baseline="0" dirty="0" smtClean="0">
                <a:solidFill>
                  <a:schemeClr val="tx1"/>
                </a:solidFill>
                <a:latin typeface="+mn-lt"/>
                <a:ea typeface="+mn-ea"/>
                <a:cs typeface="+mn-cs"/>
              </a:rPr>
              <a:t>日后，最后一例霍乱病人被隔离</a:t>
            </a:r>
            <a:r>
              <a:rPr lang="en-US" altLang="zh-CN" sz="1200" kern="1200" baseline="0" dirty="0" smtClean="0">
                <a:solidFill>
                  <a:schemeClr val="tx1"/>
                </a:solidFill>
                <a:latin typeface="+mn-lt"/>
                <a:ea typeface="+mn-ea"/>
                <a:cs typeface="+mn-cs"/>
              </a:rPr>
              <a:t>5</a:t>
            </a:r>
            <a:r>
              <a:rPr lang="zh-CN" altLang="en-US" sz="1200" kern="1200" baseline="0" dirty="0" smtClean="0">
                <a:solidFill>
                  <a:schemeClr val="tx1"/>
                </a:solidFill>
                <a:latin typeface="+mn-lt"/>
                <a:ea typeface="+mn-ea"/>
                <a:cs typeface="+mn-cs"/>
              </a:rPr>
              <a:t>日后，以及国务院确定并公布的其他检疫传染病最后一例病人被隔离至最长潜伏期后，未发现新的检疫传染病病人，病人所污染的物资和场所均经卫生</a:t>
            </a:r>
          </a:p>
          <a:p>
            <a:r>
              <a:rPr lang="zh-CN" altLang="en-US" sz="1200" kern="1200" baseline="0" dirty="0" smtClean="0">
                <a:solidFill>
                  <a:schemeClr val="tx1"/>
                </a:solidFill>
                <a:latin typeface="+mn-lt"/>
                <a:ea typeface="+mn-ea"/>
                <a:cs typeface="+mn-cs"/>
              </a:rPr>
              <a:t>处理合格，疫情得到有效控制，借交通工具传播的严重危险已经消除，决定机关可以宣布解除检疫传染病疫区，停止实施交通卫生检疫。</a:t>
            </a:r>
          </a:p>
          <a:p>
            <a:r>
              <a:rPr lang="zh-CN" altLang="en-US" sz="1200" kern="1200" baseline="0" dirty="0" smtClean="0">
                <a:solidFill>
                  <a:schemeClr val="tx1"/>
                </a:solidFill>
                <a:latin typeface="+mn-lt"/>
                <a:ea typeface="+mn-ea"/>
                <a:cs typeface="+mn-cs"/>
              </a:rPr>
              <a:t>确定和解除检疫传染病疫区和实施交通卫生检疫的决定，应向国务院卫生行政部门和国务院铁路、交通、民用航空行政主管部门通报。</a:t>
            </a:r>
            <a:endParaRPr lang="en-US" altLang="zh-CN" sz="1200" kern="1200" baseline="0" dirty="0" smtClean="0">
              <a:solidFill>
                <a:schemeClr val="tx1"/>
              </a:solidFill>
              <a:latin typeface="+mn-lt"/>
              <a:ea typeface="+mn-ea"/>
              <a:cs typeface="+mn-cs"/>
            </a:endParaRPr>
          </a:p>
          <a:p>
            <a:r>
              <a:rPr lang="zh-CN" altLang="en-US" sz="1200" kern="1200" baseline="0" dirty="0" smtClean="0">
                <a:solidFill>
                  <a:schemeClr val="tx1"/>
                </a:solidFill>
                <a:latin typeface="+mn-lt"/>
                <a:ea typeface="+mn-ea"/>
                <a:cs typeface="+mn-cs"/>
              </a:rPr>
              <a:t>临时交通卫生检疫指挥组织，可根据需要设置临时交通卫生检疫站、留验站。</a:t>
            </a:r>
            <a:endParaRPr lang="zh-CN" altLang="en-US" dirty="0"/>
          </a:p>
        </p:txBody>
      </p:sp>
      <p:sp>
        <p:nvSpPr>
          <p:cNvPr id="4" name="灯片编号占位符 3"/>
          <p:cNvSpPr>
            <a:spLocks noGrp="1"/>
          </p:cNvSpPr>
          <p:nvPr>
            <p:ph type="sldNum" sz="quarter" idx="10"/>
          </p:nvPr>
        </p:nvSpPr>
        <p:spPr/>
        <p:txBody>
          <a:bodyPr/>
          <a:lstStyle/>
          <a:p>
            <a:fld id="{D169C054-2FB4-431D-ADF0-9D0E71DD21B8}" type="slidenum">
              <a:rPr lang="zh-CN" altLang="en-US" smtClean="0"/>
              <a:pPr/>
              <a:t>11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baseline="0" dirty="0">
              <a:solidFill>
                <a:schemeClr val="tx1"/>
              </a:solidFill>
            </a:endParaRPr>
          </a:p>
        </p:txBody>
      </p:sp>
      <p:sp>
        <p:nvSpPr>
          <p:cNvPr id="4" name="灯片编号占位符 3"/>
          <p:cNvSpPr>
            <a:spLocks noGrp="1"/>
          </p:cNvSpPr>
          <p:nvPr>
            <p:ph type="sldNum" sz="quarter" idx="10"/>
          </p:nvPr>
        </p:nvSpPr>
        <p:spPr/>
        <p:txBody>
          <a:bodyPr/>
          <a:lstStyle/>
          <a:p>
            <a:fld id="{D169C054-2FB4-431D-ADF0-9D0E71DD21B8}" type="slidenum">
              <a:rPr lang="zh-CN" altLang="en-US" smtClean="0"/>
              <a:pPr/>
              <a:t>12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169C054-2FB4-431D-ADF0-9D0E71DD21B8}" type="slidenum">
              <a:rPr lang="zh-CN" altLang="en-US" smtClean="0"/>
              <a:pPr/>
              <a:t>14</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169C054-2FB4-431D-ADF0-9D0E71DD21B8}" type="slidenum">
              <a:rPr lang="zh-CN" altLang="en-US" smtClean="0"/>
              <a:pPr/>
              <a:t>15</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169C054-2FB4-431D-ADF0-9D0E71DD21B8}" type="slidenum">
              <a:rPr lang="zh-CN" altLang="en-US" smtClean="0"/>
              <a:pPr/>
              <a:t>16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矩形​​ 8"/>
          <p:cNvSpPr/>
          <p:nvPr/>
        </p:nvSpPr>
        <p:spPr>
          <a:xfrm>
            <a:off x="-9525" y="0"/>
            <a:ext cx="9153525" cy="6858000"/>
          </a:xfrm>
          <a:prstGeom prst="rect">
            <a:avLst/>
          </a:prstGeom>
          <a:solidFill>
            <a:schemeClr val="bg1">
              <a:lumMod val="75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092" name="矩形 20"/>
          <p:cNvSpPr>
            <a:spLocks noGrp="1" noChangeArrowheads="1"/>
          </p:cNvSpPr>
          <p:nvPr>
            <p:ph type="ctrTitle" sz="quarter"/>
          </p:nvPr>
        </p:nvSpPr>
        <p:spPr>
          <a:xfrm>
            <a:off x="755650" y="1700213"/>
            <a:ext cx="7777163" cy="792162"/>
          </a:xfrm>
          <a:effectLst>
            <a:outerShdw dist="53882" dir="2700000" algn="ctr" rotWithShape="0">
              <a:srgbClr val="000066">
                <a:alpha val="50000"/>
              </a:srgbClr>
            </a:outerShdw>
          </a:effectLst>
        </p:spPr>
        <p:txBody>
          <a:bodyPr/>
          <a:lstStyle>
            <a:lvl1pPr>
              <a:defRPr sz="4000" b="1">
                <a:latin typeface="Verdana" pitchFamily="34" charset="0"/>
              </a:defRPr>
            </a:lvl1pPr>
          </a:lstStyle>
          <a:p>
            <a:pPr lvl="0"/>
            <a:r>
              <a:rPr lang="zh-CN" altLang="en-US" noProof="0" smtClean="0"/>
              <a:t>单击此处编辑母版标题样式</a:t>
            </a:r>
            <a:endParaRPr lang="en-US" altLang="ko-KR" noProof="0"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ADD8F38E-42A2-4CD7-83DE-5650515C024F}" type="datetimeFigureOut">
              <a:rPr lang="zh-CN" altLang="en-US" smtClean="0"/>
              <a:pPr/>
              <a:t>2012-9-5</a:t>
            </a:fld>
            <a:endParaRPr lang="zh-CN" altLang="en-US"/>
          </a:p>
        </p:txBody>
      </p:sp>
      <p:sp>
        <p:nvSpPr>
          <p:cNvPr id="5" name="页脚占位符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endParaRPr lang="zh-CN" altLang="en-US"/>
          </a:p>
        </p:txBody>
      </p:sp>
      <p:sp>
        <p:nvSpPr>
          <p:cNvPr id="6" name="灯片编号占位符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78813B02-4785-4EAD-948A-BD0657D2E5A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533400"/>
            <a:ext cx="2057400" cy="60864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533400"/>
            <a:ext cx="6019800" cy="60864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ADD8F38E-42A2-4CD7-83DE-5650515C024F}" type="datetimeFigureOut">
              <a:rPr lang="zh-CN" altLang="en-US" smtClean="0"/>
              <a:pPr/>
              <a:t>2012-9-5</a:t>
            </a:fld>
            <a:endParaRPr lang="zh-CN" altLang="en-US"/>
          </a:p>
        </p:txBody>
      </p:sp>
      <p:sp>
        <p:nvSpPr>
          <p:cNvPr id="5" name="页脚占位符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endParaRPr lang="zh-CN" altLang="en-US"/>
          </a:p>
        </p:txBody>
      </p:sp>
      <p:sp>
        <p:nvSpPr>
          <p:cNvPr id="6" name="灯片编号占位符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78813B02-4785-4EAD-948A-BD0657D2E5A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1066800" y="533400"/>
            <a:ext cx="7391400" cy="563563"/>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533400" y="1371600"/>
            <a:ext cx="8229600" cy="5248275"/>
          </a:xfrm>
        </p:spPr>
        <p:txBody>
          <a:bodyPr/>
          <a:lstStyle/>
          <a:p>
            <a:pPr lvl="0"/>
            <a:r>
              <a:rPr lang="zh-CN" altLang="en-US" noProof="0" smtClean="0"/>
              <a:t>单击图标添加图表</a:t>
            </a:r>
            <a:endParaRPr lang="zh-CN" altLang="en-US" noProof="0"/>
          </a:p>
        </p:txBody>
      </p:sp>
      <p:sp>
        <p:nvSpPr>
          <p:cNvPr id="4" name="日期占位符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ADD8F38E-42A2-4CD7-83DE-5650515C024F}" type="datetimeFigureOut">
              <a:rPr lang="zh-CN" altLang="en-US" smtClean="0"/>
              <a:pPr/>
              <a:t>2012-9-5</a:t>
            </a:fld>
            <a:endParaRPr lang="zh-CN" altLang="en-US"/>
          </a:p>
        </p:txBody>
      </p:sp>
      <p:sp>
        <p:nvSpPr>
          <p:cNvPr id="5" name="页脚占位符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endParaRPr lang="zh-CN" altLang="en-US"/>
          </a:p>
        </p:txBody>
      </p:sp>
      <p:sp>
        <p:nvSpPr>
          <p:cNvPr id="6" name="灯片编号占位符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78813B02-4785-4EAD-948A-BD0657D2E5AB}"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066800" y="533400"/>
            <a:ext cx="7391400" cy="563563"/>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533400" y="1371600"/>
            <a:ext cx="8229600" cy="5248275"/>
          </a:xfrm>
        </p:spPr>
        <p:txBody>
          <a:bodyPr/>
          <a:lstStyle/>
          <a:p>
            <a:pPr lvl="0"/>
            <a:r>
              <a:rPr lang="zh-CN" altLang="en-US" noProof="0" smtClean="0"/>
              <a:t>单击图标添加表格</a:t>
            </a:r>
            <a:endParaRPr lang="zh-CN" altLang="en-US" noProof="0"/>
          </a:p>
        </p:txBody>
      </p:sp>
      <p:sp>
        <p:nvSpPr>
          <p:cNvPr id="4" name="日期占位符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ADD8F38E-42A2-4CD7-83DE-5650515C024F}" type="datetimeFigureOut">
              <a:rPr lang="zh-CN" altLang="en-US" smtClean="0"/>
              <a:pPr/>
              <a:t>2012-9-5</a:t>
            </a:fld>
            <a:endParaRPr lang="zh-CN" altLang="en-US"/>
          </a:p>
        </p:txBody>
      </p:sp>
      <p:sp>
        <p:nvSpPr>
          <p:cNvPr id="5" name="页脚占位符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endParaRPr lang="zh-CN" altLang="en-US"/>
          </a:p>
        </p:txBody>
      </p:sp>
      <p:sp>
        <p:nvSpPr>
          <p:cNvPr id="6" name="灯片编号占位符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78813B02-4785-4EAD-948A-BD0657D2E5AB}"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DD8F38E-42A2-4CD7-83DE-5650515C024F}" type="datetimeFigureOut">
              <a:rPr lang="zh-CN" altLang="en-US" smtClean="0"/>
              <a:pPr/>
              <a:t>2012-9-5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813B02-4785-4EAD-948A-BD0657D2E5AB}"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组合 17"/>
          <p:cNvGrpSpPr>
            <a:grpSpLocks/>
          </p:cNvGrpSpPr>
          <p:nvPr/>
        </p:nvGrpSpPr>
        <p:grpSpPr bwMode="auto">
          <a:xfrm>
            <a:off x="-11113" y="5084763"/>
            <a:ext cx="9183688" cy="1501775"/>
            <a:chOff x="-6" y="1706"/>
            <a:chExt cx="5785" cy="946"/>
          </a:xfrm>
        </p:grpSpPr>
        <p:sp>
          <p:nvSpPr>
            <p:cNvPr id="4" name="任意多边形 18"/>
            <p:cNvSpPr>
              <a:spLocks/>
            </p:cNvSpPr>
            <p:nvPr/>
          </p:nvSpPr>
          <p:spPr bwMode="ltGray">
            <a:xfrm>
              <a:off x="-3" y="1706"/>
              <a:ext cx="5765" cy="946"/>
            </a:xfrm>
            <a:custGeom>
              <a:avLst/>
              <a:gdLst>
                <a:gd name="T0" fmla="*/ 6 w 5779"/>
                <a:gd name="T1" fmla="*/ 454 h 946"/>
                <a:gd name="T2" fmla="*/ 354 w 5779"/>
                <a:gd name="T3" fmla="*/ 454 h 946"/>
                <a:gd name="T4" fmla="*/ 755 w 5779"/>
                <a:gd name="T5" fmla="*/ 1 h 946"/>
                <a:gd name="T6" fmla="*/ 2505 w 5779"/>
                <a:gd name="T7" fmla="*/ 0 h 946"/>
                <a:gd name="T8" fmla="*/ 2640 w 5779"/>
                <a:gd name="T9" fmla="*/ 144 h 946"/>
                <a:gd name="T10" fmla="*/ 5765 w 5779"/>
                <a:gd name="T11" fmla="*/ 137 h 946"/>
                <a:gd name="T12" fmla="*/ 5765 w 5779"/>
                <a:gd name="T13" fmla="*/ 772 h 946"/>
                <a:gd name="T14" fmla="*/ 2892 w 5779"/>
                <a:gd name="T15" fmla="*/ 765 h 946"/>
                <a:gd name="T16" fmla="*/ 2750 w 5779"/>
                <a:gd name="T17" fmla="*/ 946 h 946"/>
                <a:gd name="T18" fmla="*/ 1878 w 5779"/>
                <a:gd name="T19" fmla="*/ 946 h 946"/>
                <a:gd name="T20" fmla="*/ 1659 w 5779"/>
                <a:gd name="T21" fmla="*/ 687 h 946"/>
                <a:gd name="T22" fmla="*/ 0 w 5779"/>
                <a:gd name="T23" fmla="*/ 687 h 946"/>
                <a:gd name="T24" fmla="*/ 35 w 5779"/>
                <a:gd name="T25" fmla="*/ 480 h 9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79" h="946">
                  <a:moveTo>
                    <a:pt x="6" y="454"/>
                  </a:moveTo>
                  <a:lnTo>
                    <a:pt x="355" y="454"/>
                  </a:lnTo>
                  <a:lnTo>
                    <a:pt x="757" y="1"/>
                  </a:lnTo>
                  <a:lnTo>
                    <a:pt x="2511" y="0"/>
                  </a:lnTo>
                  <a:lnTo>
                    <a:pt x="2646" y="144"/>
                  </a:lnTo>
                  <a:lnTo>
                    <a:pt x="5779" y="137"/>
                  </a:lnTo>
                  <a:lnTo>
                    <a:pt x="5779" y="772"/>
                  </a:lnTo>
                  <a:lnTo>
                    <a:pt x="2899" y="765"/>
                  </a:lnTo>
                  <a:lnTo>
                    <a:pt x="2757" y="946"/>
                  </a:lnTo>
                  <a:lnTo>
                    <a:pt x="1883" y="946"/>
                  </a:lnTo>
                  <a:lnTo>
                    <a:pt x="1663" y="687"/>
                  </a:lnTo>
                  <a:lnTo>
                    <a:pt x="0" y="687"/>
                  </a:lnTo>
                  <a:lnTo>
                    <a:pt x="35" y="480"/>
                  </a:lnTo>
                </a:path>
              </a:pathLst>
            </a:custGeom>
            <a:solidFill>
              <a:schemeClr val="tx2"/>
            </a:solidFill>
            <a:ln w="9525">
              <a:noFill/>
              <a:round/>
              <a:headEnd/>
              <a:tailEnd/>
            </a:ln>
            <a:effectLst>
              <a:outerShdw dist="77251" dir="4832261" algn="ctr" rotWithShape="0">
                <a:srgbClr val="000066">
                  <a:alpha val="18999"/>
                </a:srgbClr>
              </a:outerShdw>
            </a:effectLst>
          </p:spPr>
          <p:txBody>
            <a:bodyPr/>
            <a:lstStyle/>
            <a:p>
              <a:endParaRPr lang="zh-CN" altLang="en-US"/>
            </a:p>
          </p:txBody>
        </p:sp>
        <p:sp>
          <p:nvSpPr>
            <p:cNvPr id="5" name="任意多边形 19" descr="01_img(Global Digtal Desigm(imageState)"/>
            <p:cNvSpPr>
              <a:spLocks/>
            </p:cNvSpPr>
            <p:nvPr/>
          </p:nvSpPr>
          <p:spPr bwMode="ltGray">
            <a:xfrm>
              <a:off x="-6" y="1731"/>
              <a:ext cx="5785" cy="895"/>
            </a:xfrm>
            <a:custGeom>
              <a:avLst/>
              <a:gdLst>
                <a:gd name="T0" fmla="*/ 0 w 5799"/>
                <a:gd name="T1" fmla="*/ 455 h 895"/>
                <a:gd name="T2" fmla="*/ 368 w 5799"/>
                <a:gd name="T3" fmla="*/ 454 h 895"/>
                <a:gd name="T4" fmla="*/ 774 w 5799"/>
                <a:gd name="T5" fmla="*/ 0 h 895"/>
                <a:gd name="T6" fmla="*/ 2490 w 5799"/>
                <a:gd name="T7" fmla="*/ 0 h 895"/>
                <a:gd name="T8" fmla="*/ 2626 w 5799"/>
                <a:gd name="T9" fmla="*/ 136 h 895"/>
                <a:gd name="T10" fmla="*/ 5785 w 5799"/>
                <a:gd name="T11" fmla="*/ 136 h 895"/>
                <a:gd name="T12" fmla="*/ 5774 w 5799"/>
                <a:gd name="T13" fmla="*/ 727 h 895"/>
                <a:gd name="T14" fmla="*/ 2876 w 5799"/>
                <a:gd name="T15" fmla="*/ 708 h 895"/>
                <a:gd name="T16" fmla="*/ 2740 w 5799"/>
                <a:gd name="T17" fmla="*/ 895 h 895"/>
                <a:gd name="T18" fmla="*/ 1894 w 5799"/>
                <a:gd name="T19" fmla="*/ 895 h 895"/>
                <a:gd name="T20" fmla="*/ 1677 w 5799"/>
                <a:gd name="T21" fmla="*/ 635 h 895"/>
                <a:gd name="T22" fmla="*/ 7 w 5799"/>
                <a:gd name="T23" fmla="*/ 635 h 895"/>
                <a:gd name="T24" fmla="*/ 7 w 5799"/>
                <a:gd name="T25" fmla="*/ 454 h 8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99" h="895">
                  <a:moveTo>
                    <a:pt x="0" y="455"/>
                  </a:moveTo>
                  <a:lnTo>
                    <a:pt x="369" y="454"/>
                  </a:lnTo>
                  <a:lnTo>
                    <a:pt x="776" y="0"/>
                  </a:lnTo>
                  <a:lnTo>
                    <a:pt x="2496" y="0"/>
                  </a:lnTo>
                  <a:lnTo>
                    <a:pt x="2632" y="136"/>
                  </a:lnTo>
                  <a:lnTo>
                    <a:pt x="5799" y="136"/>
                  </a:lnTo>
                  <a:lnTo>
                    <a:pt x="5788" y="727"/>
                  </a:lnTo>
                  <a:lnTo>
                    <a:pt x="2883" y="708"/>
                  </a:lnTo>
                  <a:lnTo>
                    <a:pt x="2747" y="895"/>
                  </a:lnTo>
                  <a:lnTo>
                    <a:pt x="1899" y="895"/>
                  </a:lnTo>
                  <a:lnTo>
                    <a:pt x="1681" y="635"/>
                  </a:lnTo>
                  <a:lnTo>
                    <a:pt x="7" y="635"/>
                  </a:lnTo>
                  <a:lnTo>
                    <a:pt x="7" y="454"/>
                  </a:lnTo>
                </a:path>
              </a:pathLst>
            </a:custGeom>
            <a:blipFill dpi="0" rotWithShape="1">
              <a:blip r:embed="rId3"/>
              <a:srcRect/>
              <a:stretch>
                <a:fillRect/>
              </a:stretch>
            </a:blipFill>
            <a:ln w="9525">
              <a:noFill/>
              <a:round/>
              <a:headEnd/>
              <a:tailEnd/>
            </a:ln>
            <a:effectLst/>
          </p:spPr>
          <p:txBody>
            <a:bodyPr/>
            <a:lstStyle/>
            <a:p>
              <a:endParaRPr lang="zh-CN" altLang="en-US"/>
            </a:p>
          </p:txBody>
        </p:sp>
      </p:grpSp>
      <p:sp>
        <p:nvSpPr>
          <p:cNvPr id="3092" name="矩形 20"/>
          <p:cNvSpPr>
            <a:spLocks noGrp="1" noChangeArrowheads="1"/>
          </p:cNvSpPr>
          <p:nvPr>
            <p:ph type="ctrTitle" sz="quarter"/>
          </p:nvPr>
        </p:nvSpPr>
        <p:spPr>
          <a:xfrm>
            <a:off x="755650" y="1700213"/>
            <a:ext cx="7777163" cy="792162"/>
          </a:xfrm>
          <a:effectLst>
            <a:outerShdw dist="53882" dir="2700000" algn="ctr" rotWithShape="0">
              <a:srgbClr val="000066">
                <a:alpha val="50000"/>
              </a:srgbClr>
            </a:outerShdw>
          </a:effectLst>
        </p:spPr>
        <p:txBody>
          <a:bodyPr/>
          <a:lstStyle>
            <a:lvl1pPr>
              <a:defRPr sz="4000" b="1">
                <a:latin typeface="Verdana" pitchFamily="34" charset="0"/>
              </a:defRPr>
            </a:lvl1pPr>
          </a:lstStyle>
          <a:p>
            <a:pPr lvl="0"/>
            <a:r>
              <a:rPr lang="zh-CN" altLang="en-US" noProof="0" smtClean="0"/>
              <a:t>单击此处编辑母版标题样式</a:t>
            </a:r>
            <a:endParaRPr lang="en-US" altLang="ko-KR" noProof="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dirty="0"/>
          </a:p>
        </p:txBody>
      </p:sp>
      <p:sp>
        <p:nvSpPr>
          <p:cNvPr id="5" name="页脚占位符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dirty="0"/>
          </a:p>
        </p:txBody>
      </p:sp>
      <p:sp>
        <p:nvSpPr>
          <p:cNvPr id="6" name="灯片编号占位符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fld id="{2CDE8F1E-A0E8-4A8E-A8F9-24209FD1F59B}" type="slidenum">
              <a:rPr lang="en-US" altLang="zh-CN"/>
              <a:pPr>
                <a:defRPr/>
              </a:pPr>
              <a:t>‹#›</a:t>
            </a:fld>
            <a:endParaRPr lang="en-US" altLang="zh-CN"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dirty="0"/>
          </a:p>
        </p:txBody>
      </p:sp>
      <p:sp>
        <p:nvSpPr>
          <p:cNvPr id="5" name="页脚占位符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dirty="0"/>
          </a:p>
        </p:txBody>
      </p:sp>
      <p:sp>
        <p:nvSpPr>
          <p:cNvPr id="6" name="灯片编号占位符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fld id="{0AE34D5E-A5AF-4AC5-8967-977F33E46917}" type="slidenum">
              <a:rPr lang="en-US" altLang="zh-CN"/>
              <a:pPr>
                <a:defRPr/>
              </a:pPr>
              <a:t>‹#›</a:t>
            </a:fld>
            <a:endParaRPr lang="en-US" altLang="zh-CN"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371600"/>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24400" y="1371600"/>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dirty="0"/>
          </a:p>
        </p:txBody>
      </p:sp>
      <p:sp>
        <p:nvSpPr>
          <p:cNvPr id="6" name="页脚占位符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dirty="0"/>
          </a:p>
        </p:txBody>
      </p:sp>
      <p:sp>
        <p:nvSpPr>
          <p:cNvPr id="7" name="灯片编号占位符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fld id="{7BB2AF59-614F-4D88-884D-AA3D7EF3792F}" type="slidenum">
              <a:rPr lang="en-US" altLang="zh-CN"/>
              <a:pPr>
                <a:defRPr/>
              </a:pPr>
              <a:t>‹#›</a:t>
            </a:fld>
            <a:endParaRPr lang="en-US" altLang="zh-CN"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dirty="0"/>
          </a:p>
        </p:txBody>
      </p:sp>
      <p:sp>
        <p:nvSpPr>
          <p:cNvPr id="8" name="页脚占位符 7"/>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dirty="0"/>
          </a:p>
        </p:txBody>
      </p:sp>
      <p:sp>
        <p:nvSpPr>
          <p:cNvPr id="9" name="灯片编号占位符 8"/>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fld id="{6E749C13-A225-40C1-AB3A-64AAB935580E}" type="slidenum">
              <a:rPr lang="en-US" altLang="zh-CN"/>
              <a:pPr>
                <a:defRPr/>
              </a:pPr>
              <a:t>‹#›</a:t>
            </a:fld>
            <a:endParaRPr lang="en-US"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sz="36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defRPr>
            </a:lvl1pPr>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ADD8F38E-42A2-4CD7-83DE-5650515C024F}" type="datetimeFigureOut">
              <a:rPr lang="zh-CN" altLang="en-US" smtClean="0"/>
              <a:pPr/>
              <a:t>2012-9-5</a:t>
            </a:fld>
            <a:endParaRPr lang="zh-CN" altLang="en-US"/>
          </a:p>
        </p:txBody>
      </p:sp>
      <p:sp>
        <p:nvSpPr>
          <p:cNvPr id="5" name="页脚占位符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endParaRPr lang="zh-CN" altLang="en-US"/>
          </a:p>
        </p:txBody>
      </p:sp>
      <p:sp>
        <p:nvSpPr>
          <p:cNvPr id="6" name="灯片编号占位符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78813B02-4785-4EAD-948A-BD0657D2E5AB}"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dirty="0"/>
          </a:p>
        </p:txBody>
      </p:sp>
      <p:sp>
        <p:nvSpPr>
          <p:cNvPr id="4" name="页脚占位符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dirty="0"/>
          </a:p>
        </p:txBody>
      </p:sp>
      <p:sp>
        <p:nvSpPr>
          <p:cNvPr id="5" name="灯片编号占位符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fld id="{D8618DD4-DE5B-4D4A-88A1-713EA6CB3BA7}" type="slidenum">
              <a:rPr lang="en-US" altLang="zh-CN"/>
              <a:pPr>
                <a:defRPr/>
              </a:pPr>
              <a:t>‹#›</a:t>
            </a:fld>
            <a:endParaRPr lang="en-US" altLang="zh-CN"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dirty="0"/>
          </a:p>
        </p:txBody>
      </p:sp>
      <p:sp>
        <p:nvSpPr>
          <p:cNvPr id="3" name="页脚占位符 2"/>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dirty="0"/>
          </a:p>
        </p:txBody>
      </p:sp>
      <p:sp>
        <p:nvSpPr>
          <p:cNvPr id="4" name="灯片编号占位符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fld id="{9AECFEC3-A9C8-4634-85C7-A000020AC05D}" type="slidenum">
              <a:rPr lang="en-US" altLang="zh-CN"/>
              <a:pPr>
                <a:defRPr/>
              </a:pPr>
              <a:t>‹#›</a:t>
            </a:fld>
            <a:endParaRPr lang="en-US" altLang="zh-CN"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dirty="0"/>
          </a:p>
        </p:txBody>
      </p:sp>
      <p:sp>
        <p:nvSpPr>
          <p:cNvPr id="6" name="页脚占位符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dirty="0"/>
          </a:p>
        </p:txBody>
      </p:sp>
      <p:sp>
        <p:nvSpPr>
          <p:cNvPr id="7" name="灯片编号占位符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fld id="{C3E591CC-40B4-4EA7-88AE-77050242A9B4}" type="slidenum">
              <a:rPr lang="en-US" altLang="zh-CN"/>
              <a:pPr>
                <a:defRPr/>
              </a:pPr>
              <a:t>‹#›</a:t>
            </a:fld>
            <a:endParaRPr lang="en-US" altLang="zh-CN"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dirty="0"/>
          </a:p>
        </p:txBody>
      </p:sp>
      <p:sp>
        <p:nvSpPr>
          <p:cNvPr id="6" name="页脚占位符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dirty="0"/>
          </a:p>
        </p:txBody>
      </p:sp>
      <p:sp>
        <p:nvSpPr>
          <p:cNvPr id="7" name="灯片编号占位符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fld id="{08EE43B6-9A28-4A94-8F01-708E5144B016}" type="slidenum">
              <a:rPr lang="en-US" altLang="zh-CN"/>
              <a:pPr>
                <a:defRPr/>
              </a:pPr>
              <a:t>‹#›</a:t>
            </a:fld>
            <a:endParaRPr lang="en-US" altLang="zh-CN"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dirty="0"/>
          </a:p>
        </p:txBody>
      </p:sp>
      <p:sp>
        <p:nvSpPr>
          <p:cNvPr id="5" name="页脚占位符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dirty="0"/>
          </a:p>
        </p:txBody>
      </p:sp>
      <p:sp>
        <p:nvSpPr>
          <p:cNvPr id="6" name="灯片编号占位符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fld id="{83C3F2EB-3880-48F9-8B0A-1FA3C1BFCC25}" type="slidenum">
              <a:rPr lang="en-US" altLang="zh-CN"/>
              <a:pPr>
                <a:defRPr/>
              </a:pPr>
              <a:t>‹#›</a:t>
            </a:fld>
            <a:endParaRPr lang="en-US" altLang="zh-CN"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533400"/>
            <a:ext cx="2057400" cy="60864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533400"/>
            <a:ext cx="6019800" cy="60864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dirty="0"/>
          </a:p>
        </p:txBody>
      </p:sp>
      <p:sp>
        <p:nvSpPr>
          <p:cNvPr id="5" name="页脚占位符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dirty="0"/>
          </a:p>
        </p:txBody>
      </p:sp>
      <p:sp>
        <p:nvSpPr>
          <p:cNvPr id="6" name="灯片编号占位符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fld id="{660DD1BB-3F44-4DAE-853C-2CC7868F20C2}" type="slidenum">
              <a:rPr lang="en-US" altLang="zh-CN"/>
              <a:pPr>
                <a:defRPr/>
              </a:pPr>
              <a:t>‹#›</a:t>
            </a:fld>
            <a:endParaRPr lang="en-US" altLang="zh-CN"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1066800" y="533400"/>
            <a:ext cx="7391400" cy="563563"/>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533400" y="1371600"/>
            <a:ext cx="8229600" cy="5248275"/>
          </a:xfrm>
        </p:spPr>
        <p:txBody>
          <a:bodyPr/>
          <a:lstStyle/>
          <a:p>
            <a:pPr lvl="0"/>
            <a:r>
              <a:rPr lang="zh-CN" altLang="en-US" noProof="0" smtClean="0"/>
              <a:t>单击图标添加图表</a:t>
            </a:r>
            <a:endParaRPr lang="zh-CN" altLang="en-US" noProof="0"/>
          </a:p>
        </p:txBody>
      </p:sp>
      <p:sp>
        <p:nvSpPr>
          <p:cNvPr id="4" name="日期占位符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dirty="0"/>
          </a:p>
        </p:txBody>
      </p:sp>
      <p:sp>
        <p:nvSpPr>
          <p:cNvPr id="5" name="页脚占位符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dirty="0"/>
          </a:p>
        </p:txBody>
      </p:sp>
      <p:sp>
        <p:nvSpPr>
          <p:cNvPr id="6" name="灯片编号占位符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fld id="{415F5695-E87B-445B-BD8C-90CC1A29F253}" type="slidenum">
              <a:rPr lang="en-US" altLang="zh-CN"/>
              <a:pPr>
                <a:defRPr/>
              </a:pPr>
              <a:t>‹#›</a:t>
            </a:fld>
            <a:endParaRPr lang="en-US" altLang="zh-CN"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066800" y="533400"/>
            <a:ext cx="7391400" cy="563563"/>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533400" y="1371600"/>
            <a:ext cx="8229600" cy="5248275"/>
          </a:xfrm>
        </p:spPr>
        <p:txBody>
          <a:bodyPr/>
          <a:lstStyle/>
          <a:p>
            <a:pPr lvl="0"/>
            <a:r>
              <a:rPr lang="zh-CN" altLang="en-US" noProof="0" smtClean="0"/>
              <a:t>单击图标添加表格</a:t>
            </a:r>
            <a:endParaRPr lang="zh-CN" altLang="en-US" noProof="0"/>
          </a:p>
        </p:txBody>
      </p:sp>
      <p:sp>
        <p:nvSpPr>
          <p:cNvPr id="4" name="日期占位符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dirty="0"/>
          </a:p>
        </p:txBody>
      </p:sp>
      <p:sp>
        <p:nvSpPr>
          <p:cNvPr id="5" name="页脚占位符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endParaRPr lang="en-US" altLang="zh-CN" dirty="0"/>
          </a:p>
        </p:txBody>
      </p:sp>
      <p:sp>
        <p:nvSpPr>
          <p:cNvPr id="6" name="灯片编号占位符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atin typeface="+mn-lt"/>
              </a:defRPr>
            </a:lvl1pPr>
          </a:lstStyle>
          <a:p>
            <a:pPr>
              <a:defRPr/>
            </a:pPr>
            <a:fld id="{8BFA6919-45BD-455E-80AA-655DA097D789}" type="slidenum">
              <a:rPr lang="en-US" altLang="zh-CN"/>
              <a:pPr>
                <a:defRPr/>
              </a:pPr>
              <a:t>‹#›</a:t>
            </a:fld>
            <a:endParaRPr lang="en-US" altLang="zh-CN"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676401"/>
            <a:ext cx="7772400" cy="1538286"/>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ADD8F38E-42A2-4CD7-83DE-5650515C024F}" type="datetimeFigureOut">
              <a:rPr lang="zh-CN" altLang="en-US" smtClean="0"/>
              <a:pPr/>
              <a:t>2012-9-5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813B02-4785-4EAD-948A-BD0657D2E5A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ADD8F38E-42A2-4CD7-83DE-5650515C024F}" type="datetimeFigureOut">
              <a:rPr lang="zh-CN" altLang="en-US" smtClean="0"/>
              <a:pPr/>
              <a:t>2012-9-5</a:t>
            </a:fld>
            <a:endParaRPr lang="zh-CN" altLang="en-US"/>
          </a:p>
        </p:txBody>
      </p:sp>
      <p:sp>
        <p:nvSpPr>
          <p:cNvPr id="5" name="页脚占位符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endParaRPr lang="zh-CN" altLang="en-US"/>
          </a:p>
        </p:txBody>
      </p:sp>
      <p:sp>
        <p:nvSpPr>
          <p:cNvPr id="6" name="灯片编号占位符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78813B02-4785-4EAD-948A-BD0657D2E5A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371600"/>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24400" y="1371600"/>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ADD8F38E-42A2-4CD7-83DE-5650515C024F}" type="datetimeFigureOut">
              <a:rPr lang="zh-CN" altLang="en-US" smtClean="0"/>
              <a:pPr/>
              <a:t>2012-9-5</a:t>
            </a:fld>
            <a:endParaRPr lang="zh-CN" altLang="en-US"/>
          </a:p>
        </p:txBody>
      </p:sp>
      <p:sp>
        <p:nvSpPr>
          <p:cNvPr id="6" name="页脚占位符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endParaRPr lang="zh-CN" altLang="en-US"/>
          </a:p>
        </p:txBody>
      </p:sp>
      <p:sp>
        <p:nvSpPr>
          <p:cNvPr id="7" name="灯片编号占位符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78813B02-4785-4EAD-948A-BD0657D2E5A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ADD8F38E-42A2-4CD7-83DE-5650515C024F}" type="datetimeFigureOut">
              <a:rPr lang="zh-CN" altLang="en-US" smtClean="0"/>
              <a:pPr/>
              <a:t>2012-9-5</a:t>
            </a:fld>
            <a:endParaRPr lang="zh-CN" altLang="en-US"/>
          </a:p>
        </p:txBody>
      </p:sp>
      <p:sp>
        <p:nvSpPr>
          <p:cNvPr id="8" name="页脚占位符 7"/>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endParaRPr lang="zh-CN" altLang="en-US"/>
          </a:p>
        </p:txBody>
      </p:sp>
      <p:sp>
        <p:nvSpPr>
          <p:cNvPr id="9" name="灯片编号占位符 8"/>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78813B02-4785-4EAD-948A-BD0657D2E5A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ADD8F38E-42A2-4CD7-83DE-5650515C024F}" type="datetimeFigureOut">
              <a:rPr lang="zh-CN" altLang="en-US" smtClean="0"/>
              <a:pPr/>
              <a:t>2012-9-5</a:t>
            </a:fld>
            <a:endParaRPr lang="zh-CN" altLang="en-US"/>
          </a:p>
        </p:txBody>
      </p:sp>
      <p:sp>
        <p:nvSpPr>
          <p:cNvPr id="4" name="页脚占位符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endParaRPr lang="zh-CN" altLang="en-US"/>
          </a:p>
        </p:txBody>
      </p:sp>
      <p:sp>
        <p:nvSpPr>
          <p:cNvPr id="5" name="灯片编号占位符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78813B02-4785-4EAD-948A-BD0657D2E5A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ADD8F38E-42A2-4CD7-83DE-5650515C024F}" type="datetimeFigureOut">
              <a:rPr lang="zh-CN" altLang="en-US" smtClean="0"/>
              <a:pPr/>
              <a:t>2012-9-5</a:t>
            </a:fld>
            <a:endParaRPr lang="zh-CN" altLang="en-US"/>
          </a:p>
        </p:txBody>
      </p:sp>
      <p:sp>
        <p:nvSpPr>
          <p:cNvPr id="3" name="页脚占位符 2"/>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endParaRPr lang="zh-CN" altLang="en-US"/>
          </a:p>
        </p:txBody>
      </p:sp>
      <p:sp>
        <p:nvSpPr>
          <p:cNvPr id="4" name="灯片编号占位符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78813B02-4785-4EAD-948A-BD0657D2E5A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ADD8F38E-42A2-4CD7-83DE-5650515C024F}" type="datetimeFigureOut">
              <a:rPr lang="zh-CN" altLang="en-US" smtClean="0"/>
              <a:pPr/>
              <a:t>2012-9-5</a:t>
            </a:fld>
            <a:endParaRPr lang="zh-CN" altLang="en-US"/>
          </a:p>
        </p:txBody>
      </p:sp>
      <p:sp>
        <p:nvSpPr>
          <p:cNvPr id="6" name="页脚占位符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endParaRPr lang="zh-CN" altLang="en-US"/>
          </a:p>
        </p:txBody>
      </p:sp>
      <p:sp>
        <p:nvSpPr>
          <p:cNvPr id="7" name="灯片编号占位符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78813B02-4785-4EAD-948A-BD0657D2E5A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ADD8F38E-42A2-4CD7-83DE-5650515C024F}" type="datetimeFigureOut">
              <a:rPr lang="zh-CN" altLang="en-US" smtClean="0"/>
              <a:pPr/>
              <a:t>2012-9-5</a:t>
            </a:fld>
            <a:endParaRPr lang="zh-CN" altLang="en-US"/>
          </a:p>
        </p:txBody>
      </p:sp>
      <p:sp>
        <p:nvSpPr>
          <p:cNvPr id="6" name="页脚占位符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endParaRPr lang="zh-CN" altLang="en-US"/>
          </a:p>
        </p:txBody>
      </p:sp>
      <p:sp>
        <p:nvSpPr>
          <p:cNvPr id="7" name="灯片编号占位符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fld id="{78813B02-4785-4EAD-948A-BD0657D2E5A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9525" y="0"/>
            <a:ext cx="9153525" cy="6858000"/>
          </a:xfrm>
          <a:prstGeom prst="rect">
            <a:avLst/>
          </a:prstGeom>
          <a:solidFill>
            <a:schemeClr val="tx1">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 name="矩形 3"/>
          <p:cNvSpPr>
            <a:spLocks noGrp="1" noChangeArrowheads="1"/>
          </p:cNvSpPr>
          <p:nvPr>
            <p:ph type="body" idx="1"/>
          </p:nvPr>
        </p:nvSpPr>
        <p:spPr bwMode="auto">
          <a:xfrm>
            <a:off x="533400" y="1371600"/>
            <a:ext cx="8229600" cy="524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altLang="zh-CN" dirty="0" smtClean="0"/>
          </a:p>
        </p:txBody>
      </p:sp>
      <p:sp>
        <p:nvSpPr>
          <p:cNvPr id="4" name="矩形 4"/>
          <p:cNvSpPr>
            <a:spLocks noGrp="1" noChangeArrowheads="1"/>
          </p:cNvSpPr>
          <p:nvPr>
            <p:ph type="dt" sz="half" idx="2"/>
          </p:nvPr>
        </p:nvSpPr>
        <p:spPr bwMode="auto">
          <a:xfrm>
            <a:off x="457200" y="6400800"/>
            <a:ext cx="21336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prstClr val="white"/>
                </a:solidFill>
                <a:effectLst/>
                <a:latin typeface="方正大黑简体" pitchFamily="65" charset="-122"/>
                <a:ea typeface="方正大黑简体" pitchFamily="65" charset="-122"/>
                <a:cs typeface="+mn-cs"/>
              </a:defRPr>
            </a:lvl1pPr>
          </a:lstStyle>
          <a:p>
            <a:fld id="{ADD8F38E-42A2-4CD7-83DE-5650515C024F}" type="datetimeFigureOut">
              <a:rPr lang="zh-CN" altLang="en-US" smtClean="0"/>
              <a:pPr/>
              <a:t>2012-9-5</a:t>
            </a:fld>
            <a:endParaRPr lang="zh-CN" altLang="en-US"/>
          </a:p>
        </p:txBody>
      </p:sp>
      <p:sp>
        <p:nvSpPr>
          <p:cNvPr id="1029" name="矩形 5"/>
          <p:cNvSpPr>
            <a:spLocks noGrp="1" noChangeArrowheads="1"/>
          </p:cNvSpPr>
          <p:nvPr>
            <p:ph type="ftr" sz="quarter" idx="3"/>
          </p:nvPr>
        </p:nvSpPr>
        <p:spPr bwMode="auto">
          <a:xfrm>
            <a:off x="3124200" y="6400800"/>
            <a:ext cx="28956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prstClr val="white"/>
                </a:solidFill>
                <a:effectLst/>
                <a:latin typeface="方正大黑简体" pitchFamily="65" charset="-122"/>
                <a:ea typeface="方正大黑简体" pitchFamily="65" charset="-122"/>
                <a:cs typeface="+mn-cs"/>
              </a:defRPr>
            </a:lvl1pPr>
          </a:lstStyle>
          <a:p>
            <a:endParaRPr lang="zh-CN" altLang="en-US"/>
          </a:p>
        </p:txBody>
      </p:sp>
      <p:sp>
        <p:nvSpPr>
          <p:cNvPr id="1030" name="矩形 6"/>
          <p:cNvSpPr>
            <a:spLocks noGrp="1" noChangeArrowheads="1"/>
          </p:cNvSpPr>
          <p:nvPr>
            <p:ph type="sldNum" sz="quarter" idx="4"/>
          </p:nvPr>
        </p:nvSpPr>
        <p:spPr bwMode="auto">
          <a:xfrm>
            <a:off x="6553200" y="6400800"/>
            <a:ext cx="21336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smtClean="0">
                <a:solidFill>
                  <a:prstClr val="white"/>
                </a:solidFill>
                <a:effectLst/>
                <a:latin typeface="方正大黑简体" pitchFamily="65" charset="-122"/>
                <a:ea typeface="方正大黑简体" pitchFamily="65" charset="-122"/>
                <a:cs typeface="+mn-cs"/>
              </a:defRPr>
            </a:lvl1pPr>
          </a:lstStyle>
          <a:p>
            <a:fld id="{78813B02-4785-4EAD-948A-BD0657D2E5AB}" type="slidenum">
              <a:rPr lang="zh-CN" altLang="en-US" smtClean="0"/>
              <a:pPr/>
              <a:t>‹#›</a:t>
            </a:fld>
            <a:endParaRPr lang="zh-CN" altLang="en-US"/>
          </a:p>
        </p:txBody>
      </p:sp>
      <p:sp>
        <p:nvSpPr>
          <p:cNvPr id="1026" name="矩形 2"/>
          <p:cNvSpPr>
            <a:spLocks noGrp="1" noChangeArrowheads="1"/>
          </p:cNvSpPr>
          <p:nvPr>
            <p:ph type="title"/>
          </p:nvPr>
        </p:nvSpPr>
        <p:spPr bwMode="auto">
          <a:xfrm>
            <a:off x="1066800" y="533400"/>
            <a:ext cx="7391400"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zh-CN" altLang="en-US" dirty="0" smtClean="0"/>
              <a:t>单击此处编辑母版标题样式</a:t>
            </a:r>
            <a:endParaRPr lang="en-US" altLang="zh-CN"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txStyles>
    <p:titleStyle>
      <a:lvl1pPr algn="ctr" rtl="0" eaLnBrk="1" fontAlgn="base" hangingPunct="1">
        <a:spcBef>
          <a:spcPct val="0"/>
        </a:spcBef>
        <a:spcAft>
          <a:spcPct val="0"/>
        </a:spcAft>
        <a:defRPr sz="3600" b="1" spc="50">
          <a:ln w="11430"/>
          <a:gradFill>
            <a:gsLst>
              <a:gs pos="25000">
                <a:schemeClr val="accent2">
                  <a:satMod val="155000"/>
                </a:schemeClr>
              </a:gs>
              <a:gs pos="100000">
                <a:schemeClr val="accent2">
                  <a:shade val="45000"/>
                  <a:satMod val="165000"/>
                </a:schemeClr>
              </a:gs>
            </a:gsLst>
            <a:lin ang="5400000"/>
          </a:gradFill>
          <a:latin typeface="方正大黑简体" pitchFamily="65" charset="-122"/>
          <a:ea typeface="方正大黑简体" pitchFamily="65" charset="-122"/>
          <a:cs typeface="方正大黑简体"/>
        </a:defRPr>
      </a:lvl1pPr>
      <a:lvl2pPr algn="ctr" rtl="0" eaLnBrk="1" fontAlgn="base" hangingPunct="1">
        <a:spcBef>
          <a:spcPct val="0"/>
        </a:spcBef>
        <a:spcAft>
          <a:spcPct val="0"/>
        </a:spcAft>
        <a:defRPr sz="3600" b="1">
          <a:solidFill>
            <a:schemeClr val="tx1"/>
          </a:solidFill>
          <a:latin typeface="方正大黑简体"/>
          <a:ea typeface="方正大黑简体"/>
          <a:cs typeface="方正大黑简体"/>
        </a:defRPr>
      </a:lvl2pPr>
      <a:lvl3pPr algn="ctr" rtl="0" eaLnBrk="1" fontAlgn="base" hangingPunct="1">
        <a:spcBef>
          <a:spcPct val="0"/>
        </a:spcBef>
        <a:spcAft>
          <a:spcPct val="0"/>
        </a:spcAft>
        <a:defRPr sz="3600" b="1">
          <a:solidFill>
            <a:schemeClr val="tx1"/>
          </a:solidFill>
          <a:latin typeface="方正大黑简体"/>
          <a:ea typeface="方正大黑简体"/>
          <a:cs typeface="方正大黑简体"/>
        </a:defRPr>
      </a:lvl3pPr>
      <a:lvl4pPr algn="ctr" rtl="0" eaLnBrk="1" fontAlgn="base" hangingPunct="1">
        <a:spcBef>
          <a:spcPct val="0"/>
        </a:spcBef>
        <a:spcAft>
          <a:spcPct val="0"/>
        </a:spcAft>
        <a:defRPr sz="3600" b="1">
          <a:solidFill>
            <a:schemeClr val="tx1"/>
          </a:solidFill>
          <a:latin typeface="方正大黑简体"/>
          <a:ea typeface="方正大黑简体"/>
          <a:cs typeface="方正大黑简体"/>
        </a:defRPr>
      </a:lvl4pPr>
      <a:lvl5pPr algn="ctr" rtl="0" eaLnBrk="1" fontAlgn="base" hangingPunct="1">
        <a:spcBef>
          <a:spcPct val="0"/>
        </a:spcBef>
        <a:spcAft>
          <a:spcPct val="0"/>
        </a:spcAft>
        <a:defRPr sz="3600" b="1">
          <a:solidFill>
            <a:schemeClr val="tx1"/>
          </a:solidFill>
          <a:latin typeface="方正大黑简体"/>
          <a:ea typeface="方正大黑简体"/>
          <a:cs typeface="方正大黑简体"/>
        </a:defRPr>
      </a:lvl5pPr>
      <a:lvl6pPr marL="457200" algn="ctr" rtl="0" eaLnBrk="1" fontAlgn="base" hangingPunct="1">
        <a:spcBef>
          <a:spcPct val="0"/>
        </a:spcBef>
        <a:spcAft>
          <a:spcPct val="0"/>
        </a:spcAft>
        <a:defRPr sz="3600">
          <a:solidFill>
            <a:schemeClr val="tx2"/>
          </a:solidFill>
          <a:latin typeface="Arial" charset="0"/>
        </a:defRPr>
      </a:lvl6pPr>
      <a:lvl7pPr marL="914400" algn="ctr" rtl="0" eaLnBrk="1" fontAlgn="base" hangingPunct="1">
        <a:spcBef>
          <a:spcPct val="0"/>
        </a:spcBef>
        <a:spcAft>
          <a:spcPct val="0"/>
        </a:spcAft>
        <a:defRPr sz="3600">
          <a:solidFill>
            <a:schemeClr val="tx2"/>
          </a:solidFill>
          <a:latin typeface="Arial" charset="0"/>
        </a:defRPr>
      </a:lvl7pPr>
      <a:lvl8pPr marL="1371600" algn="ctr" rtl="0" eaLnBrk="1" fontAlgn="base" hangingPunct="1">
        <a:spcBef>
          <a:spcPct val="0"/>
        </a:spcBef>
        <a:spcAft>
          <a:spcPct val="0"/>
        </a:spcAft>
        <a:defRPr sz="3600">
          <a:solidFill>
            <a:schemeClr val="tx2"/>
          </a:solidFill>
          <a:latin typeface="Arial" charset="0"/>
        </a:defRPr>
      </a:lvl8pPr>
      <a:lvl9pPr marL="1828800" algn="ctr"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defRPr sz="3200" b="1" spc="50">
          <a:ln w="12700" cmpd="sng">
            <a:solidFill>
              <a:schemeClr val="accent6">
                <a:satMod val="120000"/>
                <a:shade val="80000"/>
              </a:schemeClr>
            </a:solidFill>
            <a:prstDash val="solid"/>
          </a:ln>
          <a:solidFill>
            <a:srgbClr val="FFFEFE"/>
          </a:solidFill>
          <a:effectLst>
            <a:glow rad="53100">
              <a:schemeClr val="accent6">
                <a:satMod val="180000"/>
                <a:alpha val="30000"/>
              </a:schemeClr>
            </a:glow>
          </a:effectLst>
          <a:latin typeface="方正大黑简体" pitchFamily="65" charset="-122"/>
          <a:ea typeface="方正大黑简体" pitchFamily="65" charset="-122"/>
          <a:cs typeface="方正大黑简体"/>
        </a:defRPr>
      </a:lvl1pPr>
      <a:lvl2pPr marL="742950" indent="-285750" algn="l" rtl="0" eaLnBrk="1" fontAlgn="base" hangingPunct="1">
        <a:spcBef>
          <a:spcPct val="20000"/>
        </a:spcBef>
        <a:spcAft>
          <a:spcPct val="0"/>
        </a:spcAft>
        <a:buClr>
          <a:schemeClr val="accent1"/>
        </a:buClr>
        <a:buFont typeface="Wingdings" pitchFamily="2" charset="2"/>
        <a:defRPr sz="3200" b="1" spc="50">
          <a:ln w="12700" cmpd="sng">
            <a:solidFill>
              <a:schemeClr val="accent6">
                <a:satMod val="120000"/>
                <a:shade val="80000"/>
              </a:schemeClr>
            </a:solidFill>
            <a:prstDash val="solid"/>
          </a:ln>
          <a:solidFill>
            <a:srgbClr val="FFFEFE"/>
          </a:solidFill>
          <a:effectLst>
            <a:glow rad="53100">
              <a:schemeClr val="accent6">
                <a:satMod val="180000"/>
                <a:alpha val="30000"/>
              </a:schemeClr>
            </a:glow>
          </a:effectLst>
          <a:latin typeface="方正大黑简体" pitchFamily="65" charset="-122"/>
          <a:ea typeface="方正大黑简体" pitchFamily="65" charset="-122"/>
          <a:cs typeface="方正大黑简体"/>
        </a:defRPr>
      </a:lvl2pPr>
      <a:lvl3pPr marL="1143000" indent="-228600" algn="l" rtl="0" eaLnBrk="1" fontAlgn="base" hangingPunct="1">
        <a:spcBef>
          <a:spcPct val="20000"/>
        </a:spcBef>
        <a:spcAft>
          <a:spcPct val="0"/>
        </a:spcAft>
        <a:buClr>
          <a:schemeClr val="tx1"/>
        </a:buClr>
        <a:defRPr sz="2800" b="1" spc="50">
          <a:ln w="12700" cmpd="sng">
            <a:solidFill>
              <a:schemeClr val="accent6">
                <a:satMod val="120000"/>
                <a:shade val="80000"/>
              </a:schemeClr>
            </a:solidFill>
            <a:prstDash val="solid"/>
          </a:ln>
          <a:solidFill>
            <a:srgbClr val="FFFEFE"/>
          </a:solidFill>
          <a:effectLst>
            <a:glow rad="53100">
              <a:schemeClr val="accent6">
                <a:satMod val="180000"/>
                <a:alpha val="30000"/>
              </a:schemeClr>
            </a:glow>
          </a:effectLst>
          <a:latin typeface="方正大黑简体" pitchFamily="65" charset="-122"/>
          <a:ea typeface="方正大黑简体" pitchFamily="65" charset="-122"/>
          <a:cs typeface="方正大黑简体"/>
        </a:defRPr>
      </a:lvl3pPr>
      <a:lvl4pPr marL="1600200" indent="-228600" algn="l" rtl="0" eaLnBrk="1" fontAlgn="base" hangingPunct="1">
        <a:spcBef>
          <a:spcPct val="20000"/>
        </a:spcBef>
        <a:spcAft>
          <a:spcPct val="0"/>
        </a:spcAft>
        <a:defRPr sz="2400" b="1" spc="50">
          <a:ln w="12700" cmpd="sng">
            <a:solidFill>
              <a:schemeClr val="accent6">
                <a:satMod val="120000"/>
                <a:shade val="80000"/>
              </a:schemeClr>
            </a:solidFill>
            <a:prstDash val="solid"/>
          </a:ln>
          <a:solidFill>
            <a:srgbClr val="FFFEFE"/>
          </a:solidFill>
          <a:effectLst>
            <a:glow rad="53100">
              <a:schemeClr val="accent6">
                <a:satMod val="180000"/>
                <a:alpha val="30000"/>
              </a:schemeClr>
            </a:glow>
          </a:effectLst>
          <a:latin typeface="方正大黑简体" pitchFamily="65" charset="-122"/>
          <a:ea typeface="方正大黑简体" pitchFamily="65" charset="-122"/>
          <a:cs typeface="方正大黑简体"/>
        </a:defRPr>
      </a:lvl4pPr>
      <a:lvl5pPr marL="2057400" indent="-228600" algn="l" rtl="0" eaLnBrk="1" fontAlgn="base" hangingPunct="1">
        <a:spcBef>
          <a:spcPct val="20000"/>
        </a:spcBef>
        <a:spcAft>
          <a:spcPct val="0"/>
        </a:spcAft>
        <a:defRPr sz="2400" b="1" spc="50">
          <a:ln w="12700" cmpd="sng">
            <a:solidFill>
              <a:schemeClr val="accent6">
                <a:satMod val="120000"/>
                <a:shade val="80000"/>
              </a:schemeClr>
            </a:solidFill>
            <a:prstDash val="solid"/>
          </a:ln>
          <a:solidFill>
            <a:srgbClr val="FFFEFE"/>
          </a:solidFill>
          <a:effectLst>
            <a:glow rad="53100">
              <a:schemeClr val="accent6">
                <a:satMod val="180000"/>
                <a:alpha val="30000"/>
              </a:schemeClr>
            </a:glow>
          </a:effectLst>
          <a:latin typeface="方正大黑简体" pitchFamily="65" charset="-122"/>
          <a:ea typeface="方正大黑简体" pitchFamily="65" charset="-122"/>
          <a:cs typeface="方正大黑简体"/>
        </a:defRPr>
      </a:lvl5pPr>
      <a:lvl6pPr marL="2514600" indent="-228600" algn="l" rtl="0" eaLnBrk="1" fontAlgn="base" hangingPunct="1">
        <a:spcBef>
          <a:spcPct val="20000"/>
        </a:spcBef>
        <a:spcAft>
          <a:spcPct val="0"/>
        </a:spcAft>
        <a:buChar char="»"/>
        <a:defRPr sz="2000">
          <a:solidFill>
            <a:schemeClr val="tx1"/>
          </a:solidFill>
          <a:latin typeface="+mj-lt"/>
        </a:defRPr>
      </a:lvl6pPr>
      <a:lvl7pPr marL="2971800" indent="-228600" algn="l" rtl="0" eaLnBrk="1" fontAlgn="base" hangingPunct="1">
        <a:spcBef>
          <a:spcPct val="20000"/>
        </a:spcBef>
        <a:spcAft>
          <a:spcPct val="0"/>
        </a:spcAft>
        <a:buChar char="»"/>
        <a:defRPr sz="2000">
          <a:solidFill>
            <a:schemeClr val="tx1"/>
          </a:solidFill>
          <a:latin typeface="+mj-lt"/>
        </a:defRPr>
      </a:lvl7pPr>
      <a:lvl8pPr marL="3429000" indent="-228600" algn="l" rtl="0" eaLnBrk="1" fontAlgn="base" hangingPunct="1">
        <a:spcBef>
          <a:spcPct val="20000"/>
        </a:spcBef>
        <a:spcAft>
          <a:spcPct val="0"/>
        </a:spcAft>
        <a:buChar char="»"/>
        <a:defRPr sz="2000">
          <a:solidFill>
            <a:schemeClr val="tx1"/>
          </a:solidFill>
          <a:latin typeface="+mj-lt"/>
        </a:defRPr>
      </a:lvl8pPr>
      <a:lvl9pPr marL="3886200" indent="-228600" algn="l" rtl="0" eaLnBrk="1" fontAlgn="base" hangingPunct="1">
        <a:spcBef>
          <a:spcPct val="20000"/>
        </a:spcBef>
        <a:spcAft>
          <a:spcPct val="0"/>
        </a:spcAft>
        <a:buChar char="»"/>
        <a:defRPr sz="2000">
          <a:solidFill>
            <a:schemeClr val="tx1"/>
          </a:solidFill>
          <a:latin typeface="+mj-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052" name="矩形 3"/>
          <p:cNvSpPr>
            <a:spLocks noGrp="1" noChangeArrowheads="1"/>
          </p:cNvSpPr>
          <p:nvPr>
            <p:ph type="body" idx="1"/>
          </p:nvPr>
        </p:nvSpPr>
        <p:spPr bwMode="auto">
          <a:xfrm>
            <a:off x="533400" y="1371600"/>
            <a:ext cx="8229600" cy="524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1028" name="矩形 4"/>
          <p:cNvSpPr>
            <a:spLocks noGrp="1" noChangeArrowheads="1"/>
          </p:cNvSpPr>
          <p:nvPr>
            <p:ph type="dt" sz="half" idx="2"/>
          </p:nvPr>
        </p:nvSpPr>
        <p:spPr bwMode="auto">
          <a:xfrm>
            <a:off x="457200" y="6400800"/>
            <a:ext cx="21336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B1E2FB"/>
                </a:solidFill>
                <a:latin typeface="Arial" charset="0"/>
                <a:ea typeface="宋体" charset="-122"/>
                <a:cs typeface="+mn-cs"/>
              </a:defRPr>
            </a:lvl1pPr>
          </a:lstStyle>
          <a:p>
            <a:pPr>
              <a:defRPr/>
            </a:pPr>
            <a:endParaRPr lang="en-US" altLang="zh-CN" dirty="0"/>
          </a:p>
        </p:txBody>
      </p:sp>
      <p:sp>
        <p:nvSpPr>
          <p:cNvPr id="1029" name="矩形 5"/>
          <p:cNvSpPr>
            <a:spLocks noGrp="1" noChangeArrowheads="1"/>
          </p:cNvSpPr>
          <p:nvPr>
            <p:ph type="ftr" sz="quarter" idx="3"/>
          </p:nvPr>
        </p:nvSpPr>
        <p:spPr bwMode="auto">
          <a:xfrm>
            <a:off x="3124200" y="6400800"/>
            <a:ext cx="28956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B1E2FB"/>
                </a:solidFill>
                <a:latin typeface="Arial" charset="0"/>
                <a:ea typeface="宋体" charset="-122"/>
                <a:cs typeface="+mn-cs"/>
              </a:defRPr>
            </a:lvl1pPr>
          </a:lstStyle>
          <a:p>
            <a:pPr>
              <a:defRPr/>
            </a:pPr>
            <a:endParaRPr lang="en-US" altLang="zh-CN" dirty="0"/>
          </a:p>
        </p:txBody>
      </p:sp>
      <p:sp>
        <p:nvSpPr>
          <p:cNvPr id="1030" name="矩形 6"/>
          <p:cNvSpPr>
            <a:spLocks noGrp="1" noChangeArrowheads="1"/>
          </p:cNvSpPr>
          <p:nvPr>
            <p:ph type="sldNum" sz="quarter" idx="4"/>
          </p:nvPr>
        </p:nvSpPr>
        <p:spPr bwMode="auto">
          <a:xfrm>
            <a:off x="6553200" y="6400800"/>
            <a:ext cx="21336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B1E2FB"/>
                </a:solidFill>
                <a:latin typeface="Arial" charset="0"/>
                <a:ea typeface="宋体" charset="-122"/>
                <a:cs typeface="+mn-cs"/>
              </a:defRPr>
            </a:lvl1pPr>
          </a:lstStyle>
          <a:p>
            <a:pPr>
              <a:defRPr/>
            </a:pPr>
            <a:fld id="{E8E32B22-70E5-44E6-B691-AF06B4C2CF6E}" type="slidenum">
              <a:rPr lang="en-US" altLang="zh-CN"/>
              <a:pPr>
                <a:defRPr/>
              </a:pPr>
              <a:t>‹#›</a:t>
            </a:fld>
            <a:endParaRPr lang="en-US" altLang="zh-CN" dirty="0"/>
          </a:p>
        </p:txBody>
      </p:sp>
      <p:sp>
        <p:nvSpPr>
          <p:cNvPr id="2056" name="矩形 2"/>
          <p:cNvSpPr>
            <a:spLocks noGrp="1" noChangeArrowheads="1"/>
          </p:cNvSpPr>
          <p:nvPr>
            <p:ph type="title"/>
          </p:nvPr>
        </p:nvSpPr>
        <p:spPr bwMode="auto">
          <a:xfrm>
            <a:off x="1066800" y="533400"/>
            <a:ext cx="73914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Tree>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725" r:id="rId14"/>
  </p:sldLayoutIdLst>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charset="0"/>
        </a:defRPr>
      </a:lvl2pPr>
      <a:lvl3pPr algn="ctr" rtl="0" eaLnBrk="1" fontAlgn="base" hangingPunct="1">
        <a:spcBef>
          <a:spcPct val="0"/>
        </a:spcBef>
        <a:spcAft>
          <a:spcPct val="0"/>
        </a:spcAft>
        <a:defRPr sz="3600">
          <a:solidFill>
            <a:schemeClr val="tx2"/>
          </a:solidFill>
          <a:latin typeface="Arial" charset="0"/>
        </a:defRPr>
      </a:lvl3pPr>
      <a:lvl4pPr algn="ctr" rtl="0" eaLnBrk="1" fontAlgn="base" hangingPunct="1">
        <a:spcBef>
          <a:spcPct val="0"/>
        </a:spcBef>
        <a:spcAft>
          <a:spcPct val="0"/>
        </a:spcAft>
        <a:defRPr sz="3600">
          <a:solidFill>
            <a:schemeClr val="tx2"/>
          </a:solidFill>
          <a:latin typeface="Arial" charset="0"/>
        </a:defRPr>
      </a:lvl4pPr>
      <a:lvl5pPr algn="ctr" rtl="0" eaLnBrk="1" fontAlgn="base" hangingPunct="1">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3600">
          <a:solidFill>
            <a:schemeClr val="tx2"/>
          </a:solidFill>
          <a:latin typeface="Arial" charset="0"/>
        </a:defRPr>
      </a:lvl6pPr>
      <a:lvl7pPr marL="914400" algn="ctr" rtl="0" eaLnBrk="1" fontAlgn="base" hangingPunct="1">
        <a:spcBef>
          <a:spcPct val="0"/>
        </a:spcBef>
        <a:spcAft>
          <a:spcPct val="0"/>
        </a:spcAft>
        <a:defRPr sz="3600">
          <a:solidFill>
            <a:schemeClr val="tx2"/>
          </a:solidFill>
          <a:latin typeface="Arial" charset="0"/>
        </a:defRPr>
      </a:lvl7pPr>
      <a:lvl8pPr marL="1371600" algn="ctr" rtl="0" eaLnBrk="1" fontAlgn="base" hangingPunct="1">
        <a:spcBef>
          <a:spcPct val="0"/>
        </a:spcBef>
        <a:spcAft>
          <a:spcPct val="0"/>
        </a:spcAft>
        <a:defRPr sz="3600">
          <a:solidFill>
            <a:schemeClr val="tx2"/>
          </a:solidFill>
          <a:latin typeface="Arial" charset="0"/>
        </a:defRPr>
      </a:lvl8pPr>
      <a:lvl9pPr marL="1828800" algn="ctr"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j-lt"/>
        </a:defRPr>
      </a:lvl2pPr>
      <a:lvl3pPr marL="1143000" indent="-228600" algn="l" rtl="0" eaLnBrk="1" fontAlgn="base" hangingPunct="1">
        <a:spcBef>
          <a:spcPct val="20000"/>
        </a:spcBef>
        <a:spcAft>
          <a:spcPct val="0"/>
        </a:spcAft>
        <a:buClr>
          <a:schemeClr val="tx1"/>
        </a:buClr>
        <a:buChar char="•"/>
        <a:defRPr sz="2400">
          <a:solidFill>
            <a:schemeClr val="tx1"/>
          </a:solidFill>
          <a:latin typeface="+mj-lt"/>
        </a:defRPr>
      </a:lvl3pPr>
      <a:lvl4pPr marL="1600200" indent="-228600" algn="l" rtl="0" eaLnBrk="1" fontAlgn="base" hangingPunct="1">
        <a:spcBef>
          <a:spcPct val="20000"/>
        </a:spcBef>
        <a:spcAft>
          <a:spcPct val="0"/>
        </a:spcAft>
        <a:buChar char="–"/>
        <a:defRPr sz="2000">
          <a:solidFill>
            <a:schemeClr val="tx1"/>
          </a:solidFill>
          <a:latin typeface="+mj-lt"/>
        </a:defRPr>
      </a:lvl4pPr>
      <a:lvl5pPr marL="2057400" indent="-228600" algn="l" rtl="0" eaLnBrk="1" fontAlgn="base" hangingPunct="1">
        <a:spcBef>
          <a:spcPct val="20000"/>
        </a:spcBef>
        <a:spcAft>
          <a:spcPct val="0"/>
        </a:spcAft>
        <a:buChar char="»"/>
        <a:defRPr sz="2000">
          <a:solidFill>
            <a:schemeClr val="tx1"/>
          </a:solidFill>
          <a:latin typeface="+mj-lt"/>
        </a:defRPr>
      </a:lvl5pPr>
      <a:lvl6pPr marL="2514600" indent="-228600" algn="l" rtl="0" eaLnBrk="1" fontAlgn="base" hangingPunct="1">
        <a:spcBef>
          <a:spcPct val="20000"/>
        </a:spcBef>
        <a:spcAft>
          <a:spcPct val="0"/>
        </a:spcAft>
        <a:buChar char="»"/>
        <a:defRPr sz="2000">
          <a:solidFill>
            <a:schemeClr val="tx1"/>
          </a:solidFill>
          <a:latin typeface="+mj-lt"/>
        </a:defRPr>
      </a:lvl6pPr>
      <a:lvl7pPr marL="2971800" indent="-228600" algn="l" rtl="0" eaLnBrk="1" fontAlgn="base" hangingPunct="1">
        <a:spcBef>
          <a:spcPct val="20000"/>
        </a:spcBef>
        <a:spcAft>
          <a:spcPct val="0"/>
        </a:spcAft>
        <a:buChar char="»"/>
        <a:defRPr sz="2000">
          <a:solidFill>
            <a:schemeClr val="tx1"/>
          </a:solidFill>
          <a:latin typeface="+mj-lt"/>
        </a:defRPr>
      </a:lvl7pPr>
      <a:lvl8pPr marL="3429000" indent="-228600" algn="l" rtl="0" eaLnBrk="1" fontAlgn="base" hangingPunct="1">
        <a:spcBef>
          <a:spcPct val="20000"/>
        </a:spcBef>
        <a:spcAft>
          <a:spcPct val="0"/>
        </a:spcAft>
        <a:buChar char="»"/>
        <a:defRPr sz="2000">
          <a:solidFill>
            <a:schemeClr val="tx1"/>
          </a:solidFill>
          <a:latin typeface="+mj-lt"/>
        </a:defRPr>
      </a:lvl8pPr>
      <a:lvl9pPr marL="3886200" indent="-228600" algn="l" rtl="0" eaLnBrk="1" fontAlgn="base" hangingPunct="1">
        <a:spcBef>
          <a:spcPct val="20000"/>
        </a:spcBef>
        <a:spcAft>
          <a:spcPct val="0"/>
        </a:spcAft>
        <a:buChar char="»"/>
        <a:defRPr sz="2000">
          <a:solidFill>
            <a:schemeClr val="tx1"/>
          </a:solidFill>
          <a:latin typeface="+mj-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5.xml"/><Relationship Id="rId7"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microsoft.com/office/2007/relationships/diagramDrawing" Target="../diagrams/drawing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9.jpeg"/><Relationship Id="rId7" Type="http://schemas.openxmlformats.org/officeDocument/2006/relationships/diagramColors" Target="../diagrams/colors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microsoft.com/office/2007/relationships/diagramDrawing" Target="../diagrams/drawing6.xml"/></Relationships>
</file>

<file path=ppt/slides/_rels/slide2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7.xml"/><Relationship Id="rId7"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microsoft.com/office/2007/relationships/diagramDrawing" Target="../diagrams/drawing7.xml"/></Relationships>
</file>

<file path=ppt/slides/_rels/slide2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3.jpeg"/><Relationship Id="rId7" Type="http://schemas.openxmlformats.org/officeDocument/2006/relationships/diagramColors" Target="../diagrams/colors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microsoft.com/office/2007/relationships/diagramDrawing" Target="../diagrams/drawing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4282" y="428604"/>
            <a:ext cx="8715436" cy="5248275"/>
          </a:xfrm>
        </p:spPr>
        <p:txBody>
          <a:bodyPr/>
          <a:lstStyle/>
          <a:p>
            <a:endParaRPr lang="en-US" altLang="zh-CN" dirty="0" smtClean="0"/>
          </a:p>
          <a:p>
            <a:endParaRPr lang="en-US" altLang="zh-CN" b="0" dirty="0" smtClean="0"/>
          </a:p>
          <a:p>
            <a:pPr algn="ctr"/>
            <a:r>
              <a:rPr lang="zh-CN" altLang="zh-CN" sz="4800" dirty="0" smtClean="0"/>
              <a:t>Traffic </a:t>
            </a:r>
            <a:r>
              <a:rPr lang="zh-CN" altLang="zh-CN" sz="4800" dirty="0" smtClean="0"/>
              <a:t>response </a:t>
            </a:r>
            <a:endParaRPr lang="en-US" altLang="zh-CN" sz="4800" dirty="0" smtClean="0"/>
          </a:p>
          <a:p>
            <a:pPr algn="ctr"/>
            <a:r>
              <a:rPr lang="zh-CN" altLang="zh-CN" sz="4800" dirty="0" smtClean="0"/>
              <a:t>to </a:t>
            </a:r>
            <a:r>
              <a:rPr lang="zh-CN" altLang="zh-CN" sz="4800" dirty="0" smtClean="0"/>
              <a:t>public health </a:t>
            </a:r>
            <a:r>
              <a:rPr lang="zh-CN" altLang="zh-CN" sz="4800" dirty="0" smtClean="0"/>
              <a:t>emergencies</a:t>
            </a:r>
            <a:endParaRPr lang="en-US" altLang="zh-CN" sz="4800" dirty="0" smtClean="0"/>
          </a:p>
          <a:p>
            <a:pPr algn="ctr"/>
            <a:endParaRPr lang="en-US" altLang="zh-CN" sz="4000" dirty="0" smtClean="0"/>
          </a:p>
          <a:p>
            <a:pPr algn="ctr"/>
            <a:endParaRPr lang="en-US" altLang="zh-CN" sz="4000" dirty="0" smtClean="0"/>
          </a:p>
          <a:p>
            <a:pPr algn="ctr"/>
            <a:r>
              <a:rPr lang="en-US" altLang="zh-CN" sz="2400" dirty="0" smtClean="0"/>
              <a:t>Department of Safety Supervision MOT China</a:t>
            </a:r>
            <a:endParaRPr lang="en-US" altLang="zh-CN" sz="2000" dirty="0" smtClean="0"/>
          </a:p>
          <a:p>
            <a:pPr algn="ctr"/>
            <a:endParaRPr lang="en-US" altLang="zh-CN" sz="4000" dirty="0" smtClean="0"/>
          </a:p>
          <a:p>
            <a:pPr algn="ctr"/>
            <a:endParaRPr lang="en-US" altLang="zh-CN" sz="4000" dirty="0" smtClean="0"/>
          </a:p>
          <a:p>
            <a:pPr algn="ctr"/>
            <a:endParaRPr lang="zh-CN" altLang="zh-CN" sz="4000" dirty="0" smtClean="0"/>
          </a:p>
          <a:p>
            <a:pPr algn="ctr"/>
            <a:endParaRPr lang="zh-CN" altLang="en-US" sz="4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solidFill>
                  <a:srgbClr val="FFFF00"/>
                </a:solidFill>
              </a:rPr>
              <a:t/>
            </a:r>
            <a:br>
              <a:rPr lang="en-US" altLang="zh-CN" dirty="0" smtClean="0">
                <a:solidFill>
                  <a:srgbClr val="FFFF00"/>
                </a:solidFill>
              </a:rPr>
            </a:br>
            <a:r>
              <a:rPr lang="zh-CN" altLang="en-US" dirty="0" smtClean="0">
                <a:solidFill>
                  <a:srgbClr val="FFFF00"/>
                </a:solidFill>
                <a:latin typeface="宋体"/>
                <a:ea typeface="宋体"/>
              </a:rPr>
              <a:t>Ⅲ</a:t>
            </a:r>
            <a:r>
              <a:rPr lang="zh-CN" altLang="en-US" dirty="0" smtClean="0">
                <a:solidFill>
                  <a:srgbClr val="FFFF00"/>
                </a:solidFill>
              </a:rPr>
              <a:t> </a:t>
            </a:r>
            <a:r>
              <a:rPr lang="en-US" altLang="zh-CN" dirty="0" smtClean="0">
                <a:solidFill>
                  <a:srgbClr val="FFFF00"/>
                </a:solidFill>
              </a:rPr>
              <a:t>. Emergency Disposal</a:t>
            </a:r>
            <a:endParaRPr lang="zh-CN" altLang="en-US" dirty="0">
              <a:solidFill>
                <a:srgbClr val="FFFF00"/>
              </a:solidFill>
            </a:endParaRPr>
          </a:p>
        </p:txBody>
      </p:sp>
      <p:sp>
        <p:nvSpPr>
          <p:cNvPr id="3" name="内容占位符 2"/>
          <p:cNvSpPr>
            <a:spLocks noGrp="1"/>
          </p:cNvSpPr>
          <p:nvPr>
            <p:ph idx="1"/>
          </p:nvPr>
        </p:nvSpPr>
        <p:spPr/>
        <p:txBody>
          <a:bodyPr/>
          <a:lstStyle/>
          <a:p>
            <a:endParaRPr lang="en-US" altLang="zh-CN" dirty="0" smtClean="0"/>
          </a:p>
          <a:p>
            <a:endParaRPr lang="en-US" altLang="zh-CN" sz="1800" dirty="0" smtClean="0"/>
          </a:p>
          <a:p>
            <a:r>
              <a:rPr lang="en-US" altLang="zh-CN" sz="2400" dirty="0" smtClean="0">
                <a:latin typeface="宋体"/>
                <a:ea typeface="宋体"/>
              </a:rPr>
              <a:t>Ⅰ.</a:t>
            </a:r>
            <a:r>
              <a:rPr lang="zh-CN" altLang="en-US" sz="2400" dirty="0" smtClean="0"/>
              <a:t>The principles of emergency response </a:t>
            </a:r>
            <a:r>
              <a:rPr lang="en-US" altLang="zh-CN" sz="2400" dirty="0" smtClean="0"/>
              <a:t>are</a:t>
            </a:r>
            <a:r>
              <a:rPr lang="zh-CN" altLang="en-US" sz="2400" dirty="0" smtClean="0"/>
              <a:t>:</a:t>
            </a:r>
            <a:endParaRPr lang="en-US" altLang="zh-CN" sz="2400" dirty="0" smtClean="0"/>
          </a:p>
          <a:p>
            <a:r>
              <a:rPr lang="en-US" sz="2400" dirty="0" smtClean="0"/>
              <a:t>To maximize the control</a:t>
            </a:r>
            <a:r>
              <a:rPr lang="zh-CN" altLang="en-US" sz="2400" dirty="0" smtClean="0"/>
              <a:t> </a:t>
            </a:r>
            <a:r>
              <a:rPr lang="en-US" altLang="zh-CN" sz="2400" dirty="0" smtClean="0"/>
              <a:t>of </a:t>
            </a:r>
            <a:r>
              <a:rPr lang="zh-CN" altLang="en-US" sz="2400" dirty="0" smtClean="0"/>
              <a:t>t</a:t>
            </a:r>
            <a:r>
              <a:rPr lang="en-US" sz="2400" dirty="0" smtClean="0"/>
              <a:t>he spread</a:t>
            </a:r>
            <a:r>
              <a:rPr lang="zh-CN" altLang="en-US" sz="2400" dirty="0" smtClean="0"/>
              <a:t> and </a:t>
            </a:r>
            <a:r>
              <a:rPr lang="en-US" sz="2400" dirty="0" smtClean="0"/>
              <a:t>proliferation</a:t>
            </a:r>
            <a:r>
              <a:rPr lang="zh-CN" altLang="en-US" sz="2400" dirty="0" smtClean="0"/>
              <a:t> </a:t>
            </a:r>
            <a:r>
              <a:rPr lang="en-US" sz="2400" dirty="0" smtClean="0"/>
              <a:t>of</a:t>
            </a:r>
            <a:r>
              <a:rPr lang="zh-CN" altLang="en-US" sz="2400" dirty="0" smtClean="0"/>
              <a:t> </a:t>
            </a:r>
            <a:r>
              <a:rPr lang="en-US" sz="2400" dirty="0" smtClean="0"/>
              <a:t>quarantine infectious disease.</a:t>
            </a:r>
          </a:p>
          <a:p>
            <a:r>
              <a:rPr lang="en-US" sz="2400" dirty="0" smtClean="0"/>
              <a:t>And</a:t>
            </a:r>
          </a:p>
          <a:p>
            <a:r>
              <a:rPr lang="en-US" sz="2400" dirty="0" smtClean="0"/>
              <a:t>To minimize </a:t>
            </a:r>
            <a:r>
              <a:rPr lang="en-US" altLang="zh-CN" sz="2400" dirty="0" smtClean="0"/>
              <a:t>the </a:t>
            </a:r>
            <a:r>
              <a:rPr lang="zh-CN" altLang="en-US" sz="2400" dirty="0" smtClean="0"/>
              <a:t>interference with the development of transportation and social economy</a:t>
            </a:r>
            <a:r>
              <a:rPr lang="en-US" altLang="zh-CN" sz="2400" dirty="0" smtClean="0"/>
              <a:t>.</a:t>
            </a:r>
            <a:endParaRPr lang="zh-CN" altLang="en-US" sz="2400" dirty="0" smtClean="0"/>
          </a:p>
          <a:p>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solidFill>
                  <a:srgbClr val="FFFF00"/>
                </a:solidFill>
              </a:rPr>
              <a:t/>
            </a:r>
            <a:br>
              <a:rPr lang="en-US" altLang="zh-CN" dirty="0" smtClean="0">
                <a:solidFill>
                  <a:srgbClr val="FFFF00"/>
                </a:solidFill>
              </a:rPr>
            </a:br>
            <a:r>
              <a:rPr lang="zh-CN" altLang="en-US" dirty="0" smtClean="0">
                <a:solidFill>
                  <a:srgbClr val="FFFF00"/>
                </a:solidFill>
                <a:latin typeface="宋体"/>
                <a:ea typeface="宋体"/>
              </a:rPr>
              <a:t>Ⅲ</a:t>
            </a:r>
            <a:r>
              <a:rPr lang="zh-CN" altLang="en-US" dirty="0" smtClean="0">
                <a:solidFill>
                  <a:srgbClr val="FFFF00"/>
                </a:solidFill>
              </a:rPr>
              <a:t> </a:t>
            </a:r>
            <a:r>
              <a:rPr lang="en-US" altLang="zh-CN" dirty="0" smtClean="0">
                <a:solidFill>
                  <a:srgbClr val="FFFF00"/>
                </a:solidFill>
              </a:rPr>
              <a:t>. Emergency Disposal</a:t>
            </a:r>
            <a:endParaRPr lang="zh-CN" altLang="en-US" dirty="0">
              <a:solidFill>
                <a:srgbClr val="FFFF00"/>
              </a:solidFill>
            </a:endParaRPr>
          </a:p>
        </p:txBody>
      </p:sp>
      <p:sp>
        <p:nvSpPr>
          <p:cNvPr id="3" name="内容占位符 2"/>
          <p:cNvSpPr>
            <a:spLocks noGrp="1"/>
          </p:cNvSpPr>
          <p:nvPr>
            <p:ph idx="1"/>
          </p:nvPr>
        </p:nvSpPr>
        <p:spPr/>
        <p:txBody>
          <a:bodyPr/>
          <a:lstStyle/>
          <a:p>
            <a:r>
              <a:rPr lang="en-US" sz="1800" dirty="0" err="1" smtClean="0">
                <a:latin typeface="宋体"/>
                <a:ea typeface="宋体"/>
              </a:rPr>
              <a:t>Ⅱ.</a:t>
            </a:r>
            <a:r>
              <a:rPr lang="en-US" sz="1800" dirty="0" err="1" smtClean="0">
                <a:latin typeface="+mj-lt"/>
                <a:ea typeface="宋体"/>
              </a:rPr>
              <a:t>The</a:t>
            </a:r>
            <a:r>
              <a:rPr lang="en-US" sz="1800" dirty="0" smtClean="0">
                <a:latin typeface="+mj-lt"/>
                <a:ea typeface="宋体"/>
              </a:rPr>
              <a:t> </a:t>
            </a:r>
            <a:r>
              <a:rPr lang="en-US" sz="1800" dirty="0" smtClean="0">
                <a:latin typeface="+mj-lt"/>
                <a:ea typeface="宋体"/>
              </a:rPr>
              <a:t>organizational structure and relationship of emergency disposals</a:t>
            </a:r>
            <a:r>
              <a:rPr lang="zh-CN" altLang="en-US" sz="1800" dirty="0" smtClean="0"/>
              <a:t>：</a:t>
            </a:r>
            <a:endParaRPr lang="en-US" altLang="zh-CN" sz="1800" dirty="0" smtClean="0"/>
          </a:p>
          <a:p>
            <a:endParaRPr lang="en-US" altLang="zh-CN" dirty="0" smtClean="0"/>
          </a:p>
          <a:p>
            <a:endParaRPr lang="en-US" altLang="zh-CN" dirty="0" smtClean="0"/>
          </a:p>
          <a:p>
            <a:endParaRPr lang="en-US" altLang="zh-CN" dirty="0" smtClean="0"/>
          </a:p>
        </p:txBody>
      </p:sp>
      <p:sp>
        <p:nvSpPr>
          <p:cNvPr id="4" name="圆角矩形 3"/>
          <p:cNvSpPr/>
          <p:nvPr/>
        </p:nvSpPr>
        <p:spPr>
          <a:xfrm>
            <a:off x="2857488" y="2928934"/>
            <a:ext cx="264320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t>Temporary </a:t>
            </a:r>
            <a:r>
              <a:rPr lang="en-US" altLang="zh-CN" sz="1400" dirty="0" smtClean="0"/>
              <a:t>communications health quarantine command organization</a:t>
            </a:r>
            <a:endParaRPr lang="zh-CN" altLang="en-US" sz="3600" b="1" dirty="0"/>
          </a:p>
        </p:txBody>
      </p:sp>
      <p:sp>
        <p:nvSpPr>
          <p:cNvPr id="5" name="圆角矩形 4"/>
          <p:cNvSpPr/>
          <p:nvPr/>
        </p:nvSpPr>
        <p:spPr>
          <a:xfrm>
            <a:off x="2857488" y="1928802"/>
            <a:ext cx="2643206"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b="1" dirty="0" smtClean="0"/>
          </a:p>
          <a:p>
            <a:pPr algn="ctr"/>
            <a:r>
              <a:rPr lang="zh-CN" altLang="zh-CN" sz="1400" b="1" dirty="0" smtClean="0"/>
              <a:t>Central / </a:t>
            </a:r>
            <a:r>
              <a:rPr lang="en-US" altLang="zh-CN" sz="1400" b="1" dirty="0" smtClean="0"/>
              <a:t>L</a:t>
            </a:r>
            <a:r>
              <a:rPr lang="zh-CN" altLang="zh-CN" sz="1400" b="1" dirty="0" smtClean="0"/>
              <a:t>ocal </a:t>
            </a:r>
            <a:r>
              <a:rPr lang="en-US" altLang="zh-CN" sz="1400" b="1" dirty="0" smtClean="0"/>
              <a:t>G</a:t>
            </a:r>
            <a:r>
              <a:rPr lang="zh-CN" altLang="zh-CN" sz="1400" b="1" dirty="0" smtClean="0"/>
              <a:t>overnment</a:t>
            </a:r>
          </a:p>
          <a:p>
            <a:pPr algn="ctr"/>
            <a:endParaRPr lang="zh-CN" altLang="en-US" sz="2000" b="1" dirty="0"/>
          </a:p>
        </p:txBody>
      </p:sp>
      <p:sp>
        <p:nvSpPr>
          <p:cNvPr id="8" name="圆角矩形 7"/>
          <p:cNvSpPr/>
          <p:nvPr/>
        </p:nvSpPr>
        <p:spPr>
          <a:xfrm>
            <a:off x="500066" y="4572008"/>
            <a:ext cx="1214414"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smtClean="0"/>
          </a:p>
          <a:p>
            <a:pPr algn="ctr"/>
            <a:r>
              <a:rPr lang="zh-CN" altLang="zh-CN" sz="1000" dirty="0" smtClean="0"/>
              <a:t> </a:t>
            </a:r>
            <a:r>
              <a:rPr lang="en-US" altLang="zh-CN" sz="1600" dirty="0" smtClean="0"/>
              <a:t>H</a:t>
            </a:r>
            <a:r>
              <a:rPr lang="zh-CN" altLang="zh-CN" sz="1600" dirty="0" smtClean="0"/>
              <a:t>ealth sector</a:t>
            </a:r>
            <a:endParaRPr lang="zh-CN" altLang="zh-CN" sz="1000" dirty="0" smtClean="0"/>
          </a:p>
          <a:p>
            <a:pPr algn="ctr"/>
            <a:endParaRPr lang="zh-CN" altLang="en-US" sz="1400" dirty="0"/>
          </a:p>
        </p:txBody>
      </p:sp>
      <p:sp>
        <p:nvSpPr>
          <p:cNvPr id="9" name="圆角矩形 8"/>
          <p:cNvSpPr/>
          <p:nvPr/>
        </p:nvSpPr>
        <p:spPr>
          <a:xfrm>
            <a:off x="1857356" y="4572008"/>
            <a:ext cx="1428760"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t>A</a:t>
            </a:r>
            <a:r>
              <a:rPr lang="zh-CN" altLang="zh-CN" sz="1400" dirty="0" smtClean="0"/>
              <a:t>gricultural </a:t>
            </a:r>
            <a:r>
              <a:rPr lang="zh-CN" altLang="zh-CN" sz="1400" dirty="0" smtClean="0"/>
              <a:t>sector</a:t>
            </a:r>
            <a:endParaRPr lang="zh-CN" altLang="en-US" sz="1000" dirty="0"/>
          </a:p>
        </p:txBody>
      </p:sp>
      <p:sp>
        <p:nvSpPr>
          <p:cNvPr id="10" name="圆角矩形 9"/>
          <p:cNvSpPr/>
          <p:nvPr/>
        </p:nvSpPr>
        <p:spPr>
          <a:xfrm>
            <a:off x="3428992" y="4572008"/>
            <a:ext cx="1285884"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400" dirty="0" smtClean="0"/>
              <a:t>Transport sector</a:t>
            </a:r>
            <a:endParaRPr lang="zh-CN" altLang="en-US" dirty="0"/>
          </a:p>
        </p:txBody>
      </p:sp>
      <p:sp>
        <p:nvSpPr>
          <p:cNvPr id="11" name="圆角矩形 10"/>
          <p:cNvSpPr/>
          <p:nvPr/>
        </p:nvSpPr>
        <p:spPr>
          <a:xfrm>
            <a:off x="4857752" y="4572008"/>
            <a:ext cx="1571636"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smtClean="0"/>
          </a:p>
          <a:p>
            <a:pPr algn="ctr"/>
            <a:r>
              <a:rPr lang="en-US" altLang="zh-CN" sz="1200" dirty="0" smtClean="0"/>
              <a:t>Quality supervision department</a:t>
            </a:r>
          </a:p>
          <a:p>
            <a:pPr algn="ctr"/>
            <a:endParaRPr lang="zh-CN" altLang="en-US" dirty="0"/>
          </a:p>
        </p:txBody>
      </p:sp>
      <p:sp>
        <p:nvSpPr>
          <p:cNvPr id="14" name="圆角矩形 13"/>
          <p:cNvSpPr/>
          <p:nvPr/>
        </p:nvSpPr>
        <p:spPr>
          <a:xfrm>
            <a:off x="6572264" y="4572008"/>
            <a:ext cx="1643074"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t>F</a:t>
            </a:r>
            <a:r>
              <a:rPr lang="zh-CN" altLang="zh-CN" sz="1400" dirty="0" smtClean="0"/>
              <a:t>oreign affairs </a:t>
            </a:r>
            <a:r>
              <a:rPr lang="zh-CN" altLang="zh-CN" sz="1400" dirty="0" smtClean="0"/>
              <a:t>department</a:t>
            </a:r>
            <a:endParaRPr lang="zh-CN" altLang="en-US" sz="3200" dirty="0"/>
          </a:p>
        </p:txBody>
      </p:sp>
      <p:cxnSp>
        <p:nvCxnSpPr>
          <p:cNvPr id="16" name="直接连接符 15"/>
          <p:cNvCxnSpPr/>
          <p:nvPr/>
        </p:nvCxnSpPr>
        <p:spPr>
          <a:xfrm>
            <a:off x="2500298" y="4000504"/>
            <a:ext cx="3429024" cy="1588"/>
          </a:xfrm>
          <a:prstGeom prst="line">
            <a:avLst/>
          </a:prstGeom>
          <a:ln w="34925"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rot="5400000">
            <a:off x="2393935" y="4106867"/>
            <a:ext cx="214314" cy="1588"/>
          </a:xfrm>
          <a:prstGeom prst="straightConnector1">
            <a:avLst/>
          </a:prstGeom>
          <a:ln w="34925"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rot="5400000">
            <a:off x="3251191" y="4106867"/>
            <a:ext cx="214314" cy="1588"/>
          </a:xfrm>
          <a:prstGeom prst="straightConnector1">
            <a:avLst/>
          </a:prstGeom>
          <a:ln w="34925"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rot="5400000">
            <a:off x="4037009" y="4106867"/>
            <a:ext cx="214314" cy="1588"/>
          </a:xfrm>
          <a:prstGeom prst="straightConnector1">
            <a:avLst/>
          </a:prstGeom>
          <a:ln w="34925"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rot="5400000">
            <a:off x="4894265" y="4106867"/>
            <a:ext cx="214314" cy="1588"/>
          </a:xfrm>
          <a:prstGeom prst="straightConnector1">
            <a:avLst/>
          </a:prstGeom>
          <a:ln w="34925"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rot="5400000">
            <a:off x="5822959" y="4106867"/>
            <a:ext cx="214314" cy="1588"/>
          </a:xfrm>
          <a:prstGeom prst="straightConnector1">
            <a:avLst/>
          </a:prstGeom>
          <a:ln w="34925"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5400000" flipH="1" flipV="1">
            <a:off x="3929058" y="4000504"/>
            <a:ext cx="1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4" idx="2"/>
            <a:endCxn id="4" idx="2"/>
          </p:cNvCxnSpPr>
          <p:nvPr/>
        </p:nvCxnSpPr>
        <p:spPr>
          <a:xfrm rot="5400000">
            <a:off x="4179091" y="3571876"/>
            <a:ext cx="1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rot="5400000">
            <a:off x="3929995" y="3785253"/>
            <a:ext cx="428628" cy="1874"/>
          </a:xfrm>
          <a:prstGeom prst="straightConnector1">
            <a:avLst/>
          </a:prstGeom>
          <a:ln w="34925" cap="rnd">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1" name="下箭头 30"/>
          <p:cNvSpPr/>
          <p:nvPr/>
        </p:nvSpPr>
        <p:spPr>
          <a:xfrm>
            <a:off x="4071934" y="2571744"/>
            <a:ext cx="142876" cy="285752"/>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32" name="下弧形箭头 31"/>
          <p:cNvSpPr/>
          <p:nvPr/>
        </p:nvSpPr>
        <p:spPr>
          <a:xfrm>
            <a:off x="2571736" y="5643578"/>
            <a:ext cx="1714512" cy="571504"/>
          </a:xfrm>
          <a:prstGeom prst="curvedUpArrow">
            <a:avLst>
              <a:gd name="adj1" fmla="val 0"/>
              <a:gd name="adj2" fmla="val 50000"/>
              <a:gd name="adj3" fmla="val 25000"/>
            </a:avLst>
          </a:prstGeom>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下弧形箭头 32"/>
          <p:cNvSpPr/>
          <p:nvPr/>
        </p:nvSpPr>
        <p:spPr>
          <a:xfrm>
            <a:off x="3357554" y="5643578"/>
            <a:ext cx="928694" cy="500066"/>
          </a:xfrm>
          <a:prstGeom prst="curvedUpArrow">
            <a:avLst>
              <a:gd name="adj1" fmla="val 0"/>
              <a:gd name="adj2" fmla="val 50000"/>
              <a:gd name="adj3" fmla="val 25000"/>
            </a:avLst>
          </a:prstGeom>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上弧形箭头 33"/>
          <p:cNvSpPr/>
          <p:nvPr/>
        </p:nvSpPr>
        <p:spPr>
          <a:xfrm rot="10800000">
            <a:off x="4000496" y="5643578"/>
            <a:ext cx="1071570" cy="571504"/>
          </a:xfrm>
          <a:prstGeom prst="curvedDownArrow">
            <a:avLst>
              <a:gd name="adj1" fmla="val 0"/>
              <a:gd name="adj2" fmla="val 50000"/>
              <a:gd name="adj3" fmla="val 25000"/>
            </a:avLst>
          </a:prstGeom>
          <a:ln>
            <a:solidFill>
              <a:srgbClr val="FFFF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上弧形箭头 34"/>
          <p:cNvSpPr/>
          <p:nvPr/>
        </p:nvSpPr>
        <p:spPr>
          <a:xfrm rot="10800000">
            <a:off x="4000496" y="5643578"/>
            <a:ext cx="1857388" cy="642942"/>
          </a:xfrm>
          <a:prstGeom prst="curvedDownArrow">
            <a:avLst>
              <a:gd name="adj1" fmla="val 0"/>
              <a:gd name="adj2" fmla="val 50000"/>
              <a:gd name="adj3" fmla="val 25000"/>
            </a:avLst>
          </a:prstGeom>
          <a:ln>
            <a:solidFill>
              <a:srgbClr val="FFFF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圆角矩形 26"/>
          <p:cNvSpPr/>
          <p:nvPr/>
        </p:nvSpPr>
        <p:spPr>
          <a:xfrm>
            <a:off x="142844" y="3000372"/>
            <a:ext cx="1928794"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t>Provisional </a:t>
            </a:r>
            <a:r>
              <a:rPr lang="en-US" altLang="zh-CN" sz="1400" dirty="0" smtClean="0"/>
              <a:t>lazaretto </a:t>
            </a:r>
            <a:endParaRPr lang="zh-CN" altLang="en-US" sz="3600" b="1" dirty="0"/>
          </a:p>
        </p:txBody>
      </p:sp>
      <p:sp>
        <p:nvSpPr>
          <p:cNvPr id="30" name="圆角矩形 29"/>
          <p:cNvSpPr/>
          <p:nvPr/>
        </p:nvSpPr>
        <p:spPr>
          <a:xfrm>
            <a:off x="6500826" y="2928934"/>
            <a:ext cx="2000264"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b="1" dirty="0" smtClean="0"/>
          </a:p>
          <a:p>
            <a:pPr algn="ctr"/>
            <a:r>
              <a:rPr lang="zh-CN" altLang="zh-CN" sz="1100" dirty="0" smtClean="0"/>
              <a:t>Provisional quarantine station</a:t>
            </a:r>
          </a:p>
          <a:p>
            <a:pPr algn="ctr"/>
            <a:endParaRPr lang="zh-CN" altLang="en-US" sz="2000" b="1" dirty="0"/>
          </a:p>
        </p:txBody>
      </p:sp>
      <p:cxnSp>
        <p:nvCxnSpPr>
          <p:cNvPr id="41" name="直接箭头连接符 40"/>
          <p:cNvCxnSpPr>
            <a:stCxn id="4" idx="1"/>
          </p:cNvCxnSpPr>
          <p:nvPr/>
        </p:nvCxnSpPr>
        <p:spPr>
          <a:xfrm rot="10800000">
            <a:off x="2000232" y="3250405"/>
            <a:ext cx="857256" cy="1588"/>
          </a:xfrm>
          <a:prstGeom prst="straightConnector1">
            <a:avLst/>
          </a:prstGeom>
          <a:ln w="34925" cap="rnd">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4" idx="3"/>
          </p:cNvCxnSpPr>
          <p:nvPr/>
        </p:nvCxnSpPr>
        <p:spPr>
          <a:xfrm>
            <a:off x="5500694" y="3250405"/>
            <a:ext cx="928694" cy="1588"/>
          </a:xfrm>
          <a:prstGeom prst="straightConnector1">
            <a:avLst/>
          </a:prstGeom>
          <a:ln w="34925" cap="rnd">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solidFill>
                  <a:srgbClr val="FFFF00"/>
                </a:solidFill>
                <a:latin typeface="宋体"/>
                <a:ea typeface="宋体"/>
              </a:rPr>
              <a:t>Ⅲ</a:t>
            </a:r>
            <a:r>
              <a:rPr lang="zh-CN" altLang="en-US" dirty="0" smtClean="0">
                <a:solidFill>
                  <a:srgbClr val="FFFF00"/>
                </a:solidFill>
              </a:rPr>
              <a:t> </a:t>
            </a:r>
            <a:r>
              <a:rPr lang="en-US" altLang="zh-CN" dirty="0" smtClean="0">
                <a:solidFill>
                  <a:srgbClr val="FFFF00"/>
                </a:solidFill>
              </a:rPr>
              <a:t>. Emergency Disposal</a:t>
            </a:r>
            <a:endParaRPr lang="zh-CN" altLang="en-US" dirty="0">
              <a:solidFill>
                <a:srgbClr val="FFFF00"/>
              </a:solidFill>
            </a:endParaRPr>
          </a:p>
        </p:txBody>
      </p:sp>
      <p:sp>
        <p:nvSpPr>
          <p:cNvPr id="3" name="内容占位符 2"/>
          <p:cNvSpPr>
            <a:spLocks noGrp="1"/>
          </p:cNvSpPr>
          <p:nvPr>
            <p:ph idx="1"/>
          </p:nvPr>
        </p:nvSpPr>
        <p:spPr/>
        <p:txBody>
          <a:bodyPr/>
          <a:lstStyle/>
          <a:p>
            <a:r>
              <a:rPr lang="en-US" altLang="zh-CN" sz="1800" dirty="0" smtClean="0">
                <a:latin typeface="宋体"/>
                <a:ea typeface="宋体"/>
                <a:sym typeface="方正大黑简体" pitchFamily="1" charset="-122"/>
              </a:rPr>
              <a:t>Ⅲ.</a:t>
            </a:r>
            <a:r>
              <a:rPr lang="zh-CN" altLang="en-US" sz="1800" dirty="0" smtClean="0">
                <a:sym typeface="方正大黑简体" pitchFamily="1" charset="-122"/>
              </a:rPr>
              <a:t>Responsibilities of the relevant departments </a:t>
            </a:r>
            <a:r>
              <a:rPr lang="en-US" sz="1800" dirty="0" smtClean="0">
                <a:sym typeface="方正大黑简体" pitchFamily="1" charset="-122"/>
              </a:rPr>
              <a:t>during the quarantine period.(</a:t>
            </a:r>
            <a:r>
              <a:rPr lang="zh-CN" altLang="zh-CN" sz="1800" dirty="0" smtClean="0"/>
              <a:t>The health sector</a:t>
            </a:r>
            <a:r>
              <a:rPr lang="en-US" altLang="zh-CN" sz="1800" dirty="0" smtClean="0"/>
              <a:t>)</a:t>
            </a:r>
          </a:p>
          <a:p>
            <a:endParaRPr lang="en-US" altLang="zh-CN" dirty="0" smtClean="0"/>
          </a:p>
          <a:p>
            <a:r>
              <a:rPr lang="en-US" altLang="zh-CN" dirty="0" smtClean="0"/>
              <a:t>  </a:t>
            </a:r>
          </a:p>
          <a:p>
            <a:r>
              <a:rPr lang="en-US" altLang="zh-CN" dirty="0" smtClean="0"/>
              <a:t>     </a:t>
            </a:r>
            <a:endParaRPr lang="zh-CN" altLang="en-US" dirty="0"/>
          </a:p>
        </p:txBody>
      </p:sp>
      <p:graphicFrame>
        <p:nvGraphicFramePr>
          <p:cNvPr id="5" name="图示 4"/>
          <p:cNvGraphicFramePr/>
          <p:nvPr/>
        </p:nvGraphicFramePr>
        <p:xfrm>
          <a:off x="357126" y="2428868"/>
          <a:ext cx="8786874"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solidFill>
                  <a:srgbClr val="FFFF00"/>
                </a:solidFill>
              </a:rPr>
              <a:t/>
            </a:r>
            <a:br>
              <a:rPr lang="en-US" altLang="zh-CN" dirty="0" smtClean="0">
                <a:solidFill>
                  <a:srgbClr val="FFFF00"/>
                </a:solidFill>
              </a:rPr>
            </a:br>
            <a:r>
              <a:rPr lang="zh-CN" altLang="en-US" dirty="0" smtClean="0">
                <a:solidFill>
                  <a:srgbClr val="FFFF00"/>
                </a:solidFill>
                <a:latin typeface="宋体"/>
                <a:ea typeface="宋体"/>
              </a:rPr>
              <a:t>Ⅲ</a:t>
            </a:r>
            <a:r>
              <a:rPr lang="zh-CN" altLang="en-US" dirty="0" smtClean="0">
                <a:solidFill>
                  <a:srgbClr val="FFFF00"/>
                </a:solidFill>
              </a:rPr>
              <a:t> </a:t>
            </a:r>
            <a:r>
              <a:rPr lang="en-US" altLang="zh-CN" dirty="0" smtClean="0">
                <a:solidFill>
                  <a:srgbClr val="FFFF00"/>
                </a:solidFill>
              </a:rPr>
              <a:t>. Emergency Disposal</a:t>
            </a:r>
            <a:endParaRPr lang="zh-CN" altLang="en-US" dirty="0">
              <a:solidFill>
                <a:srgbClr val="FFFF00"/>
              </a:solidFill>
            </a:endParaRPr>
          </a:p>
        </p:txBody>
      </p:sp>
      <p:sp>
        <p:nvSpPr>
          <p:cNvPr id="3" name="内容占位符 2"/>
          <p:cNvSpPr>
            <a:spLocks noGrp="1"/>
          </p:cNvSpPr>
          <p:nvPr>
            <p:ph idx="1"/>
          </p:nvPr>
        </p:nvSpPr>
        <p:spPr/>
        <p:txBody>
          <a:bodyPr/>
          <a:lstStyle/>
          <a:p>
            <a:r>
              <a:rPr lang="en-US" altLang="zh-CN" sz="1800" dirty="0" smtClean="0">
                <a:latin typeface="宋体"/>
                <a:ea typeface="宋体"/>
                <a:sym typeface="方正大黑简体" pitchFamily="1" charset="-122"/>
              </a:rPr>
              <a:t>Ⅲ.</a:t>
            </a:r>
            <a:r>
              <a:rPr lang="zh-CN" altLang="en-US" sz="1800" dirty="0" smtClean="0">
                <a:sym typeface="方正大黑简体" pitchFamily="1" charset="-122"/>
              </a:rPr>
              <a:t>Responsibilities of the relevant departments </a:t>
            </a:r>
            <a:r>
              <a:rPr lang="en-US" sz="1800" dirty="0" smtClean="0">
                <a:sym typeface="方正大黑简体" pitchFamily="1" charset="-122"/>
              </a:rPr>
              <a:t>during the quarantine </a:t>
            </a:r>
            <a:r>
              <a:rPr lang="en-US" sz="1800" dirty="0" err="1" smtClean="0">
                <a:sym typeface="方正大黑简体" pitchFamily="1" charset="-122"/>
              </a:rPr>
              <a:t>period.T</a:t>
            </a:r>
            <a:r>
              <a:rPr lang="zh-CN" altLang="zh-CN" sz="1800" dirty="0" smtClean="0"/>
              <a:t>ransport sector</a:t>
            </a:r>
          </a:p>
          <a:p>
            <a:endParaRPr lang="en-US" sz="1800" dirty="0" smtClean="0">
              <a:sym typeface="方正大黑简体" pitchFamily="1" charset="-122"/>
            </a:endParaRPr>
          </a:p>
          <a:p>
            <a:endParaRPr lang="en-US" altLang="zh-CN" sz="1800" dirty="0" smtClean="0"/>
          </a:p>
          <a:p>
            <a:endParaRPr lang="en-US" altLang="zh-CN" dirty="0" smtClean="0"/>
          </a:p>
          <a:p>
            <a:r>
              <a:rPr lang="en-US" altLang="zh-CN" dirty="0" smtClean="0"/>
              <a:t>  </a:t>
            </a:r>
          </a:p>
          <a:p>
            <a:r>
              <a:rPr lang="en-US" altLang="zh-CN" dirty="0" smtClean="0"/>
              <a:t>     </a:t>
            </a:r>
            <a:endParaRPr lang="zh-CN" altLang="en-US" dirty="0"/>
          </a:p>
        </p:txBody>
      </p:sp>
      <p:sp>
        <p:nvSpPr>
          <p:cNvPr id="12" name="圆角右箭头 11"/>
          <p:cNvSpPr/>
          <p:nvPr/>
        </p:nvSpPr>
        <p:spPr>
          <a:xfrm>
            <a:off x="1142976" y="4000504"/>
            <a:ext cx="1571636" cy="714380"/>
          </a:xfrm>
          <a:prstGeom prst="bentArrow">
            <a:avLst>
              <a:gd name="adj1" fmla="val 25000"/>
              <a:gd name="adj2" fmla="val 25000"/>
              <a:gd name="adj3" fmla="val 25000"/>
              <a:gd name="adj4" fmla="val 47209"/>
            </a:avLst>
          </a:prstGeom>
          <a:solidFill>
            <a:srgbClr val="92D050"/>
          </a:solidFill>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3" name="圆角右箭头 12"/>
          <p:cNvSpPr/>
          <p:nvPr/>
        </p:nvSpPr>
        <p:spPr>
          <a:xfrm>
            <a:off x="1214414" y="5572140"/>
            <a:ext cx="1571636" cy="714380"/>
          </a:xfrm>
          <a:prstGeom prst="bentArrow">
            <a:avLst>
              <a:gd name="adj1" fmla="val 25000"/>
              <a:gd name="adj2" fmla="val 25000"/>
              <a:gd name="adj3" fmla="val 25000"/>
              <a:gd name="adj4" fmla="val 47209"/>
            </a:avLst>
          </a:prstGeom>
          <a:solidFill>
            <a:schemeClr val="accent6">
              <a:lumMod val="40000"/>
              <a:lumOff val="60000"/>
            </a:schemeClr>
          </a:solidFill>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4" name="圆角右箭头 13"/>
          <p:cNvSpPr/>
          <p:nvPr/>
        </p:nvSpPr>
        <p:spPr>
          <a:xfrm>
            <a:off x="1428728" y="2857496"/>
            <a:ext cx="1285884" cy="714380"/>
          </a:xfrm>
          <a:prstGeom prst="bentArrow">
            <a:avLst>
              <a:gd name="adj1" fmla="val 25000"/>
              <a:gd name="adj2" fmla="val 25000"/>
              <a:gd name="adj3" fmla="val 25000"/>
              <a:gd name="adj4" fmla="val 47209"/>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5" name="矩形 14"/>
          <p:cNvSpPr/>
          <p:nvPr/>
        </p:nvSpPr>
        <p:spPr>
          <a:xfrm>
            <a:off x="4018002" y="3244334"/>
            <a:ext cx="184731" cy="369332"/>
          </a:xfrm>
          <a:prstGeom prst="rect">
            <a:avLst/>
          </a:prstGeom>
        </p:spPr>
        <p:txBody>
          <a:bodyPr wrap="none">
            <a:spAutoFit/>
          </a:bodyPr>
          <a:lstStyle/>
          <a:p>
            <a:endParaRPr lang="zh-CN" altLang="en-US" dirty="0" smtClean="0"/>
          </a:p>
        </p:txBody>
      </p:sp>
      <p:grpSp>
        <p:nvGrpSpPr>
          <p:cNvPr id="16" name="Group 60"/>
          <p:cNvGrpSpPr>
            <a:grpSpLocks/>
          </p:cNvGrpSpPr>
          <p:nvPr/>
        </p:nvGrpSpPr>
        <p:grpSpPr bwMode="auto">
          <a:xfrm>
            <a:off x="500034" y="3000373"/>
            <a:ext cx="1214421" cy="3357585"/>
            <a:chOff x="192" y="1703"/>
            <a:chExt cx="1684" cy="1683"/>
          </a:xfrm>
        </p:grpSpPr>
        <p:sp>
          <p:nvSpPr>
            <p:cNvPr id="17" name="Oval 61"/>
            <p:cNvSpPr>
              <a:spLocks noChangeArrowheads="1"/>
            </p:cNvSpPr>
            <p:nvPr/>
          </p:nvSpPr>
          <p:spPr bwMode="gray">
            <a:xfrm>
              <a:off x="192" y="1703"/>
              <a:ext cx="1684" cy="168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r">
                <a:defRPr/>
              </a:pPr>
              <a:endParaRPr lang="zh-CN" altLang="en-US">
                <a:latin typeface="Arial" charset="0"/>
                <a:ea typeface="宋体" charset="-122"/>
              </a:endParaRPr>
            </a:p>
          </p:txBody>
        </p:sp>
        <p:sp>
          <p:nvSpPr>
            <p:cNvPr id="18" name="Oval 62"/>
            <p:cNvSpPr>
              <a:spLocks noChangeArrowheads="1"/>
            </p:cNvSpPr>
            <p:nvPr/>
          </p:nvSpPr>
          <p:spPr bwMode="gray">
            <a:xfrm>
              <a:off x="304" y="1852"/>
              <a:ext cx="1461" cy="146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r">
                <a:defRPr/>
              </a:pPr>
              <a:endParaRPr lang="zh-CN" altLang="en-US">
                <a:latin typeface="Arial" charset="0"/>
                <a:ea typeface="宋体" charset="-122"/>
              </a:endParaRPr>
            </a:p>
          </p:txBody>
        </p:sp>
        <p:sp>
          <p:nvSpPr>
            <p:cNvPr id="19" name="Oval 63"/>
            <p:cNvSpPr>
              <a:spLocks noChangeArrowheads="1"/>
            </p:cNvSpPr>
            <p:nvPr/>
          </p:nvSpPr>
          <p:spPr bwMode="gray">
            <a:xfrm>
              <a:off x="288" y="1754"/>
              <a:ext cx="1461" cy="1462"/>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pPr algn="r">
                <a:defRPr/>
              </a:pPr>
              <a:endParaRPr lang="zh-CN" altLang="en-US">
                <a:latin typeface="Arial" charset="0"/>
                <a:ea typeface="宋体" charset="-122"/>
              </a:endParaRPr>
            </a:p>
          </p:txBody>
        </p:sp>
        <p:sp>
          <p:nvSpPr>
            <p:cNvPr id="20" name="Oval 64"/>
            <p:cNvSpPr>
              <a:spLocks noChangeArrowheads="1"/>
            </p:cNvSpPr>
            <p:nvPr/>
          </p:nvSpPr>
          <p:spPr bwMode="gray">
            <a:xfrm>
              <a:off x="375" y="1814"/>
              <a:ext cx="1317" cy="1316"/>
            </a:xfrm>
            <a:prstGeom prst="ellipse">
              <a:avLst/>
            </a:prstGeom>
            <a:solidFill>
              <a:srgbClr val="000000"/>
            </a:solidFill>
            <a:ln w="38100" algn="ctr">
              <a:noFill/>
              <a:round/>
              <a:headEnd/>
              <a:tailEnd/>
            </a:ln>
          </p:spPr>
          <p:txBody>
            <a:bodyPr anchor="ctr">
              <a:spAutoFit/>
            </a:bodyPr>
            <a:lstStyle/>
            <a:p>
              <a:pPr algn="r"/>
              <a:endParaRPr lang="zh-CN" altLang="en-US"/>
            </a:p>
          </p:txBody>
        </p:sp>
        <p:sp>
          <p:nvSpPr>
            <p:cNvPr id="21" name="Oval 65"/>
            <p:cNvSpPr>
              <a:spLocks noChangeArrowheads="1"/>
            </p:cNvSpPr>
            <p:nvPr/>
          </p:nvSpPr>
          <p:spPr bwMode="gray">
            <a:xfrm>
              <a:off x="396" y="1835"/>
              <a:ext cx="1276" cy="127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pPr algn="r"/>
              <a:endParaRPr lang="zh-CN" altLang="en-US"/>
            </a:p>
          </p:txBody>
        </p:sp>
        <p:sp>
          <p:nvSpPr>
            <p:cNvPr id="22" name="Oval 66"/>
            <p:cNvSpPr>
              <a:spLocks noChangeArrowheads="1"/>
            </p:cNvSpPr>
            <p:nvPr/>
          </p:nvSpPr>
          <p:spPr bwMode="gray">
            <a:xfrm>
              <a:off x="412" y="1842"/>
              <a:ext cx="1246" cy="1246"/>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pPr algn="r"/>
              <a:endParaRPr lang="zh-CN" altLang="en-US"/>
            </a:p>
          </p:txBody>
        </p:sp>
        <p:sp>
          <p:nvSpPr>
            <p:cNvPr id="23" name="Oval 67"/>
            <p:cNvSpPr>
              <a:spLocks noChangeArrowheads="1"/>
            </p:cNvSpPr>
            <p:nvPr/>
          </p:nvSpPr>
          <p:spPr bwMode="gray">
            <a:xfrm>
              <a:off x="426" y="1854"/>
              <a:ext cx="1184" cy="1164"/>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pPr algn="r"/>
              <a:endParaRPr lang="zh-CN" altLang="en-US"/>
            </a:p>
          </p:txBody>
        </p:sp>
        <p:sp>
          <p:nvSpPr>
            <p:cNvPr id="24" name="Oval 68"/>
            <p:cNvSpPr>
              <a:spLocks noChangeArrowheads="1"/>
            </p:cNvSpPr>
            <p:nvPr/>
          </p:nvSpPr>
          <p:spPr bwMode="gray">
            <a:xfrm>
              <a:off x="529" y="1953"/>
              <a:ext cx="1053" cy="945"/>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pPr algn="r"/>
              <a:endParaRPr lang="zh-CN" altLang="en-US"/>
            </a:p>
          </p:txBody>
        </p:sp>
        <p:sp>
          <p:nvSpPr>
            <p:cNvPr id="25" name="Text Box 69"/>
            <p:cNvSpPr txBox="1">
              <a:spLocks noChangeArrowheads="1"/>
            </p:cNvSpPr>
            <p:nvPr/>
          </p:nvSpPr>
          <p:spPr bwMode="gray">
            <a:xfrm>
              <a:off x="360" y="2338"/>
              <a:ext cx="1378" cy="242"/>
            </a:xfrm>
            <a:prstGeom prst="rect">
              <a:avLst/>
            </a:prstGeom>
            <a:noFill/>
            <a:ln w="9525">
              <a:noFill/>
              <a:miter lim="800000"/>
              <a:headEnd/>
              <a:tailEnd/>
            </a:ln>
          </p:spPr>
          <p:txBody>
            <a:bodyPr>
              <a:spAutoFit/>
            </a:bodyPr>
            <a:lstStyle/>
            <a:p>
              <a:pPr algn="ctr">
                <a:lnSpc>
                  <a:spcPct val="90000"/>
                </a:lnSpc>
              </a:pPr>
              <a:endParaRPr lang="en-US" altLang="zh-CN" sz="2800" dirty="0">
                <a:solidFill>
                  <a:schemeClr val="bg1"/>
                </a:solidFill>
                <a:latin typeface="华文楷体" pitchFamily="2" charset="-122"/>
                <a:ea typeface="华文楷体" pitchFamily="2" charset="-122"/>
              </a:endParaRPr>
            </a:p>
          </p:txBody>
        </p:sp>
      </p:grpSp>
      <p:sp>
        <p:nvSpPr>
          <p:cNvPr id="26" name="横卷形 25"/>
          <p:cNvSpPr/>
          <p:nvPr/>
        </p:nvSpPr>
        <p:spPr>
          <a:xfrm>
            <a:off x="2714612" y="2500306"/>
            <a:ext cx="6072230" cy="142876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r>
              <a:rPr lang="zh-CN" altLang="en-US" sz="1400" dirty="0" smtClean="0"/>
              <a:t>According </a:t>
            </a:r>
            <a:r>
              <a:rPr lang="zh-CN" altLang="en-US" sz="1400" dirty="0" smtClean="0"/>
              <a:t>to the needs of the </a:t>
            </a:r>
            <a:r>
              <a:rPr lang="en-US" altLang="zh-CN" sz="1400" dirty="0" smtClean="0"/>
              <a:t>c</a:t>
            </a:r>
            <a:r>
              <a:rPr lang="zh-CN" altLang="en-US" sz="1400" dirty="0" smtClean="0"/>
              <a:t>ommunications </a:t>
            </a:r>
            <a:r>
              <a:rPr lang="en-US" altLang="zh-CN" sz="1400" dirty="0" smtClean="0"/>
              <a:t>h</a:t>
            </a:r>
            <a:r>
              <a:rPr lang="zh-CN" altLang="en-US" sz="1400" dirty="0" smtClean="0"/>
              <a:t>ea</a:t>
            </a:r>
            <a:r>
              <a:rPr lang="zh-CN" altLang="en-US" sz="1400" dirty="0" smtClean="0">
                <a:sym typeface="Arial" pitchFamily="34" charset="0"/>
              </a:rPr>
              <a:t>lth </a:t>
            </a:r>
            <a:r>
              <a:rPr lang="en-US" altLang="zh-CN" sz="1400" dirty="0" smtClean="0">
                <a:sym typeface="Arial" pitchFamily="34" charset="0"/>
              </a:rPr>
              <a:t>q</a:t>
            </a:r>
            <a:r>
              <a:rPr lang="zh-CN" altLang="en-US" sz="1400" dirty="0" smtClean="0">
                <a:sym typeface="Arial" pitchFamily="34" charset="0"/>
              </a:rPr>
              <a:t>uarantine</a:t>
            </a:r>
            <a:r>
              <a:rPr lang="en-US" altLang="zh-CN" sz="1400" dirty="0" smtClean="0">
                <a:sym typeface="Arial" pitchFamily="34" charset="0"/>
              </a:rPr>
              <a:t>, set </a:t>
            </a:r>
            <a:r>
              <a:rPr lang="en-US" altLang="zh-CN" sz="1400" dirty="0" smtClean="0">
                <a:sym typeface="Arial" pitchFamily="34" charset="0"/>
              </a:rPr>
              <a:t>epidemic situations on quarantine infectious diseases on stations, ports, airports, transport docking places and entrances of quarantine infectious disease(s) epidemic area.</a:t>
            </a:r>
            <a:endParaRPr lang="zh-CN" altLang="en-US" sz="1400" dirty="0"/>
          </a:p>
        </p:txBody>
      </p:sp>
      <p:sp>
        <p:nvSpPr>
          <p:cNvPr id="27" name="内容占位符 42"/>
          <p:cNvSpPr txBox="1">
            <a:spLocks/>
          </p:cNvSpPr>
          <p:nvPr/>
        </p:nvSpPr>
        <p:spPr bwMode="auto">
          <a:xfrm>
            <a:off x="2714612" y="3786190"/>
            <a:ext cx="6072230" cy="1785950"/>
          </a:xfrm>
          <a:prstGeom prst="horizontalScroll">
            <a:avLst/>
          </a:prstGeom>
          <a:solidFill>
            <a:srgbClr val="92D050"/>
          </a:solidFill>
          <a:ln w="25400" cap="flat" cmpd="sng" algn="ctr">
            <a:solidFill>
              <a:srgbClr val="0070C0"/>
            </a:solidFill>
            <a:prstDash val="soli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en-US" altLang="zh-CN" sz="2400" b="1" i="0" u="none" strike="noStrike" kern="1200" cap="none" spc="50" normalizeH="0" baseline="0" noProof="0" smtClean="0">
                <a:ln w="12700" cmpd="sng">
                  <a:solidFill>
                    <a:schemeClr val="accent6">
                      <a:satMod val="120000"/>
                      <a:shade val="80000"/>
                    </a:schemeClr>
                  </a:solidFill>
                  <a:prstDash val="solid"/>
                </a:ln>
                <a:solidFill>
                  <a:schemeClr val="accent1"/>
                </a:solidFill>
                <a:effectLst>
                  <a:glow rad="53100">
                    <a:schemeClr val="accent6">
                      <a:satMod val="180000"/>
                      <a:alpha val="30000"/>
                    </a:schemeClr>
                  </a:glow>
                </a:effectLst>
                <a:uLnTx/>
                <a:uFillTx/>
                <a:latin typeface="华文行楷" pitchFamily="2" charset="-122"/>
                <a:ea typeface="华文行楷" pitchFamily="2" charset="-122"/>
                <a:cs typeface="+mn-cs"/>
              </a:rPr>
              <a:t>  </a:t>
            </a:r>
            <a:endParaRPr kumimoji="0" lang="zh-CN" altLang="en-US" sz="2400" b="1" i="0" u="none" strike="noStrike" kern="1200" cap="none" spc="50" normalizeH="0" baseline="0" noProof="0" dirty="0" smtClean="0">
              <a:ln w="12700" cmpd="sng">
                <a:solidFill>
                  <a:schemeClr val="accent6">
                    <a:satMod val="120000"/>
                    <a:shade val="80000"/>
                  </a:schemeClr>
                </a:solidFill>
                <a:prstDash val="solid"/>
              </a:ln>
              <a:solidFill>
                <a:schemeClr val="accent1"/>
              </a:solidFill>
              <a:effectLst>
                <a:glow rad="53100">
                  <a:schemeClr val="accent6">
                    <a:satMod val="180000"/>
                    <a:alpha val="30000"/>
                  </a:schemeClr>
                </a:glow>
              </a:effectLst>
              <a:uLnTx/>
              <a:uFillTx/>
              <a:latin typeface="华文行楷" pitchFamily="2" charset="-122"/>
              <a:ea typeface="华文行楷" pitchFamily="2" charset="-122"/>
              <a:cs typeface="+mn-cs"/>
            </a:endParaRPr>
          </a:p>
        </p:txBody>
      </p:sp>
      <p:sp>
        <p:nvSpPr>
          <p:cNvPr id="28" name="内容占位符 42"/>
          <p:cNvSpPr txBox="1">
            <a:spLocks/>
          </p:cNvSpPr>
          <p:nvPr/>
        </p:nvSpPr>
        <p:spPr bwMode="auto">
          <a:xfrm>
            <a:off x="2714612" y="5357826"/>
            <a:ext cx="6000792" cy="1500198"/>
          </a:xfrm>
          <a:prstGeom prst="horizontalScroll">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r>
              <a:rPr lang="zh-CN" altLang="en-US" sz="1600" dirty="0" smtClean="0"/>
              <a:t>Be </a:t>
            </a:r>
            <a:r>
              <a:rPr lang="zh-CN" altLang="en-US" sz="1600" dirty="0" smtClean="0"/>
              <a:t>responsible for the  </a:t>
            </a:r>
            <a:r>
              <a:rPr lang="en-US" altLang="zh-CN" sz="1600" dirty="0" smtClean="0"/>
              <a:t>c</a:t>
            </a:r>
            <a:r>
              <a:rPr lang="zh-CN" altLang="en-US" sz="1600" dirty="0" smtClean="0"/>
              <a:t>ommunications </a:t>
            </a:r>
            <a:r>
              <a:rPr lang="en-US" altLang="zh-CN" sz="1600" dirty="0" smtClean="0"/>
              <a:t>h</a:t>
            </a:r>
            <a:r>
              <a:rPr lang="zh-CN" altLang="en-US" sz="1600" dirty="0" smtClean="0"/>
              <a:t>ealth </a:t>
            </a:r>
            <a:r>
              <a:rPr lang="en-US" altLang="zh-CN" sz="1600" dirty="0" smtClean="0"/>
              <a:t>q</a:t>
            </a:r>
            <a:r>
              <a:rPr lang="zh-CN" altLang="en-US" sz="1600" dirty="0" smtClean="0"/>
              <a:t>uarantine work of the employees working for the </a:t>
            </a:r>
            <a:r>
              <a:rPr lang="en-US" altLang="zh-CN" sz="1600" dirty="0" smtClean="0"/>
              <a:t>c</a:t>
            </a:r>
            <a:r>
              <a:rPr lang="zh-CN" altLang="en-US" sz="1600" dirty="0" smtClean="0"/>
              <a:t>ommunication system.</a:t>
            </a:r>
          </a:p>
          <a:p>
            <a:pPr lvl="0"/>
            <a:endParaRPr lang="zh-CN" altLang="en-US" sz="2400" dirty="0"/>
          </a:p>
        </p:txBody>
      </p:sp>
      <p:sp>
        <p:nvSpPr>
          <p:cNvPr id="29" name="矩形 28"/>
          <p:cNvSpPr/>
          <p:nvPr/>
        </p:nvSpPr>
        <p:spPr>
          <a:xfrm>
            <a:off x="3000364" y="4157497"/>
            <a:ext cx="5786478" cy="1238801"/>
          </a:xfrm>
          <a:prstGeom prst="rect">
            <a:avLst/>
          </a:prstGeom>
        </p:spPr>
        <p:txBody>
          <a:bodyPr wrap="square">
            <a:spAutoFit/>
          </a:bodyPr>
          <a:lstStyle/>
          <a:p>
            <a:r>
              <a:rPr lang="zh-CN" altLang="en-US" sz="1600" dirty="0" smtClean="0">
                <a:solidFill>
                  <a:schemeClr val="bg1"/>
                </a:solidFill>
              </a:rPr>
              <a:t>As </a:t>
            </a:r>
            <a:r>
              <a:rPr lang="zh-CN" altLang="en-US" sz="1600" dirty="0" smtClean="0">
                <a:solidFill>
                  <a:schemeClr val="bg1"/>
                </a:solidFill>
              </a:rPr>
              <a:t>needed,</a:t>
            </a:r>
            <a:r>
              <a:rPr lang="en-US" altLang="zh-CN" sz="1600" dirty="0" smtClean="0">
                <a:solidFill>
                  <a:schemeClr val="bg1"/>
                </a:solidFill>
              </a:rPr>
              <a:t>c</a:t>
            </a:r>
            <a:r>
              <a:rPr lang="zh-CN" altLang="en-US" sz="1600" dirty="0" smtClean="0">
                <a:solidFill>
                  <a:schemeClr val="bg1"/>
                </a:solidFill>
              </a:rPr>
              <a:t>oordinate and dispatch personnel of </a:t>
            </a:r>
            <a:r>
              <a:rPr lang="en-US" altLang="zh-CN" sz="1600" dirty="0" smtClean="0">
                <a:solidFill>
                  <a:schemeClr val="bg1"/>
                </a:solidFill>
              </a:rPr>
              <a:t>c</a:t>
            </a:r>
            <a:r>
              <a:rPr lang="zh-CN" altLang="en-US" sz="1600" dirty="0" smtClean="0">
                <a:solidFill>
                  <a:schemeClr val="bg1"/>
                </a:solidFill>
              </a:rPr>
              <a:t>ommunications </a:t>
            </a:r>
            <a:r>
              <a:rPr lang="en-US" altLang="zh-CN" sz="1600" dirty="0" smtClean="0">
                <a:solidFill>
                  <a:schemeClr val="bg1"/>
                </a:solidFill>
              </a:rPr>
              <a:t>h</a:t>
            </a:r>
            <a:r>
              <a:rPr lang="zh-CN" altLang="en-US" sz="1600" dirty="0" smtClean="0">
                <a:solidFill>
                  <a:schemeClr val="bg1"/>
                </a:solidFill>
              </a:rPr>
              <a:t>ealth </a:t>
            </a:r>
            <a:r>
              <a:rPr lang="en-US" altLang="zh-CN" sz="1600" dirty="0" smtClean="0">
                <a:solidFill>
                  <a:schemeClr val="bg1"/>
                </a:solidFill>
              </a:rPr>
              <a:t>q</a:t>
            </a:r>
            <a:r>
              <a:rPr lang="zh-CN" altLang="en-US" sz="1600" dirty="0" smtClean="0">
                <a:solidFill>
                  <a:schemeClr val="bg1"/>
                </a:solidFill>
              </a:rPr>
              <a:t>uarantine to conduct </a:t>
            </a:r>
            <a:r>
              <a:rPr lang="en-US" altLang="zh-CN" sz="1600" dirty="0" smtClean="0">
                <a:solidFill>
                  <a:schemeClr val="bg1"/>
                </a:solidFill>
              </a:rPr>
              <a:t>m</a:t>
            </a:r>
            <a:r>
              <a:rPr lang="zh-CN" altLang="en-US" sz="1600" dirty="0" smtClean="0">
                <a:solidFill>
                  <a:schemeClr val="bg1"/>
                </a:solidFill>
              </a:rPr>
              <a:t>edical inspection together with trains, ships, aircraft and other transport vehicles.</a:t>
            </a:r>
          </a:p>
          <a:p>
            <a:endParaRPr lang="zh-CN" altLang="en-US" sz="1050" dirty="0" smtClean="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solidFill>
                  <a:srgbClr val="FFFF00"/>
                </a:solidFill>
                <a:latin typeface="宋体"/>
                <a:ea typeface="宋体"/>
              </a:rPr>
              <a:t>Ⅲ</a:t>
            </a:r>
            <a:r>
              <a:rPr lang="zh-CN" altLang="en-US" dirty="0" smtClean="0">
                <a:solidFill>
                  <a:srgbClr val="FFFF00"/>
                </a:solidFill>
              </a:rPr>
              <a:t> </a:t>
            </a:r>
            <a:r>
              <a:rPr lang="en-US" altLang="zh-CN" dirty="0" smtClean="0">
                <a:solidFill>
                  <a:srgbClr val="FFFF00"/>
                </a:solidFill>
              </a:rPr>
              <a:t>. Emergency Disposal</a:t>
            </a:r>
            <a:endParaRPr lang="zh-CN" altLang="en-US" dirty="0">
              <a:solidFill>
                <a:srgbClr val="FFFF00"/>
              </a:solidFill>
            </a:endParaRPr>
          </a:p>
        </p:txBody>
      </p:sp>
      <p:sp>
        <p:nvSpPr>
          <p:cNvPr id="3" name="内容占位符 2"/>
          <p:cNvSpPr>
            <a:spLocks noGrp="1"/>
          </p:cNvSpPr>
          <p:nvPr>
            <p:ph idx="1"/>
          </p:nvPr>
        </p:nvSpPr>
        <p:spPr/>
        <p:txBody>
          <a:bodyPr/>
          <a:lstStyle/>
          <a:p>
            <a:r>
              <a:rPr lang="en-US" altLang="zh-CN" sz="1800" dirty="0" smtClean="0">
                <a:latin typeface="宋体"/>
                <a:ea typeface="宋体"/>
                <a:sym typeface="方正大黑简体" pitchFamily="1" charset="-122"/>
              </a:rPr>
              <a:t>Ⅲ.</a:t>
            </a:r>
            <a:r>
              <a:rPr lang="zh-CN" altLang="en-US" sz="1800" dirty="0" smtClean="0">
                <a:sym typeface="方正大黑简体" pitchFamily="1" charset="-122"/>
              </a:rPr>
              <a:t>Responsibilities of the relevant departments </a:t>
            </a:r>
            <a:r>
              <a:rPr lang="en-US" sz="1800" dirty="0" smtClean="0">
                <a:sym typeface="方正大黑简体" pitchFamily="1" charset="-122"/>
              </a:rPr>
              <a:t>during the quarantine period.</a:t>
            </a:r>
            <a:r>
              <a:rPr lang="zh-CN" altLang="zh-CN" sz="1800" dirty="0" smtClean="0"/>
              <a:t> </a:t>
            </a:r>
            <a:r>
              <a:rPr lang="en-US" altLang="zh-CN" sz="1800" dirty="0" smtClean="0"/>
              <a:t>(</a:t>
            </a:r>
            <a:r>
              <a:rPr lang="zh-CN" altLang="zh-CN" sz="1800" dirty="0" smtClean="0"/>
              <a:t>Provisional quarantine station</a:t>
            </a:r>
            <a:r>
              <a:rPr lang="en-US" altLang="zh-CN" sz="1800" dirty="0" smtClean="0"/>
              <a:t>)</a:t>
            </a:r>
            <a:endParaRPr lang="zh-CN" altLang="zh-CN" sz="1800" dirty="0" smtClean="0"/>
          </a:p>
          <a:p>
            <a:endParaRPr lang="en-US" altLang="zh-CN" sz="1800" dirty="0" smtClean="0"/>
          </a:p>
          <a:p>
            <a:endParaRPr lang="en-US" altLang="zh-CN" dirty="0" smtClean="0"/>
          </a:p>
          <a:p>
            <a:r>
              <a:rPr lang="en-US" altLang="zh-CN" dirty="0" smtClean="0"/>
              <a:t>  </a:t>
            </a:r>
          </a:p>
          <a:p>
            <a:r>
              <a:rPr lang="en-US" altLang="zh-CN" dirty="0" smtClean="0"/>
              <a:t>     </a:t>
            </a:r>
            <a:endParaRPr lang="zh-CN" altLang="en-US" dirty="0"/>
          </a:p>
        </p:txBody>
      </p:sp>
      <p:graphicFrame>
        <p:nvGraphicFramePr>
          <p:cNvPr id="5" name="图示 4"/>
          <p:cNvGraphicFramePr/>
          <p:nvPr/>
        </p:nvGraphicFramePr>
        <p:xfrm>
          <a:off x="142844" y="2143116"/>
          <a:ext cx="8786874"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solidFill>
                  <a:srgbClr val="FFFF00"/>
                </a:solidFill>
                <a:latin typeface="宋体"/>
                <a:ea typeface="宋体"/>
              </a:rPr>
              <a:t>Ⅲ</a:t>
            </a:r>
            <a:r>
              <a:rPr lang="zh-CN" altLang="en-US" dirty="0" smtClean="0">
                <a:solidFill>
                  <a:srgbClr val="FFFF00"/>
                </a:solidFill>
              </a:rPr>
              <a:t> </a:t>
            </a:r>
            <a:r>
              <a:rPr lang="en-US" altLang="zh-CN" dirty="0" smtClean="0">
                <a:solidFill>
                  <a:srgbClr val="FFFF00"/>
                </a:solidFill>
              </a:rPr>
              <a:t>. Emergency Disposal</a:t>
            </a:r>
            <a:endParaRPr lang="zh-CN" altLang="en-US" dirty="0">
              <a:solidFill>
                <a:srgbClr val="FFFF00"/>
              </a:solidFill>
            </a:endParaRPr>
          </a:p>
        </p:txBody>
      </p:sp>
      <p:sp>
        <p:nvSpPr>
          <p:cNvPr id="3" name="内容占位符 2"/>
          <p:cNvSpPr>
            <a:spLocks noGrp="1"/>
          </p:cNvSpPr>
          <p:nvPr>
            <p:ph idx="1"/>
          </p:nvPr>
        </p:nvSpPr>
        <p:spPr/>
        <p:txBody>
          <a:bodyPr/>
          <a:lstStyle/>
          <a:p>
            <a:r>
              <a:rPr lang="en-US" altLang="zh-CN" sz="1800" dirty="0" smtClean="0">
                <a:latin typeface="宋体"/>
                <a:ea typeface="宋体"/>
                <a:sym typeface="方正大黑简体" pitchFamily="1" charset="-122"/>
              </a:rPr>
              <a:t>Ⅲ.</a:t>
            </a:r>
            <a:r>
              <a:rPr lang="zh-CN" altLang="en-US" sz="1800" dirty="0" smtClean="0">
                <a:sym typeface="方正大黑简体" pitchFamily="1" charset="-122"/>
              </a:rPr>
              <a:t>Responsibilities of the relevant departments </a:t>
            </a:r>
            <a:r>
              <a:rPr lang="en-US" sz="1800" dirty="0" smtClean="0">
                <a:sym typeface="方正大黑简体" pitchFamily="1" charset="-122"/>
              </a:rPr>
              <a:t>during the quarantine period.</a:t>
            </a:r>
            <a:r>
              <a:rPr lang="zh-CN" altLang="zh-CN" sz="1800" dirty="0" smtClean="0"/>
              <a:t> </a:t>
            </a:r>
            <a:r>
              <a:rPr lang="en-US" altLang="zh-CN" sz="1800" dirty="0" smtClean="0"/>
              <a:t>(</a:t>
            </a:r>
            <a:r>
              <a:rPr lang="zh-CN" altLang="zh-CN" sz="1800" dirty="0" smtClean="0"/>
              <a:t>Provisional quarantine station</a:t>
            </a:r>
            <a:r>
              <a:rPr lang="en-US" altLang="zh-CN" sz="1800" dirty="0" smtClean="0"/>
              <a:t>)</a:t>
            </a:r>
            <a:endParaRPr lang="zh-CN" altLang="zh-CN" sz="1800" dirty="0" smtClean="0"/>
          </a:p>
          <a:p>
            <a:endParaRPr lang="en-US" altLang="zh-CN" sz="1800" dirty="0" smtClean="0"/>
          </a:p>
          <a:p>
            <a:endParaRPr lang="en-US" altLang="zh-CN" dirty="0" smtClean="0"/>
          </a:p>
          <a:p>
            <a:r>
              <a:rPr lang="en-US" altLang="zh-CN" dirty="0" smtClean="0"/>
              <a:t>  </a:t>
            </a:r>
          </a:p>
          <a:p>
            <a:r>
              <a:rPr lang="en-US" altLang="zh-CN" dirty="0" smtClean="0"/>
              <a:t>     </a:t>
            </a:r>
            <a:endParaRPr lang="zh-CN" altLang="en-US" dirty="0"/>
          </a:p>
        </p:txBody>
      </p:sp>
      <p:graphicFrame>
        <p:nvGraphicFramePr>
          <p:cNvPr id="5" name="图示 4"/>
          <p:cNvGraphicFramePr/>
          <p:nvPr/>
        </p:nvGraphicFramePr>
        <p:xfrm>
          <a:off x="142844" y="2143116"/>
          <a:ext cx="8786874"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solidFill>
                  <a:srgbClr val="FFFF00"/>
                </a:solidFill>
                <a:latin typeface="宋体"/>
                <a:ea typeface="宋体"/>
              </a:rPr>
              <a:t>Ⅲ</a:t>
            </a:r>
            <a:r>
              <a:rPr lang="zh-CN" altLang="en-US" dirty="0" smtClean="0">
                <a:solidFill>
                  <a:srgbClr val="FFFF00"/>
                </a:solidFill>
              </a:rPr>
              <a:t> </a:t>
            </a:r>
            <a:r>
              <a:rPr lang="en-US" altLang="zh-CN" dirty="0" smtClean="0">
                <a:solidFill>
                  <a:srgbClr val="FFFF00"/>
                </a:solidFill>
              </a:rPr>
              <a:t>. Emergency Disposal</a:t>
            </a:r>
            <a:endParaRPr lang="zh-CN" altLang="en-US" dirty="0">
              <a:solidFill>
                <a:srgbClr val="FFFF00"/>
              </a:solidFill>
            </a:endParaRPr>
          </a:p>
        </p:txBody>
      </p:sp>
      <p:sp>
        <p:nvSpPr>
          <p:cNvPr id="3" name="内容占位符 2"/>
          <p:cNvSpPr>
            <a:spLocks noGrp="1"/>
          </p:cNvSpPr>
          <p:nvPr>
            <p:ph idx="1"/>
          </p:nvPr>
        </p:nvSpPr>
        <p:spPr/>
        <p:txBody>
          <a:bodyPr/>
          <a:lstStyle/>
          <a:p>
            <a:r>
              <a:rPr lang="en-US" altLang="zh-CN" sz="1800" dirty="0" smtClean="0">
                <a:latin typeface="宋体"/>
                <a:ea typeface="宋体"/>
                <a:sym typeface="方正大黑简体" pitchFamily="1" charset="-122"/>
              </a:rPr>
              <a:t>Ⅲ.</a:t>
            </a:r>
            <a:r>
              <a:rPr lang="zh-CN" altLang="en-US" sz="1800" dirty="0" smtClean="0">
                <a:sym typeface="方正大黑简体" pitchFamily="1" charset="-122"/>
              </a:rPr>
              <a:t>Responsibilities of the relevant departments </a:t>
            </a:r>
            <a:r>
              <a:rPr lang="en-US" sz="1800" dirty="0" smtClean="0">
                <a:sym typeface="方正大黑简体" pitchFamily="1" charset="-122"/>
              </a:rPr>
              <a:t>during the quarantine period</a:t>
            </a:r>
            <a:endParaRPr lang="en-US" altLang="zh-CN" sz="1800" dirty="0" smtClean="0"/>
          </a:p>
          <a:p>
            <a:endParaRPr lang="en-US" altLang="zh-CN" dirty="0" smtClean="0"/>
          </a:p>
          <a:p>
            <a:r>
              <a:rPr lang="en-US" altLang="zh-CN" dirty="0" smtClean="0"/>
              <a:t>  </a:t>
            </a:r>
          </a:p>
          <a:p>
            <a:r>
              <a:rPr lang="en-US" altLang="zh-CN" dirty="0" smtClean="0"/>
              <a:t>     </a:t>
            </a:r>
            <a:endParaRPr lang="zh-CN" altLang="en-US" dirty="0"/>
          </a:p>
        </p:txBody>
      </p:sp>
      <p:graphicFrame>
        <p:nvGraphicFramePr>
          <p:cNvPr id="5" name="图示 4"/>
          <p:cNvGraphicFramePr/>
          <p:nvPr/>
        </p:nvGraphicFramePr>
        <p:xfrm>
          <a:off x="142844" y="2143116"/>
          <a:ext cx="8786874"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solidFill>
                  <a:srgbClr val="FFFF00"/>
                </a:solidFill>
                <a:latin typeface="宋体"/>
                <a:ea typeface="宋体"/>
              </a:rPr>
              <a:t>Ⅲ</a:t>
            </a:r>
            <a:r>
              <a:rPr lang="zh-CN" altLang="en-US" dirty="0" smtClean="0">
                <a:solidFill>
                  <a:srgbClr val="FFFF00"/>
                </a:solidFill>
              </a:rPr>
              <a:t> </a:t>
            </a:r>
            <a:r>
              <a:rPr lang="en-US" altLang="zh-CN" dirty="0" smtClean="0">
                <a:solidFill>
                  <a:srgbClr val="FFFF00"/>
                </a:solidFill>
              </a:rPr>
              <a:t>. Emergency Disposal</a:t>
            </a:r>
            <a:endParaRPr lang="zh-CN" altLang="en-US" dirty="0">
              <a:solidFill>
                <a:srgbClr val="FFFF00"/>
              </a:solidFill>
            </a:endParaRPr>
          </a:p>
        </p:txBody>
      </p:sp>
      <p:sp>
        <p:nvSpPr>
          <p:cNvPr id="3" name="内容占位符 2"/>
          <p:cNvSpPr>
            <a:spLocks noGrp="1"/>
          </p:cNvSpPr>
          <p:nvPr>
            <p:ph idx="1"/>
          </p:nvPr>
        </p:nvSpPr>
        <p:spPr/>
        <p:txBody>
          <a:bodyPr/>
          <a:lstStyle/>
          <a:p>
            <a:r>
              <a:rPr lang="en-US" altLang="zh-CN" sz="1800" dirty="0" smtClean="0">
                <a:latin typeface="宋体"/>
                <a:ea typeface="宋体"/>
              </a:rPr>
              <a:t>Ⅳ</a:t>
            </a:r>
            <a:r>
              <a:rPr lang="en-US" altLang="zh-CN" sz="1800" dirty="0" smtClean="0">
                <a:latin typeface="宋体"/>
                <a:ea typeface="宋体"/>
              </a:rPr>
              <a:t>.</a:t>
            </a:r>
            <a:r>
              <a:rPr lang="en-US" altLang="zh-CN" sz="1800" dirty="0" smtClean="0"/>
              <a:t> The start and termination of health quarantine</a:t>
            </a:r>
          </a:p>
          <a:p>
            <a:endParaRPr lang="en-US" altLang="zh-CN" dirty="0" smtClean="0"/>
          </a:p>
        </p:txBody>
      </p:sp>
      <p:cxnSp>
        <p:nvCxnSpPr>
          <p:cNvPr id="37" name="直接连接符 36"/>
          <p:cNvCxnSpPr/>
          <p:nvPr/>
        </p:nvCxnSpPr>
        <p:spPr>
          <a:xfrm rot="5400000" flipH="1" flipV="1">
            <a:off x="3929058" y="4000504"/>
            <a:ext cx="1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38"/>
          <p:cNvCxnSpPr>
            <a:endCxn id="4" idx="2"/>
          </p:cNvCxnSpPr>
          <p:nvPr/>
        </p:nvCxnSpPr>
        <p:spPr>
          <a:xfrm rot="5400000">
            <a:off x="4179091" y="357187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31" name="下箭头 30"/>
          <p:cNvSpPr/>
          <p:nvPr/>
        </p:nvSpPr>
        <p:spPr>
          <a:xfrm>
            <a:off x="4000496" y="2857496"/>
            <a:ext cx="214314" cy="428628"/>
          </a:xfrm>
          <a:prstGeom prst="downArrow">
            <a:avLst/>
          </a:prstGeom>
          <a:ln>
            <a:solidFill>
              <a:srgbClr val="FF0000"/>
            </a:solidFill>
          </a:ln>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27" name="圆角矩形 26"/>
          <p:cNvSpPr/>
          <p:nvPr/>
        </p:nvSpPr>
        <p:spPr>
          <a:xfrm>
            <a:off x="1571604" y="3071810"/>
            <a:ext cx="1857356"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H</a:t>
            </a:r>
            <a:r>
              <a:rPr lang="zh-CN" altLang="zh-CN" b="1" dirty="0" smtClean="0"/>
              <a:t>ealth </a:t>
            </a:r>
            <a:r>
              <a:rPr lang="zh-CN" altLang="zh-CN" b="1" dirty="0" smtClean="0"/>
              <a:t>sector</a:t>
            </a:r>
            <a:endParaRPr lang="zh-CN" altLang="en-US" sz="2000" b="1" dirty="0"/>
          </a:p>
        </p:txBody>
      </p:sp>
      <p:sp>
        <p:nvSpPr>
          <p:cNvPr id="30" name="圆角矩形 29"/>
          <p:cNvSpPr/>
          <p:nvPr/>
        </p:nvSpPr>
        <p:spPr>
          <a:xfrm>
            <a:off x="4714876" y="3071810"/>
            <a:ext cx="2143140"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dirty="0" smtClean="0"/>
              <a:t>Transport sector</a:t>
            </a:r>
            <a:endParaRPr lang="zh-CN" altLang="en-US" sz="2000" b="1" dirty="0"/>
          </a:p>
        </p:txBody>
      </p:sp>
      <p:cxnSp>
        <p:nvCxnSpPr>
          <p:cNvPr id="41" name="直接箭头连接符 40"/>
          <p:cNvCxnSpPr/>
          <p:nvPr/>
        </p:nvCxnSpPr>
        <p:spPr>
          <a:xfrm rot="10800000" flipV="1">
            <a:off x="3500430" y="3214686"/>
            <a:ext cx="785818" cy="1"/>
          </a:xfrm>
          <a:prstGeom prst="straightConnector1">
            <a:avLst/>
          </a:prstGeom>
          <a:ln w="34925" cap="rnd">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a:off x="3714744" y="3214686"/>
            <a:ext cx="928694" cy="1588"/>
          </a:xfrm>
          <a:prstGeom prst="straightConnector1">
            <a:avLst/>
          </a:prstGeom>
          <a:ln w="34925" cap="rnd">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2" name="圆角矩形 41"/>
          <p:cNvSpPr/>
          <p:nvPr/>
        </p:nvSpPr>
        <p:spPr>
          <a:xfrm>
            <a:off x="3143240" y="2214554"/>
            <a:ext cx="2000264"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dirty="0" smtClean="0"/>
              <a:t>State Council</a:t>
            </a:r>
            <a:endParaRPr lang="zh-CN" altLang="en-US" sz="2800" b="1" dirty="0"/>
          </a:p>
        </p:txBody>
      </p:sp>
      <p:sp>
        <p:nvSpPr>
          <p:cNvPr id="44" name="下箭头 43"/>
          <p:cNvSpPr/>
          <p:nvPr/>
        </p:nvSpPr>
        <p:spPr>
          <a:xfrm>
            <a:off x="4000496" y="3357562"/>
            <a:ext cx="214314" cy="642942"/>
          </a:xfrm>
          <a:prstGeom prst="downArrow">
            <a:avLst/>
          </a:prstGeom>
          <a:ln>
            <a:solidFill>
              <a:srgbClr val="FF0000"/>
            </a:solidFill>
          </a:ln>
          <a:scene3d>
            <a:camera prst="orthographicFront">
              <a:rot lat="10800000" lon="10799999"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47" name="圆角矩形 46"/>
          <p:cNvSpPr/>
          <p:nvPr/>
        </p:nvSpPr>
        <p:spPr>
          <a:xfrm>
            <a:off x="3286116" y="4214818"/>
            <a:ext cx="1714512"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400" b="1" dirty="0" smtClean="0"/>
              <a:t>Local government</a:t>
            </a:r>
            <a:endParaRPr lang="zh-CN" altLang="en-US" sz="2000" b="1" dirty="0"/>
          </a:p>
        </p:txBody>
      </p:sp>
      <p:sp>
        <p:nvSpPr>
          <p:cNvPr id="48" name="圆角矩形 47"/>
          <p:cNvSpPr/>
          <p:nvPr/>
        </p:nvSpPr>
        <p:spPr>
          <a:xfrm>
            <a:off x="1798618" y="4941898"/>
            <a:ext cx="1500198"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600" b="1" dirty="0" smtClean="0"/>
              <a:t>Local </a:t>
            </a:r>
            <a:r>
              <a:rPr lang="zh-CN" altLang="zh-CN" sz="1600" b="1" dirty="0" smtClean="0"/>
              <a:t>health </a:t>
            </a:r>
            <a:r>
              <a:rPr lang="en-US" altLang="zh-CN" sz="1600" b="1" dirty="0" smtClean="0"/>
              <a:t> </a:t>
            </a:r>
            <a:r>
              <a:rPr lang="en-US" altLang="zh-CN" sz="1600" b="1" dirty="0" smtClean="0"/>
              <a:t>sector</a:t>
            </a:r>
            <a:endParaRPr lang="zh-CN" altLang="en-US" sz="3600" b="1" dirty="0"/>
          </a:p>
        </p:txBody>
      </p:sp>
      <p:sp>
        <p:nvSpPr>
          <p:cNvPr id="49" name="圆角矩形 48"/>
          <p:cNvSpPr/>
          <p:nvPr/>
        </p:nvSpPr>
        <p:spPr>
          <a:xfrm>
            <a:off x="5214942" y="4929198"/>
            <a:ext cx="1714512"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smtClean="0"/>
              <a:t>L</a:t>
            </a:r>
            <a:r>
              <a:rPr lang="zh-CN" altLang="zh-CN" sz="1400" b="1" dirty="0" smtClean="0"/>
              <a:t>ocal transport </a:t>
            </a:r>
            <a:r>
              <a:rPr lang="zh-CN" altLang="zh-CN" sz="1400" b="1" dirty="0" smtClean="0"/>
              <a:t>sector</a:t>
            </a:r>
            <a:endParaRPr lang="zh-CN" altLang="en-US" sz="3200" b="1" dirty="0"/>
          </a:p>
        </p:txBody>
      </p:sp>
      <p:cxnSp>
        <p:nvCxnSpPr>
          <p:cNvPr id="51" name="直接箭头连接符 50"/>
          <p:cNvCxnSpPr/>
          <p:nvPr/>
        </p:nvCxnSpPr>
        <p:spPr>
          <a:xfrm rot="5400000">
            <a:off x="1820843" y="4179099"/>
            <a:ext cx="1215240" cy="794"/>
          </a:xfrm>
          <a:prstGeom prst="straightConnector1">
            <a:avLst/>
          </a:prstGeom>
          <a:ln w="34925"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p:nvPr/>
        </p:nvCxnSpPr>
        <p:spPr>
          <a:xfrm rot="5400000">
            <a:off x="1821637" y="4179099"/>
            <a:ext cx="1214446" cy="1588"/>
          </a:xfrm>
          <a:prstGeom prst="straightConnector1">
            <a:avLst/>
          </a:prstGeom>
          <a:ln w="34925" cap="rnd">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p:nvPr/>
        </p:nvCxnSpPr>
        <p:spPr>
          <a:xfrm rot="5400000">
            <a:off x="5322893" y="4178305"/>
            <a:ext cx="1214446" cy="1588"/>
          </a:xfrm>
          <a:prstGeom prst="straightConnector1">
            <a:avLst/>
          </a:prstGeom>
          <a:ln w="34925" cap="rnd">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p:nvPr/>
        </p:nvCxnSpPr>
        <p:spPr>
          <a:xfrm rot="5400000">
            <a:off x="6394463" y="4178305"/>
            <a:ext cx="1214446" cy="1588"/>
          </a:xfrm>
          <a:prstGeom prst="straightConnector1">
            <a:avLst/>
          </a:prstGeom>
          <a:ln w="34925" cap="rnd">
            <a:solidFill>
              <a:srgbClr val="FF0000"/>
            </a:solidFill>
            <a:headEnd type="arrow"/>
            <a:tailEnd type="arrow"/>
          </a:ln>
          <a:scene3d>
            <a:camera prst="orthographicFront">
              <a:rot lat="0" lon="54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9" name="直接箭头连接符 68"/>
          <p:cNvCxnSpPr>
            <a:endCxn id="47" idx="1"/>
          </p:cNvCxnSpPr>
          <p:nvPr/>
        </p:nvCxnSpPr>
        <p:spPr>
          <a:xfrm flipV="1">
            <a:off x="2500298" y="4393413"/>
            <a:ext cx="785818" cy="1"/>
          </a:xfrm>
          <a:prstGeom prst="straightConnector1">
            <a:avLst/>
          </a:prstGeom>
          <a:ln w="34925" cap="rnd">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a:off x="5072066" y="4357694"/>
            <a:ext cx="785818" cy="1588"/>
          </a:xfrm>
          <a:prstGeom prst="straightConnector1">
            <a:avLst/>
          </a:prstGeom>
          <a:ln w="34925" cap="rnd">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5" name="动作按钮: 声音 74">
            <a:hlinkClick r:id="" action="ppaction://noaction" highlightClick="1">
              <a:snd r:embed="rId3" name="applause.wav"/>
            </a:hlinkClick>
          </p:cNvPr>
          <p:cNvSpPr/>
          <p:nvPr/>
        </p:nvSpPr>
        <p:spPr>
          <a:xfrm>
            <a:off x="214282" y="2214554"/>
            <a:ext cx="714380" cy="642942"/>
          </a:xfrm>
          <a:prstGeom prst="actionButtonSound">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圆角右箭头 75"/>
          <p:cNvSpPr/>
          <p:nvPr/>
        </p:nvSpPr>
        <p:spPr>
          <a:xfrm>
            <a:off x="1000100" y="2357430"/>
            <a:ext cx="1643074" cy="500066"/>
          </a:xfrm>
          <a:prstGeom prst="bentArrow">
            <a:avLst>
              <a:gd name="adj1" fmla="val 25000"/>
              <a:gd name="adj2" fmla="val 27472"/>
              <a:gd name="adj3" fmla="val 25000"/>
              <a:gd name="adj4" fmla="val 43750"/>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solidFill>
                  <a:srgbClr val="FFFF00"/>
                </a:solidFill>
                <a:latin typeface="宋体"/>
                <a:ea typeface="宋体"/>
              </a:rPr>
              <a:t>Ⅲ</a:t>
            </a:r>
            <a:r>
              <a:rPr lang="zh-CN" altLang="en-US" dirty="0" smtClean="0">
                <a:solidFill>
                  <a:srgbClr val="FFFF00"/>
                </a:solidFill>
              </a:rPr>
              <a:t> </a:t>
            </a:r>
            <a:r>
              <a:rPr lang="en-US" altLang="zh-CN" dirty="0" smtClean="0">
                <a:solidFill>
                  <a:srgbClr val="FFFF00"/>
                </a:solidFill>
              </a:rPr>
              <a:t>.</a:t>
            </a:r>
            <a:r>
              <a:rPr lang="zh-CN" altLang="en-US" dirty="0" smtClean="0">
                <a:solidFill>
                  <a:srgbClr val="FFFF00"/>
                </a:solidFill>
              </a:rPr>
              <a:t>Emergency </a:t>
            </a:r>
            <a:r>
              <a:rPr lang="en-US" altLang="zh-CN" dirty="0" smtClean="0">
                <a:solidFill>
                  <a:srgbClr val="FFFF00"/>
                </a:solidFill>
              </a:rPr>
              <a:t>R</a:t>
            </a:r>
            <a:r>
              <a:rPr lang="zh-CN" altLang="en-US" dirty="0" smtClean="0">
                <a:solidFill>
                  <a:srgbClr val="FFFF00"/>
                </a:solidFill>
              </a:rPr>
              <a:t>esponse</a:t>
            </a:r>
            <a:endParaRPr lang="zh-CN" altLang="en-US" dirty="0">
              <a:solidFill>
                <a:srgbClr val="FFFF00"/>
              </a:solidFill>
            </a:endParaRPr>
          </a:p>
        </p:txBody>
      </p:sp>
      <p:sp>
        <p:nvSpPr>
          <p:cNvPr id="3" name="内容占位符 2"/>
          <p:cNvSpPr>
            <a:spLocks noGrp="1"/>
          </p:cNvSpPr>
          <p:nvPr>
            <p:ph idx="1"/>
          </p:nvPr>
        </p:nvSpPr>
        <p:spPr/>
        <p:txBody>
          <a:bodyPr/>
          <a:lstStyle/>
          <a:p>
            <a:r>
              <a:rPr lang="en-US" altLang="zh-CN" sz="1800" dirty="0" smtClean="0">
                <a:latin typeface="宋体"/>
                <a:ea typeface="宋体"/>
              </a:rPr>
              <a:t>Ⅴ.</a:t>
            </a:r>
            <a:r>
              <a:rPr lang="zh-CN" altLang="en-US" sz="1800" dirty="0" smtClean="0"/>
              <a:t>Transmission of information</a:t>
            </a:r>
            <a:endParaRPr lang="en-US" altLang="zh-CN" sz="1800" dirty="0" smtClean="0"/>
          </a:p>
          <a:p>
            <a:endParaRPr lang="en-US" altLang="zh-CN" dirty="0" smtClean="0"/>
          </a:p>
          <a:p>
            <a:endParaRPr lang="en-US" altLang="zh-CN" dirty="0" smtClean="0"/>
          </a:p>
          <a:p>
            <a:endParaRPr lang="zh-CN" altLang="en-US" dirty="0"/>
          </a:p>
        </p:txBody>
      </p:sp>
      <p:sp>
        <p:nvSpPr>
          <p:cNvPr id="5" name="圆角矩形 4"/>
          <p:cNvSpPr/>
          <p:nvPr/>
        </p:nvSpPr>
        <p:spPr>
          <a:xfrm>
            <a:off x="4214810" y="4714884"/>
            <a:ext cx="1000132" cy="642942"/>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b="1" dirty="0" smtClean="0"/>
          </a:p>
          <a:p>
            <a:pPr algn="ctr"/>
            <a:r>
              <a:rPr lang="en-US" altLang="zh-CN" sz="1600" b="1" dirty="0" smtClean="0"/>
              <a:t>H</a:t>
            </a:r>
            <a:r>
              <a:rPr lang="zh-CN" altLang="zh-CN" sz="1600" b="1" dirty="0" smtClean="0"/>
              <a:t>ealth sector</a:t>
            </a:r>
          </a:p>
          <a:p>
            <a:pPr algn="ctr"/>
            <a:endParaRPr lang="zh-CN" altLang="en-US" sz="2400" b="1" dirty="0"/>
          </a:p>
        </p:txBody>
      </p:sp>
      <p:sp>
        <p:nvSpPr>
          <p:cNvPr id="6" name="圆角矩形 5"/>
          <p:cNvSpPr/>
          <p:nvPr/>
        </p:nvSpPr>
        <p:spPr>
          <a:xfrm>
            <a:off x="4214810" y="2571744"/>
            <a:ext cx="1071570" cy="642942"/>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400" b="1" dirty="0" smtClean="0"/>
              <a:t>Transport </a:t>
            </a:r>
            <a:r>
              <a:rPr lang="zh-CN" altLang="zh-CN" sz="1400" b="1" dirty="0" smtClean="0"/>
              <a:t>sector</a:t>
            </a:r>
          </a:p>
        </p:txBody>
      </p:sp>
      <p:sp>
        <p:nvSpPr>
          <p:cNvPr id="8" name="圆角矩形 7"/>
          <p:cNvSpPr/>
          <p:nvPr/>
        </p:nvSpPr>
        <p:spPr>
          <a:xfrm>
            <a:off x="6215074" y="4643446"/>
            <a:ext cx="1714512" cy="7143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b="1" dirty="0" smtClean="0"/>
          </a:p>
          <a:p>
            <a:pPr algn="ctr"/>
            <a:endParaRPr lang="en-US" altLang="zh-CN" sz="1000" b="1" dirty="0" smtClean="0"/>
          </a:p>
          <a:p>
            <a:pPr algn="ctr"/>
            <a:r>
              <a:rPr lang="en-US" altLang="zh-CN" sz="1400" b="1" dirty="0" smtClean="0"/>
              <a:t>O</a:t>
            </a:r>
            <a:r>
              <a:rPr lang="zh-CN" altLang="zh-CN" sz="1400" b="1" dirty="0" smtClean="0"/>
              <a:t>n-the-spot quarantine authorities</a:t>
            </a:r>
          </a:p>
          <a:p>
            <a:pPr algn="ctr"/>
            <a:endParaRPr lang="zh-CN" altLang="en-US" sz="2000" b="1" dirty="0"/>
          </a:p>
        </p:txBody>
      </p:sp>
      <p:sp>
        <p:nvSpPr>
          <p:cNvPr id="9" name="圆角矩形 8"/>
          <p:cNvSpPr/>
          <p:nvPr/>
        </p:nvSpPr>
        <p:spPr>
          <a:xfrm>
            <a:off x="6143636" y="2500306"/>
            <a:ext cx="1643074" cy="64294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b="1" dirty="0" smtClean="0"/>
          </a:p>
          <a:p>
            <a:pPr algn="ctr"/>
            <a:endParaRPr lang="en-US" altLang="zh-CN" sz="1000" b="1" dirty="0" smtClean="0"/>
          </a:p>
          <a:p>
            <a:pPr algn="ctr"/>
            <a:endParaRPr lang="en-US" altLang="zh-CN" sz="1000" b="1" dirty="0" smtClean="0"/>
          </a:p>
          <a:p>
            <a:pPr algn="ctr"/>
            <a:r>
              <a:rPr lang="zh-CN" altLang="zh-CN" sz="1600" b="1" dirty="0" smtClean="0"/>
              <a:t>Transport enterprises</a:t>
            </a:r>
          </a:p>
          <a:p>
            <a:pPr algn="ctr"/>
            <a:endParaRPr lang="en-US" altLang="zh-CN" sz="2000" b="1" dirty="0" smtClean="0"/>
          </a:p>
          <a:p>
            <a:pPr algn="ctr"/>
            <a:endParaRPr lang="zh-CN" altLang="en-US" sz="2000" b="1" dirty="0"/>
          </a:p>
        </p:txBody>
      </p:sp>
      <p:sp>
        <p:nvSpPr>
          <p:cNvPr id="11" name="圆角矩形 10"/>
          <p:cNvSpPr/>
          <p:nvPr/>
        </p:nvSpPr>
        <p:spPr>
          <a:xfrm>
            <a:off x="1500166" y="3286124"/>
            <a:ext cx="1928826" cy="128588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b="1" dirty="0" smtClean="0"/>
          </a:p>
          <a:p>
            <a:pPr algn="ctr"/>
            <a:endParaRPr lang="en-US" altLang="zh-CN" sz="1000" b="1" dirty="0" smtClean="0"/>
          </a:p>
          <a:p>
            <a:pPr algn="ctr"/>
            <a:r>
              <a:rPr lang="en-US" altLang="zh-CN" sz="1400" b="1" dirty="0" smtClean="0"/>
              <a:t>Temporary </a:t>
            </a:r>
            <a:r>
              <a:rPr lang="en-US" altLang="zh-CN" sz="1400" b="1" dirty="0" smtClean="0"/>
              <a:t>communications health quarantine command organization</a:t>
            </a:r>
            <a:endParaRPr lang="zh-CN" altLang="en-US" sz="3600" b="1" dirty="0" smtClean="0"/>
          </a:p>
          <a:p>
            <a:pPr algn="ctr"/>
            <a:endParaRPr lang="zh-CN" altLang="en-US" sz="2000" b="1" dirty="0"/>
          </a:p>
        </p:txBody>
      </p:sp>
      <p:sp>
        <p:nvSpPr>
          <p:cNvPr id="13" name="圆角矩形 12"/>
          <p:cNvSpPr/>
          <p:nvPr/>
        </p:nvSpPr>
        <p:spPr>
          <a:xfrm>
            <a:off x="0" y="2500306"/>
            <a:ext cx="1214414" cy="642942"/>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a:rPr>
              <a:t>Health </a:t>
            </a:r>
            <a:r>
              <a:rPr lang="en-US" sz="1200" b="1" dirty="0" smtClean="0">
                <a:solidFill>
                  <a:schemeClr val="tx1"/>
                </a:solidFill>
                <a:latin typeface="Arial"/>
              </a:rPr>
              <a:t>D</a:t>
            </a:r>
            <a:r>
              <a:rPr lang="en-US" sz="1200" b="1" dirty="0" smtClean="0">
                <a:solidFill>
                  <a:schemeClr val="tx1"/>
                </a:solidFill>
                <a:latin typeface="Arial"/>
              </a:rPr>
              <a:t>epartment</a:t>
            </a:r>
            <a:r>
              <a:rPr lang="en-US" sz="1200" dirty="0" smtClean="0">
                <a:solidFill>
                  <a:schemeClr val="tx1"/>
                </a:solidFill>
                <a:latin typeface="Arial"/>
              </a:rPr>
              <a:t> </a:t>
            </a:r>
            <a:endParaRPr lang="zh-CN" altLang="en-US" sz="1000" b="1" dirty="0"/>
          </a:p>
        </p:txBody>
      </p:sp>
      <p:sp>
        <p:nvSpPr>
          <p:cNvPr id="15" name="圆角矩形 14"/>
          <p:cNvSpPr/>
          <p:nvPr/>
        </p:nvSpPr>
        <p:spPr>
          <a:xfrm>
            <a:off x="0" y="4714884"/>
            <a:ext cx="1357290" cy="857256"/>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b="1" dirty="0" smtClean="0"/>
          </a:p>
          <a:p>
            <a:pPr algn="ctr"/>
            <a:endParaRPr lang="en-US" altLang="zh-CN" sz="1000" b="1" dirty="0" smtClean="0"/>
          </a:p>
          <a:p>
            <a:pPr algn="ctr"/>
            <a:r>
              <a:rPr lang="zh-CN" altLang="zh-CN" sz="1200" b="1" dirty="0" smtClean="0"/>
              <a:t>General </a:t>
            </a:r>
            <a:r>
              <a:rPr lang="en-US" altLang="zh-CN" sz="1200" b="1" dirty="0" smtClean="0"/>
              <a:t>A</a:t>
            </a:r>
            <a:r>
              <a:rPr lang="zh-CN" altLang="zh-CN" sz="1200" b="1" dirty="0" smtClean="0"/>
              <a:t>dministration </a:t>
            </a:r>
            <a:r>
              <a:rPr lang="zh-CN" altLang="zh-CN" sz="1200" b="1" dirty="0" smtClean="0"/>
              <a:t>of </a:t>
            </a:r>
            <a:r>
              <a:rPr lang="en-US" altLang="zh-CN" sz="1200" b="1" dirty="0" smtClean="0"/>
              <a:t>c</a:t>
            </a:r>
            <a:r>
              <a:rPr lang="zh-CN" altLang="zh-CN" sz="1200" b="1" dirty="0" smtClean="0"/>
              <a:t>ustoms</a:t>
            </a:r>
          </a:p>
          <a:p>
            <a:pPr algn="ctr"/>
            <a:endParaRPr lang="zh-CN" altLang="en-US" sz="2400" b="1" dirty="0"/>
          </a:p>
        </p:txBody>
      </p:sp>
      <p:cxnSp>
        <p:nvCxnSpPr>
          <p:cNvPr id="18" name="直接箭头连接符 17"/>
          <p:cNvCxnSpPr>
            <a:endCxn id="8" idx="1"/>
          </p:cNvCxnSpPr>
          <p:nvPr/>
        </p:nvCxnSpPr>
        <p:spPr>
          <a:xfrm>
            <a:off x="5143504" y="5000636"/>
            <a:ext cx="1071570" cy="1588"/>
          </a:xfrm>
          <a:prstGeom prst="straightConnector1">
            <a:avLst/>
          </a:prstGeom>
          <a:ln w="34925" cap="rnd">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6" idx="3"/>
          </p:cNvCxnSpPr>
          <p:nvPr/>
        </p:nvCxnSpPr>
        <p:spPr>
          <a:xfrm flipV="1">
            <a:off x="5286380" y="2859085"/>
            <a:ext cx="785818" cy="34130"/>
          </a:xfrm>
          <a:prstGeom prst="straightConnector1">
            <a:avLst/>
          </a:prstGeom>
          <a:ln w="34925" cap="rnd">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endCxn id="6" idx="1"/>
          </p:cNvCxnSpPr>
          <p:nvPr/>
        </p:nvCxnSpPr>
        <p:spPr>
          <a:xfrm rot="5400000" flipH="1" flipV="1">
            <a:off x="3303967" y="3018241"/>
            <a:ext cx="1035869" cy="785818"/>
          </a:xfrm>
          <a:prstGeom prst="straightConnector1">
            <a:avLst/>
          </a:prstGeom>
          <a:ln w="34925" cap="rnd">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11" idx="3"/>
          </p:cNvCxnSpPr>
          <p:nvPr/>
        </p:nvCxnSpPr>
        <p:spPr>
          <a:xfrm>
            <a:off x="3428992" y="3929066"/>
            <a:ext cx="857257" cy="1071570"/>
          </a:xfrm>
          <a:prstGeom prst="straightConnector1">
            <a:avLst/>
          </a:prstGeom>
          <a:ln w="34925" cap="rnd">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直角双向箭头 26"/>
          <p:cNvSpPr/>
          <p:nvPr/>
        </p:nvSpPr>
        <p:spPr>
          <a:xfrm>
            <a:off x="1357290" y="4643446"/>
            <a:ext cx="1428760" cy="571504"/>
          </a:xfrm>
          <a:prstGeom prst="leftUpArrow">
            <a:avLst>
              <a:gd name="adj1" fmla="val 25000"/>
              <a:gd name="adj2" fmla="val 25000"/>
              <a:gd name="adj3"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28" name="直角双向箭头 27"/>
          <p:cNvSpPr/>
          <p:nvPr/>
        </p:nvSpPr>
        <p:spPr>
          <a:xfrm>
            <a:off x="1214414" y="2714620"/>
            <a:ext cx="1571636" cy="571504"/>
          </a:xfrm>
          <a:prstGeom prst="leftUpArrow">
            <a:avLst>
              <a:gd name="adj1" fmla="val 25000"/>
              <a:gd name="adj2" fmla="val 25000"/>
              <a:gd name="adj3" fmla="val 50000"/>
            </a:avLst>
          </a:prstGeom>
          <a:solidFill>
            <a:srgbClr val="FF0000"/>
          </a:solidFill>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solidFill>
                  <a:srgbClr val="FFFF00"/>
                </a:solidFill>
                <a:latin typeface="宋体"/>
                <a:ea typeface="宋体"/>
              </a:rPr>
              <a:t>Ⅲ</a:t>
            </a:r>
            <a:r>
              <a:rPr lang="zh-CN" altLang="en-US" dirty="0" smtClean="0">
                <a:solidFill>
                  <a:srgbClr val="FFFF00"/>
                </a:solidFill>
              </a:rPr>
              <a:t> </a:t>
            </a:r>
            <a:r>
              <a:rPr lang="en-US" altLang="zh-CN" dirty="0" smtClean="0">
                <a:solidFill>
                  <a:srgbClr val="FFFF00"/>
                </a:solidFill>
              </a:rPr>
              <a:t>.</a:t>
            </a:r>
            <a:r>
              <a:rPr lang="zh-CN" altLang="en-US" dirty="0" smtClean="0">
                <a:solidFill>
                  <a:srgbClr val="FFFF00"/>
                </a:solidFill>
              </a:rPr>
              <a:t>Emergency </a:t>
            </a:r>
            <a:r>
              <a:rPr lang="en-US" altLang="zh-CN" dirty="0" smtClean="0">
                <a:solidFill>
                  <a:srgbClr val="FFFF00"/>
                </a:solidFill>
              </a:rPr>
              <a:t>R</a:t>
            </a:r>
            <a:r>
              <a:rPr lang="zh-CN" altLang="en-US" dirty="0" smtClean="0">
                <a:solidFill>
                  <a:srgbClr val="FFFF00"/>
                </a:solidFill>
              </a:rPr>
              <a:t>esponse</a:t>
            </a:r>
            <a:endParaRPr lang="zh-CN" altLang="en-US" dirty="0">
              <a:solidFill>
                <a:srgbClr val="FFFF00"/>
              </a:solidFill>
            </a:endParaRPr>
          </a:p>
        </p:txBody>
      </p:sp>
      <p:sp>
        <p:nvSpPr>
          <p:cNvPr id="3" name="内容占位符 2"/>
          <p:cNvSpPr>
            <a:spLocks noGrp="1"/>
          </p:cNvSpPr>
          <p:nvPr>
            <p:ph idx="1"/>
          </p:nvPr>
        </p:nvSpPr>
        <p:spPr/>
        <p:txBody>
          <a:bodyPr/>
          <a:lstStyle/>
          <a:p>
            <a:r>
              <a:rPr lang="en-US" altLang="zh-CN" sz="1800" dirty="0" smtClean="0">
                <a:latin typeface="宋体"/>
                <a:ea typeface="宋体"/>
              </a:rPr>
              <a:t>Ⅵ.</a:t>
            </a:r>
            <a:r>
              <a:rPr lang="zh-CN" altLang="en-US" sz="1800" dirty="0" smtClean="0"/>
              <a:t>Quarantine measures</a:t>
            </a:r>
          </a:p>
          <a:p>
            <a:endParaRPr lang="zh-CN" altLang="en-US" dirty="0"/>
          </a:p>
        </p:txBody>
      </p:sp>
      <p:graphicFrame>
        <p:nvGraphicFramePr>
          <p:cNvPr id="6" name="图示 5"/>
          <p:cNvGraphicFramePr/>
          <p:nvPr/>
        </p:nvGraphicFramePr>
        <p:xfrm>
          <a:off x="428596" y="2071678"/>
          <a:ext cx="8215370" cy="714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图片 4" descr="jiaotong.jpg"/>
          <p:cNvPicPr>
            <a:picLocks noChangeAspect="1"/>
          </p:cNvPicPr>
          <p:nvPr/>
        </p:nvPicPr>
        <p:blipFill>
          <a:blip r:embed="rId7" cstate="print"/>
          <a:stretch>
            <a:fillRect/>
          </a:stretch>
        </p:blipFill>
        <p:spPr>
          <a:xfrm>
            <a:off x="428596" y="3143248"/>
            <a:ext cx="3840000" cy="3286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图片 6" descr="u=1407367321,881715814&amp;fm=52&amp;gp=0.jpg"/>
          <p:cNvPicPr>
            <a:picLocks noChangeAspect="1"/>
          </p:cNvPicPr>
          <p:nvPr/>
        </p:nvPicPr>
        <p:blipFill>
          <a:blip r:embed="rId8"/>
          <a:stretch>
            <a:fillRect/>
          </a:stretch>
        </p:blipFill>
        <p:spPr>
          <a:xfrm>
            <a:off x="4500562" y="3143248"/>
            <a:ext cx="4214842" cy="335758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57224" y="285728"/>
            <a:ext cx="7391400" cy="563563"/>
          </a:xfrm>
        </p:spPr>
        <p:txBody>
          <a:bodyPr>
            <a:normAutofit fontScale="90000"/>
          </a:bodyPr>
          <a:lstStyle/>
          <a:p>
            <a:r>
              <a:rPr lang="en-US" altLang="zh-CN" dirty="0" smtClean="0"/>
              <a:t/>
            </a:r>
            <a:br>
              <a:rPr lang="en-US" altLang="zh-CN" dirty="0" smtClean="0"/>
            </a:br>
            <a:r>
              <a:rPr lang="zh-CN" altLang="en-US" dirty="0" smtClean="0"/>
              <a:t> </a:t>
            </a:r>
            <a:r>
              <a:rPr lang="en-US" altLang="zh-CN" dirty="0" smtClean="0">
                <a:solidFill>
                  <a:srgbClr val="FFFF00"/>
                </a:solidFill>
                <a:latin typeface="宋体"/>
                <a:ea typeface="宋体"/>
              </a:rPr>
              <a:t>Ⅰ.</a:t>
            </a:r>
            <a:r>
              <a:rPr lang="zh-CN" altLang="en-US" dirty="0" smtClean="0">
                <a:solidFill>
                  <a:srgbClr val="FFFF00"/>
                </a:solidFill>
              </a:rPr>
              <a:t>Public health emergencies</a:t>
            </a:r>
            <a:endParaRPr lang="zh-CN" altLang="en-US" dirty="0">
              <a:solidFill>
                <a:srgbClr val="FFFF00"/>
              </a:solidFill>
            </a:endParaRPr>
          </a:p>
        </p:txBody>
      </p:sp>
      <p:sp>
        <p:nvSpPr>
          <p:cNvPr id="3" name="内容占位符 2"/>
          <p:cNvSpPr>
            <a:spLocks noGrp="1"/>
          </p:cNvSpPr>
          <p:nvPr>
            <p:ph idx="1"/>
          </p:nvPr>
        </p:nvSpPr>
        <p:spPr>
          <a:ln>
            <a:solidFill>
              <a:srgbClr val="FFFF00"/>
            </a:solidFill>
          </a:ln>
        </p:spPr>
        <p:txBody>
          <a:bodyPr/>
          <a:lstStyle/>
          <a:p>
            <a:r>
              <a:rPr lang="en-US" altLang="zh-CN" sz="2000" b="1" dirty="0" smtClean="0"/>
              <a:t>		</a:t>
            </a:r>
            <a:endParaRPr lang="en-US" altLang="zh-CN" sz="2000" dirty="0" smtClean="0"/>
          </a:p>
          <a:p>
            <a:r>
              <a:rPr lang="en-US" altLang="zh-CN" sz="2000" dirty="0" smtClean="0"/>
              <a:t>		</a:t>
            </a:r>
            <a:r>
              <a:rPr lang="en-US" altLang="zh-CN" sz="2800" dirty="0" smtClean="0">
                <a:solidFill>
                  <a:schemeClr val="tx1"/>
                </a:solidFill>
              </a:rPr>
              <a:t>Infectious diseases,</a:t>
            </a:r>
            <a:r>
              <a:rPr lang="zh-CN" altLang="en-US" sz="2800" dirty="0" smtClean="0">
                <a:solidFill>
                  <a:schemeClr val="tx1"/>
                </a:solidFill>
              </a:rPr>
              <a:t>caused by a variety of pathogens, can be transmitted among people, animals  or from human to animals.</a:t>
            </a:r>
            <a:endParaRPr lang="en-US" altLang="zh-CN" sz="2000" dirty="0" smtClean="0">
              <a:solidFill>
                <a:schemeClr val="tx1"/>
              </a:solidFill>
            </a:endParaRPr>
          </a:p>
          <a:p>
            <a:endParaRPr lang="en-US" altLang="zh-CN" sz="2000" dirty="0" smtClean="0">
              <a:solidFill>
                <a:schemeClr val="tx1"/>
              </a:solidFill>
            </a:endParaRPr>
          </a:p>
          <a:p>
            <a:r>
              <a:rPr lang="en-US" altLang="zh-CN" sz="2000" b="1" dirty="0" smtClean="0">
                <a:solidFill>
                  <a:schemeClr val="tx1"/>
                </a:solidFill>
              </a:rPr>
              <a:t>		</a:t>
            </a:r>
            <a:endParaRPr lang="en-US" altLang="zh-CN" sz="2000" dirty="0" smtClean="0">
              <a:solidFill>
                <a:schemeClr val="tx1"/>
              </a:solidFill>
            </a:endParaRPr>
          </a:p>
          <a:p>
            <a:r>
              <a:rPr lang="en-US" altLang="zh-CN" sz="2000" dirty="0" smtClean="0">
                <a:solidFill>
                  <a:schemeClr val="tx1"/>
                </a:solidFill>
              </a:rPr>
              <a:t>		</a:t>
            </a:r>
            <a:r>
              <a:rPr lang="zh-CN" altLang="en-US" sz="2800" dirty="0" smtClean="0">
                <a:solidFill>
                  <a:schemeClr val="tx1"/>
                </a:solidFill>
              </a:rPr>
              <a:t>Animal epidemic occurs suddenly and will cause or threaten to cause serious losses of livestock production and serious harm to public health.</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u=808999259,2342126614&amp;fm=52&amp;gp=0.jpg"/>
          <p:cNvPicPr>
            <a:picLocks noChangeAspect="1"/>
          </p:cNvPicPr>
          <p:nvPr/>
        </p:nvPicPr>
        <p:blipFill>
          <a:blip r:embed="rId3"/>
          <a:stretch>
            <a:fillRect/>
          </a:stretch>
        </p:blipFill>
        <p:spPr>
          <a:xfrm>
            <a:off x="571472" y="2928934"/>
            <a:ext cx="4357718" cy="3929066"/>
          </a:xfrm>
          <a:prstGeom prst="rect">
            <a:avLst/>
          </a:prstGeom>
        </p:spPr>
      </p:pic>
      <p:sp>
        <p:nvSpPr>
          <p:cNvPr id="2" name="标题 1"/>
          <p:cNvSpPr>
            <a:spLocks noGrp="1"/>
          </p:cNvSpPr>
          <p:nvPr>
            <p:ph type="title"/>
          </p:nvPr>
        </p:nvSpPr>
        <p:spPr/>
        <p:txBody>
          <a:bodyPr>
            <a:normAutofit fontScale="90000"/>
          </a:bodyPr>
          <a:lstStyle/>
          <a:p>
            <a:r>
              <a:rPr lang="zh-CN" altLang="en-US" dirty="0" smtClean="0">
                <a:solidFill>
                  <a:srgbClr val="FFFF00"/>
                </a:solidFill>
                <a:latin typeface="宋体"/>
                <a:ea typeface="宋体"/>
              </a:rPr>
              <a:t>Ⅲ</a:t>
            </a:r>
            <a:r>
              <a:rPr lang="zh-CN" altLang="en-US" dirty="0" smtClean="0">
                <a:solidFill>
                  <a:srgbClr val="FFFF00"/>
                </a:solidFill>
              </a:rPr>
              <a:t> </a:t>
            </a:r>
            <a:r>
              <a:rPr lang="en-US" altLang="zh-CN" dirty="0" smtClean="0">
                <a:solidFill>
                  <a:srgbClr val="FFFF00"/>
                </a:solidFill>
              </a:rPr>
              <a:t>.</a:t>
            </a:r>
            <a:r>
              <a:rPr lang="zh-CN" altLang="en-US" dirty="0" smtClean="0">
                <a:solidFill>
                  <a:srgbClr val="FFFF00"/>
                </a:solidFill>
              </a:rPr>
              <a:t>Emergency </a:t>
            </a:r>
            <a:r>
              <a:rPr lang="en-US" altLang="zh-CN" dirty="0" smtClean="0">
                <a:solidFill>
                  <a:srgbClr val="FFFF00"/>
                </a:solidFill>
              </a:rPr>
              <a:t>R</a:t>
            </a:r>
            <a:r>
              <a:rPr lang="zh-CN" altLang="en-US" dirty="0" smtClean="0">
                <a:solidFill>
                  <a:srgbClr val="FFFF00"/>
                </a:solidFill>
              </a:rPr>
              <a:t>esponse</a:t>
            </a:r>
            <a:endParaRPr lang="zh-CN" altLang="en-US" dirty="0">
              <a:solidFill>
                <a:srgbClr val="FFFF00"/>
              </a:solidFill>
            </a:endParaRPr>
          </a:p>
        </p:txBody>
      </p:sp>
      <p:sp>
        <p:nvSpPr>
          <p:cNvPr id="3" name="内容占位符 2"/>
          <p:cNvSpPr>
            <a:spLocks noGrp="1"/>
          </p:cNvSpPr>
          <p:nvPr>
            <p:ph idx="1"/>
          </p:nvPr>
        </p:nvSpPr>
        <p:spPr/>
        <p:txBody>
          <a:bodyPr/>
          <a:lstStyle/>
          <a:p>
            <a:r>
              <a:rPr lang="en-US" altLang="zh-CN" sz="1800" dirty="0" smtClean="0">
                <a:latin typeface="宋体"/>
                <a:ea typeface="宋体"/>
              </a:rPr>
              <a:t>Ⅵ.</a:t>
            </a:r>
            <a:r>
              <a:rPr lang="zh-CN" altLang="en-US" sz="1800" dirty="0" smtClean="0"/>
              <a:t>Quarantine measures</a:t>
            </a:r>
          </a:p>
        </p:txBody>
      </p:sp>
      <p:graphicFrame>
        <p:nvGraphicFramePr>
          <p:cNvPr id="6" name="图示 5"/>
          <p:cNvGraphicFramePr/>
          <p:nvPr/>
        </p:nvGraphicFramePr>
        <p:xfrm>
          <a:off x="428596" y="2000240"/>
          <a:ext cx="7929618" cy="9286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图片 6" descr="u=3542752459,1295562084&amp;fm=52&amp;gp=0.jpg"/>
          <p:cNvPicPr>
            <a:picLocks noChangeAspect="1"/>
          </p:cNvPicPr>
          <p:nvPr/>
        </p:nvPicPr>
        <p:blipFill>
          <a:blip r:embed="rId8"/>
          <a:stretch>
            <a:fillRect/>
          </a:stretch>
        </p:blipFill>
        <p:spPr>
          <a:xfrm>
            <a:off x="4357686" y="3071810"/>
            <a:ext cx="4500594" cy="378619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latin typeface="宋体"/>
                <a:ea typeface="宋体"/>
              </a:rPr>
              <a:t>Ⅲ</a:t>
            </a:r>
            <a:r>
              <a:rPr lang="zh-CN" altLang="en-US" dirty="0" smtClean="0"/>
              <a:t> </a:t>
            </a:r>
            <a:r>
              <a:rPr lang="en-US" altLang="zh-CN" dirty="0" smtClean="0"/>
              <a:t>.</a:t>
            </a:r>
            <a:r>
              <a:rPr lang="zh-CN" altLang="en-US" dirty="0" smtClean="0"/>
              <a:t>Emergency </a:t>
            </a:r>
            <a:r>
              <a:rPr lang="en-US" altLang="zh-CN" dirty="0" smtClean="0"/>
              <a:t>R</a:t>
            </a:r>
            <a:r>
              <a:rPr lang="zh-CN" altLang="en-US" dirty="0" smtClean="0"/>
              <a:t>esponse</a:t>
            </a:r>
            <a:endParaRPr lang="zh-CN" altLang="en-US" dirty="0"/>
          </a:p>
        </p:txBody>
      </p:sp>
      <p:sp>
        <p:nvSpPr>
          <p:cNvPr id="3" name="内容占位符 2"/>
          <p:cNvSpPr>
            <a:spLocks noGrp="1"/>
          </p:cNvSpPr>
          <p:nvPr>
            <p:ph idx="1"/>
          </p:nvPr>
        </p:nvSpPr>
        <p:spPr/>
        <p:txBody>
          <a:bodyPr/>
          <a:lstStyle/>
          <a:p>
            <a:r>
              <a:rPr lang="en-US" altLang="zh-CN" sz="1800" dirty="0" smtClean="0">
                <a:latin typeface="宋体"/>
                <a:ea typeface="宋体"/>
              </a:rPr>
              <a:t>Ⅵ.</a:t>
            </a:r>
            <a:r>
              <a:rPr lang="zh-CN" altLang="en-US" sz="1800" dirty="0" smtClean="0"/>
              <a:t>Quarantine measures</a:t>
            </a:r>
          </a:p>
        </p:txBody>
      </p:sp>
      <p:graphicFrame>
        <p:nvGraphicFramePr>
          <p:cNvPr id="6" name="图示 5"/>
          <p:cNvGraphicFramePr/>
          <p:nvPr/>
        </p:nvGraphicFramePr>
        <p:xfrm>
          <a:off x="428596" y="2071678"/>
          <a:ext cx="7929618" cy="1000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图片 4" descr="200309280847_323672.jpg"/>
          <p:cNvPicPr>
            <a:picLocks noChangeAspect="1"/>
          </p:cNvPicPr>
          <p:nvPr/>
        </p:nvPicPr>
        <p:blipFill>
          <a:blip r:embed="rId7"/>
          <a:stretch>
            <a:fillRect/>
          </a:stretch>
        </p:blipFill>
        <p:spPr>
          <a:xfrm>
            <a:off x="3929058" y="2928934"/>
            <a:ext cx="4381504" cy="3571900"/>
          </a:xfrm>
          <a:prstGeom prst="rect">
            <a:avLst/>
          </a:prstGeom>
        </p:spPr>
      </p:pic>
      <p:pic>
        <p:nvPicPr>
          <p:cNvPr id="7" name="图片 6" descr="zhuanjia1.jpg"/>
          <p:cNvPicPr>
            <a:picLocks noChangeAspect="1"/>
          </p:cNvPicPr>
          <p:nvPr/>
        </p:nvPicPr>
        <p:blipFill>
          <a:blip r:embed="rId8"/>
          <a:stretch>
            <a:fillRect/>
          </a:stretch>
        </p:blipFill>
        <p:spPr>
          <a:xfrm>
            <a:off x="285720" y="2857496"/>
            <a:ext cx="3643338" cy="352424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200991116397575.jpg"/>
          <p:cNvPicPr>
            <a:picLocks noChangeAspect="1"/>
          </p:cNvPicPr>
          <p:nvPr/>
        </p:nvPicPr>
        <p:blipFill>
          <a:blip r:embed="rId3" cstate="print"/>
          <a:stretch>
            <a:fillRect/>
          </a:stretch>
        </p:blipFill>
        <p:spPr>
          <a:xfrm>
            <a:off x="142844" y="3071810"/>
            <a:ext cx="4286280" cy="3643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标题 1"/>
          <p:cNvSpPr>
            <a:spLocks noGrp="1"/>
          </p:cNvSpPr>
          <p:nvPr>
            <p:ph type="title"/>
          </p:nvPr>
        </p:nvSpPr>
        <p:spPr/>
        <p:txBody>
          <a:bodyPr>
            <a:normAutofit fontScale="90000"/>
          </a:bodyPr>
          <a:lstStyle/>
          <a:p>
            <a:r>
              <a:rPr lang="zh-CN" altLang="en-US" dirty="0" smtClean="0">
                <a:solidFill>
                  <a:srgbClr val="FFFF00"/>
                </a:solidFill>
                <a:latin typeface="宋体"/>
                <a:ea typeface="宋体"/>
              </a:rPr>
              <a:t>Ⅲ</a:t>
            </a:r>
            <a:r>
              <a:rPr lang="zh-CN" altLang="en-US" dirty="0" smtClean="0">
                <a:solidFill>
                  <a:srgbClr val="FFFF00"/>
                </a:solidFill>
              </a:rPr>
              <a:t> </a:t>
            </a:r>
            <a:r>
              <a:rPr lang="en-US" altLang="zh-CN" dirty="0" smtClean="0">
                <a:solidFill>
                  <a:srgbClr val="FFFF00"/>
                </a:solidFill>
              </a:rPr>
              <a:t>.</a:t>
            </a:r>
            <a:r>
              <a:rPr lang="zh-CN" altLang="en-US" dirty="0" smtClean="0">
                <a:solidFill>
                  <a:srgbClr val="FFFF00"/>
                </a:solidFill>
              </a:rPr>
              <a:t>Emergency </a:t>
            </a:r>
            <a:r>
              <a:rPr lang="en-US" altLang="zh-CN" dirty="0" smtClean="0">
                <a:solidFill>
                  <a:srgbClr val="FFFF00"/>
                </a:solidFill>
              </a:rPr>
              <a:t>R</a:t>
            </a:r>
            <a:r>
              <a:rPr lang="zh-CN" altLang="en-US" dirty="0" smtClean="0">
                <a:solidFill>
                  <a:srgbClr val="FFFF00"/>
                </a:solidFill>
              </a:rPr>
              <a:t>esponse</a:t>
            </a:r>
            <a:endParaRPr lang="zh-CN" altLang="en-US" dirty="0">
              <a:solidFill>
                <a:srgbClr val="FFFF00"/>
              </a:solidFill>
            </a:endParaRPr>
          </a:p>
        </p:txBody>
      </p:sp>
      <p:sp>
        <p:nvSpPr>
          <p:cNvPr id="3" name="内容占位符 2"/>
          <p:cNvSpPr>
            <a:spLocks noGrp="1"/>
          </p:cNvSpPr>
          <p:nvPr>
            <p:ph idx="1"/>
          </p:nvPr>
        </p:nvSpPr>
        <p:spPr/>
        <p:txBody>
          <a:bodyPr/>
          <a:lstStyle/>
          <a:p>
            <a:r>
              <a:rPr lang="en-US" altLang="zh-CN" sz="1800" dirty="0" smtClean="0">
                <a:latin typeface="宋体"/>
                <a:ea typeface="宋体"/>
              </a:rPr>
              <a:t>Ⅵ.</a:t>
            </a:r>
            <a:r>
              <a:rPr lang="zh-CN" altLang="en-US" sz="1800" dirty="0" smtClean="0"/>
              <a:t>Quarantine measures</a:t>
            </a:r>
          </a:p>
        </p:txBody>
      </p:sp>
      <p:graphicFrame>
        <p:nvGraphicFramePr>
          <p:cNvPr id="6" name="图示 5"/>
          <p:cNvGraphicFramePr/>
          <p:nvPr/>
        </p:nvGraphicFramePr>
        <p:xfrm>
          <a:off x="428596" y="2071678"/>
          <a:ext cx="7929618" cy="10001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图片 6" descr="1_1-1-21-312_20030427203128.jpg"/>
          <p:cNvPicPr>
            <a:picLocks noChangeAspect="1"/>
          </p:cNvPicPr>
          <p:nvPr/>
        </p:nvPicPr>
        <p:blipFill>
          <a:blip r:embed="rId8"/>
          <a:stretch>
            <a:fillRect/>
          </a:stretch>
        </p:blipFill>
        <p:spPr>
          <a:xfrm>
            <a:off x="4429124" y="3000372"/>
            <a:ext cx="4286250" cy="364333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en-US" altLang="zh-CN" dirty="0" smtClean="0"/>
          </a:p>
          <a:p>
            <a:endParaRPr lang="en-US" altLang="zh-CN" dirty="0" smtClean="0"/>
          </a:p>
          <a:p>
            <a:endParaRPr lang="en-US" altLang="zh-CN" dirty="0" smtClean="0"/>
          </a:p>
          <a:p>
            <a:pPr algn="ctr"/>
            <a:r>
              <a:rPr lang="en-US" altLang="zh-CN" sz="9600" i="1" dirty="0" smtClean="0">
                <a:latin typeface="华文行楷" pitchFamily="2" charset="-122"/>
                <a:ea typeface="华文行楷" pitchFamily="2" charset="-122"/>
              </a:rPr>
              <a:t>Thanks</a:t>
            </a:r>
            <a:r>
              <a:rPr lang="zh-CN" altLang="en-US" sz="9600" i="1" dirty="0" smtClean="0">
                <a:latin typeface="华文行楷" pitchFamily="2" charset="-122"/>
                <a:ea typeface="华文行楷" pitchFamily="2" charset="-122"/>
              </a:rPr>
              <a:t>！</a:t>
            </a:r>
            <a:endParaRPr lang="zh-CN" altLang="en-US" sz="9600" i="1" dirty="0">
              <a:latin typeface="华文行楷" pitchFamily="2" charset="-122"/>
              <a:ea typeface="华文行楷"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28596" y="357166"/>
            <a:ext cx="7772400" cy="500065"/>
          </a:xfrm>
        </p:spPr>
        <p:txBody>
          <a:bodyPr>
            <a:normAutofit fontScale="90000"/>
          </a:bodyPr>
          <a:lstStyle/>
          <a:p>
            <a:r>
              <a:rPr lang="en-US" altLang="zh-CN" dirty="0" smtClean="0"/>
              <a:t/>
            </a:r>
            <a:br>
              <a:rPr lang="en-US" altLang="zh-CN" dirty="0" smtClean="0"/>
            </a:br>
            <a:r>
              <a:rPr lang="zh-CN" altLang="en-US" dirty="0" smtClean="0">
                <a:solidFill>
                  <a:srgbClr val="FFFF00"/>
                </a:solidFill>
              </a:rPr>
              <a:t>Infectious diseases species</a:t>
            </a:r>
            <a:endParaRPr lang="zh-CN" altLang="en-US" dirty="0">
              <a:solidFill>
                <a:srgbClr val="FFFF00"/>
              </a:solidFill>
            </a:endParaRPr>
          </a:p>
        </p:txBody>
      </p:sp>
      <p:sp>
        <p:nvSpPr>
          <p:cNvPr id="3" name="副标题 2"/>
          <p:cNvSpPr>
            <a:spLocks noGrp="1"/>
          </p:cNvSpPr>
          <p:nvPr>
            <p:ph type="subTitle" idx="1"/>
          </p:nvPr>
        </p:nvSpPr>
        <p:spPr>
          <a:xfrm>
            <a:off x="785786" y="1000108"/>
            <a:ext cx="7358114" cy="5429288"/>
          </a:xfrm>
        </p:spPr>
        <p:txBody>
          <a:bodyPr>
            <a:normAutofit lnSpcReduction="10000"/>
          </a:bodyPr>
          <a:lstStyle/>
          <a:p>
            <a:pPr algn="l">
              <a:lnSpc>
                <a:spcPct val="120000"/>
              </a:lnSpc>
              <a:spcBef>
                <a:spcPts val="600"/>
              </a:spcBef>
            </a:pPr>
            <a:endParaRPr lang="en-US" altLang="zh-CN" sz="2200" dirty="0" smtClean="0"/>
          </a:p>
          <a:p>
            <a:pPr algn="l">
              <a:lnSpc>
                <a:spcPct val="120000"/>
              </a:lnSpc>
              <a:spcBef>
                <a:spcPts val="600"/>
              </a:spcBef>
            </a:pPr>
            <a:r>
              <a:rPr lang="en-US" altLang="zh-CN" sz="2200" dirty="0" smtClean="0">
                <a:solidFill>
                  <a:schemeClr val="tx1"/>
                </a:solidFill>
              </a:rPr>
              <a:t>	A Class </a:t>
            </a:r>
            <a:r>
              <a:rPr lang="zh-CN" altLang="en-US" sz="2200" dirty="0" smtClean="0">
                <a:solidFill>
                  <a:schemeClr val="tx1"/>
                </a:solidFill>
              </a:rPr>
              <a:t>infectious diseases </a:t>
            </a:r>
            <a:r>
              <a:rPr lang="en-US" altLang="zh-CN" sz="2200" dirty="0" smtClean="0">
                <a:solidFill>
                  <a:schemeClr val="tx1"/>
                </a:solidFill>
              </a:rPr>
              <a:t>shall include </a:t>
            </a:r>
            <a:r>
              <a:rPr lang="zh-CN" altLang="en-US" sz="2200" dirty="0" smtClean="0">
                <a:solidFill>
                  <a:schemeClr val="tx1"/>
                </a:solidFill>
              </a:rPr>
              <a:t>plague </a:t>
            </a:r>
            <a:r>
              <a:rPr lang="en-US" altLang="zh-CN" sz="2200" dirty="0" smtClean="0">
                <a:solidFill>
                  <a:schemeClr val="tx1"/>
                </a:solidFill>
              </a:rPr>
              <a:t>and </a:t>
            </a:r>
            <a:r>
              <a:rPr lang="zh-CN" altLang="en-US" sz="2200" dirty="0" smtClean="0">
                <a:solidFill>
                  <a:schemeClr val="tx1"/>
                </a:solidFill>
              </a:rPr>
              <a:t>cholera.</a:t>
            </a:r>
            <a:endParaRPr lang="zh-CN" altLang="en-US" sz="2200" dirty="0"/>
          </a:p>
          <a:p>
            <a:pPr algn="l">
              <a:lnSpc>
                <a:spcPct val="120000"/>
              </a:lnSpc>
              <a:spcBef>
                <a:spcPts val="600"/>
              </a:spcBef>
            </a:pPr>
            <a:r>
              <a:rPr lang="en-US" altLang="zh-CN" sz="2200" dirty="0" smtClean="0"/>
              <a:t>	</a:t>
            </a:r>
            <a:r>
              <a:rPr lang="en-US" altLang="zh-CN" sz="2200" dirty="0" smtClean="0">
                <a:solidFill>
                  <a:schemeClr val="tx1"/>
                </a:solidFill>
              </a:rPr>
              <a:t>B </a:t>
            </a:r>
            <a:r>
              <a:rPr lang="en-US" altLang="zh-CN" sz="2200" dirty="0" smtClean="0">
                <a:solidFill>
                  <a:schemeClr val="tx1"/>
                </a:solidFill>
              </a:rPr>
              <a:t>Class </a:t>
            </a:r>
            <a:r>
              <a:rPr lang="zh-CN" altLang="en-US" sz="2200" dirty="0" smtClean="0">
                <a:solidFill>
                  <a:schemeClr val="tx1"/>
                </a:solidFill>
              </a:rPr>
              <a:t>infectious diseases </a:t>
            </a:r>
            <a:r>
              <a:rPr lang="en-US" altLang="zh-CN" sz="2200" dirty="0" smtClean="0">
                <a:solidFill>
                  <a:schemeClr val="tx1"/>
                </a:solidFill>
              </a:rPr>
              <a:t>shall include </a:t>
            </a:r>
            <a:r>
              <a:rPr lang="zh-CN" altLang="en-US" sz="2200" dirty="0" smtClean="0">
                <a:solidFill>
                  <a:srgbClr val="FF0000"/>
                </a:solidFill>
              </a:rPr>
              <a:t>SARS</a:t>
            </a:r>
            <a:r>
              <a:rPr lang="zh-CN" altLang="en-US" sz="2200" dirty="0" smtClean="0">
                <a:solidFill>
                  <a:schemeClr val="tx1"/>
                </a:solidFill>
              </a:rPr>
              <a:t>, AIDS, </a:t>
            </a:r>
            <a:r>
              <a:rPr lang="en-US" altLang="zh-CN" sz="2200" dirty="0" smtClean="0">
                <a:solidFill>
                  <a:schemeClr val="tx1"/>
                </a:solidFill>
              </a:rPr>
              <a:t>v</a:t>
            </a:r>
            <a:r>
              <a:rPr lang="zh-CN" altLang="en-US" sz="2200" dirty="0" smtClean="0">
                <a:solidFill>
                  <a:schemeClr val="tx1"/>
                </a:solidFill>
              </a:rPr>
              <a:t>iral </a:t>
            </a:r>
            <a:r>
              <a:rPr lang="en-US" altLang="zh-CN" sz="2200" dirty="0" smtClean="0">
                <a:solidFill>
                  <a:schemeClr val="tx1"/>
                </a:solidFill>
              </a:rPr>
              <a:t>h</a:t>
            </a:r>
            <a:r>
              <a:rPr lang="zh-CN" altLang="en-US" sz="2200" dirty="0" smtClean="0">
                <a:solidFill>
                  <a:schemeClr val="tx1"/>
                </a:solidFill>
              </a:rPr>
              <a:t>epatitis,</a:t>
            </a:r>
            <a:r>
              <a:rPr lang="en-US" sz="2200" dirty="0" smtClean="0">
                <a:solidFill>
                  <a:schemeClr val="tx1"/>
                </a:solidFill>
              </a:rPr>
              <a:t> poliomyelitis,H5N1, </a:t>
            </a:r>
            <a:r>
              <a:rPr lang="en-US" sz="2200" dirty="0" smtClean="0">
                <a:solidFill>
                  <a:srgbClr val="FF0000"/>
                </a:solidFill>
              </a:rPr>
              <a:t>A/H1N1 flu </a:t>
            </a:r>
            <a:r>
              <a:rPr lang="en-US" sz="2200" dirty="0" smtClean="0">
                <a:solidFill>
                  <a:schemeClr val="tx1"/>
                </a:solidFill>
              </a:rPr>
              <a:t>, measles,</a:t>
            </a:r>
            <a:r>
              <a:rPr lang="zh-CN" altLang="en-US" sz="2200" dirty="0" smtClean="0">
                <a:solidFill>
                  <a:schemeClr val="tx1"/>
                </a:solidFill>
              </a:rPr>
              <a:t> </a:t>
            </a:r>
            <a:r>
              <a:rPr lang="en-US" altLang="zh-CN" sz="2200" dirty="0" smtClean="0">
                <a:solidFill>
                  <a:schemeClr val="tx1"/>
                </a:solidFill>
              </a:rPr>
              <a:t>EHF(</a:t>
            </a:r>
            <a:r>
              <a:rPr lang="zh-CN" altLang="en-US" sz="2200" dirty="0" smtClean="0">
                <a:solidFill>
                  <a:schemeClr val="tx1"/>
                </a:solidFill>
              </a:rPr>
              <a:t>epidemic hemorrhagic fever</a:t>
            </a:r>
            <a:r>
              <a:rPr lang="en-US" altLang="zh-CN" sz="2200" dirty="0" smtClean="0">
                <a:solidFill>
                  <a:schemeClr val="tx1"/>
                </a:solidFill>
              </a:rPr>
              <a:t>),rabies,</a:t>
            </a:r>
            <a:r>
              <a:rPr lang="en-US" sz="2200" dirty="0" smtClean="0">
                <a:solidFill>
                  <a:schemeClr val="tx1"/>
                </a:solidFill>
              </a:rPr>
              <a:t> epidemic encephalitis B, dengue fever, anthrax</a:t>
            </a:r>
            <a:r>
              <a:rPr lang="zh-CN" altLang="en-US" sz="2200" dirty="0" smtClean="0">
                <a:solidFill>
                  <a:schemeClr val="tx1"/>
                </a:solidFill>
              </a:rPr>
              <a:t>, bacillary and amoebic dysentery, </a:t>
            </a:r>
            <a:r>
              <a:rPr lang="en-US" altLang="zh-CN" sz="2200" dirty="0" smtClean="0">
                <a:solidFill>
                  <a:schemeClr val="tx1"/>
                </a:solidFill>
              </a:rPr>
              <a:t>pulmonary  </a:t>
            </a:r>
            <a:r>
              <a:rPr lang="zh-CN" altLang="en-US" sz="2200" dirty="0" smtClean="0">
                <a:solidFill>
                  <a:schemeClr val="tx1"/>
                </a:solidFill>
              </a:rPr>
              <a:t>tuberculosis, typhoid and paratyphoid, epidemic cerebrospinal meningitis,</a:t>
            </a:r>
            <a:r>
              <a:rPr lang="en-US" altLang="zh-CN" sz="2200" dirty="0" smtClean="0">
                <a:solidFill>
                  <a:schemeClr val="tx1"/>
                </a:solidFill>
              </a:rPr>
              <a:t>pertussis ,</a:t>
            </a:r>
            <a:r>
              <a:rPr lang="zh-CN" altLang="en-US" sz="2200" dirty="0" smtClean="0">
                <a:solidFill>
                  <a:schemeClr val="tx1"/>
                </a:solidFill>
              </a:rPr>
              <a:t>diphtheria, </a:t>
            </a:r>
            <a:r>
              <a:rPr lang="en-US" altLang="zh-CN" sz="2200" dirty="0" smtClean="0">
                <a:solidFill>
                  <a:schemeClr val="tx1"/>
                </a:solidFill>
              </a:rPr>
              <a:t>tetanus neonatorum ,</a:t>
            </a:r>
            <a:r>
              <a:rPr lang="zh-CN" altLang="en-US" sz="2200" dirty="0" smtClean="0">
                <a:solidFill>
                  <a:schemeClr val="tx1"/>
                </a:solidFill>
              </a:rPr>
              <a:t>scarlet fever, brucellosis, gonorrhea, syphilis, leptospirosis, schistosomiasis, malaria. </a:t>
            </a:r>
            <a:endParaRPr lang="zh-CN" altLang="en-US" sz="2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57158" y="357166"/>
            <a:ext cx="7772400" cy="500065"/>
          </a:xfrm>
        </p:spPr>
        <p:txBody>
          <a:bodyPr>
            <a:normAutofit fontScale="90000"/>
          </a:bodyPr>
          <a:lstStyle/>
          <a:p>
            <a:r>
              <a:rPr lang="en-US" altLang="zh-CN" dirty="0" smtClean="0"/>
              <a:t/>
            </a:r>
            <a:br>
              <a:rPr lang="en-US" altLang="zh-CN" dirty="0" smtClean="0"/>
            </a:br>
            <a:r>
              <a:rPr lang="zh-CN" altLang="en-US" dirty="0" smtClean="0">
                <a:solidFill>
                  <a:srgbClr val="FFFF00"/>
                </a:solidFill>
              </a:rPr>
              <a:t>Infectious diseases species</a:t>
            </a:r>
            <a:endParaRPr lang="zh-CN" altLang="en-US" dirty="0">
              <a:solidFill>
                <a:srgbClr val="FFFF00"/>
              </a:solidFill>
            </a:endParaRPr>
          </a:p>
        </p:txBody>
      </p:sp>
      <p:sp>
        <p:nvSpPr>
          <p:cNvPr id="3" name="副标题 2"/>
          <p:cNvSpPr>
            <a:spLocks noGrp="1"/>
          </p:cNvSpPr>
          <p:nvPr>
            <p:ph type="subTitle" idx="1"/>
          </p:nvPr>
        </p:nvSpPr>
        <p:spPr>
          <a:xfrm>
            <a:off x="785786" y="1571612"/>
            <a:ext cx="7358114" cy="4500594"/>
          </a:xfrm>
        </p:spPr>
        <p:txBody>
          <a:bodyPr>
            <a:normAutofit/>
          </a:bodyPr>
          <a:lstStyle/>
          <a:p>
            <a:pPr algn="l">
              <a:lnSpc>
                <a:spcPct val="120000"/>
              </a:lnSpc>
              <a:spcBef>
                <a:spcPts val="600"/>
              </a:spcBef>
            </a:pPr>
            <a:r>
              <a:rPr lang="en-US" sz="1400" dirty="0" smtClean="0"/>
              <a:t>	</a:t>
            </a:r>
            <a:r>
              <a:rPr lang="en-US" sz="2400" dirty="0" smtClean="0">
                <a:solidFill>
                  <a:schemeClr val="tx1"/>
                </a:solidFill>
              </a:rPr>
              <a:t>C Class infectious diseases shall include</a:t>
            </a:r>
            <a:r>
              <a:rPr lang="zh-CN" altLang="en-US" sz="2400" dirty="0" smtClean="0">
                <a:solidFill>
                  <a:schemeClr val="tx1"/>
                </a:solidFill>
              </a:rPr>
              <a:t>  </a:t>
            </a:r>
            <a:r>
              <a:rPr lang="en-US" altLang="zh-CN" sz="2400" dirty="0" smtClean="0">
                <a:solidFill>
                  <a:schemeClr val="tx1"/>
                </a:solidFill>
              </a:rPr>
              <a:t>i</a:t>
            </a:r>
            <a:r>
              <a:rPr lang="zh-CN" altLang="en-US" sz="2400" dirty="0" smtClean="0">
                <a:solidFill>
                  <a:schemeClr val="tx1"/>
                </a:solidFill>
              </a:rPr>
              <a:t>nfluenza, </a:t>
            </a:r>
            <a:r>
              <a:rPr lang="en-US" altLang="zh-CN" sz="2400" dirty="0" smtClean="0">
                <a:solidFill>
                  <a:schemeClr val="tx1"/>
                </a:solidFill>
              </a:rPr>
              <a:t>epidemic </a:t>
            </a:r>
            <a:r>
              <a:rPr lang="en-US" altLang="zh-CN" sz="2400" dirty="0" err="1" smtClean="0">
                <a:solidFill>
                  <a:schemeClr val="tx1"/>
                </a:solidFill>
              </a:rPr>
              <a:t>parotitis</a:t>
            </a:r>
            <a:r>
              <a:rPr lang="zh-CN" altLang="en-US" sz="2400" dirty="0" smtClean="0">
                <a:solidFill>
                  <a:schemeClr val="tx1"/>
                </a:solidFill>
              </a:rPr>
              <a:t>, rubella, acute </a:t>
            </a:r>
            <a:r>
              <a:rPr lang="en-US" altLang="zh-CN" sz="2400" dirty="0" smtClean="0">
                <a:solidFill>
                  <a:schemeClr val="tx1"/>
                </a:solidFill>
              </a:rPr>
              <a:t>h</a:t>
            </a:r>
            <a:r>
              <a:rPr lang="zh-CN" altLang="en-US" sz="2400" dirty="0" smtClean="0">
                <a:solidFill>
                  <a:schemeClr val="tx1"/>
                </a:solidFill>
              </a:rPr>
              <a:t>emorrhagic conjunctivitis, leprosy, epidemic and endemic typhus, </a:t>
            </a:r>
            <a:r>
              <a:rPr lang="en-US" altLang="zh-CN" sz="2400" dirty="0" smtClean="0">
                <a:solidFill>
                  <a:schemeClr val="tx1"/>
                </a:solidFill>
              </a:rPr>
              <a:t>kala-azar,echinococcosis,f</a:t>
            </a:r>
            <a:r>
              <a:rPr lang="zh-CN" altLang="en-US" sz="2400" dirty="0" smtClean="0">
                <a:solidFill>
                  <a:schemeClr val="tx1"/>
                </a:solidFill>
              </a:rPr>
              <a:t>ilariasis,</a:t>
            </a:r>
            <a:r>
              <a:rPr lang="en-US" altLang="zh-CN" sz="2400" dirty="0" smtClean="0">
                <a:solidFill>
                  <a:schemeClr val="tx1"/>
                </a:solidFill>
              </a:rPr>
              <a:t>h</a:t>
            </a:r>
            <a:r>
              <a:rPr lang="zh-CN" altLang="en-US" sz="2400" dirty="0" smtClean="0">
                <a:solidFill>
                  <a:schemeClr val="tx1"/>
                </a:solidFill>
              </a:rPr>
              <a:t>and-foot</a:t>
            </a:r>
            <a:r>
              <a:rPr lang="en-US" altLang="zh-CN" sz="2400" dirty="0" smtClean="0">
                <a:solidFill>
                  <a:schemeClr val="tx1"/>
                </a:solidFill>
              </a:rPr>
              <a:t>-</a:t>
            </a:r>
            <a:r>
              <a:rPr lang="zh-CN" altLang="en-US" sz="2400" dirty="0" smtClean="0">
                <a:solidFill>
                  <a:schemeClr val="tx1"/>
                </a:solidFill>
              </a:rPr>
              <a:t>mouth disease</a:t>
            </a:r>
            <a:r>
              <a:rPr lang="en-US" altLang="zh-CN" sz="2400" dirty="0" smtClean="0">
                <a:solidFill>
                  <a:schemeClr val="tx1"/>
                </a:solidFill>
              </a:rPr>
              <a:t>(HFMD)</a:t>
            </a:r>
            <a:r>
              <a:rPr lang="zh-CN" altLang="en-US" sz="2400" dirty="0" smtClean="0">
                <a:solidFill>
                  <a:schemeClr val="tx1"/>
                </a:solidFill>
              </a:rPr>
              <a:t> </a:t>
            </a:r>
            <a:r>
              <a:rPr lang="en-US" altLang="zh-CN" sz="2400" dirty="0" smtClean="0">
                <a:solidFill>
                  <a:schemeClr val="tx1"/>
                </a:solidFill>
              </a:rPr>
              <a:t>and infectious diarrhea other than cholera,dysentery,typhoid and</a:t>
            </a:r>
            <a:r>
              <a:rPr lang="zh-CN" altLang="en-US" sz="2400" dirty="0" smtClean="0">
                <a:solidFill>
                  <a:schemeClr val="tx1"/>
                </a:solidFill>
              </a:rPr>
              <a:t> </a:t>
            </a:r>
            <a:r>
              <a:rPr lang="en-US" altLang="zh-CN" sz="2400" dirty="0" smtClean="0">
                <a:solidFill>
                  <a:schemeClr val="tx1"/>
                </a:solidFill>
              </a:rPr>
              <a:t>paratyphoid.</a:t>
            </a:r>
            <a:endParaRPr lang="zh-CN" altLang="en-US" sz="1400" dirty="0" smtClean="0">
              <a:solidFill>
                <a:schemeClr val="tx1"/>
              </a:solidFill>
            </a:endParaRPr>
          </a:p>
          <a:p>
            <a:pPr algn="l">
              <a:lnSpc>
                <a:spcPct val="120000"/>
              </a:lnSpc>
              <a:spcBef>
                <a:spcPts val="600"/>
              </a:spcBef>
            </a:pPr>
            <a:endParaRPr lang="zh-CN" altLang="en-US" sz="17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28600" y="1268760"/>
            <a:ext cx="8229600" cy="524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55000" lnSpcReduction="20000"/>
          </a:bodyPr>
          <a:lstStyle>
            <a:lvl1pPr marL="0" indent="0" algn="ctr" rtl="0" eaLnBrk="1" fontAlgn="base" hangingPunct="1">
              <a:spcBef>
                <a:spcPct val="20000"/>
              </a:spcBef>
              <a:spcAft>
                <a:spcPct val="0"/>
              </a:spcAft>
              <a:buClr>
                <a:schemeClr val="hlink"/>
              </a:buClr>
              <a:buFont typeface="Wingdings" pitchFamily="2" charset="2"/>
              <a:buNone/>
              <a:defRPr sz="3200" b="1" spc="50">
                <a:ln w="12700" cmpd="sng">
                  <a:solidFill>
                    <a:schemeClr val="accent6">
                      <a:satMod val="120000"/>
                      <a:shade val="80000"/>
                    </a:schemeClr>
                  </a:solidFill>
                  <a:prstDash val="solid"/>
                </a:ln>
                <a:solidFill>
                  <a:schemeClr val="tx1">
                    <a:tint val="75000"/>
                  </a:schemeClr>
                </a:solidFill>
                <a:effectLst>
                  <a:glow rad="53100">
                    <a:schemeClr val="accent6">
                      <a:satMod val="180000"/>
                      <a:alpha val="30000"/>
                    </a:schemeClr>
                  </a:glow>
                </a:effectLst>
                <a:latin typeface="方正大黑简体" pitchFamily="65" charset="-122"/>
                <a:ea typeface="方正大黑简体" pitchFamily="65" charset="-122"/>
                <a:cs typeface="方正大黑简体"/>
              </a:defRPr>
            </a:lvl1pPr>
            <a:lvl2pPr marL="457200" indent="0" algn="ctr" rtl="0" eaLnBrk="1" fontAlgn="base" hangingPunct="1">
              <a:spcBef>
                <a:spcPct val="20000"/>
              </a:spcBef>
              <a:spcAft>
                <a:spcPct val="0"/>
              </a:spcAft>
              <a:buClr>
                <a:schemeClr val="accent1"/>
              </a:buClr>
              <a:buFont typeface="Wingdings" pitchFamily="2" charset="2"/>
              <a:buNone/>
              <a:defRPr sz="3200" b="1" spc="50">
                <a:ln w="12700" cmpd="sng">
                  <a:solidFill>
                    <a:schemeClr val="accent6">
                      <a:satMod val="120000"/>
                      <a:shade val="80000"/>
                    </a:schemeClr>
                  </a:solidFill>
                  <a:prstDash val="solid"/>
                </a:ln>
                <a:solidFill>
                  <a:schemeClr val="tx1">
                    <a:tint val="75000"/>
                  </a:schemeClr>
                </a:solidFill>
                <a:effectLst>
                  <a:glow rad="53100">
                    <a:schemeClr val="accent6">
                      <a:satMod val="180000"/>
                      <a:alpha val="30000"/>
                    </a:schemeClr>
                  </a:glow>
                </a:effectLst>
                <a:latin typeface="方正大黑简体" pitchFamily="65" charset="-122"/>
                <a:ea typeface="方正大黑简体" pitchFamily="65" charset="-122"/>
                <a:cs typeface="方正大黑简体"/>
              </a:defRPr>
            </a:lvl2pPr>
            <a:lvl3pPr marL="914400" indent="0" algn="ctr" rtl="0" eaLnBrk="1" fontAlgn="base" hangingPunct="1">
              <a:spcBef>
                <a:spcPct val="20000"/>
              </a:spcBef>
              <a:spcAft>
                <a:spcPct val="0"/>
              </a:spcAft>
              <a:buClr>
                <a:schemeClr val="tx1"/>
              </a:buClr>
              <a:buNone/>
              <a:defRPr sz="2800" b="1" spc="50">
                <a:ln w="12700" cmpd="sng">
                  <a:solidFill>
                    <a:schemeClr val="accent6">
                      <a:satMod val="120000"/>
                      <a:shade val="80000"/>
                    </a:schemeClr>
                  </a:solidFill>
                  <a:prstDash val="solid"/>
                </a:ln>
                <a:solidFill>
                  <a:schemeClr val="tx1">
                    <a:tint val="75000"/>
                  </a:schemeClr>
                </a:solidFill>
                <a:effectLst>
                  <a:glow rad="53100">
                    <a:schemeClr val="accent6">
                      <a:satMod val="180000"/>
                      <a:alpha val="30000"/>
                    </a:schemeClr>
                  </a:glow>
                </a:effectLst>
                <a:latin typeface="方正大黑简体" pitchFamily="65" charset="-122"/>
                <a:ea typeface="方正大黑简体" pitchFamily="65" charset="-122"/>
                <a:cs typeface="方正大黑简体"/>
              </a:defRPr>
            </a:lvl3pPr>
            <a:lvl4pPr marL="1371600" indent="0" algn="ctr" rtl="0" eaLnBrk="1" fontAlgn="base" hangingPunct="1">
              <a:spcBef>
                <a:spcPct val="20000"/>
              </a:spcBef>
              <a:spcAft>
                <a:spcPct val="0"/>
              </a:spcAft>
              <a:buNone/>
              <a:defRPr sz="2400" b="1" spc="50">
                <a:ln w="12700" cmpd="sng">
                  <a:solidFill>
                    <a:schemeClr val="accent6">
                      <a:satMod val="120000"/>
                      <a:shade val="80000"/>
                    </a:schemeClr>
                  </a:solidFill>
                  <a:prstDash val="solid"/>
                </a:ln>
                <a:solidFill>
                  <a:schemeClr val="tx1">
                    <a:tint val="75000"/>
                  </a:schemeClr>
                </a:solidFill>
                <a:effectLst>
                  <a:glow rad="53100">
                    <a:schemeClr val="accent6">
                      <a:satMod val="180000"/>
                      <a:alpha val="30000"/>
                    </a:schemeClr>
                  </a:glow>
                </a:effectLst>
                <a:latin typeface="方正大黑简体" pitchFamily="65" charset="-122"/>
                <a:ea typeface="方正大黑简体" pitchFamily="65" charset="-122"/>
                <a:cs typeface="方正大黑简体"/>
              </a:defRPr>
            </a:lvl4pPr>
            <a:lvl5pPr marL="1828800" indent="0" algn="ctr" rtl="0" eaLnBrk="1" fontAlgn="base" hangingPunct="1">
              <a:spcBef>
                <a:spcPct val="20000"/>
              </a:spcBef>
              <a:spcAft>
                <a:spcPct val="0"/>
              </a:spcAft>
              <a:buNone/>
              <a:defRPr sz="2400" b="1" spc="50">
                <a:ln w="12700" cmpd="sng">
                  <a:solidFill>
                    <a:schemeClr val="accent6">
                      <a:satMod val="120000"/>
                      <a:shade val="80000"/>
                    </a:schemeClr>
                  </a:solidFill>
                  <a:prstDash val="solid"/>
                </a:ln>
                <a:solidFill>
                  <a:schemeClr val="tx1">
                    <a:tint val="75000"/>
                  </a:schemeClr>
                </a:solidFill>
                <a:effectLst>
                  <a:glow rad="53100">
                    <a:schemeClr val="accent6">
                      <a:satMod val="180000"/>
                      <a:alpha val="30000"/>
                    </a:schemeClr>
                  </a:glow>
                </a:effectLst>
                <a:latin typeface="方正大黑简体" pitchFamily="65" charset="-122"/>
                <a:ea typeface="方正大黑简体" pitchFamily="65" charset="-122"/>
                <a:cs typeface="方正大黑简体"/>
              </a:defRPr>
            </a:lvl5pPr>
            <a:lvl6pPr marL="2286000" indent="0" algn="ctr" rtl="0" eaLnBrk="1" fontAlgn="base" hangingPunct="1">
              <a:spcBef>
                <a:spcPct val="20000"/>
              </a:spcBef>
              <a:spcAft>
                <a:spcPct val="0"/>
              </a:spcAft>
              <a:buNone/>
              <a:defRPr sz="2000">
                <a:solidFill>
                  <a:schemeClr val="tx1">
                    <a:tint val="75000"/>
                  </a:schemeClr>
                </a:solidFill>
                <a:latin typeface="+mj-lt"/>
              </a:defRPr>
            </a:lvl6pPr>
            <a:lvl7pPr marL="2743200" indent="0" algn="ctr" rtl="0" eaLnBrk="1" fontAlgn="base" hangingPunct="1">
              <a:spcBef>
                <a:spcPct val="20000"/>
              </a:spcBef>
              <a:spcAft>
                <a:spcPct val="0"/>
              </a:spcAft>
              <a:buNone/>
              <a:defRPr sz="2000">
                <a:solidFill>
                  <a:schemeClr val="tx1">
                    <a:tint val="75000"/>
                  </a:schemeClr>
                </a:solidFill>
                <a:latin typeface="+mj-lt"/>
              </a:defRPr>
            </a:lvl7pPr>
            <a:lvl8pPr marL="3200400" indent="0" algn="ctr" rtl="0" eaLnBrk="1" fontAlgn="base" hangingPunct="1">
              <a:spcBef>
                <a:spcPct val="20000"/>
              </a:spcBef>
              <a:spcAft>
                <a:spcPct val="0"/>
              </a:spcAft>
              <a:buNone/>
              <a:defRPr sz="2000">
                <a:solidFill>
                  <a:schemeClr val="tx1">
                    <a:tint val="75000"/>
                  </a:schemeClr>
                </a:solidFill>
                <a:latin typeface="+mj-lt"/>
              </a:defRPr>
            </a:lvl8pPr>
            <a:lvl9pPr marL="3657600" indent="0" algn="ctr" rtl="0" eaLnBrk="1" fontAlgn="base" hangingPunct="1">
              <a:spcBef>
                <a:spcPct val="20000"/>
              </a:spcBef>
              <a:spcAft>
                <a:spcPct val="0"/>
              </a:spcAft>
              <a:buNone/>
              <a:defRPr sz="2000">
                <a:solidFill>
                  <a:schemeClr val="tx1">
                    <a:tint val="75000"/>
                  </a:schemeClr>
                </a:solidFill>
                <a:latin typeface="+mj-lt"/>
              </a:defRPr>
            </a:lvl9pPr>
          </a:lstStyle>
          <a:p>
            <a:pPr algn="just">
              <a:lnSpc>
                <a:spcPct val="120000"/>
              </a:lnSpc>
            </a:pPr>
            <a:endParaRPr lang="en-US" altLang="zh-CN" dirty="0" smtClean="0"/>
          </a:p>
          <a:p>
            <a:pPr marL="571500" indent="-571500" algn="just">
              <a:lnSpc>
                <a:spcPct val="120000"/>
              </a:lnSpc>
            </a:pPr>
            <a:r>
              <a:rPr lang="en-US" altLang="zh-CN" dirty="0" smtClean="0"/>
              <a:t>A</a:t>
            </a:r>
            <a:r>
              <a:rPr lang="zh-CN" altLang="en-US" dirty="0" smtClean="0"/>
              <a:t>nimal diseases</a:t>
            </a:r>
            <a:r>
              <a:rPr lang="zh-CN" altLang="en-US" dirty="0" smtClean="0">
                <a:ea typeface="宋体" pitchFamily="2" charset="-122"/>
              </a:rPr>
              <a:t> of class </a:t>
            </a:r>
            <a:r>
              <a:rPr lang="en-US" altLang="zh-CN" dirty="0" smtClean="0">
                <a:latin typeface="宋体"/>
                <a:ea typeface="宋体"/>
              </a:rPr>
              <a:t>Ⅰ</a:t>
            </a:r>
            <a:r>
              <a:rPr lang="zh-CN" altLang="en-US" dirty="0" smtClean="0">
                <a:ea typeface="宋体" pitchFamily="2" charset="-122"/>
              </a:rPr>
              <a:t>  (17 types):</a:t>
            </a:r>
            <a:endParaRPr lang="en-US" altLang="zh-CN" dirty="0" smtClean="0">
              <a:ea typeface="宋体" pitchFamily="2" charset="-122"/>
            </a:endParaRPr>
          </a:p>
          <a:p>
            <a:pPr algn="just">
              <a:lnSpc>
                <a:spcPct val="120000"/>
              </a:lnSpc>
            </a:pPr>
            <a:r>
              <a:rPr lang="zh-CN" altLang="en-US" dirty="0" smtClean="0">
                <a:ea typeface="宋体" pitchFamily="2" charset="-122"/>
              </a:rPr>
              <a:t>Foot and mouth disease, swine vesicular disease, swine fever, </a:t>
            </a:r>
            <a:r>
              <a:rPr lang="zh-CN" altLang="en-US" dirty="0" smtClean="0">
                <a:solidFill>
                  <a:srgbClr val="FF0000"/>
                </a:solidFill>
                <a:ea typeface="宋体" pitchFamily="2" charset="-122"/>
              </a:rPr>
              <a:t>African swine fever</a:t>
            </a:r>
            <a:r>
              <a:rPr lang="zh-CN" altLang="en-US" dirty="0" smtClean="0">
                <a:ea typeface="宋体" pitchFamily="2" charset="-122"/>
              </a:rPr>
              <a:t>, highly pathogenic blue ear pig disease, African horse sickness, rinderpest,</a:t>
            </a:r>
            <a:r>
              <a:rPr lang="zh-CN" altLang="en-US" dirty="0" smtClean="0"/>
              <a:t>Contagious pleuropneumonia, bovine spongiform encephalopathy, scrapie, bluetongue, peste des petits ruminants, sheep pox and goat pox</a:t>
            </a:r>
            <a:r>
              <a:rPr lang="zh-CN" altLang="en-US" dirty="0" smtClean="0">
                <a:ea typeface="宋体" pitchFamily="2" charset="-122"/>
              </a:rPr>
              <a:t>,</a:t>
            </a:r>
            <a:r>
              <a:rPr lang="zh-CN" altLang="en-US" dirty="0" smtClean="0"/>
              <a:t>Highly pathogenic avian influenza, Newcastle disease, carp spring viremia of white spot syndrome</a:t>
            </a:r>
            <a:r>
              <a:rPr lang="en-US" altLang="zh-CN" dirty="0" smtClean="0"/>
              <a:t>.</a:t>
            </a:r>
            <a:endParaRPr lang="zh-CN" altLang="en-US" dirty="0" smtClean="0"/>
          </a:p>
          <a:p>
            <a:pPr algn="just">
              <a:lnSpc>
                <a:spcPct val="120000"/>
              </a:lnSpc>
            </a:pPr>
            <a:r>
              <a:rPr lang="en-US" altLang="zh-CN" dirty="0" smtClean="0"/>
              <a:t>A</a:t>
            </a:r>
            <a:r>
              <a:rPr lang="zh-CN" altLang="en-US" dirty="0" smtClean="0"/>
              <a:t>nimal diseases</a:t>
            </a:r>
            <a:r>
              <a:rPr lang="zh-CN" altLang="en-US" dirty="0" smtClean="0">
                <a:ea typeface="宋体" pitchFamily="2" charset="-122"/>
              </a:rPr>
              <a:t> of class </a:t>
            </a:r>
            <a:r>
              <a:rPr lang="zh-CN" altLang="en-US" dirty="0" smtClean="0">
                <a:latin typeface="宋体"/>
                <a:ea typeface="宋体" pitchFamily="2" charset="-122"/>
              </a:rPr>
              <a:t>Ⅱ</a:t>
            </a:r>
            <a:r>
              <a:rPr lang="zh-CN" altLang="en-US" dirty="0" smtClean="0">
                <a:ea typeface="宋体" pitchFamily="2" charset="-122"/>
              </a:rPr>
              <a:t>: </a:t>
            </a:r>
            <a:endParaRPr lang="en-US" altLang="zh-CN" dirty="0" smtClean="0">
              <a:ea typeface="宋体" pitchFamily="2" charset="-122"/>
            </a:endParaRPr>
          </a:p>
          <a:p>
            <a:pPr algn="just">
              <a:lnSpc>
                <a:spcPct val="120000"/>
              </a:lnSpc>
            </a:pPr>
            <a:r>
              <a:rPr lang="zh-CN" altLang="en-US" dirty="0" smtClean="0">
                <a:ea typeface="宋体" pitchFamily="2" charset="-122"/>
              </a:rPr>
              <a:t>Rabies, brucellosis, anthrax, Aujeszky, Clostridium perfringens disease, paratuberculosis, toxoplasmosis,Hydatid disease, leptospirosis</a:t>
            </a:r>
            <a:r>
              <a:rPr lang="en-US" altLang="zh-CN" dirty="0" smtClean="0">
                <a:ea typeface="宋体" pitchFamily="2" charset="-122"/>
              </a:rPr>
              <a:t>.</a:t>
            </a:r>
          </a:p>
          <a:p>
            <a:pPr algn="just">
              <a:lnSpc>
                <a:spcPct val="120000"/>
              </a:lnSpc>
            </a:pPr>
            <a:r>
              <a:rPr lang="en-US" altLang="zh-CN" dirty="0" smtClean="0"/>
              <a:t>A</a:t>
            </a:r>
            <a:r>
              <a:rPr lang="zh-CN" altLang="en-US" dirty="0" smtClean="0"/>
              <a:t>nimal diseases</a:t>
            </a:r>
            <a:r>
              <a:rPr lang="zh-CN" altLang="en-US" dirty="0" smtClean="0">
                <a:ea typeface="宋体" pitchFamily="2" charset="-122"/>
              </a:rPr>
              <a:t> of class </a:t>
            </a:r>
            <a:r>
              <a:rPr lang="zh-CN" altLang="en-US" dirty="0" smtClean="0">
                <a:latin typeface="宋体"/>
                <a:ea typeface="宋体" pitchFamily="2" charset="-122"/>
              </a:rPr>
              <a:t>Ⅲ</a:t>
            </a:r>
            <a:r>
              <a:rPr lang="zh-CN" altLang="en-US" dirty="0" smtClean="0">
                <a:ea typeface="宋体" pitchFamily="2" charset="-122"/>
              </a:rPr>
              <a:t>:</a:t>
            </a:r>
            <a:endParaRPr lang="en-US" altLang="zh-CN" dirty="0" smtClean="0">
              <a:ea typeface="宋体" pitchFamily="2" charset="-122"/>
            </a:endParaRPr>
          </a:p>
          <a:p>
            <a:pPr algn="just">
              <a:lnSpc>
                <a:spcPct val="120000"/>
              </a:lnSpc>
            </a:pPr>
            <a:r>
              <a:rPr lang="zh-CN" altLang="en-US" dirty="0" smtClean="0">
                <a:ea typeface="宋体" pitchFamily="2" charset="-122"/>
              </a:rPr>
              <a:t>Blackleg disease, listeriosis, melioidosis, actinomycosis, Fasciola hepatica disease, filariasis</a:t>
            </a:r>
            <a:r>
              <a:rPr lang="en-US" altLang="zh-CN" dirty="0" smtClean="0">
                <a:ea typeface="宋体" pitchFamily="2" charset="-122"/>
              </a:rPr>
              <a:t>.</a:t>
            </a:r>
            <a:endParaRPr lang="zh-CN" altLang="en-US" dirty="0" smtClean="0">
              <a:ea typeface="宋体" pitchFamily="2" charset="-122"/>
            </a:endParaRPr>
          </a:p>
          <a:p>
            <a:pPr algn="just">
              <a:lnSpc>
                <a:spcPct val="120000"/>
              </a:lnSpc>
            </a:pPr>
            <a:endParaRPr lang="zh-CN" altLang="en-US" dirty="0"/>
          </a:p>
        </p:txBody>
      </p:sp>
      <p:sp>
        <p:nvSpPr>
          <p:cNvPr id="7" name="标题 1"/>
          <p:cNvSpPr txBox="1">
            <a:spLocks/>
          </p:cNvSpPr>
          <p:nvPr/>
        </p:nvSpPr>
        <p:spPr bwMode="auto">
          <a:xfrm>
            <a:off x="857224" y="714356"/>
            <a:ext cx="7391400"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1" fontAlgn="base" hangingPunct="1">
              <a:spcBef>
                <a:spcPct val="0"/>
              </a:spcBef>
              <a:spcAft>
                <a:spcPct val="0"/>
              </a:spcAft>
              <a:defRPr sz="3600" b="1" spc="50">
                <a:ln w="11430"/>
                <a:gradFill>
                  <a:gsLst>
                    <a:gs pos="25000">
                      <a:schemeClr val="accent2">
                        <a:satMod val="155000"/>
                      </a:schemeClr>
                    </a:gs>
                    <a:gs pos="100000">
                      <a:schemeClr val="accent2">
                        <a:shade val="45000"/>
                        <a:satMod val="165000"/>
                      </a:schemeClr>
                    </a:gs>
                  </a:gsLst>
                  <a:lin ang="5400000"/>
                </a:gradFill>
                <a:latin typeface="方正大黑简体" pitchFamily="65" charset="-122"/>
                <a:ea typeface="方正大黑简体" pitchFamily="65" charset="-122"/>
                <a:cs typeface="方正大黑简体"/>
              </a:defRPr>
            </a:lvl1pPr>
            <a:lvl2pPr algn="ctr" rtl="0" eaLnBrk="1" fontAlgn="base" hangingPunct="1">
              <a:spcBef>
                <a:spcPct val="0"/>
              </a:spcBef>
              <a:spcAft>
                <a:spcPct val="0"/>
              </a:spcAft>
              <a:defRPr sz="3600" b="1">
                <a:solidFill>
                  <a:schemeClr val="tx1"/>
                </a:solidFill>
                <a:latin typeface="方正大黑简体"/>
                <a:ea typeface="方正大黑简体"/>
                <a:cs typeface="方正大黑简体"/>
              </a:defRPr>
            </a:lvl2pPr>
            <a:lvl3pPr algn="ctr" rtl="0" eaLnBrk="1" fontAlgn="base" hangingPunct="1">
              <a:spcBef>
                <a:spcPct val="0"/>
              </a:spcBef>
              <a:spcAft>
                <a:spcPct val="0"/>
              </a:spcAft>
              <a:defRPr sz="3600" b="1">
                <a:solidFill>
                  <a:schemeClr val="tx1"/>
                </a:solidFill>
                <a:latin typeface="方正大黑简体"/>
                <a:ea typeface="方正大黑简体"/>
                <a:cs typeface="方正大黑简体"/>
              </a:defRPr>
            </a:lvl3pPr>
            <a:lvl4pPr algn="ctr" rtl="0" eaLnBrk="1" fontAlgn="base" hangingPunct="1">
              <a:spcBef>
                <a:spcPct val="0"/>
              </a:spcBef>
              <a:spcAft>
                <a:spcPct val="0"/>
              </a:spcAft>
              <a:defRPr sz="3600" b="1">
                <a:solidFill>
                  <a:schemeClr val="tx1"/>
                </a:solidFill>
                <a:latin typeface="方正大黑简体"/>
                <a:ea typeface="方正大黑简体"/>
                <a:cs typeface="方正大黑简体"/>
              </a:defRPr>
            </a:lvl4pPr>
            <a:lvl5pPr algn="ctr" rtl="0" eaLnBrk="1" fontAlgn="base" hangingPunct="1">
              <a:spcBef>
                <a:spcPct val="0"/>
              </a:spcBef>
              <a:spcAft>
                <a:spcPct val="0"/>
              </a:spcAft>
              <a:defRPr sz="3600" b="1">
                <a:solidFill>
                  <a:schemeClr val="tx1"/>
                </a:solidFill>
                <a:latin typeface="方正大黑简体"/>
                <a:ea typeface="方正大黑简体"/>
                <a:cs typeface="方正大黑简体"/>
              </a:defRPr>
            </a:lvl5pPr>
            <a:lvl6pPr marL="457200" algn="ctr" rtl="0" eaLnBrk="1" fontAlgn="base" hangingPunct="1">
              <a:spcBef>
                <a:spcPct val="0"/>
              </a:spcBef>
              <a:spcAft>
                <a:spcPct val="0"/>
              </a:spcAft>
              <a:defRPr sz="3600">
                <a:solidFill>
                  <a:schemeClr val="tx2"/>
                </a:solidFill>
                <a:latin typeface="Arial" charset="0"/>
              </a:defRPr>
            </a:lvl6pPr>
            <a:lvl7pPr marL="914400" algn="ctr" rtl="0" eaLnBrk="1" fontAlgn="base" hangingPunct="1">
              <a:spcBef>
                <a:spcPct val="0"/>
              </a:spcBef>
              <a:spcAft>
                <a:spcPct val="0"/>
              </a:spcAft>
              <a:defRPr sz="3600">
                <a:solidFill>
                  <a:schemeClr val="tx2"/>
                </a:solidFill>
                <a:latin typeface="Arial" charset="0"/>
              </a:defRPr>
            </a:lvl7pPr>
            <a:lvl8pPr marL="1371600" algn="ctr" rtl="0" eaLnBrk="1" fontAlgn="base" hangingPunct="1">
              <a:spcBef>
                <a:spcPct val="0"/>
              </a:spcBef>
              <a:spcAft>
                <a:spcPct val="0"/>
              </a:spcAft>
              <a:defRPr sz="3600">
                <a:solidFill>
                  <a:schemeClr val="tx2"/>
                </a:solidFill>
                <a:latin typeface="Arial" charset="0"/>
              </a:defRPr>
            </a:lvl8pPr>
            <a:lvl9pPr marL="1828800" algn="ctr" rtl="0" eaLnBrk="1" fontAlgn="base" hangingPunct="1">
              <a:spcBef>
                <a:spcPct val="0"/>
              </a:spcBef>
              <a:spcAft>
                <a:spcPct val="0"/>
              </a:spcAft>
              <a:defRPr sz="3600">
                <a:solidFill>
                  <a:schemeClr val="tx2"/>
                </a:solidFill>
                <a:latin typeface="Arial" charset="0"/>
              </a:defRPr>
            </a:lvl9pPr>
          </a:lstStyle>
          <a:p>
            <a:r>
              <a:rPr lang="en-US" altLang="zh-CN" sz="3200" dirty="0" smtClean="0">
                <a:solidFill>
                  <a:srgbClr val="FFFF00"/>
                </a:solidFill>
                <a:ea typeface="宋体" pitchFamily="2" charset="-122"/>
              </a:rPr>
              <a:t>A</a:t>
            </a:r>
            <a:r>
              <a:rPr lang="zh-CN" altLang="en-US" sz="3200" dirty="0" smtClean="0">
                <a:solidFill>
                  <a:srgbClr val="FFFF00"/>
                </a:solidFill>
                <a:ea typeface="宋体" pitchFamily="2" charset="-122"/>
              </a:rPr>
              <a:t>nimal diseases  species</a:t>
            </a:r>
          </a:p>
          <a:p>
            <a:endParaRPr lang="zh-CN" altLang="en-US" dirty="0"/>
          </a:p>
        </p:txBody>
      </p:sp>
    </p:spTree>
    <p:extLst>
      <p:ext uri="{BB962C8B-B14F-4D97-AF65-F5344CB8AC3E}">
        <p14:creationId xmlns:p14="http://schemas.microsoft.com/office/powerpoint/2010/main" xmlns="" val="1568131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2910" y="0"/>
            <a:ext cx="8501090" cy="1143000"/>
          </a:xfrm>
        </p:spPr>
        <p:txBody>
          <a:bodyPr>
            <a:normAutofit fontScale="90000"/>
          </a:bodyPr>
          <a:lstStyle/>
          <a:p>
            <a:r>
              <a:rPr lang="en-US" altLang="zh-CN" sz="3200" dirty="0" smtClean="0"/>
              <a:t/>
            </a:r>
            <a:br>
              <a:rPr lang="en-US" altLang="zh-CN" sz="3200" dirty="0" smtClean="0"/>
            </a:br>
            <a:r>
              <a:rPr lang="zh-CN" altLang="en-US" sz="3200" dirty="0" smtClean="0">
                <a:solidFill>
                  <a:srgbClr val="FFFF00"/>
                </a:solidFill>
              </a:rPr>
              <a:t>The conditions for spread of infectious diseases</a:t>
            </a:r>
            <a:endParaRPr lang="zh-CN" altLang="en-US" sz="3200" dirty="0">
              <a:solidFill>
                <a:srgbClr val="FFFF00"/>
              </a:solidFill>
            </a:endParaRPr>
          </a:p>
        </p:txBody>
      </p:sp>
      <p:sp>
        <p:nvSpPr>
          <p:cNvPr id="3" name="内容占位符 2"/>
          <p:cNvSpPr>
            <a:spLocks noGrp="1"/>
          </p:cNvSpPr>
          <p:nvPr>
            <p:ph idx="1"/>
          </p:nvPr>
        </p:nvSpPr>
        <p:spPr>
          <a:xfrm>
            <a:off x="571472" y="1785926"/>
            <a:ext cx="5857916" cy="4525963"/>
          </a:xfrm>
        </p:spPr>
        <p:txBody>
          <a:bodyPr/>
          <a:lstStyle/>
          <a:p>
            <a:r>
              <a:rPr lang="zh-CN" altLang="zh-CN" sz="2000" dirty="0" smtClean="0"/>
              <a:t>Source </a:t>
            </a:r>
            <a:r>
              <a:rPr lang="zh-CN" altLang="zh-CN" sz="2000" dirty="0" smtClean="0"/>
              <a:t>of infection</a:t>
            </a:r>
          </a:p>
          <a:p>
            <a:endParaRPr lang="en-US" altLang="zh-CN" sz="2000" dirty="0"/>
          </a:p>
          <a:p>
            <a:r>
              <a:rPr lang="zh-CN" altLang="zh-CN" sz="2000" dirty="0" smtClean="0"/>
              <a:t>Route </a:t>
            </a:r>
            <a:r>
              <a:rPr lang="zh-CN" altLang="zh-CN" sz="2000" dirty="0" smtClean="0"/>
              <a:t>of transmission</a:t>
            </a:r>
          </a:p>
          <a:p>
            <a:endParaRPr lang="en-US" altLang="zh-CN" sz="2000" dirty="0"/>
          </a:p>
          <a:p>
            <a:r>
              <a:rPr lang="zh-CN" altLang="zh-CN" sz="2000" dirty="0" smtClean="0"/>
              <a:t>Susceptible </a:t>
            </a:r>
            <a:r>
              <a:rPr lang="zh-CN" altLang="zh-CN" sz="2000" dirty="0" smtClean="0"/>
              <a:t>populations</a:t>
            </a:r>
          </a:p>
          <a:p>
            <a:endParaRPr lang="zh-CN" altLang="en-US" sz="1600" dirty="0"/>
          </a:p>
        </p:txBody>
      </p:sp>
      <p:pic>
        <p:nvPicPr>
          <p:cNvPr id="6" name="图片 5" descr="chezhan011.jpg"/>
          <p:cNvPicPr>
            <a:picLocks noChangeAspect="1"/>
          </p:cNvPicPr>
          <p:nvPr/>
        </p:nvPicPr>
        <p:blipFill>
          <a:blip r:embed="rId3"/>
          <a:stretch>
            <a:fillRect/>
          </a:stretch>
        </p:blipFill>
        <p:spPr>
          <a:xfrm>
            <a:off x="6357950" y="1857364"/>
            <a:ext cx="2595554" cy="2562225"/>
          </a:xfrm>
          <a:prstGeom prst="rect">
            <a:avLst/>
          </a:prstGeom>
        </p:spPr>
      </p:pic>
      <p:pic>
        <p:nvPicPr>
          <p:cNvPr id="4" name="图片 3" descr="20100112093822eecb2.jpg"/>
          <p:cNvPicPr>
            <a:picLocks noChangeAspect="1"/>
          </p:cNvPicPr>
          <p:nvPr/>
        </p:nvPicPr>
        <p:blipFill>
          <a:blip r:embed="rId4"/>
          <a:stretch>
            <a:fillRect/>
          </a:stretch>
        </p:blipFill>
        <p:spPr>
          <a:xfrm>
            <a:off x="3786182" y="1714488"/>
            <a:ext cx="2778132" cy="3429024"/>
          </a:xfrm>
          <a:prstGeom prst="rect">
            <a:avLst/>
          </a:prstGeom>
        </p:spPr>
      </p:pic>
      <p:pic>
        <p:nvPicPr>
          <p:cNvPr id="5" name="图片 4" descr="131379606_101n.jpg"/>
          <p:cNvPicPr>
            <a:picLocks noChangeAspect="1"/>
          </p:cNvPicPr>
          <p:nvPr/>
        </p:nvPicPr>
        <p:blipFill>
          <a:blip r:embed="rId5"/>
          <a:stretch>
            <a:fillRect/>
          </a:stretch>
        </p:blipFill>
        <p:spPr>
          <a:xfrm>
            <a:off x="5072066" y="4300223"/>
            <a:ext cx="3786182" cy="255777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38" y="428604"/>
            <a:ext cx="7391400" cy="563563"/>
          </a:xfrm>
        </p:spPr>
        <p:txBody>
          <a:bodyPr>
            <a:noAutofit/>
          </a:bodyPr>
          <a:lstStyle/>
          <a:p>
            <a:r>
              <a:rPr lang="en-US" altLang="zh-CN" sz="3200" dirty="0" smtClean="0"/>
              <a:t/>
            </a:r>
            <a:br>
              <a:rPr lang="en-US" altLang="zh-CN" sz="3200" dirty="0" smtClean="0"/>
            </a:br>
            <a:r>
              <a:rPr lang="en-US" altLang="zh-CN" sz="3200" dirty="0" smtClean="0">
                <a:solidFill>
                  <a:srgbClr val="FFFF00"/>
                </a:solidFill>
                <a:latin typeface="宋体"/>
                <a:ea typeface="宋体"/>
              </a:rPr>
              <a:t>Ⅱ.</a:t>
            </a:r>
            <a:r>
              <a:rPr lang="zh-CN" altLang="en-US" sz="3200" dirty="0" smtClean="0">
                <a:solidFill>
                  <a:srgbClr val="FFFF00"/>
                </a:solidFill>
              </a:rPr>
              <a:t>laws and regulations on  public health emergencies </a:t>
            </a:r>
            <a:endParaRPr lang="zh-CN" altLang="en-US" sz="3200" dirty="0">
              <a:solidFill>
                <a:srgbClr val="FFFF00"/>
              </a:solidFill>
            </a:endParaRPr>
          </a:p>
        </p:txBody>
      </p:sp>
      <p:sp>
        <p:nvSpPr>
          <p:cNvPr id="3" name="内容占位符 2"/>
          <p:cNvSpPr>
            <a:spLocks noGrp="1"/>
          </p:cNvSpPr>
          <p:nvPr>
            <p:ph idx="1"/>
          </p:nvPr>
        </p:nvSpPr>
        <p:spPr/>
        <p:txBody>
          <a:bodyPr/>
          <a:lstStyle/>
          <a:p>
            <a:endParaRPr lang="en-US" altLang="zh-CN" dirty="0" smtClean="0"/>
          </a:p>
          <a:p>
            <a:r>
              <a:rPr lang="en-US" altLang="zh-CN" sz="2800" dirty="0" smtClean="0"/>
              <a:t>1.</a:t>
            </a:r>
            <a:r>
              <a:rPr lang="zh-CN" altLang="en-US" sz="2800" dirty="0" smtClean="0"/>
              <a:t>Law </a:t>
            </a:r>
            <a:r>
              <a:rPr lang="zh-CN" altLang="en-US" sz="2800" dirty="0" smtClean="0"/>
              <a:t>of the </a:t>
            </a:r>
            <a:r>
              <a:rPr lang="en-US" altLang="zh-CN" sz="2800" dirty="0" smtClean="0"/>
              <a:t>PRC </a:t>
            </a:r>
            <a:r>
              <a:rPr lang="zh-CN" altLang="en-US" sz="2800" dirty="0" smtClean="0"/>
              <a:t>on </a:t>
            </a:r>
            <a:r>
              <a:rPr lang="en-US" altLang="zh-CN" sz="2800" dirty="0" smtClean="0"/>
              <a:t>the</a:t>
            </a:r>
            <a:r>
              <a:rPr lang="zh-CN" altLang="en-US" sz="2800" dirty="0" smtClean="0"/>
              <a:t> Prevention and Treatment of Infectious </a:t>
            </a:r>
            <a:r>
              <a:rPr lang="en-US" altLang="zh-CN" sz="2800" dirty="0" smtClean="0"/>
              <a:t>D</a:t>
            </a:r>
            <a:r>
              <a:rPr lang="zh-CN" altLang="en-US" sz="2800" dirty="0" smtClean="0"/>
              <a:t>iseases</a:t>
            </a:r>
            <a:endParaRPr lang="en-US" altLang="zh-CN" sz="2800" dirty="0" smtClean="0"/>
          </a:p>
          <a:p>
            <a:r>
              <a:rPr lang="en-US" sz="2800" dirty="0" smtClean="0"/>
              <a:t>2.Frontier </a:t>
            </a:r>
            <a:r>
              <a:rPr lang="en-US" sz="2800" dirty="0" smtClean="0"/>
              <a:t>Health and Quarantine Law of the People's Republic of China</a:t>
            </a:r>
            <a:endParaRPr lang="en-US" altLang="zh-CN" sz="2800" dirty="0" smtClean="0"/>
          </a:p>
          <a:p>
            <a:r>
              <a:rPr lang="en-US" sz="2800" dirty="0" smtClean="0"/>
              <a:t>3.Animal </a:t>
            </a:r>
            <a:r>
              <a:rPr lang="en-US" sz="2800" dirty="0" smtClean="0"/>
              <a:t>Epidemic Prevention Law of the People's Republic of China </a:t>
            </a:r>
            <a:endParaRPr lang="en-US" altLang="zh-CN" sz="2800" dirty="0" smtClean="0"/>
          </a:p>
          <a:p>
            <a:r>
              <a:rPr lang="en-US" sz="2800" dirty="0" smtClean="0"/>
              <a:t>4.Law </a:t>
            </a:r>
            <a:r>
              <a:rPr lang="en-US" sz="2800" dirty="0" smtClean="0"/>
              <a:t>of people's Republic of China on the Entry and Exit Animal and Plant Quarantine</a:t>
            </a:r>
            <a:endParaRPr lang="zh-CN" altLang="en-US" sz="2800" dirty="0" smtClean="0"/>
          </a:p>
          <a:p>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3600" dirty="0" smtClean="0">
                <a:solidFill>
                  <a:srgbClr val="FFFF00"/>
                </a:solidFill>
              </a:rPr>
              <a:t/>
            </a:r>
            <a:br>
              <a:rPr lang="en-US" altLang="zh-CN" sz="3600" dirty="0" smtClean="0">
                <a:solidFill>
                  <a:srgbClr val="FFFF00"/>
                </a:solidFill>
              </a:rPr>
            </a:br>
            <a:r>
              <a:rPr lang="en-US" altLang="zh-CN" dirty="0" smtClean="0">
                <a:solidFill>
                  <a:srgbClr val="FFFF00"/>
                </a:solidFill>
                <a:latin typeface="宋体"/>
                <a:ea typeface="宋体"/>
              </a:rPr>
              <a:t>Ⅱ.</a:t>
            </a:r>
            <a:r>
              <a:rPr lang="zh-CN" altLang="en-US" dirty="0" smtClean="0">
                <a:solidFill>
                  <a:srgbClr val="FFFF00"/>
                </a:solidFill>
              </a:rPr>
              <a:t>laws and regulations on  public health emergencies </a:t>
            </a:r>
            <a:endParaRPr lang="zh-CN" altLang="en-US" sz="3600" dirty="0">
              <a:solidFill>
                <a:srgbClr val="FFFF00"/>
              </a:solidFill>
            </a:endParaRPr>
          </a:p>
        </p:txBody>
      </p:sp>
      <p:sp>
        <p:nvSpPr>
          <p:cNvPr id="3" name="内容占位符 2"/>
          <p:cNvSpPr>
            <a:spLocks noGrp="1"/>
          </p:cNvSpPr>
          <p:nvPr>
            <p:ph idx="1"/>
          </p:nvPr>
        </p:nvSpPr>
        <p:spPr/>
        <p:txBody>
          <a:bodyPr/>
          <a:lstStyle/>
          <a:p>
            <a:endParaRPr lang="en-US" altLang="zh-CN" sz="1600" dirty="0" smtClean="0"/>
          </a:p>
          <a:p>
            <a:endParaRPr lang="en-US" altLang="zh-CN" sz="1600" dirty="0" smtClean="0"/>
          </a:p>
          <a:p>
            <a:r>
              <a:rPr lang="en-US" altLang="zh-CN" sz="2400" dirty="0" smtClean="0"/>
              <a:t>5.Regulations </a:t>
            </a:r>
            <a:r>
              <a:rPr lang="en-US" altLang="zh-CN" sz="2400" dirty="0" smtClean="0"/>
              <a:t>on Preparedness for and Response to Emergent Public Health Hazards</a:t>
            </a:r>
          </a:p>
          <a:p>
            <a:endParaRPr lang="en-US" altLang="zh-CN" sz="2400" dirty="0" smtClean="0"/>
          </a:p>
          <a:p>
            <a:r>
              <a:rPr lang="en-US" altLang="zh-CN" sz="2400" dirty="0" smtClean="0"/>
              <a:t>6.</a:t>
            </a:r>
            <a:r>
              <a:rPr lang="zh-CN" altLang="en-US" sz="2400" dirty="0" smtClean="0"/>
              <a:t>Regulations </a:t>
            </a:r>
            <a:r>
              <a:rPr lang="zh-CN" altLang="en-US" sz="2400" dirty="0" smtClean="0"/>
              <a:t>on Domestic Communications Health Quarantine</a:t>
            </a:r>
          </a:p>
          <a:p>
            <a:endParaRPr lang="en-US" altLang="zh-CN" sz="2400" dirty="0"/>
          </a:p>
          <a:p>
            <a:r>
              <a:rPr lang="en-US" sz="2400" b="0" dirty="0" smtClean="0"/>
              <a:t> </a:t>
            </a:r>
            <a:r>
              <a:rPr lang="en-US" sz="2400" b="0" dirty="0" smtClean="0"/>
              <a:t>7.</a:t>
            </a:r>
            <a:r>
              <a:rPr lang="en-US" sz="2400" dirty="0" smtClean="0"/>
              <a:t>Emergency </a:t>
            </a:r>
            <a:r>
              <a:rPr lang="en-US" sz="2400" dirty="0" smtClean="0"/>
              <a:t>Measures for Handling Major Animal Epidemics</a:t>
            </a:r>
            <a:endParaRPr lang="zh-CN" altLang="en-US" sz="4000" dirty="0"/>
          </a:p>
          <a:p>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3600" dirty="0" smtClean="0"/>
              <a:t/>
            </a:r>
            <a:br>
              <a:rPr lang="en-US" altLang="zh-CN" sz="3600" dirty="0" smtClean="0"/>
            </a:br>
            <a:r>
              <a:rPr lang="en-US" altLang="zh-CN" dirty="0" smtClean="0">
                <a:solidFill>
                  <a:srgbClr val="FFFF00"/>
                </a:solidFill>
                <a:latin typeface="宋体"/>
                <a:ea typeface="宋体"/>
              </a:rPr>
              <a:t>Ⅱ.</a:t>
            </a:r>
            <a:r>
              <a:rPr lang="zh-CN" altLang="en-US" dirty="0" smtClean="0">
                <a:solidFill>
                  <a:srgbClr val="FFFF00"/>
                </a:solidFill>
              </a:rPr>
              <a:t>laws and regulations on  public health emergencies </a:t>
            </a:r>
            <a:endParaRPr lang="zh-CN" altLang="en-US" sz="3600" dirty="0">
              <a:solidFill>
                <a:srgbClr val="FFFF00"/>
              </a:solidFill>
            </a:endParaRPr>
          </a:p>
        </p:txBody>
      </p:sp>
      <p:sp>
        <p:nvSpPr>
          <p:cNvPr id="3" name="内容占位符 2"/>
          <p:cNvSpPr>
            <a:spLocks noGrp="1"/>
          </p:cNvSpPr>
          <p:nvPr>
            <p:ph idx="1"/>
          </p:nvPr>
        </p:nvSpPr>
        <p:spPr/>
        <p:txBody>
          <a:bodyPr/>
          <a:lstStyle/>
          <a:p>
            <a:endParaRPr lang="en-US" altLang="zh-CN" sz="1800" dirty="0" smtClean="0"/>
          </a:p>
          <a:p>
            <a:r>
              <a:rPr lang="en-US" altLang="zh-CN" sz="2400" dirty="0" smtClean="0"/>
              <a:t>8.C</a:t>
            </a:r>
            <a:r>
              <a:rPr lang="zh-CN" altLang="en-US" sz="2400" dirty="0" smtClean="0"/>
              <a:t>ontingency plans for National public health emergencies </a:t>
            </a:r>
            <a:endParaRPr lang="en-US" altLang="zh-CN" sz="2400" dirty="0" smtClean="0"/>
          </a:p>
          <a:p>
            <a:r>
              <a:rPr lang="en-US" altLang="zh-CN" sz="2400" dirty="0" smtClean="0"/>
              <a:t>9.C</a:t>
            </a:r>
            <a:r>
              <a:rPr lang="zh-CN" altLang="en-US" sz="2400" dirty="0" smtClean="0"/>
              <a:t>ontingency plans for National public emergencies of medical rescue</a:t>
            </a:r>
            <a:endParaRPr lang="zh-CN" altLang="en-US" sz="2400" dirty="0"/>
          </a:p>
          <a:p>
            <a:r>
              <a:rPr lang="en-US" altLang="zh-CN" sz="2400" dirty="0" smtClean="0"/>
              <a:t>10.C</a:t>
            </a:r>
            <a:r>
              <a:rPr lang="zh-CN" altLang="en-US" sz="2400" dirty="0" smtClean="0"/>
              <a:t>ontingency plans for National sudden major animal epidemic</a:t>
            </a:r>
            <a:endParaRPr lang="en-US" altLang="zh-CN" sz="2400" b="1" dirty="0"/>
          </a:p>
          <a:p>
            <a:r>
              <a:rPr lang="en-US" altLang="zh-CN" sz="2400" dirty="0" smtClean="0"/>
              <a:t>11.</a:t>
            </a:r>
            <a:r>
              <a:rPr lang="zh-CN" altLang="en-US" sz="2400" dirty="0" smtClean="0"/>
              <a:t>Implementation </a:t>
            </a:r>
            <a:r>
              <a:rPr lang="en-US" sz="2400" dirty="0" smtClean="0"/>
              <a:t>Regulations </a:t>
            </a:r>
            <a:r>
              <a:rPr lang="zh-CN" altLang="en-US" sz="2400" dirty="0" smtClean="0"/>
              <a:t>for</a:t>
            </a:r>
            <a:r>
              <a:rPr lang="en-US" sz="2400" dirty="0" smtClean="0"/>
              <a:t> Domestic Communications Health Quarantine</a:t>
            </a:r>
          </a:p>
          <a:p>
            <a:endParaRPr lang="en-US" altLang="zh-CN" dirty="0" smtClean="0"/>
          </a:p>
          <a:p>
            <a:endParaRPr lang="en-US" altLang="zh-CN" b="1" dirty="0" smtClean="0"/>
          </a:p>
          <a:p>
            <a:endParaRPr lang="en-US" altLang="zh-CN" b="1" dirty="0"/>
          </a:p>
          <a:p>
            <a:endParaRPr lang="zh-CN" altLang="en-US" dirty="0"/>
          </a:p>
          <a:p>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冯部长PPT汇总稿06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方正大黑简体">
      <a:majorFont>
        <a:latin typeface="方正大黑简体"/>
        <a:ea typeface="方正大黑简体"/>
        <a:cs typeface=""/>
      </a:majorFont>
      <a:minorFont>
        <a:latin typeface="方正大黑简体"/>
        <a:ea typeface="方正大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4925" cap="rnd">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sample 1">
        <a:dk1>
          <a:srgbClr val="9966FF"/>
        </a:dk1>
        <a:lt1>
          <a:srgbClr val="B6D1F6"/>
        </a:lt1>
        <a:dk2>
          <a:srgbClr val="660066"/>
        </a:dk2>
        <a:lt2>
          <a:srgbClr val="FFFFFF"/>
        </a:lt2>
        <a:accent1>
          <a:srgbClr val="6699FF"/>
        </a:accent1>
        <a:accent2>
          <a:srgbClr val="35C7B6"/>
        </a:accent2>
        <a:accent3>
          <a:srgbClr val="B8AAB8"/>
        </a:accent3>
        <a:accent4>
          <a:srgbClr val="9BB2D2"/>
        </a:accent4>
        <a:accent5>
          <a:srgbClr val="B8CAFF"/>
        </a:accent5>
        <a:accent6>
          <a:srgbClr val="2FB4A5"/>
        </a:accent6>
        <a:hlink>
          <a:srgbClr val="FFCC99"/>
        </a:hlink>
        <a:folHlink>
          <a:srgbClr val="CCCC00"/>
        </a:folHlink>
      </a:clrScheme>
      <a:clrMap bg1="dk2" tx1="lt1" bg2="dk1" tx2="lt2" accent1="accent1" accent2="accent2" accent3="accent3" accent4="accent4" accent5="accent5" accent6="accent6" hlink="hlink" folHlink="folHlink"/>
    </a:extraClrScheme>
    <a:extraClrScheme>
      <a:clrScheme name="sample 2">
        <a:dk1>
          <a:srgbClr val="33CCCC"/>
        </a:dk1>
        <a:lt1>
          <a:srgbClr val="B6D1F6"/>
        </a:lt1>
        <a:dk2>
          <a:srgbClr val="006666"/>
        </a:dk2>
        <a:lt2>
          <a:srgbClr val="FFFFFF"/>
        </a:lt2>
        <a:accent1>
          <a:srgbClr val="33CCFF"/>
        </a:accent1>
        <a:accent2>
          <a:srgbClr val="6ABA42"/>
        </a:accent2>
        <a:accent3>
          <a:srgbClr val="AAB8B8"/>
        </a:accent3>
        <a:accent4>
          <a:srgbClr val="9BB2D2"/>
        </a:accent4>
        <a:accent5>
          <a:srgbClr val="ADE2FF"/>
        </a:accent5>
        <a:accent6>
          <a:srgbClr val="5FA83B"/>
        </a:accent6>
        <a:hlink>
          <a:srgbClr val="FF9900"/>
        </a:hlink>
        <a:folHlink>
          <a:srgbClr val="6289D8"/>
        </a:folHlink>
      </a:clrScheme>
      <a:clrMap bg1="dk2" tx1="lt1" bg2="dk1" tx2="lt2" accent1="accent1" accent2="accent2" accent3="accent3" accent4="accent4" accent5="accent5" accent6="accent6" hlink="hlink" folHlink="folHlink"/>
    </a:extraClrScheme>
    <a:extraClrScheme>
      <a:clrScheme name="sample 3">
        <a:dk1>
          <a:srgbClr val="0066CC"/>
        </a:dk1>
        <a:lt1>
          <a:srgbClr val="B1E2FB"/>
        </a:lt1>
        <a:dk2>
          <a:srgbClr val="003399"/>
        </a:dk2>
        <a:lt2>
          <a:srgbClr val="FFFFFF"/>
        </a:lt2>
        <a:accent1>
          <a:srgbClr val="4BAAF1"/>
        </a:accent1>
        <a:accent2>
          <a:srgbClr val="91D969"/>
        </a:accent2>
        <a:accent3>
          <a:srgbClr val="AAADCA"/>
        </a:accent3>
        <a:accent4>
          <a:srgbClr val="97C1D6"/>
        </a:accent4>
        <a:accent5>
          <a:srgbClr val="B1D2F7"/>
        </a:accent5>
        <a:accent6>
          <a:srgbClr val="83C45E"/>
        </a:accent6>
        <a:hlink>
          <a:srgbClr val="85AEFF"/>
        </a:hlink>
        <a:folHlink>
          <a:srgbClr val="B9B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cdb2004137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9966FF"/>
        </a:dk1>
        <a:lt1>
          <a:srgbClr val="B6D1F6"/>
        </a:lt1>
        <a:dk2>
          <a:srgbClr val="660066"/>
        </a:dk2>
        <a:lt2>
          <a:srgbClr val="FFFFFF"/>
        </a:lt2>
        <a:accent1>
          <a:srgbClr val="6699FF"/>
        </a:accent1>
        <a:accent2>
          <a:srgbClr val="35C7B6"/>
        </a:accent2>
        <a:accent3>
          <a:srgbClr val="B8AAB8"/>
        </a:accent3>
        <a:accent4>
          <a:srgbClr val="9BB2D2"/>
        </a:accent4>
        <a:accent5>
          <a:srgbClr val="B8CAFF"/>
        </a:accent5>
        <a:accent6>
          <a:srgbClr val="2FB4A5"/>
        </a:accent6>
        <a:hlink>
          <a:srgbClr val="FFCC99"/>
        </a:hlink>
        <a:folHlink>
          <a:srgbClr val="CCCC00"/>
        </a:folHlink>
      </a:clrScheme>
      <a:clrMap bg1="dk2" tx1="lt1" bg2="dk1" tx2="lt2" accent1="accent1" accent2="accent2" accent3="accent3" accent4="accent4" accent5="accent5" accent6="accent6" hlink="hlink" folHlink="folHlink"/>
    </a:extraClrScheme>
    <a:extraClrScheme>
      <a:clrScheme name="sample 2">
        <a:dk1>
          <a:srgbClr val="33CCCC"/>
        </a:dk1>
        <a:lt1>
          <a:srgbClr val="B6D1F6"/>
        </a:lt1>
        <a:dk2>
          <a:srgbClr val="006666"/>
        </a:dk2>
        <a:lt2>
          <a:srgbClr val="FFFFFF"/>
        </a:lt2>
        <a:accent1>
          <a:srgbClr val="33CCFF"/>
        </a:accent1>
        <a:accent2>
          <a:srgbClr val="6ABA42"/>
        </a:accent2>
        <a:accent3>
          <a:srgbClr val="AAB8B8"/>
        </a:accent3>
        <a:accent4>
          <a:srgbClr val="9BB2D2"/>
        </a:accent4>
        <a:accent5>
          <a:srgbClr val="ADE2FF"/>
        </a:accent5>
        <a:accent6>
          <a:srgbClr val="5FA83B"/>
        </a:accent6>
        <a:hlink>
          <a:srgbClr val="FF9900"/>
        </a:hlink>
        <a:folHlink>
          <a:srgbClr val="6289D8"/>
        </a:folHlink>
      </a:clrScheme>
      <a:clrMap bg1="dk2" tx1="lt1" bg2="dk1" tx2="lt2" accent1="accent1" accent2="accent2" accent3="accent3" accent4="accent4" accent5="accent5" accent6="accent6" hlink="hlink" folHlink="folHlink"/>
    </a:extraClrScheme>
    <a:extraClrScheme>
      <a:clrScheme name="sample 3">
        <a:dk1>
          <a:srgbClr val="0066CC"/>
        </a:dk1>
        <a:lt1>
          <a:srgbClr val="B1E2FB"/>
        </a:lt1>
        <a:dk2>
          <a:srgbClr val="003399"/>
        </a:dk2>
        <a:lt2>
          <a:srgbClr val="FFFFFF"/>
        </a:lt2>
        <a:accent1>
          <a:srgbClr val="4BAAF1"/>
        </a:accent1>
        <a:accent2>
          <a:srgbClr val="91D969"/>
        </a:accent2>
        <a:accent3>
          <a:srgbClr val="AAADCA"/>
        </a:accent3>
        <a:accent4>
          <a:srgbClr val="97C1D6"/>
        </a:accent4>
        <a:accent5>
          <a:srgbClr val="B1D2F7"/>
        </a:accent5>
        <a:accent6>
          <a:srgbClr val="83C45E"/>
        </a:accent6>
        <a:hlink>
          <a:srgbClr val="85AEFF"/>
        </a:hlink>
        <a:folHlink>
          <a:srgbClr val="B9B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交通运输安全和应急面临的形势</Template>
  <TotalTime>4515</TotalTime>
  <Words>2220</Words>
  <Application>Microsoft Office PowerPoint</Application>
  <PresentationFormat>全屏显示(4:3)</PresentationFormat>
  <Paragraphs>256</Paragraphs>
  <Slides>23</Slides>
  <Notes>15</Notes>
  <HiddenSlides>0</HiddenSlides>
  <MMClips>0</MMClips>
  <ScaleCrop>false</ScaleCrop>
  <HeadingPairs>
    <vt:vector size="4" baseType="variant">
      <vt:variant>
        <vt:lpstr>主题</vt:lpstr>
      </vt:variant>
      <vt:variant>
        <vt:i4>2</vt:i4>
      </vt:variant>
      <vt:variant>
        <vt:lpstr>幻灯片标题</vt:lpstr>
      </vt:variant>
      <vt:variant>
        <vt:i4>23</vt:i4>
      </vt:variant>
    </vt:vector>
  </HeadingPairs>
  <TitlesOfParts>
    <vt:vector size="25" baseType="lpstr">
      <vt:lpstr>冯部长PPT汇总稿0613</vt:lpstr>
      <vt:lpstr>3_cdb2004137d</vt:lpstr>
      <vt:lpstr>幻灯片 1</vt:lpstr>
      <vt:lpstr>  Ⅰ.Public health emergencies</vt:lpstr>
      <vt:lpstr> Infectious diseases species</vt:lpstr>
      <vt:lpstr> Infectious diseases species</vt:lpstr>
      <vt:lpstr>幻灯片 5</vt:lpstr>
      <vt:lpstr> The conditions for spread of infectious diseases</vt:lpstr>
      <vt:lpstr> Ⅱ.laws and regulations on  public health emergencies </vt:lpstr>
      <vt:lpstr> Ⅱ.laws and regulations on  public health emergencies </vt:lpstr>
      <vt:lpstr> Ⅱ.laws and regulations on  public health emergencies </vt:lpstr>
      <vt:lpstr> Ⅲ . Emergency Disposal</vt:lpstr>
      <vt:lpstr> Ⅲ . Emergency Disposal</vt:lpstr>
      <vt:lpstr>Ⅲ . Emergency Disposal</vt:lpstr>
      <vt:lpstr> Ⅲ . Emergency Disposal</vt:lpstr>
      <vt:lpstr>Ⅲ . Emergency Disposal</vt:lpstr>
      <vt:lpstr>Ⅲ . Emergency Disposal</vt:lpstr>
      <vt:lpstr>Ⅲ . Emergency Disposal</vt:lpstr>
      <vt:lpstr>Ⅲ . Emergency Disposal</vt:lpstr>
      <vt:lpstr>Ⅲ .Emergency Response</vt:lpstr>
      <vt:lpstr>Ⅲ .Emergency Response</vt:lpstr>
      <vt:lpstr>Ⅲ .Emergency Response</vt:lpstr>
      <vt:lpstr>Ⅲ .Emergency Response</vt:lpstr>
      <vt:lpstr>Ⅲ .Emergency Response</vt:lpstr>
      <vt:lpstr>幻灯片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yongdong</dc:creator>
  <cp:lastModifiedBy>yongdong</cp:lastModifiedBy>
  <cp:revision>367</cp:revision>
  <dcterms:created xsi:type="dcterms:W3CDTF">2012-07-09T07:34:34Z</dcterms:created>
  <dcterms:modified xsi:type="dcterms:W3CDTF">2012-09-05T04:41:46Z</dcterms:modified>
</cp:coreProperties>
</file>