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04" r:id="rId2"/>
    <p:sldId id="340" r:id="rId3"/>
    <p:sldId id="313" r:id="rId4"/>
    <p:sldId id="268" r:id="rId5"/>
    <p:sldId id="352" r:id="rId6"/>
    <p:sldId id="345" r:id="rId7"/>
    <p:sldId id="341" r:id="rId8"/>
    <p:sldId id="282" r:id="rId9"/>
    <p:sldId id="351" r:id="rId10"/>
    <p:sldId id="293" r:id="rId11"/>
    <p:sldId id="290" r:id="rId12"/>
    <p:sldId id="359" r:id="rId13"/>
    <p:sldId id="356" r:id="rId14"/>
    <p:sldId id="354" r:id="rId15"/>
    <p:sldId id="355" r:id="rId16"/>
    <p:sldId id="358" r:id="rId17"/>
  </p:sldIdLst>
  <p:sldSz cx="9144000" cy="6858000" type="screen4x3"/>
  <p:notesSz cx="7010400" cy="9296400"/>
  <p:defaultTextStyle>
    <a:defPPr>
      <a:defRPr lang="en-US"/>
    </a:defPPr>
    <a:lvl1pPr algn="ctr" rtl="0" fontAlgn="base">
      <a:spcBef>
        <a:spcPct val="0"/>
      </a:spcBef>
      <a:spcAft>
        <a:spcPct val="0"/>
      </a:spcAft>
      <a:defRPr sz="2800" kern="1200">
        <a:solidFill>
          <a:srgbClr val="FCF5B5"/>
        </a:solidFill>
        <a:latin typeface="Tahoma" pitchFamily="34" charset="0"/>
        <a:ea typeface="+mn-ea"/>
        <a:cs typeface="Arial" charset="0"/>
      </a:defRPr>
    </a:lvl1pPr>
    <a:lvl2pPr marL="457200" algn="ctr" rtl="0" fontAlgn="base">
      <a:spcBef>
        <a:spcPct val="0"/>
      </a:spcBef>
      <a:spcAft>
        <a:spcPct val="0"/>
      </a:spcAft>
      <a:defRPr sz="2800" kern="1200">
        <a:solidFill>
          <a:srgbClr val="FCF5B5"/>
        </a:solidFill>
        <a:latin typeface="Tahoma" pitchFamily="34" charset="0"/>
        <a:ea typeface="+mn-ea"/>
        <a:cs typeface="Arial" charset="0"/>
      </a:defRPr>
    </a:lvl2pPr>
    <a:lvl3pPr marL="914400" algn="ctr" rtl="0" fontAlgn="base">
      <a:spcBef>
        <a:spcPct val="0"/>
      </a:spcBef>
      <a:spcAft>
        <a:spcPct val="0"/>
      </a:spcAft>
      <a:defRPr sz="2800" kern="1200">
        <a:solidFill>
          <a:srgbClr val="FCF5B5"/>
        </a:solidFill>
        <a:latin typeface="Tahoma" pitchFamily="34" charset="0"/>
        <a:ea typeface="+mn-ea"/>
        <a:cs typeface="Arial" charset="0"/>
      </a:defRPr>
    </a:lvl3pPr>
    <a:lvl4pPr marL="1371600" algn="ctr" rtl="0" fontAlgn="base">
      <a:spcBef>
        <a:spcPct val="0"/>
      </a:spcBef>
      <a:spcAft>
        <a:spcPct val="0"/>
      </a:spcAft>
      <a:defRPr sz="2800" kern="1200">
        <a:solidFill>
          <a:srgbClr val="FCF5B5"/>
        </a:solidFill>
        <a:latin typeface="Tahoma" pitchFamily="34" charset="0"/>
        <a:ea typeface="+mn-ea"/>
        <a:cs typeface="Arial" charset="0"/>
      </a:defRPr>
    </a:lvl4pPr>
    <a:lvl5pPr marL="1828800" algn="ctr" rtl="0" fontAlgn="base">
      <a:spcBef>
        <a:spcPct val="0"/>
      </a:spcBef>
      <a:spcAft>
        <a:spcPct val="0"/>
      </a:spcAft>
      <a:defRPr sz="2800" kern="1200">
        <a:solidFill>
          <a:srgbClr val="FCF5B5"/>
        </a:solidFill>
        <a:latin typeface="Tahoma" pitchFamily="34" charset="0"/>
        <a:ea typeface="+mn-ea"/>
        <a:cs typeface="Arial" charset="0"/>
      </a:defRPr>
    </a:lvl5pPr>
    <a:lvl6pPr marL="2286000" algn="l" defTabSz="914400" rtl="0" eaLnBrk="1" latinLnBrk="0" hangingPunct="1">
      <a:defRPr sz="2800" kern="1200">
        <a:solidFill>
          <a:srgbClr val="FCF5B5"/>
        </a:solidFill>
        <a:latin typeface="Tahoma" pitchFamily="34" charset="0"/>
        <a:ea typeface="+mn-ea"/>
        <a:cs typeface="Arial" charset="0"/>
      </a:defRPr>
    </a:lvl6pPr>
    <a:lvl7pPr marL="2743200" algn="l" defTabSz="914400" rtl="0" eaLnBrk="1" latinLnBrk="0" hangingPunct="1">
      <a:defRPr sz="2800" kern="1200">
        <a:solidFill>
          <a:srgbClr val="FCF5B5"/>
        </a:solidFill>
        <a:latin typeface="Tahoma" pitchFamily="34" charset="0"/>
        <a:ea typeface="+mn-ea"/>
        <a:cs typeface="Arial" charset="0"/>
      </a:defRPr>
    </a:lvl7pPr>
    <a:lvl8pPr marL="3200400" algn="l" defTabSz="914400" rtl="0" eaLnBrk="1" latinLnBrk="0" hangingPunct="1">
      <a:defRPr sz="2800" kern="1200">
        <a:solidFill>
          <a:srgbClr val="FCF5B5"/>
        </a:solidFill>
        <a:latin typeface="Tahoma" pitchFamily="34" charset="0"/>
        <a:ea typeface="+mn-ea"/>
        <a:cs typeface="Arial" charset="0"/>
      </a:defRPr>
    </a:lvl8pPr>
    <a:lvl9pPr marL="3657600" algn="l" defTabSz="914400" rtl="0" eaLnBrk="1" latinLnBrk="0" hangingPunct="1">
      <a:defRPr sz="2800" kern="1200">
        <a:solidFill>
          <a:srgbClr val="FCF5B5"/>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CF5B5"/>
    <a:srgbClr val="FF99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1" autoAdjust="0"/>
    <p:restoredTop sz="99647" autoAdjust="0"/>
  </p:normalViewPr>
  <p:slideViewPr>
    <p:cSldViewPr snapToGrid="0">
      <p:cViewPr>
        <p:scale>
          <a:sx n="84" d="100"/>
          <a:sy n="84" d="100"/>
        </p:scale>
        <p:origin x="-744" y="-63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75" d="100"/>
          <a:sy n="75" d="100"/>
        </p:scale>
        <p:origin x="-2172" y="-28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1" y="1"/>
            <a:ext cx="3037840" cy="465615"/>
          </a:xfrm>
          <a:prstGeom prst="rect">
            <a:avLst/>
          </a:prstGeom>
          <a:noFill/>
          <a:ln w="9525">
            <a:noFill/>
            <a:miter lim="800000"/>
            <a:headEnd/>
            <a:tailEnd/>
          </a:ln>
          <a:effectLst/>
        </p:spPr>
        <p:txBody>
          <a:bodyPr vert="horz" wrap="square" lIns="92618" tIns="46308" rIns="92618" bIns="46308" numCol="1" anchor="t" anchorCtr="0" compatLnSpc="1">
            <a:prstTxWarp prst="textNoShape">
              <a:avLst/>
            </a:prstTxWarp>
          </a:bodyPr>
          <a:lstStyle>
            <a:lvl1pPr algn="l" defTabSz="925513">
              <a:defRPr sz="1200">
                <a:solidFill>
                  <a:schemeClr val="tx1"/>
                </a:solidFill>
                <a:latin typeface="Times New Roman" pitchFamily="18" charset="0"/>
                <a:cs typeface="+mn-cs"/>
              </a:defRPr>
            </a:lvl1pPr>
          </a:lstStyle>
          <a:p>
            <a:pPr>
              <a:defRPr/>
            </a:pPr>
            <a:endParaRPr lang="en-US"/>
          </a:p>
        </p:txBody>
      </p:sp>
      <p:sp>
        <p:nvSpPr>
          <p:cNvPr id="60419" name="Rectangle 3"/>
          <p:cNvSpPr>
            <a:spLocks noGrp="1" noChangeArrowheads="1"/>
          </p:cNvSpPr>
          <p:nvPr>
            <p:ph type="dt" sz="quarter" idx="1"/>
          </p:nvPr>
        </p:nvSpPr>
        <p:spPr bwMode="auto">
          <a:xfrm>
            <a:off x="3972560" y="1"/>
            <a:ext cx="3037840" cy="465615"/>
          </a:xfrm>
          <a:prstGeom prst="rect">
            <a:avLst/>
          </a:prstGeom>
          <a:noFill/>
          <a:ln w="9525">
            <a:noFill/>
            <a:miter lim="800000"/>
            <a:headEnd/>
            <a:tailEnd/>
          </a:ln>
          <a:effectLst/>
        </p:spPr>
        <p:txBody>
          <a:bodyPr vert="horz" wrap="square" lIns="92618" tIns="46308" rIns="92618" bIns="46308" numCol="1" anchor="t" anchorCtr="0" compatLnSpc="1">
            <a:prstTxWarp prst="textNoShape">
              <a:avLst/>
            </a:prstTxWarp>
          </a:bodyPr>
          <a:lstStyle>
            <a:lvl1pPr algn="r" defTabSz="925513">
              <a:defRPr sz="1200">
                <a:solidFill>
                  <a:schemeClr val="tx1"/>
                </a:solidFill>
                <a:latin typeface="Times New Roman" pitchFamily="18" charset="0"/>
                <a:cs typeface="+mn-cs"/>
              </a:defRPr>
            </a:lvl1pPr>
          </a:lstStyle>
          <a:p>
            <a:pPr>
              <a:defRPr/>
            </a:pPr>
            <a:endParaRPr lang="en-US"/>
          </a:p>
        </p:txBody>
      </p:sp>
      <p:sp>
        <p:nvSpPr>
          <p:cNvPr id="60420" name="Rectangle 4"/>
          <p:cNvSpPr>
            <a:spLocks noGrp="1" noChangeArrowheads="1"/>
          </p:cNvSpPr>
          <p:nvPr>
            <p:ph type="ftr" sz="quarter" idx="2"/>
          </p:nvPr>
        </p:nvSpPr>
        <p:spPr bwMode="auto">
          <a:xfrm>
            <a:off x="1" y="8830786"/>
            <a:ext cx="3037840" cy="465614"/>
          </a:xfrm>
          <a:prstGeom prst="rect">
            <a:avLst/>
          </a:prstGeom>
          <a:noFill/>
          <a:ln w="9525">
            <a:noFill/>
            <a:miter lim="800000"/>
            <a:headEnd/>
            <a:tailEnd/>
          </a:ln>
          <a:effectLst/>
        </p:spPr>
        <p:txBody>
          <a:bodyPr vert="horz" wrap="square" lIns="92618" tIns="46308" rIns="92618" bIns="46308" numCol="1" anchor="b" anchorCtr="0" compatLnSpc="1">
            <a:prstTxWarp prst="textNoShape">
              <a:avLst/>
            </a:prstTxWarp>
          </a:bodyPr>
          <a:lstStyle>
            <a:lvl1pPr algn="l" defTabSz="925513">
              <a:defRPr sz="1200">
                <a:solidFill>
                  <a:schemeClr val="tx1"/>
                </a:solidFill>
                <a:latin typeface="Times New Roman" pitchFamily="18" charset="0"/>
                <a:cs typeface="+mn-cs"/>
              </a:defRPr>
            </a:lvl1pPr>
          </a:lstStyle>
          <a:p>
            <a:pPr>
              <a:defRPr/>
            </a:pPr>
            <a:endParaRPr lang="en-US"/>
          </a:p>
        </p:txBody>
      </p:sp>
      <p:sp>
        <p:nvSpPr>
          <p:cNvPr id="60421" name="Rectangle 5"/>
          <p:cNvSpPr>
            <a:spLocks noGrp="1" noChangeArrowheads="1"/>
          </p:cNvSpPr>
          <p:nvPr>
            <p:ph type="sldNum" sz="quarter" idx="3"/>
          </p:nvPr>
        </p:nvSpPr>
        <p:spPr bwMode="auto">
          <a:xfrm>
            <a:off x="3972560" y="8830786"/>
            <a:ext cx="3037840" cy="465614"/>
          </a:xfrm>
          <a:prstGeom prst="rect">
            <a:avLst/>
          </a:prstGeom>
          <a:noFill/>
          <a:ln w="9525">
            <a:noFill/>
            <a:miter lim="800000"/>
            <a:headEnd/>
            <a:tailEnd/>
          </a:ln>
          <a:effectLst/>
        </p:spPr>
        <p:txBody>
          <a:bodyPr vert="horz" wrap="square" lIns="92618" tIns="46308" rIns="92618" bIns="46308" numCol="1" anchor="b" anchorCtr="0" compatLnSpc="1">
            <a:prstTxWarp prst="textNoShape">
              <a:avLst/>
            </a:prstTxWarp>
          </a:bodyPr>
          <a:lstStyle>
            <a:lvl1pPr algn="r" defTabSz="925513">
              <a:defRPr sz="1200">
                <a:solidFill>
                  <a:schemeClr val="tx1"/>
                </a:solidFill>
                <a:latin typeface="Times New Roman" pitchFamily="18" charset="0"/>
                <a:cs typeface="+mn-cs"/>
              </a:defRPr>
            </a:lvl1pPr>
          </a:lstStyle>
          <a:p>
            <a:pPr>
              <a:defRPr/>
            </a:pPr>
            <a:fld id="{AB5CDCC9-B1FA-471E-81E0-2AFAB00D02B9}" type="slidenum">
              <a:rPr lang="en-US"/>
              <a:pPr>
                <a:defRPr/>
              </a:pPr>
              <a:t>‹#›</a:t>
            </a:fld>
            <a:endParaRPr lang="en-US"/>
          </a:p>
        </p:txBody>
      </p:sp>
    </p:spTree>
    <p:extLst>
      <p:ext uri="{BB962C8B-B14F-4D97-AF65-F5344CB8AC3E}">
        <p14:creationId xmlns:p14="http://schemas.microsoft.com/office/powerpoint/2010/main" val="2680649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1" y="1"/>
            <a:ext cx="3037840" cy="465615"/>
          </a:xfrm>
          <a:prstGeom prst="rect">
            <a:avLst/>
          </a:prstGeom>
          <a:noFill/>
          <a:ln w="9525">
            <a:noFill/>
            <a:miter lim="800000"/>
            <a:headEnd/>
            <a:tailEnd/>
          </a:ln>
          <a:effectLst/>
        </p:spPr>
        <p:txBody>
          <a:bodyPr vert="horz" wrap="square" lIns="92618" tIns="46308" rIns="92618" bIns="46308" numCol="1" anchor="t" anchorCtr="0" compatLnSpc="1">
            <a:prstTxWarp prst="textNoShape">
              <a:avLst/>
            </a:prstTxWarp>
          </a:bodyPr>
          <a:lstStyle>
            <a:lvl1pPr algn="l" defTabSz="925513">
              <a:defRPr sz="1200">
                <a:solidFill>
                  <a:schemeClr val="tx1"/>
                </a:solidFill>
                <a:latin typeface="Times New Roman" pitchFamily="18" charset="0"/>
                <a:cs typeface="+mn-cs"/>
              </a:defRPr>
            </a:lvl1pPr>
          </a:lstStyle>
          <a:p>
            <a:pPr>
              <a:defRPr/>
            </a:pPr>
            <a:endParaRPr lang="en-US"/>
          </a:p>
        </p:txBody>
      </p:sp>
      <p:sp>
        <p:nvSpPr>
          <p:cNvPr id="57347" name="Rectangle 3"/>
          <p:cNvSpPr>
            <a:spLocks noGrp="1" noChangeArrowheads="1"/>
          </p:cNvSpPr>
          <p:nvPr>
            <p:ph type="dt" idx="1"/>
          </p:nvPr>
        </p:nvSpPr>
        <p:spPr bwMode="auto">
          <a:xfrm>
            <a:off x="3972560" y="1"/>
            <a:ext cx="3037840" cy="465615"/>
          </a:xfrm>
          <a:prstGeom prst="rect">
            <a:avLst/>
          </a:prstGeom>
          <a:noFill/>
          <a:ln w="9525">
            <a:noFill/>
            <a:miter lim="800000"/>
            <a:headEnd/>
            <a:tailEnd/>
          </a:ln>
          <a:effectLst/>
        </p:spPr>
        <p:txBody>
          <a:bodyPr vert="horz" wrap="square" lIns="92618" tIns="46308" rIns="92618" bIns="46308" numCol="1" anchor="t" anchorCtr="0" compatLnSpc="1">
            <a:prstTxWarp prst="textNoShape">
              <a:avLst/>
            </a:prstTxWarp>
          </a:bodyPr>
          <a:lstStyle>
            <a:lvl1pPr algn="r" defTabSz="925513">
              <a:defRPr sz="1200">
                <a:solidFill>
                  <a:schemeClr val="tx1"/>
                </a:solidFill>
                <a:latin typeface="Times New Roman" pitchFamily="18" charset="0"/>
                <a:cs typeface="+mn-cs"/>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81100" y="695325"/>
            <a:ext cx="4649788" cy="3487738"/>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934720" y="4414599"/>
            <a:ext cx="5140960" cy="4185764"/>
          </a:xfrm>
          <a:prstGeom prst="rect">
            <a:avLst/>
          </a:prstGeom>
          <a:noFill/>
          <a:ln w="9525">
            <a:noFill/>
            <a:miter lim="800000"/>
            <a:headEnd/>
            <a:tailEnd/>
          </a:ln>
          <a:effectLst/>
        </p:spPr>
        <p:txBody>
          <a:bodyPr vert="horz" wrap="square" lIns="92618" tIns="46308" rIns="92618" bIns="4630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350" name="Rectangle 6"/>
          <p:cNvSpPr>
            <a:spLocks noGrp="1" noChangeArrowheads="1"/>
          </p:cNvSpPr>
          <p:nvPr>
            <p:ph type="ftr" sz="quarter" idx="4"/>
          </p:nvPr>
        </p:nvSpPr>
        <p:spPr bwMode="auto">
          <a:xfrm>
            <a:off x="1" y="8830786"/>
            <a:ext cx="3037840" cy="465614"/>
          </a:xfrm>
          <a:prstGeom prst="rect">
            <a:avLst/>
          </a:prstGeom>
          <a:noFill/>
          <a:ln w="9525">
            <a:noFill/>
            <a:miter lim="800000"/>
            <a:headEnd/>
            <a:tailEnd/>
          </a:ln>
          <a:effectLst/>
        </p:spPr>
        <p:txBody>
          <a:bodyPr vert="horz" wrap="square" lIns="92618" tIns="46308" rIns="92618" bIns="46308" numCol="1" anchor="b" anchorCtr="0" compatLnSpc="1">
            <a:prstTxWarp prst="textNoShape">
              <a:avLst/>
            </a:prstTxWarp>
          </a:bodyPr>
          <a:lstStyle>
            <a:lvl1pPr algn="l" defTabSz="925513">
              <a:defRPr sz="1200">
                <a:solidFill>
                  <a:schemeClr val="tx1"/>
                </a:solidFill>
                <a:latin typeface="Times New Roman" pitchFamily="18" charset="0"/>
                <a:cs typeface="+mn-cs"/>
              </a:defRPr>
            </a:lvl1pPr>
          </a:lstStyle>
          <a:p>
            <a:pPr>
              <a:defRPr/>
            </a:pPr>
            <a:endParaRPr lang="en-US"/>
          </a:p>
        </p:txBody>
      </p:sp>
      <p:sp>
        <p:nvSpPr>
          <p:cNvPr id="57351" name="Rectangle 7"/>
          <p:cNvSpPr>
            <a:spLocks noGrp="1" noChangeArrowheads="1"/>
          </p:cNvSpPr>
          <p:nvPr>
            <p:ph type="sldNum" sz="quarter" idx="5"/>
          </p:nvPr>
        </p:nvSpPr>
        <p:spPr bwMode="auto">
          <a:xfrm>
            <a:off x="3972560" y="8830786"/>
            <a:ext cx="3037840" cy="465614"/>
          </a:xfrm>
          <a:prstGeom prst="rect">
            <a:avLst/>
          </a:prstGeom>
          <a:noFill/>
          <a:ln w="9525">
            <a:noFill/>
            <a:miter lim="800000"/>
            <a:headEnd/>
            <a:tailEnd/>
          </a:ln>
          <a:effectLst/>
        </p:spPr>
        <p:txBody>
          <a:bodyPr vert="horz" wrap="square" lIns="92618" tIns="46308" rIns="92618" bIns="46308" numCol="1" anchor="b" anchorCtr="0" compatLnSpc="1">
            <a:prstTxWarp prst="textNoShape">
              <a:avLst/>
            </a:prstTxWarp>
          </a:bodyPr>
          <a:lstStyle>
            <a:lvl1pPr algn="r" defTabSz="925513">
              <a:defRPr sz="1200">
                <a:solidFill>
                  <a:schemeClr val="tx1"/>
                </a:solidFill>
                <a:latin typeface="Times New Roman" pitchFamily="18" charset="0"/>
                <a:cs typeface="+mn-cs"/>
              </a:defRPr>
            </a:lvl1pPr>
          </a:lstStyle>
          <a:p>
            <a:pPr>
              <a:defRPr/>
            </a:pPr>
            <a:fld id="{B21FFE77-BA8C-4A7A-AECF-4FBFA286CAB4}" type="slidenum">
              <a:rPr lang="en-US"/>
              <a:pPr>
                <a:defRPr/>
              </a:pPr>
              <a:t>‹#›</a:t>
            </a:fld>
            <a:endParaRPr lang="en-US"/>
          </a:p>
        </p:txBody>
      </p:sp>
    </p:spTree>
    <p:extLst>
      <p:ext uri="{BB962C8B-B14F-4D97-AF65-F5344CB8AC3E}">
        <p14:creationId xmlns:p14="http://schemas.microsoft.com/office/powerpoint/2010/main" val="7610983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p:txBody>
          <a:bodyPr/>
          <a:lstStyle/>
          <a:p>
            <a:pPr>
              <a:defRPr/>
            </a:pPr>
            <a:fld id="{9673271B-E012-4357-8DE6-9C4D17188C2B}" type="slidenum">
              <a:rPr lang="en-US" smtClean="0"/>
              <a:pPr>
                <a:defRPr/>
              </a:pPr>
              <a:t>1</a:t>
            </a:fld>
            <a:endParaRPr lang="en-US" smtClean="0"/>
          </a:p>
        </p:txBody>
      </p:sp>
      <p:sp>
        <p:nvSpPr>
          <p:cNvPr id="36867" name="Rectangle 1026"/>
          <p:cNvSpPr>
            <a:spLocks noGrp="1" noRot="1" noChangeAspect="1" noChangeArrowheads="1" noTextEdit="1"/>
          </p:cNvSpPr>
          <p:nvPr>
            <p:ph type="sldImg"/>
          </p:nvPr>
        </p:nvSpPr>
        <p:spPr>
          <a:ln/>
        </p:spPr>
      </p:sp>
      <p:sp>
        <p:nvSpPr>
          <p:cNvPr id="36868" name="Rectangle 1027"/>
          <p:cNvSpPr>
            <a:spLocks noGrp="1" noChangeArrowheads="1"/>
          </p:cNvSpPr>
          <p:nvPr>
            <p:ph type="body" idx="1"/>
          </p:nvPr>
        </p:nvSpPr>
        <p:spPr>
          <a:noFill/>
          <a:ln/>
        </p:spPr>
        <p:txBody>
          <a:bodyPr/>
          <a:lstStyle/>
          <a:p>
            <a:pPr eaLnBrk="1" hangingPunct="1"/>
            <a:endParaRPr lang="en-US" dirty="0" smtClean="0">
              <a:cs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3A0596D5-007B-4CF5-B97A-267006F0957A}" type="slidenum">
              <a:rPr lang="en-US" smtClean="0"/>
              <a:pPr>
                <a:defRPr/>
              </a:pPr>
              <a:t>10</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smtClean="0">
                <a:cs typeface="Times New Roman" pitchFamily="18" charset="0"/>
              </a:rPr>
              <a:t>To aid ships transiting our congested and complex waterways, the Coast Guard maintains the world’s largest system of long- and short-range aids-to-navigation, with more than 50,000 buoys, fixed markers, and lighthouses.</a:t>
            </a:r>
            <a:r>
              <a:rPr lang="en-US" dirty="0" smtClean="0"/>
              <a:t> The Coast Guard also maintains the differential global positioning system, enabling mariners to electronically determine their position.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p>
            <a:pPr>
              <a:defRPr/>
            </a:pPr>
            <a:fld id="{489B7A44-B63D-4973-AA53-6C3E8FCD3388}" type="slidenum">
              <a:rPr lang="en-US" smtClean="0"/>
              <a:pPr>
                <a:defRPr/>
              </a:pPr>
              <a:t>11</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dirty="0" smtClean="0">
                <a:cs typeface="Times New Roman" pitchFamily="18" charset="0"/>
              </a:rPr>
              <a:t>To address these, we closely regulate the shipping industry to prevent or minimize the environmental damage caused by oil and chemical spills and the dumping of wastes at sea.  Our mandate to do so was significantly strengthened by the Oil Pollution Act of 1990, which was passed in response to the devastating </a:t>
            </a:r>
            <a:r>
              <a:rPr lang="en-US" i="1" dirty="0" smtClean="0">
                <a:cs typeface="Times New Roman" pitchFamily="18" charset="0"/>
              </a:rPr>
              <a:t>Exxon</a:t>
            </a:r>
            <a:r>
              <a:rPr lang="en-US" dirty="0" smtClean="0">
                <a:cs typeface="Times New Roman" pitchFamily="18" charset="0"/>
              </a:rPr>
              <a:t> </a:t>
            </a:r>
            <a:r>
              <a:rPr lang="en-US" i="1" dirty="0" smtClean="0">
                <a:cs typeface="Times New Roman" pitchFamily="18" charset="0"/>
              </a:rPr>
              <a:t>Valdez</a:t>
            </a:r>
            <a:r>
              <a:rPr lang="en-US" dirty="0" smtClean="0">
                <a:cs typeface="Times New Roman" pitchFamily="18" charset="0"/>
              </a:rPr>
              <a:t> oil spill the year before.  As a result of these efforts, oil spills have decreased by two-thirds during the past five years.</a:t>
            </a:r>
            <a:r>
              <a:rPr lang="en-US" dirty="0" smtClean="0"/>
              <a:t> </a:t>
            </a:r>
          </a:p>
          <a:p>
            <a:pPr eaLnBrk="1" hangingPunct="1"/>
            <a:r>
              <a:rPr lang="en-US" dirty="0" smtClean="0">
                <a:solidFill>
                  <a:srgbClr val="000000"/>
                </a:solidFill>
                <a:cs typeface="Times New Roman" pitchFamily="18" charset="0"/>
              </a:rPr>
              <a:t>The Coast Guard led U.S. federal response efforts under the National Response Framework following the explosion on the Deepwater Horizon oil platform and subsequent oil spill of national significance. As the Federal On Scene Commander, the local Coast Guard Captain of the Port was responsible for command and control of the response and cleanup, which utilized the National Response Framework and Incident Command System to coordinate the efforts of local, state, and federal agencies with non-governmental organizations, the responsible party, and private sector oil spill response companies.</a:t>
            </a:r>
            <a:endParaRPr lang="en-US" dirty="0" smtClean="0"/>
          </a:p>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0CBA4872-1C0A-414F-BD20-DB50C47EAB20}" type="slidenum">
              <a:rPr lang="en-US" smtClean="0"/>
              <a:pPr>
                <a:defRPr/>
              </a:pPr>
              <a:t>12</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21FFE77-BA8C-4A7A-AECF-4FBFA286CAB4}"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21FFE77-BA8C-4A7A-AECF-4FBFA286CAB4}"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p>
            <a:pPr>
              <a:defRPr/>
            </a:pPr>
            <a:fld id="{CD58FFFE-209F-4DB7-8BAF-7E871206D644}" type="slidenum">
              <a:rPr lang="en-US" altLang="en-US" smtClean="0"/>
              <a:pPr>
                <a:defRPr/>
              </a:pPr>
              <a:t>16</a:t>
            </a:fld>
            <a:endParaRPr lang="en-US" altLang="en-US" smtClean="0"/>
          </a:p>
        </p:txBody>
      </p:sp>
      <p:sp>
        <p:nvSpPr>
          <p:cNvPr id="64515" name="Rectangle 2"/>
          <p:cNvSpPr>
            <a:spLocks noGrp="1" noRot="1" noChangeAspect="1" noChangeArrowheads="1" noTextEdit="1"/>
          </p:cNvSpPr>
          <p:nvPr>
            <p:ph type="sldImg"/>
          </p:nvPr>
        </p:nvSpPr>
        <p:spPr>
          <a:xfrm>
            <a:off x="1227138" y="679450"/>
            <a:ext cx="4637087" cy="3478213"/>
          </a:xfrm>
          <a:ln/>
        </p:spPr>
      </p:sp>
      <p:sp>
        <p:nvSpPr>
          <p:cNvPr id="64516" name="Rectangle 3"/>
          <p:cNvSpPr>
            <a:spLocks noGrp="1" noChangeArrowheads="1"/>
          </p:cNvSpPr>
          <p:nvPr>
            <p:ph type="body" idx="1"/>
          </p:nvPr>
        </p:nvSpPr>
        <p:spPr>
          <a:xfrm>
            <a:off x="906106" y="4382817"/>
            <a:ext cx="5198188" cy="4230259"/>
          </a:xfrm>
          <a:noFill/>
          <a:ln/>
        </p:spPr>
        <p:txBody>
          <a:bodyPr/>
          <a:lstStyle/>
          <a:p>
            <a:pPr eaLnBrk="1" hangingPunct="1"/>
            <a:endParaRPr lang="en-US" sz="1400" b="1" dirty="0" smtClean="0"/>
          </a:p>
          <a:p>
            <a:pPr eaLnBrk="1" hangingPunct="1"/>
            <a:r>
              <a:rPr lang="en-US" sz="1400" b="0" dirty="0" smtClean="0"/>
              <a:t>This concludes this briefing.  </a:t>
            </a:r>
          </a:p>
          <a:p>
            <a:pPr eaLnBrk="1" hangingPunct="1"/>
            <a:endParaRPr lang="en-US" sz="1400" b="1"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p>
            <a:pPr>
              <a:defRPr/>
            </a:pPr>
            <a:fld id="{14F93733-45ED-428A-A229-FC52E743F750}" type="slidenum">
              <a:rPr lang="en-US" altLang="en-US" smtClean="0"/>
              <a:pPr>
                <a:defRPr/>
              </a:pPr>
              <a:t>2</a:t>
            </a:fld>
            <a:endParaRPr lang="en-US" altLang="en-US" smtClean="0"/>
          </a:p>
        </p:txBody>
      </p:sp>
      <p:sp>
        <p:nvSpPr>
          <p:cNvPr id="38915" name="Rectangle 2"/>
          <p:cNvSpPr>
            <a:spLocks noGrp="1" noRot="1" noChangeAspect="1" noChangeArrowheads="1" noTextEdit="1"/>
          </p:cNvSpPr>
          <p:nvPr>
            <p:ph type="sldImg"/>
          </p:nvPr>
        </p:nvSpPr>
        <p:spPr>
          <a:xfrm>
            <a:off x="331788" y="230188"/>
            <a:ext cx="6197600" cy="4648200"/>
          </a:xfrm>
          <a:ln/>
        </p:spPr>
      </p:sp>
      <p:sp>
        <p:nvSpPr>
          <p:cNvPr id="38916" name="Rectangle 3"/>
          <p:cNvSpPr>
            <a:spLocks noGrp="1" noChangeArrowheads="1"/>
          </p:cNvSpPr>
          <p:nvPr>
            <p:ph type="body" idx="1"/>
          </p:nvPr>
        </p:nvSpPr>
        <p:spPr>
          <a:xfrm>
            <a:off x="305215" y="5153543"/>
            <a:ext cx="6476275" cy="3445230"/>
          </a:xfrm>
          <a:noFill/>
          <a:ln/>
        </p:spPr>
        <p:txBody>
          <a:bodyPr/>
          <a:lstStyle/>
          <a:p>
            <a:pPr eaLnBrk="1" hangingPunct="1">
              <a:lnSpc>
                <a:spcPct val="80000"/>
              </a:lnSpc>
            </a:pPr>
            <a:r>
              <a:rPr lang="en-US" sz="1200" b="0" dirty="0" smtClean="0"/>
              <a:t>The United States Coast Guard is a military, </a:t>
            </a:r>
            <a:r>
              <a:rPr lang="en-US" sz="1200" b="0" dirty="0" err="1" smtClean="0"/>
              <a:t>multimission</a:t>
            </a:r>
            <a:r>
              <a:rPr lang="en-US" sz="1200" b="0" dirty="0" smtClean="0"/>
              <a:t>, maritime service within the Department of Homeland Security and one of the nation's five armed services. </a:t>
            </a:r>
          </a:p>
          <a:p>
            <a:pPr eaLnBrk="1" hangingPunct="1">
              <a:lnSpc>
                <a:spcPct val="80000"/>
              </a:lnSpc>
            </a:pPr>
            <a:endParaRPr lang="en-US" sz="1200" b="0" dirty="0" smtClean="0"/>
          </a:p>
          <a:p>
            <a:pPr eaLnBrk="1" hangingPunct="1">
              <a:lnSpc>
                <a:spcPct val="80000"/>
              </a:lnSpc>
            </a:pPr>
            <a:r>
              <a:rPr lang="en-US" sz="1200" b="0" dirty="0" smtClean="0"/>
              <a:t>We protect the public, the environment, and U.S. economic and security interests in any maritime region in which those interests may be at risk, including international waters and America's coasts, ports, and inland waterways.</a:t>
            </a:r>
          </a:p>
          <a:p>
            <a:pPr eaLnBrk="1" hangingPunct="1">
              <a:lnSpc>
                <a:spcPct val="80000"/>
              </a:lnSpc>
            </a:pPr>
            <a:endParaRPr lang="en-US" sz="1200" b="0" dirty="0" smtClean="0"/>
          </a:p>
          <a:p>
            <a:pPr eaLnBrk="1" hangingPunct="1">
              <a:lnSpc>
                <a:spcPct val="80000"/>
              </a:lnSpc>
            </a:pPr>
            <a:r>
              <a:rPr lang="en-US" sz="1200" b="0" dirty="0" smtClean="0"/>
              <a:t>The Coast Guard provides unique benefits to the nation because of its distinctive blend of military, humanitarian, and civilian law-enforcement capabilities. </a:t>
            </a:r>
          </a:p>
          <a:p>
            <a:pPr eaLnBrk="1" hangingPunct="1">
              <a:lnSpc>
                <a:spcPct val="80000"/>
              </a:lnSpc>
            </a:pPr>
            <a:endParaRPr lang="en-US" sz="1200" b="0" dirty="0" smtClean="0"/>
          </a:p>
          <a:p>
            <a:pPr eaLnBrk="1" hangingPunct="1">
              <a:lnSpc>
                <a:spcPct val="80000"/>
              </a:lnSpc>
            </a:pPr>
            <a:r>
              <a:rPr lang="en-US" sz="1200" b="0" dirty="0" smtClean="0"/>
              <a:t>To serve the public, the Coast Guard has three fundamental roles that are further delineated into eleven distinct but fundamentally integrated statutory missions: </a:t>
            </a:r>
          </a:p>
          <a:p>
            <a:pPr eaLnBrk="1" hangingPunct="1">
              <a:lnSpc>
                <a:spcPct val="80000"/>
              </a:lnSpc>
            </a:pPr>
            <a:endParaRPr lang="en-US" sz="1200" b="0" dirty="0" smtClean="0"/>
          </a:p>
          <a:p>
            <a:pPr eaLnBrk="1" hangingPunct="1">
              <a:lnSpc>
                <a:spcPct val="80000"/>
              </a:lnSpc>
            </a:pPr>
            <a:r>
              <a:rPr lang="en-US" sz="1200" b="0" dirty="0" smtClean="0"/>
              <a:t>	Maritime Security: Protect the Nation from threats delivered by the Sea</a:t>
            </a:r>
            <a:br>
              <a:rPr lang="en-US" sz="1200" b="0" dirty="0" smtClean="0"/>
            </a:br>
            <a:endParaRPr lang="en-US" sz="1200" b="0" dirty="0" smtClean="0"/>
          </a:p>
          <a:p>
            <a:pPr eaLnBrk="1" hangingPunct="1">
              <a:lnSpc>
                <a:spcPct val="80000"/>
              </a:lnSpc>
            </a:pPr>
            <a:r>
              <a:rPr lang="en-US" sz="1200" b="0" dirty="0" smtClean="0"/>
              <a:t>	Maritime Safety: Protect those on the Sea</a:t>
            </a:r>
          </a:p>
          <a:p>
            <a:pPr eaLnBrk="1" hangingPunct="1">
              <a:lnSpc>
                <a:spcPct val="80000"/>
              </a:lnSpc>
            </a:pPr>
            <a:endParaRPr lang="en-US" sz="1200" b="0" dirty="0" smtClean="0"/>
          </a:p>
          <a:p>
            <a:pPr eaLnBrk="1" hangingPunct="1">
              <a:lnSpc>
                <a:spcPct val="80000"/>
              </a:lnSpc>
            </a:pPr>
            <a:r>
              <a:rPr lang="en-US" sz="1200" b="0" dirty="0" smtClean="0"/>
              <a:t>	Maritime Stewardship: Protect the Sea itself</a:t>
            </a:r>
          </a:p>
          <a:p>
            <a:pPr eaLnBrk="1" hangingPunct="1">
              <a:lnSpc>
                <a:spcPct val="80000"/>
              </a:lnSpc>
            </a:pPr>
            <a:endParaRPr lang="en-US" sz="1200" b="0" u="sng" dirty="0" smtClean="0"/>
          </a:p>
          <a:p>
            <a:pPr eaLnBrk="1" hangingPunct="1">
              <a:lnSpc>
                <a:spcPct val="80000"/>
              </a:lnSpc>
            </a:pPr>
            <a:r>
              <a:rPr lang="en-US" sz="1200" b="0" u="sng" dirty="0" smtClean="0"/>
              <a:t>Coast Guard Core Missions</a:t>
            </a:r>
          </a:p>
          <a:p>
            <a:pPr eaLnBrk="1" hangingPunct="1">
              <a:lnSpc>
                <a:spcPct val="80000"/>
              </a:lnSpc>
            </a:pPr>
            <a:r>
              <a:rPr lang="en-US" sz="1200" b="0" dirty="0" smtClean="0"/>
              <a:t>Ports, Waterways &amp; Coastal Security </a:t>
            </a:r>
          </a:p>
          <a:p>
            <a:pPr eaLnBrk="1" hangingPunct="1">
              <a:lnSpc>
                <a:spcPct val="80000"/>
              </a:lnSpc>
            </a:pPr>
            <a:r>
              <a:rPr lang="en-US" sz="1200" b="0" dirty="0" smtClean="0"/>
              <a:t>Illegal Drug Interdiction</a:t>
            </a:r>
          </a:p>
          <a:p>
            <a:pPr eaLnBrk="1" hangingPunct="1">
              <a:lnSpc>
                <a:spcPct val="80000"/>
              </a:lnSpc>
            </a:pPr>
            <a:r>
              <a:rPr lang="en-US" sz="1200" b="0" dirty="0" smtClean="0"/>
              <a:t>Undocumented Migrant Interdiction</a:t>
            </a:r>
          </a:p>
          <a:p>
            <a:pPr eaLnBrk="1" hangingPunct="1">
              <a:lnSpc>
                <a:spcPct val="80000"/>
              </a:lnSpc>
            </a:pPr>
            <a:r>
              <a:rPr lang="en-US" sz="1200" b="0" dirty="0" smtClean="0"/>
              <a:t>Other Law Enforcement, e.g. Exclusive Economic Zone Enforcement</a:t>
            </a:r>
          </a:p>
          <a:p>
            <a:pPr eaLnBrk="1" hangingPunct="1">
              <a:lnSpc>
                <a:spcPct val="80000"/>
              </a:lnSpc>
            </a:pPr>
            <a:r>
              <a:rPr lang="en-US" sz="1200" b="0" dirty="0" smtClean="0"/>
              <a:t>Defense Readiness</a:t>
            </a:r>
          </a:p>
          <a:p>
            <a:pPr eaLnBrk="1" hangingPunct="1">
              <a:lnSpc>
                <a:spcPct val="80000"/>
              </a:lnSpc>
            </a:pPr>
            <a:r>
              <a:rPr lang="en-US" sz="1200" b="0" dirty="0" smtClean="0"/>
              <a:t>Search and Rescue</a:t>
            </a:r>
          </a:p>
          <a:p>
            <a:pPr eaLnBrk="1" hangingPunct="1">
              <a:lnSpc>
                <a:spcPct val="80000"/>
              </a:lnSpc>
            </a:pPr>
            <a:r>
              <a:rPr lang="en-US" sz="1200" b="0" dirty="0" smtClean="0"/>
              <a:t>Marine Safety</a:t>
            </a:r>
          </a:p>
          <a:p>
            <a:pPr eaLnBrk="1" hangingPunct="1">
              <a:lnSpc>
                <a:spcPct val="80000"/>
              </a:lnSpc>
            </a:pPr>
            <a:r>
              <a:rPr lang="en-US" sz="1200" b="0" dirty="0" smtClean="0"/>
              <a:t>Aids to Navigation &amp; Waterways Management</a:t>
            </a:r>
          </a:p>
          <a:p>
            <a:pPr eaLnBrk="1" hangingPunct="1">
              <a:lnSpc>
                <a:spcPct val="80000"/>
              </a:lnSpc>
            </a:pPr>
            <a:r>
              <a:rPr lang="en-US" sz="1200" b="0" dirty="0" smtClean="0"/>
              <a:t>Ice Operations</a:t>
            </a:r>
          </a:p>
          <a:p>
            <a:pPr eaLnBrk="1" hangingPunct="1">
              <a:lnSpc>
                <a:spcPct val="80000"/>
              </a:lnSpc>
            </a:pPr>
            <a:r>
              <a:rPr lang="en-US" sz="1200" b="0" dirty="0" smtClean="0"/>
              <a:t>Marine Environmental Protection</a:t>
            </a:r>
          </a:p>
          <a:p>
            <a:pPr eaLnBrk="1" hangingPunct="1">
              <a:lnSpc>
                <a:spcPct val="80000"/>
              </a:lnSpc>
            </a:pPr>
            <a:r>
              <a:rPr lang="en-US" sz="1200" b="0" dirty="0" smtClean="0"/>
              <a:t>Living Marine Resources, e.g. Fisheries Enforcement</a:t>
            </a:r>
          </a:p>
          <a:p>
            <a:pPr eaLnBrk="1" hangingPunct="1">
              <a:lnSpc>
                <a:spcPct val="80000"/>
              </a:lnSpc>
            </a:pPr>
            <a:endParaRPr lang="en-US" sz="1200" b="0" dirty="0" smtClean="0"/>
          </a:p>
          <a:p>
            <a:pPr eaLnBrk="1" hangingPunct="1">
              <a:lnSpc>
                <a:spcPct val="80000"/>
              </a:lnSpc>
            </a:pPr>
            <a:r>
              <a:rPr lang="en-US" sz="1200" b="0" dirty="0" smtClean="0"/>
              <a:t>Daily, the Coast Guard is busy protecting our citizens and maritime interests with operations that cover the full range of our core roles.  Thanks in no small part to our multi-mission capabilities, and the flexibility of our personnel, we are able to accomplish a significant amount with the resources at-hand. </a:t>
            </a:r>
          </a:p>
          <a:p>
            <a:pPr eaLnBrk="1" hangingPunct="1">
              <a:lnSpc>
                <a:spcPct val="80000"/>
              </a:lnSpc>
            </a:pPr>
            <a:endParaRPr lang="en-US" sz="800" dirty="0" smtClean="0"/>
          </a:p>
          <a:p>
            <a:pPr eaLnBrk="1" hangingPunct="1">
              <a:lnSpc>
                <a:spcPct val="80000"/>
              </a:lnSpc>
            </a:pPr>
            <a:endParaRPr lang="en-US" sz="800" b="1"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U.S. Coast Guard traces its roots back the to establishment of the Revenue Cutter Service in 1790, and was established as a branch of the U.S. Armed Forces in 1915. In 2003, the Coast Guard was organizationally placed under the Department of Homeland Security.</a:t>
            </a:r>
            <a:endParaRPr lang="en-US" dirty="0"/>
          </a:p>
        </p:txBody>
      </p:sp>
      <p:sp>
        <p:nvSpPr>
          <p:cNvPr id="4" name="Slide Number Placeholder 3"/>
          <p:cNvSpPr>
            <a:spLocks noGrp="1"/>
          </p:cNvSpPr>
          <p:nvPr>
            <p:ph type="sldNum" sz="quarter" idx="10"/>
          </p:nvPr>
        </p:nvSpPr>
        <p:spPr/>
        <p:txBody>
          <a:bodyPr/>
          <a:lstStyle/>
          <a:p>
            <a:pPr>
              <a:defRPr/>
            </a:pPr>
            <a:fld id="{B21FFE77-BA8C-4A7A-AECF-4FBFA286CAB4}"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p>
            <a:pPr>
              <a:defRPr/>
            </a:pPr>
            <a:fld id="{C9F9B561-045A-422A-9635-6E06453195FD}" type="slidenum">
              <a:rPr lang="en-US" smtClean="0"/>
              <a:pPr>
                <a:defRPr/>
              </a:pPr>
              <a:t>4</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21FFE77-BA8C-4A7A-AECF-4FBFA286CAB4}"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p:txBody>
          <a:bodyPr/>
          <a:lstStyle/>
          <a:p>
            <a:pPr>
              <a:defRPr/>
            </a:pPr>
            <a:fld id="{49008716-6CD6-4938-A26B-EB98107EE06F}" type="slidenum">
              <a:rPr lang="en-US" altLang="en-US" smtClean="0"/>
              <a:pPr>
                <a:defRPr/>
              </a:pPr>
              <a:t>6</a:t>
            </a:fld>
            <a:endParaRPr lang="en-US" altLang="en-US" smtClean="0"/>
          </a:p>
        </p:txBody>
      </p:sp>
      <p:sp>
        <p:nvSpPr>
          <p:cNvPr id="39939" name="Rectangle 2"/>
          <p:cNvSpPr>
            <a:spLocks noGrp="1" noRot="1" noChangeAspect="1" noChangeArrowheads="1" noTextEdit="1"/>
          </p:cNvSpPr>
          <p:nvPr>
            <p:ph type="sldImg"/>
          </p:nvPr>
        </p:nvSpPr>
        <p:spPr>
          <a:xfrm>
            <a:off x="20638" y="388938"/>
            <a:ext cx="6899275" cy="5173662"/>
          </a:xfrm>
          <a:ln/>
        </p:spPr>
      </p:sp>
      <p:sp>
        <p:nvSpPr>
          <p:cNvPr id="39940" name="Rectangle 3"/>
          <p:cNvSpPr>
            <a:spLocks noGrp="1" noChangeArrowheads="1"/>
          </p:cNvSpPr>
          <p:nvPr>
            <p:ph type="body" idx="1"/>
          </p:nvPr>
        </p:nvSpPr>
        <p:spPr>
          <a:xfrm>
            <a:off x="701040" y="5623926"/>
            <a:ext cx="5608320" cy="4182585"/>
          </a:xfrm>
          <a:noFill/>
          <a:ln/>
        </p:spPr>
        <p:txBody>
          <a:bodyPr/>
          <a:lstStyle/>
          <a:p>
            <a:pPr eaLnBrk="1" hangingPunct="1"/>
            <a:r>
              <a:rPr lang="en-US" b="0" dirty="0" smtClean="0">
                <a:cs typeface="Times New Roman" pitchFamily="18" charset="0"/>
              </a:rPr>
              <a:t>In pursuing the Coast Guard’s three fundamental roles of maritime security, maritime safety, and maritime stewardship, the CG is guided by several principles.  First and foremost is the principle of layered security or defense-in-depth.  This slide illustrates the Coast Guard’s approach to layered security/defense.</a:t>
            </a:r>
          </a:p>
          <a:p>
            <a:pPr eaLnBrk="1" hangingPunct="1"/>
            <a:endParaRPr lang="en-US" b="0" dirty="0" smtClean="0"/>
          </a:p>
          <a:p>
            <a:pPr eaLnBrk="1" hangingPunct="1"/>
            <a:r>
              <a:rPr lang="en-US" b="0" dirty="0" smtClean="0"/>
              <a:t>Amplifying Information on Coast Guard Authorities:</a:t>
            </a:r>
          </a:p>
          <a:p>
            <a:pPr eaLnBrk="1" hangingPunct="1"/>
            <a:r>
              <a:rPr lang="en-US" b="0" dirty="0" smtClean="0"/>
              <a:t>Congress has granted the Coast Guard wide-ranging statutory law enforcement authority consistent with the Coast Guard’s multi-faceted missions.  These authorities reside in a variety of statutory and regulatory titles reflecting the scope of Coast Guard enforcement activities and the historical evolution of the Service since the beginning of the Republic.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p>
            <a:pPr>
              <a:defRPr/>
            </a:pPr>
            <a:fld id="{EB3CFDF4-3BBF-4230-8F63-B2AA0EAAB124}" type="slidenum">
              <a:rPr lang="en-US" altLang="en-US" smtClean="0"/>
              <a:pPr>
                <a:defRPr/>
              </a:pPr>
              <a:t>7</a:t>
            </a:fld>
            <a:endParaRPr lang="en-US" alt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228912" y="4382816"/>
            <a:ext cx="6552578" cy="4761028"/>
          </a:xfrm>
          <a:noFill/>
          <a:ln/>
        </p:spPr>
        <p:txBody>
          <a:bodyPr/>
          <a:lstStyle/>
          <a:p>
            <a:pPr eaLnBrk="1" hangingPunct="1"/>
            <a:r>
              <a:rPr lang="en-US" b="0" dirty="0" smtClean="0"/>
              <a:t>The Coast Guard conducts its varying missions by sea, air, and on land, and our members operate an extensive inventory of cutters, boats and aircraft.  </a:t>
            </a:r>
          </a:p>
          <a:p>
            <a:pPr eaLnBrk="1" hangingPunct="1"/>
            <a:endParaRPr lang="en-US" b="0" dirty="0" smtClean="0"/>
          </a:p>
          <a:p>
            <a:pPr eaLnBrk="1" hangingPunct="1"/>
            <a:r>
              <a:rPr lang="en-US" b="0" dirty="0" smtClean="0"/>
              <a:t>Today there are over 42,000 active duty Coast Guard men and women, almost 7,000 reservists, over 7,000 civilians, and nearly 30,000 volunteer </a:t>
            </a:r>
            <a:r>
              <a:rPr lang="en-US" b="0" dirty="0" err="1" smtClean="0"/>
              <a:t>auxiliarists</a:t>
            </a:r>
            <a:r>
              <a:rPr lang="en-US" b="0" dirty="0" smtClean="0"/>
              <a:t> working to safeguard the nation against all threats, hazards, and challenges in the maritime domain.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24671FE1-7092-4AEB-AD6A-7E9DD8E73B05}" type="slidenum">
              <a:rPr lang="en-US" smtClean="0"/>
              <a:pPr>
                <a:defRPr/>
              </a:pPr>
              <a:t>8</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mtClean="0">
                <a:cs typeface="Times New Roman" pitchFamily="18" charset="0"/>
              </a:rPr>
              <a:t>The sea can be unforgiving and even the most professional mariners can easily find themselves in peril.  From our origins as the U.S. Life-Saving Service, we have a long and proud tradition of responding immediately to save lives in peril.  We currently respond to more than 50,000 calls for help each year.</a:t>
            </a:r>
            <a:r>
              <a:rPr lang="en-US" smtClean="0"/>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24671FE1-7092-4AEB-AD6A-7E9DD8E73B05}" type="slidenum">
              <a:rPr lang="en-US" smtClean="0"/>
              <a:pPr>
                <a:defRPr/>
              </a:pPr>
              <a:t>9</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mtClean="0">
                <a:cs typeface="Times New Roman" pitchFamily="18" charset="0"/>
              </a:rPr>
              <a:t>The sea can be unforgiving and even the most professional mariners can easily find themselves in peril.  From our origins as the U.S. Life-Saving Service, we have a long and proud tradition of responding immediately to save lives in peril.  We currently respond to more than 50,000 calls for help each year.</a:t>
            </a:r>
            <a:r>
              <a:rPr lang="en-US" smtClean="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9605D4-7EE8-4122-9359-15F81E1EC7C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ECF532-075B-40B0-B04D-3027F7539B5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609600"/>
            <a:ext cx="1992312" cy="5530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0400" y="609600"/>
            <a:ext cx="5827713" cy="5530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27BE17-4E02-43B4-95A2-756B3194262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15913" y="0"/>
            <a:ext cx="7469187" cy="10509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p:txBody>
          <a:bodyPr/>
          <a:lstStyle>
            <a:lvl1pPr>
              <a:defRPr/>
            </a:lvl1pPr>
          </a:lstStyle>
          <a:p>
            <a:pPr>
              <a:defRPr/>
            </a:pPr>
            <a:fld id="{1EA8A5A7-9C35-4744-B6E9-FE95794B1412}" type="slidenum">
              <a:rPr lang="en-US"/>
              <a:pPr>
                <a:defRPr/>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1CF8EC-309C-487B-96E9-9EA83B89421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B25878D-585E-4D95-914B-06D8147F548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0400" y="1644650"/>
            <a:ext cx="3822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5500" y="1644650"/>
            <a:ext cx="3822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7CA493-2F16-4939-A3F9-D1700B0819E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80A7058-50A1-4F44-9135-69B0BF80A96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484F294-035A-46D5-8B0C-0C589D00A6C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095DFB0-B68E-4F10-9665-F2232461756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38874E-3935-42B0-8303-3C660C13F6D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680806-0B69-4352-BD04-E7864AA61CE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7" descr="blankInterior"/>
          <p:cNvPicPr>
            <a:picLocks noChangeAspect="1" noChangeArrowheads="1"/>
          </p:cNvPicPr>
          <p:nvPr userDrawn="1"/>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9219" name="Rectangle 2"/>
          <p:cNvSpPr>
            <a:spLocks noGrp="1" noChangeArrowheads="1"/>
          </p:cNvSpPr>
          <p:nvPr>
            <p:ph type="title"/>
          </p:nvPr>
        </p:nvSpPr>
        <p:spPr bwMode="auto">
          <a:xfrm>
            <a:off x="3222625" y="609600"/>
            <a:ext cx="54102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0" name="Rectangle 3"/>
          <p:cNvSpPr>
            <a:spLocks noGrp="1" noChangeArrowheads="1"/>
          </p:cNvSpPr>
          <p:nvPr>
            <p:ph type="body" idx="1"/>
          </p:nvPr>
        </p:nvSpPr>
        <p:spPr bwMode="auto">
          <a:xfrm>
            <a:off x="660400" y="1644650"/>
            <a:ext cx="7797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Times New Roman" pitchFamily="18"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Times New Roman" pitchFamily="18" charset="0"/>
                <a:cs typeface="+mn-cs"/>
              </a:defRPr>
            </a:lvl1pPr>
          </a:lstStyle>
          <a:p>
            <a:pPr>
              <a:defRPr/>
            </a:pPr>
            <a:fld id="{A6E86C39-9401-44BB-ACD7-5E7918F57FDB}" type="slidenum">
              <a:rPr lang="en-US"/>
              <a:pPr>
                <a:defRPr/>
              </a:pPr>
              <a:t>‹#›</a:t>
            </a:fld>
            <a:endParaRPr lang="en-US"/>
          </a:p>
        </p:txBody>
      </p:sp>
      <p:pic>
        <p:nvPicPr>
          <p:cNvPr id="9224" name="Picture 8" descr="blankInterior"/>
          <p:cNvPicPr>
            <a:picLocks noChangeAspect="1" noChangeArrowheads="1"/>
          </p:cNvPicPr>
          <p:nvPr userDrawn="1"/>
        </p:nvPicPr>
        <p:blipFill>
          <a:blip r:embed="rId15" cstate="print"/>
          <a:srcRect/>
          <a:stretch>
            <a:fillRect/>
          </a:stretch>
        </p:blipFill>
        <p:spPr bwMode="auto">
          <a:xfrm>
            <a:off x="0" y="0"/>
            <a:ext cx="9144000" cy="1597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2" r:id="rId12"/>
  </p:sldLayoutIdLst>
  <p:txStyles>
    <p:titleStyle>
      <a:lvl1pPr algn="ctr" rtl="0" eaLnBrk="0" fontAlgn="base" hangingPunct="0">
        <a:spcBef>
          <a:spcPct val="0"/>
        </a:spcBef>
        <a:spcAft>
          <a:spcPct val="0"/>
        </a:spcAft>
        <a:defRPr sz="2800">
          <a:solidFill>
            <a:srgbClr val="FCF5B5"/>
          </a:solidFill>
          <a:latin typeface="+mj-lt"/>
          <a:ea typeface="+mj-ea"/>
          <a:cs typeface="+mj-cs"/>
        </a:defRPr>
      </a:lvl1pPr>
      <a:lvl2pPr algn="ctr" rtl="0" eaLnBrk="0" fontAlgn="base" hangingPunct="0">
        <a:spcBef>
          <a:spcPct val="0"/>
        </a:spcBef>
        <a:spcAft>
          <a:spcPct val="0"/>
        </a:spcAft>
        <a:defRPr sz="2800">
          <a:solidFill>
            <a:srgbClr val="FCF5B5"/>
          </a:solidFill>
          <a:latin typeface="Tahoma" pitchFamily="34" charset="0"/>
        </a:defRPr>
      </a:lvl2pPr>
      <a:lvl3pPr algn="ctr" rtl="0" eaLnBrk="0" fontAlgn="base" hangingPunct="0">
        <a:spcBef>
          <a:spcPct val="0"/>
        </a:spcBef>
        <a:spcAft>
          <a:spcPct val="0"/>
        </a:spcAft>
        <a:defRPr sz="2800">
          <a:solidFill>
            <a:srgbClr val="FCF5B5"/>
          </a:solidFill>
          <a:latin typeface="Tahoma" pitchFamily="34" charset="0"/>
        </a:defRPr>
      </a:lvl3pPr>
      <a:lvl4pPr algn="ctr" rtl="0" eaLnBrk="0" fontAlgn="base" hangingPunct="0">
        <a:spcBef>
          <a:spcPct val="0"/>
        </a:spcBef>
        <a:spcAft>
          <a:spcPct val="0"/>
        </a:spcAft>
        <a:defRPr sz="2800">
          <a:solidFill>
            <a:srgbClr val="FCF5B5"/>
          </a:solidFill>
          <a:latin typeface="Tahoma" pitchFamily="34" charset="0"/>
        </a:defRPr>
      </a:lvl4pPr>
      <a:lvl5pPr algn="ctr" rtl="0" eaLnBrk="0" fontAlgn="base" hangingPunct="0">
        <a:spcBef>
          <a:spcPct val="0"/>
        </a:spcBef>
        <a:spcAft>
          <a:spcPct val="0"/>
        </a:spcAft>
        <a:defRPr sz="2800">
          <a:solidFill>
            <a:srgbClr val="FCF5B5"/>
          </a:solidFill>
          <a:latin typeface="Tahoma" pitchFamily="34" charset="0"/>
        </a:defRPr>
      </a:lvl5pPr>
      <a:lvl6pPr marL="457200" algn="ctr" rtl="0" fontAlgn="base">
        <a:spcBef>
          <a:spcPct val="0"/>
        </a:spcBef>
        <a:spcAft>
          <a:spcPct val="0"/>
        </a:spcAft>
        <a:defRPr sz="2800">
          <a:solidFill>
            <a:srgbClr val="FCF5B5"/>
          </a:solidFill>
          <a:latin typeface="Tahoma" pitchFamily="34" charset="0"/>
        </a:defRPr>
      </a:lvl6pPr>
      <a:lvl7pPr marL="914400" algn="ctr" rtl="0" fontAlgn="base">
        <a:spcBef>
          <a:spcPct val="0"/>
        </a:spcBef>
        <a:spcAft>
          <a:spcPct val="0"/>
        </a:spcAft>
        <a:defRPr sz="2800">
          <a:solidFill>
            <a:srgbClr val="FCF5B5"/>
          </a:solidFill>
          <a:latin typeface="Tahoma" pitchFamily="34" charset="0"/>
        </a:defRPr>
      </a:lvl7pPr>
      <a:lvl8pPr marL="1371600" algn="ctr" rtl="0" fontAlgn="base">
        <a:spcBef>
          <a:spcPct val="0"/>
        </a:spcBef>
        <a:spcAft>
          <a:spcPct val="0"/>
        </a:spcAft>
        <a:defRPr sz="2800">
          <a:solidFill>
            <a:srgbClr val="FCF5B5"/>
          </a:solidFill>
          <a:latin typeface="Tahoma" pitchFamily="34" charset="0"/>
        </a:defRPr>
      </a:lvl8pPr>
      <a:lvl9pPr marL="1828800" algn="ctr" rtl="0" fontAlgn="base">
        <a:spcBef>
          <a:spcPct val="0"/>
        </a:spcBef>
        <a:spcAft>
          <a:spcPct val="0"/>
        </a:spcAft>
        <a:defRPr sz="2800">
          <a:solidFill>
            <a:srgbClr val="FCF5B5"/>
          </a:solidFill>
          <a:latin typeface="Tahoma" pitchFamily="34" charset="0"/>
        </a:defRPr>
      </a:lvl9pPr>
    </p:titleStyle>
    <p:bodyStyle>
      <a:lvl1pPr marL="223838" indent="-223838"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hyperlink" Target="http://cgvi.uscg.mil/media/main.php/v/photography/221988.jpg.html?g2_imageViewsIndex=1" TargetMode="Externa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pn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hyperlink" Target="http://cgweb.comdt.uscg.mil/G-OCA/AirStations%20and%20Aircraft%20Page/Aircraft%20Platforms/HH65_page.htm" TargetMode="External"/><Relationship Id="rId9" Type="http://schemas.openxmlformats.org/officeDocument/2006/relationships/image" Target="../media/image18.jpeg"/></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9.jpeg"/><Relationship Id="rId7"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066308" y="1531174"/>
            <a:ext cx="6635224" cy="685800"/>
          </a:xfrm>
        </p:spPr>
        <p:txBody>
          <a:bodyPr/>
          <a:lstStyle/>
          <a:p>
            <a:pPr eaLnBrk="1" hangingPunct="1"/>
            <a:r>
              <a:rPr lang="zh-CN" altLang="en-US" b="1" dirty="0" smtClean="0">
                <a:effectLst>
                  <a:outerShdw blurRad="38100" dist="38100" dir="2700000" algn="tl">
                    <a:srgbClr val="000000">
                      <a:alpha val="43137"/>
                    </a:srgbClr>
                  </a:outerShdw>
                </a:effectLst>
              </a:rPr>
              <a:t>美国的海上</a:t>
            </a:r>
            <a:r>
              <a:rPr lang="en-US" b="1" dirty="0" smtClean="0">
                <a:effectLst>
                  <a:outerShdw blurRad="38100" dist="38100" dir="2700000" algn="tl">
                    <a:srgbClr val="000000">
                      <a:alpha val="43137"/>
                    </a:srgbClr>
                  </a:outerShdw>
                </a:effectLst>
              </a:rPr>
              <a:t> </a:t>
            </a:r>
            <a:r>
              <a:rPr lang="zh-CN" altLang="en-US" b="1" dirty="0" smtClean="0">
                <a:effectLst>
                  <a:outerShdw blurRad="38100" dist="38100" dir="2700000" algn="tl">
                    <a:srgbClr val="000000">
                      <a:alpha val="43137"/>
                    </a:srgbClr>
                  </a:outerShdw>
                </a:effectLst>
              </a:rPr>
              <a:t>急救队</a:t>
            </a:r>
            <a:endParaRPr lang="en-US" b="1" dirty="0" smtClean="0">
              <a:effectLst>
                <a:outerShdw blurRad="38100" dist="38100" dir="2700000" algn="tl">
                  <a:srgbClr val="000000">
                    <a:alpha val="43137"/>
                  </a:srgbClr>
                </a:outerShdw>
              </a:effectLst>
            </a:endParaRPr>
          </a:p>
        </p:txBody>
      </p:sp>
      <p:pic>
        <p:nvPicPr>
          <p:cNvPr id="12291" name="Picture 5" descr="HH-60"/>
          <p:cNvPicPr>
            <a:picLocks noChangeAspect="1" noChangeArrowheads="1"/>
          </p:cNvPicPr>
          <p:nvPr/>
        </p:nvPicPr>
        <p:blipFill>
          <a:blip r:embed="rId3" cstate="print"/>
          <a:srcRect/>
          <a:stretch>
            <a:fillRect/>
          </a:stretch>
        </p:blipFill>
        <p:spPr bwMode="auto">
          <a:xfrm>
            <a:off x="3009900" y="2219325"/>
            <a:ext cx="2257425" cy="1803400"/>
          </a:xfrm>
          <a:prstGeom prst="rect">
            <a:avLst/>
          </a:prstGeom>
          <a:noFill/>
          <a:ln w="9525">
            <a:solidFill>
              <a:schemeClr val="tx1"/>
            </a:solidFill>
            <a:miter lim="800000"/>
            <a:headEnd/>
            <a:tailEnd/>
          </a:ln>
        </p:spPr>
      </p:pic>
      <p:pic>
        <p:nvPicPr>
          <p:cNvPr id="12292" name="Picture 7" descr="47-foot boat 72"/>
          <p:cNvPicPr>
            <a:picLocks noChangeAspect="1" noChangeArrowheads="1"/>
          </p:cNvPicPr>
          <p:nvPr/>
        </p:nvPicPr>
        <p:blipFill>
          <a:blip r:embed="rId4" cstate="print"/>
          <a:srcRect/>
          <a:stretch>
            <a:fillRect/>
          </a:stretch>
        </p:blipFill>
        <p:spPr bwMode="auto">
          <a:xfrm>
            <a:off x="776288" y="3827463"/>
            <a:ext cx="2943225" cy="1989137"/>
          </a:xfrm>
          <a:prstGeom prst="rect">
            <a:avLst/>
          </a:prstGeom>
          <a:noFill/>
          <a:ln w="9525">
            <a:solidFill>
              <a:srgbClr val="000000"/>
            </a:solidFill>
            <a:miter lim="800000"/>
            <a:headEnd/>
            <a:tailEnd/>
          </a:ln>
        </p:spPr>
      </p:pic>
      <p:sp>
        <p:nvSpPr>
          <p:cNvPr id="53259" name="Rectangle 11"/>
          <p:cNvSpPr>
            <a:spLocks noChangeArrowheads="1"/>
          </p:cNvSpPr>
          <p:nvPr/>
        </p:nvSpPr>
        <p:spPr bwMode="auto">
          <a:xfrm>
            <a:off x="2893763" y="941388"/>
            <a:ext cx="6345237" cy="830262"/>
          </a:xfrm>
          <a:prstGeom prst="rect">
            <a:avLst/>
          </a:prstGeom>
          <a:noFill/>
          <a:ln w="9525">
            <a:noFill/>
            <a:miter lim="800000"/>
            <a:headEnd/>
            <a:tailEnd/>
          </a:ln>
          <a:effectLst/>
        </p:spPr>
        <p:txBody>
          <a:bodyPr lIns="92075" tIns="46038" rIns="92075" bIns="46038">
            <a:spAutoFit/>
          </a:bodyPr>
          <a:lstStyle/>
          <a:p>
            <a:pPr eaLnBrk="0" hangingPunct="0">
              <a:defRPr/>
            </a:pPr>
            <a:r>
              <a:rPr lang="zh-CN" altLang="en-US" sz="4800" b="1" dirty="0" smtClean="0">
                <a:effectLst>
                  <a:outerShdw blurRad="38100" dist="38100" dir="2700000" algn="tl">
                    <a:srgbClr val="C0C0C0"/>
                  </a:outerShdw>
                </a:effectLst>
                <a:latin typeface="+mj-lt"/>
                <a:cs typeface="+mn-cs"/>
              </a:rPr>
              <a:t>美国海岸警卫队</a:t>
            </a:r>
            <a:endParaRPr lang="en-US" sz="4800" b="1" dirty="0">
              <a:effectLst>
                <a:outerShdw blurRad="38100" dist="38100" dir="2700000" algn="tl">
                  <a:srgbClr val="C0C0C0"/>
                </a:outerShdw>
              </a:effectLst>
              <a:latin typeface="+mj-lt"/>
              <a:cs typeface="+mn-cs"/>
            </a:endParaRPr>
          </a:p>
        </p:txBody>
      </p:sp>
      <p:pic>
        <p:nvPicPr>
          <p:cNvPr id="12294" name="Picture 13" descr="WLB-225"/>
          <p:cNvPicPr>
            <a:picLocks noChangeAspect="1" noChangeArrowheads="1"/>
          </p:cNvPicPr>
          <p:nvPr/>
        </p:nvPicPr>
        <p:blipFill>
          <a:blip r:embed="rId5" cstate="print"/>
          <a:srcRect/>
          <a:stretch>
            <a:fillRect/>
          </a:stretch>
        </p:blipFill>
        <p:spPr bwMode="auto">
          <a:xfrm>
            <a:off x="5543550" y="2546350"/>
            <a:ext cx="2967038" cy="1927225"/>
          </a:xfrm>
          <a:prstGeom prst="rect">
            <a:avLst/>
          </a:prstGeom>
          <a:noFill/>
          <a:ln w="9525">
            <a:solidFill>
              <a:schemeClr val="tx1"/>
            </a:solidFill>
            <a:miter lim="800000"/>
            <a:headEnd/>
            <a:tailEnd/>
          </a:ln>
        </p:spPr>
      </p:pic>
      <p:pic>
        <p:nvPicPr>
          <p:cNvPr id="12297" name="Picture 9" descr="http://www.uscg.mil/pacarea/CGCWaesche/images/Waesche.jpg"/>
          <p:cNvPicPr>
            <a:picLocks noChangeAspect="1" noChangeArrowheads="1"/>
          </p:cNvPicPr>
          <p:nvPr/>
        </p:nvPicPr>
        <p:blipFill>
          <a:blip r:embed="rId6" cstate="print"/>
          <a:srcRect/>
          <a:stretch>
            <a:fillRect/>
          </a:stretch>
        </p:blipFill>
        <p:spPr bwMode="auto">
          <a:xfrm>
            <a:off x="3621979" y="4014892"/>
            <a:ext cx="3420092" cy="233934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lstStyle/>
          <a:p>
            <a:pPr eaLnBrk="1" hangingPunct="1"/>
            <a:r>
              <a:rPr lang="zh-CN" altLang="en-US" b="1" dirty="0" smtClean="0"/>
              <a:t>航行辅助</a:t>
            </a:r>
            <a:endParaRPr lang="en-US" b="1" dirty="0" smtClean="0"/>
          </a:p>
        </p:txBody>
      </p:sp>
      <p:pic>
        <p:nvPicPr>
          <p:cNvPr id="5125" name="Picture 6" descr="ATON deploy 72"/>
          <p:cNvPicPr>
            <a:picLocks noChangeAspect="1" noChangeArrowheads="1"/>
          </p:cNvPicPr>
          <p:nvPr/>
        </p:nvPicPr>
        <p:blipFill>
          <a:blip r:embed="rId4" cstate="print"/>
          <a:srcRect/>
          <a:stretch>
            <a:fillRect/>
          </a:stretch>
        </p:blipFill>
        <p:spPr bwMode="auto">
          <a:xfrm>
            <a:off x="3971925" y="1373188"/>
            <a:ext cx="2333625" cy="2328862"/>
          </a:xfrm>
          <a:prstGeom prst="rect">
            <a:avLst/>
          </a:prstGeom>
          <a:noFill/>
          <a:ln w="9525">
            <a:solidFill>
              <a:srgbClr val="000000"/>
            </a:solidFill>
            <a:miter lim="800000"/>
            <a:headEnd/>
            <a:tailEnd/>
          </a:ln>
        </p:spPr>
      </p:pic>
      <p:pic>
        <p:nvPicPr>
          <p:cNvPr id="5126" name="Picture 7" descr="lighthouse 72"/>
          <p:cNvPicPr>
            <a:picLocks noChangeAspect="1" noChangeArrowheads="1"/>
          </p:cNvPicPr>
          <p:nvPr/>
        </p:nvPicPr>
        <p:blipFill>
          <a:blip r:embed="rId5" cstate="print"/>
          <a:srcRect/>
          <a:stretch>
            <a:fillRect/>
          </a:stretch>
        </p:blipFill>
        <p:spPr bwMode="auto">
          <a:xfrm>
            <a:off x="6575425" y="2159000"/>
            <a:ext cx="2032000" cy="2997200"/>
          </a:xfrm>
          <a:prstGeom prst="rect">
            <a:avLst/>
          </a:prstGeom>
          <a:noFill/>
          <a:ln w="9525">
            <a:solidFill>
              <a:srgbClr val="000000"/>
            </a:solidFill>
            <a:miter lim="800000"/>
            <a:headEnd/>
            <a:tailEnd/>
          </a:ln>
        </p:spPr>
      </p:pic>
      <p:graphicFrame>
        <p:nvGraphicFramePr>
          <p:cNvPr id="5122" name="Object 9"/>
          <p:cNvGraphicFramePr>
            <a:graphicFrameLocks noChangeAspect="1"/>
          </p:cNvGraphicFramePr>
          <p:nvPr/>
        </p:nvGraphicFramePr>
        <p:xfrm>
          <a:off x="3975100" y="3949700"/>
          <a:ext cx="2478088" cy="2070100"/>
        </p:xfrm>
        <a:graphic>
          <a:graphicData uri="http://schemas.openxmlformats.org/presentationml/2006/ole">
            <mc:AlternateContent xmlns:mc="http://schemas.openxmlformats.org/markup-compatibility/2006">
              <mc:Choice xmlns:v="urn:schemas-microsoft-com:vml" Requires="v">
                <p:oleObj spid="_x0000_s5123" name="Photo Editor Photo" r:id="rId6" imgW="4877481" imgH="3191320" progId="">
                  <p:embed/>
                </p:oleObj>
              </mc:Choice>
              <mc:Fallback>
                <p:oleObj name="Photo Editor Photo" r:id="rId6" imgW="4877481" imgH="3191320" progId="">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75100" y="3949700"/>
                        <a:ext cx="2478088" cy="20701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7" name="Text Box 10"/>
          <p:cNvSpPr txBox="1">
            <a:spLocks noChangeArrowheads="1"/>
          </p:cNvSpPr>
          <p:nvPr/>
        </p:nvSpPr>
        <p:spPr bwMode="auto">
          <a:xfrm>
            <a:off x="706438" y="1808163"/>
            <a:ext cx="3013075" cy="1754326"/>
          </a:xfrm>
          <a:prstGeom prst="rect">
            <a:avLst/>
          </a:prstGeom>
          <a:noFill/>
          <a:ln w="9525">
            <a:noFill/>
            <a:miter lim="800000"/>
            <a:headEnd/>
            <a:tailEnd/>
          </a:ln>
        </p:spPr>
        <p:txBody>
          <a:bodyPr>
            <a:spAutoFit/>
          </a:bodyPr>
          <a:lstStyle/>
          <a:p>
            <a:pPr>
              <a:spcBef>
                <a:spcPct val="50000"/>
              </a:spcBef>
              <a:buFont typeface="Arial" pitchFamily="34" charset="0"/>
              <a:buChar char="•"/>
            </a:pPr>
            <a:r>
              <a:rPr lang="zh-CN" altLang="en-US" sz="2400" dirty="0" smtClean="0"/>
              <a:t>世界上最大的航行辅助</a:t>
            </a:r>
            <a:endParaRPr lang="en-US" sz="2400" dirty="0"/>
          </a:p>
          <a:p>
            <a:pPr>
              <a:spcBef>
                <a:spcPct val="50000"/>
              </a:spcBef>
              <a:buFont typeface="Arial" pitchFamily="34" charset="0"/>
              <a:buChar char="•"/>
            </a:pPr>
            <a:r>
              <a:rPr lang="en-US" sz="2400" dirty="0" smtClean="0"/>
              <a:t>50,000 </a:t>
            </a:r>
            <a:r>
              <a:rPr lang="zh-CN" altLang="en-US" sz="2400" dirty="0" smtClean="0"/>
              <a:t>个浮标</a:t>
            </a:r>
            <a:r>
              <a:rPr lang="en-US" altLang="zh-CN" sz="2400" dirty="0" smtClean="0"/>
              <a:t>, </a:t>
            </a:r>
            <a:r>
              <a:rPr lang="zh-CN" altLang="en-US" sz="2400" dirty="0" smtClean="0"/>
              <a:t>固定指示器</a:t>
            </a:r>
            <a:r>
              <a:rPr lang="en-US" altLang="zh-CN" sz="2400" dirty="0" smtClean="0"/>
              <a:t>, </a:t>
            </a:r>
            <a:r>
              <a:rPr lang="en-US" sz="2400" dirty="0" smtClean="0"/>
              <a:t> </a:t>
            </a:r>
            <a:r>
              <a:rPr lang="zh-CN" altLang="en-US" sz="2400" dirty="0" smtClean="0"/>
              <a:t>灯塔</a:t>
            </a:r>
            <a:endParaRPr lang="en-US" sz="2400" dirty="0"/>
          </a:p>
        </p:txBody>
      </p:sp>
      <p:sp>
        <p:nvSpPr>
          <p:cNvPr id="8" name="TextBox 7"/>
          <p:cNvSpPr txBox="1"/>
          <p:nvPr/>
        </p:nvSpPr>
        <p:spPr>
          <a:xfrm>
            <a:off x="1233646" y="166264"/>
            <a:ext cx="2348720" cy="523220"/>
          </a:xfrm>
          <a:prstGeom prst="rect">
            <a:avLst/>
          </a:prstGeom>
          <a:noFill/>
        </p:spPr>
        <p:txBody>
          <a:bodyPr wrap="none" rtlCol="0">
            <a:spAutoFit/>
          </a:bodyPr>
          <a:lstStyle/>
          <a:p>
            <a:r>
              <a:rPr lang="zh-CN" altLang="en-US" b="1" dirty="0" smtClean="0">
                <a:effectLst>
                  <a:outerShdw blurRad="38100" dist="38100" dir="2700000" algn="tl">
                    <a:srgbClr val="000000">
                      <a:alpha val="43137"/>
                    </a:srgbClr>
                  </a:outerShdw>
                </a:effectLst>
              </a:rPr>
              <a:t>海事管理使命</a:t>
            </a:r>
            <a:endParaRPr 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3222625" y="755650"/>
            <a:ext cx="5410200" cy="685800"/>
          </a:xfrm>
        </p:spPr>
        <p:txBody>
          <a:bodyPr/>
          <a:lstStyle/>
          <a:p>
            <a:pPr eaLnBrk="1" hangingPunct="1"/>
            <a:r>
              <a:rPr lang="zh-CN" altLang="en-US" b="1" dirty="0" smtClean="0"/>
              <a:t>海洋环境保护</a:t>
            </a:r>
            <a:endParaRPr lang="en-US" b="1" dirty="0" smtClean="0"/>
          </a:p>
        </p:txBody>
      </p:sp>
      <p:pic>
        <p:nvPicPr>
          <p:cNvPr id="25604" name="Picture 6" descr="cleanup 72"/>
          <p:cNvPicPr>
            <a:picLocks noChangeAspect="1" noChangeArrowheads="1"/>
          </p:cNvPicPr>
          <p:nvPr/>
        </p:nvPicPr>
        <p:blipFill>
          <a:blip r:embed="rId3" cstate="print"/>
          <a:srcRect/>
          <a:stretch>
            <a:fillRect/>
          </a:stretch>
        </p:blipFill>
        <p:spPr bwMode="auto">
          <a:xfrm>
            <a:off x="5276850" y="1638300"/>
            <a:ext cx="2968625" cy="4391025"/>
          </a:xfrm>
          <a:prstGeom prst="rect">
            <a:avLst/>
          </a:prstGeom>
          <a:noFill/>
          <a:ln w="9525">
            <a:solidFill>
              <a:srgbClr val="000000"/>
            </a:solidFill>
            <a:miter lim="800000"/>
            <a:headEnd/>
            <a:tailEnd/>
          </a:ln>
        </p:spPr>
      </p:pic>
      <p:sp>
        <p:nvSpPr>
          <p:cNvPr id="25605" name="Text Box 7"/>
          <p:cNvSpPr txBox="1">
            <a:spLocks noChangeArrowheads="1"/>
          </p:cNvSpPr>
          <p:nvPr/>
        </p:nvSpPr>
        <p:spPr bwMode="auto">
          <a:xfrm>
            <a:off x="820738" y="1692275"/>
            <a:ext cx="3976893" cy="830997"/>
          </a:xfrm>
          <a:prstGeom prst="rect">
            <a:avLst/>
          </a:prstGeom>
          <a:noFill/>
          <a:ln w="9525">
            <a:noFill/>
            <a:miter lim="800000"/>
            <a:headEnd/>
            <a:tailEnd/>
          </a:ln>
        </p:spPr>
        <p:txBody>
          <a:bodyPr wrap="square">
            <a:spAutoFit/>
          </a:bodyPr>
          <a:lstStyle/>
          <a:p>
            <a:pPr>
              <a:spcBef>
                <a:spcPct val="50000"/>
              </a:spcBef>
              <a:buFontTx/>
              <a:buChar char="•"/>
            </a:pPr>
            <a:r>
              <a:rPr lang="zh-CN" altLang="en-US" sz="2400" dirty="0" smtClean="0"/>
              <a:t>防止，</a:t>
            </a:r>
            <a:r>
              <a:rPr lang="en-US" sz="2400" dirty="0" smtClean="0"/>
              <a:t> </a:t>
            </a:r>
            <a:r>
              <a:rPr lang="zh-CN" altLang="en-US" sz="2400" dirty="0" smtClean="0"/>
              <a:t>应对石油和危险品的泄漏</a:t>
            </a:r>
            <a:endParaRPr lang="en-US" sz="2400" dirty="0"/>
          </a:p>
        </p:txBody>
      </p:sp>
      <p:pic>
        <p:nvPicPr>
          <p:cNvPr id="25608" name="Picture 8" descr="http://coastguard.dodlive.mil/files/2010/04/Deepwater-Horizon-Response.jpg"/>
          <p:cNvPicPr>
            <a:picLocks noChangeAspect="1" noChangeArrowheads="1"/>
          </p:cNvPicPr>
          <p:nvPr/>
        </p:nvPicPr>
        <p:blipFill>
          <a:blip r:embed="rId4" cstate="print"/>
          <a:srcRect/>
          <a:stretch>
            <a:fillRect/>
          </a:stretch>
        </p:blipFill>
        <p:spPr bwMode="auto">
          <a:xfrm>
            <a:off x="463139" y="2981737"/>
            <a:ext cx="4558751" cy="341906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zh-CN" altLang="en-US" b="1" dirty="0" smtClean="0"/>
              <a:t>海事安全</a:t>
            </a:r>
            <a:endParaRPr lang="en-US" b="1" dirty="0" smtClean="0"/>
          </a:p>
        </p:txBody>
      </p:sp>
      <p:sp>
        <p:nvSpPr>
          <p:cNvPr id="24580" name="Rectangle 3"/>
          <p:cNvSpPr>
            <a:spLocks noGrp="1" noChangeArrowheads="1"/>
          </p:cNvSpPr>
          <p:nvPr>
            <p:ph type="body" idx="1"/>
          </p:nvPr>
        </p:nvSpPr>
        <p:spPr>
          <a:xfrm>
            <a:off x="660400" y="1644650"/>
            <a:ext cx="3752850" cy="1479550"/>
          </a:xfrm>
        </p:spPr>
        <p:txBody>
          <a:bodyPr/>
          <a:lstStyle/>
          <a:p>
            <a:pPr eaLnBrk="1" hangingPunct="1">
              <a:lnSpc>
                <a:spcPct val="90000"/>
              </a:lnSpc>
            </a:pPr>
            <a:r>
              <a:rPr lang="zh-CN" altLang="en-US" sz="2800" dirty="0" smtClean="0">
                <a:solidFill>
                  <a:srgbClr val="FCF5B5"/>
                </a:solidFill>
              </a:rPr>
              <a:t>规则</a:t>
            </a:r>
            <a:endParaRPr lang="en-US" sz="2800" dirty="0" smtClean="0">
              <a:solidFill>
                <a:srgbClr val="FCF5B5"/>
              </a:solidFill>
            </a:endParaRPr>
          </a:p>
          <a:p>
            <a:pPr eaLnBrk="1" hangingPunct="1">
              <a:lnSpc>
                <a:spcPct val="90000"/>
              </a:lnSpc>
            </a:pPr>
            <a:r>
              <a:rPr lang="zh-CN" altLang="en-US" sz="2800" dirty="0" smtClean="0">
                <a:solidFill>
                  <a:srgbClr val="FCF5B5"/>
                </a:solidFill>
              </a:rPr>
              <a:t>教育</a:t>
            </a:r>
            <a:endParaRPr lang="en-US" sz="2800" dirty="0" smtClean="0">
              <a:solidFill>
                <a:srgbClr val="FCF5B5"/>
              </a:solidFill>
            </a:endParaRPr>
          </a:p>
          <a:p>
            <a:pPr eaLnBrk="1" hangingPunct="1">
              <a:lnSpc>
                <a:spcPct val="90000"/>
              </a:lnSpc>
            </a:pPr>
            <a:r>
              <a:rPr lang="zh-CN" altLang="en-US" sz="2800" dirty="0" smtClean="0">
                <a:solidFill>
                  <a:srgbClr val="FCF5B5"/>
                </a:solidFill>
              </a:rPr>
              <a:t>检查</a:t>
            </a:r>
            <a:endParaRPr lang="en-US" sz="2800" dirty="0" smtClean="0">
              <a:solidFill>
                <a:srgbClr val="FCF5B5"/>
              </a:solidFill>
            </a:endParaRPr>
          </a:p>
        </p:txBody>
      </p:sp>
      <p:pic>
        <p:nvPicPr>
          <p:cNvPr id="24581" name="Picture 6" descr="fishing safety 2 72"/>
          <p:cNvPicPr>
            <a:picLocks noChangeAspect="1" noChangeArrowheads="1"/>
          </p:cNvPicPr>
          <p:nvPr/>
        </p:nvPicPr>
        <p:blipFill>
          <a:blip r:embed="rId3" cstate="print"/>
          <a:srcRect/>
          <a:stretch>
            <a:fillRect/>
          </a:stretch>
        </p:blipFill>
        <p:spPr bwMode="auto">
          <a:xfrm>
            <a:off x="4476750" y="1250950"/>
            <a:ext cx="4105275" cy="2736850"/>
          </a:xfrm>
          <a:prstGeom prst="rect">
            <a:avLst/>
          </a:prstGeom>
          <a:noFill/>
          <a:ln w="9525">
            <a:solidFill>
              <a:srgbClr val="000000"/>
            </a:solidFill>
            <a:miter lim="800000"/>
            <a:headEnd/>
            <a:tailEnd/>
          </a:ln>
        </p:spPr>
      </p:pic>
      <p:sp>
        <p:nvSpPr>
          <p:cNvPr id="24582" name="Rectangle 8"/>
          <p:cNvSpPr>
            <a:spLocks noChangeArrowheads="1"/>
          </p:cNvSpPr>
          <p:nvPr/>
        </p:nvSpPr>
        <p:spPr bwMode="auto">
          <a:xfrm>
            <a:off x="0" y="2790825"/>
            <a:ext cx="9144000" cy="0"/>
          </a:xfrm>
          <a:prstGeom prst="rect">
            <a:avLst/>
          </a:prstGeom>
          <a:noFill/>
          <a:ln w="9525">
            <a:noFill/>
            <a:miter lim="800000"/>
            <a:headEnd/>
            <a:tailEnd/>
          </a:ln>
        </p:spPr>
        <p:txBody>
          <a:bodyPr>
            <a:spAutoFit/>
          </a:bodyPr>
          <a:lstStyle/>
          <a:p>
            <a:pPr algn="ctr" fontAlgn="base">
              <a:spcBef>
                <a:spcPct val="0"/>
              </a:spcBef>
              <a:spcAft>
                <a:spcPct val="0"/>
              </a:spcAft>
            </a:pPr>
            <a:endParaRPr lang="en-US" sz="2800">
              <a:solidFill>
                <a:srgbClr val="FCF5B5"/>
              </a:solidFill>
              <a:cs typeface="Arial" charset="0"/>
            </a:endParaRPr>
          </a:p>
        </p:txBody>
      </p:sp>
      <p:pic>
        <p:nvPicPr>
          <p:cNvPr id="24583" name="Picture 11" descr="broken cable image"/>
          <p:cNvPicPr>
            <a:picLocks noChangeAspect="1" noChangeArrowheads="1"/>
          </p:cNvPicPr>
          <p:nvPr/>
        </p:nvPicPr>
        <p:blipFill>
          <a:blip r:embed="rId4" cstate="print"/>
          <a:srcRect/>
          <a:stretch>
            <a:fillRect/>
          </a:stretch>
        </p:blipFill>
        <p:spPr bwMode="auto">
          <a:xfrm>
            <a:off x="5532438" y="4243388"/>
            <a:ext cx="2157412" cy="1682750"/>
          </a:xfrm>
          <a:prstGeom prst="rect">
            <a:avLst/>
          </a:prstGeom>
          <a:noFill/>
          <a:ln w="9525">
            <a:noFill/>
            <a:miter lim="800000"/>
            <a:headEnd/>
            <a:tailEnd/>
          </a:ln>
        </p:spPr>
      </p:pic>
      <p:pic>
        <p:nvPicPr>
          <p:cNvPr id="24584" name="Picture 20"/>
          <p:cNvPicPr>
            <a:picLocks noChangeArrowheads="1"/>
          </p:cNvPicPr>
          <p:nvPr/>
        </p:nvPicPr>
        <p:blipFill>
          <a:blip r:embed="rId5" cstate="print">
            <a:lum bright="36000" contrast="12000"/>
          </a:blip>
          <a:srcRect/>
          <a:stretch>
            <a:fillRect/>
          </a:stretch>
        </p:blipFill>
        <p:spPr bwMode="auto">
          <a:xfrm>
            <a:off x="744538" y="3306763"/>
            <a:ext cx="3387725" cy="2882900"/>
          </a:xfrm>
          <a:prstGeom prst="rect">
            <a:avLst/>
          </a:prstGeom>
          <a:noFill/>
          <a:ln w="9525">
            <a:solidFill>
              <a:schemeClr val="tx1"/>
            </a:solidFill>
            <a:miter lim="800000"/>
            <a:headEnd/>
            <a:tailEnd/>
          </a:ln>
        </p:spPr>
      </p:pic>
      <p:sp>
        <p:nvSpPr>
          <p:cNvPr id="9" name="TextBox 8"/>
          <p:cNvSpPr txBox="1"/>
          <p:nvPr/>
        </p:nvSpPr>
        <p:spPr>
          <a:xfrm>
            <a:off x="1048071" y="166264"/>
            <a:ext cx="1627370" cy="523220"/>
          </a:xfrm>
          <a:prstGeom prst="rect">
            <a:avLst/>
          </a:prstGeom>
          <a:noFill/>
        </p:spPr>
        <p:txBody>
          <a:bodyPr wrap="none" rtlCol="0">
            <a:spAutoFit/>
          </a:bodyPr>
          <a:lstStyle/>
          <a:p>
            <a:pPr algn="ctr" fontAlgn="base">
              <a:spcBef>
                <a:spcPct val="0"/>
              </a:spcBef>
              <a:spcAft>
                <a:spcPct val="0"/>
              </a:spcAft>
            </a:pPr>
            <a:r>
              <a:rPr lang="zh-CN" altLang="en-US" sz="2800" b="1" dirty="0" smtClean="0">
                <a:solidFill>
                  <a:srgbClr val="FCF5B5"/>
                </a:solidFill>
                <a:effectLst>
                  <a:outerShdw blurRad="38100" dist="38100" dir="2700000" algn="tl">
                    <a:srgbClr val="000000">
                      <a:alpha val="43137"/>
                    </a:srgbClr>
                  </a:outerShdw>
                </a:effectLst>
                <a:cs typeface="Arial" charset="0"/>
              </a:rPr>
              <a:t>海洋安全</a:t>
            </a:r>
            <a:endParaRPr lang="en-US" sz="2800" b="1" dirty="0">
              <a:solidFill>
                <a:srgbClr val="FCF5B5"/>
              </a:solidFill>
              <a:effectLst>
                <a:outerShdw blurRad="38100" dist="38100" dir="2700000" algn="tl">
                  <a:srgbClr val="000000">
                    <a:alpha val="43137"/>
                  </a:srgbClr>
                </a:outerShdw>
              </a:effectLst>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z="4200" dirty="0" smtClean="0">
                <a:latin typeface="Times New Roman" pitchFamily="18" charset="0"/>
                <a:cs typeface="Times New Roman" pitchFamily="18" charset="0"/>
              </a:rPr>
              <a:t>附注资格</a:t>
            </a:r>
            <a:endParaRPr lang="en-US" sz="4200" dirty="0">
              <a:latin typeface="Times New Roman" pitchFamily="18" charset="0"/>
              <a:cs typeface="Times New Roman" pitchFamily="18" charset="0"/>
            </a:endParaRPr>
          </a:p>
        </p:txBody>
      </p:sp>
      <p:sp>
        <p:nvSpPr>
          <p:cNvPr id="3" name="Content Placeholder 2"/>
          <p:cNvSpPr>
            <a:spLocks noGrp="1"/>
          </p:cNvSpPr>
          <p:nvPr>
            <p:ph sz="half" idx="1"/>
          </p:nvPr>
        </p:nvSpPr>
        <p:spPr/>
        <p:txBody>
          <a:bodyPr>
            <a:normAutofit fontScale="70000" lnSpcReduction="20000"/>
          </a:bodyPr>
          <a:lstStyle/>
          <a:p>
            <a:pPr>
              <a:lnSpc>
                <a:spcPct val="120000"/>
              </a:lnSpc>
              <a:spcBef>
                <a:spcPct val="0"/>
              </a:spcBef>
              <a:spcAft>
                <a:spcPts val="0"/>
              </a:spcAft>
              <a:buFont typeface="Arial" pitchFamily="34" charset="0"/>
              <a:buChar char="•"/>
            </a:pPr>
            <a:r>
              <a:rPr lang="zh-CN" altLang="en-US" dirty="0" smtClean="0">
                <a:latin typeface="+mj-lt"/>
              </a:rPr>
              <a:t>船只检查员</a:t>
            </a:r>
            <a:endParaRPr lang="en-US" dirty="0" smtClean="0">
              <a:latin typeface="+mj-lt"/>
            </a:endParaRPr>
          </a:p>
          <a:p>
            <a:pPr>
              <a:lnSpc>
                <a:spcPct val="120000"/>
              </a:lnSpc>
              <a:spcBef>
                <a:spcPct val="0"/>
              </a:spcBef>
              <a:spcAft>
                <a:spcPts val="0"/>
              </a:spcAft>
              <a:buFont typeface="Arial" pitchFamily="34" charset="0"/>
              <a:buChar char="•"/>
            </a:pPr>
            <a:r>
              <a:rPr lang="zh-CN" altLang="en-US" dirty="0" smtClean="0">
                <a:latin typeface="+mj-lt"/>
              </a:rPr>
              <a:t>休闲游艇安全顾问</a:t>
            </a:r>
            <a:endParaRPr lang="en-US" dirty="0" smtClean="0">
              <a:latin typeface="+mj-lt"/>
            </a:endParaRPr>
          </a:p>
          <a:p>
            <a:pPr>
              <a:lnSpc>
                <a:spcPct val="120000"/>
              </a:lnSpc>
              <a:spcBef>
                <a:spcPct val="0"/>
              </a:spcBef>
              <a:spcAft>
                <a:spcPts val="0"/>
              </a:spcAft>
              <a:buFont typeface="Arial" pitchFamily="34" charset="0"/>
              <a:buChar char="•"/>
            </a:pPr>
            <a:r>
              <a:rPr lang="zh-CN" altLang="en-US" dirty="0" smtClean="0">
                <a:latin typeface="+mj-lt"/>
              </a:rPr>
              <a:t>公共教育讲师</a:t>
            </a:r>
            <a:endParaRPr lang="en-US" dirty="0" smtClean="0">
              <a:latin typeface="+mj-lt"/>
            </a:endParaRPr>
          </a:p>
          <a:p>
            <a:pPr>
              <a:lnSpc>
                <a:spcPct val="120000"/>
              </a:lnSpc>
              <a:spcBef>
                <a:spcPct val="0"/>
              </a:spcBef>
              <a:spcAft>
                <a:spcPts val="0"/>
              </a:spcAft>
              <a:buFont typeface="Arial" pitchFamily="34" charset="0"/>
              <a:buChar char="•"/>
            </a:pPr>
            <a:r>
              <a:rPr lang="zh-CN" altLang="en-US" dirty="0" smtClean="0">
                <a:latin typeface="+mj-lt"/>
              </a:rPr>
              <a:t>游艇船员</a:t>
            </a:r>
            <a:endParaRPr lang="en-US" dirty="0" smtClean="0">
              <a:latin typeface="+mj-lt"/>
            </a:endParaRPr>
          </a:p>
          <a:p>
            <a:pPr lvl="1">
              <a:lnSpc>
                <a:spcPct val="120000"/>
              </a:lnSpc>
              <a:spcBef>
                <a:spcPct val="0"/>
              </a:spcBef>
              <a:spcAft>
                <a:spcPts val="0"/>
              </a:spcAft>
              <a:buClrTx/>
              <a:buFont typeface="Arial" pitchFamily="34" charset="0"/>
              <a:buChar char="•"/>
            </a:pPr>
            <a:r>
              <a:rPr lang="zh-CN" altLang="en-US" sz="2800" dirty="0" smtClean="0">
                <a:latin typeface="+mj-lt"/>
              </a:rPr>
              <a:t>船员</a:t>
            </a:r>
            <a:endParaRPr lang="en-US" altLang="zh-CN" sz="2800" dirty="0" smtClean="0">
              <a:latin typeface="+mj-lt"/>
            </a:endParaRPr>
          </a:p>
          <a:p>
            <a:pPr lvl="1">
              <a:lnSpc>
                <a:spcPct val="120000"/>
              </a:lnSpc>
              <a:spcBef>
                <a:spcPct val="0"/>
              </a:spcBef>
              <a:spcAft>
                <a:spcPts val="0"/>
              </a:spcAft>
              <a:buClrTx/>
              <a:buFont typeface="Arial" pitchFamily="34" charset="0"/>
              <a:buChar char="•"/>
            </a:pPr>
            <a:r>
              <a:rPr lang="zh-CN" altLang="en-US" sz="2800" dirty="0" smtClean="0">
                <a:latin typeface="+mj-lt"/>
              </a:rPr>
              <a:t>舵手</a:t>
            </a:r>
            <a:endParaRPr lang="en-US" sz="2800" dirty="0" smtClean="0">
              <a:latin typeface="+mj-lt"/>
            </a:endParaRPr>
          </a:p>
          <a:p>
            <a:pPr>
              <a:lnSpc>
                <a:spcPct val="120000"/>
              </a:lnSpc>
              <a:spcBef>
                <a:spcPct val="0"/>
              </a:spcBef>
              <a:spcAft>
                <a:spcPts val="0"/>
              </a:spcAft>
              <a:buFont typeface="Arial" pitchFamily="34" charset="0"/>
              <a:buChar char="•"/>
            </a:pPr>
            <a:r>
              <a:rPr lang="zh-CN" altLang="en-US" dirty="0" smtClean="0">
                <a:latin typeface="+mj-lt"/>
              </a:rPr>
              <a:t>空勤人员</a:t>
            </a:r>
            <a:endParaRPr lang="en-US" dirty="0" smtClean="0">
              <a:latin typeface="+mj-lt"/>
            </a:endParaRPr>
          </a:p>
          <a:p>
            <a:pPr lvl="1">
              <a:lnSpc>
                <a:spcPct val="120000"/>
              </a:lnSpc>
              <a:spcBef>
                <a:spcPct val="0"/>
              </a:spcBef>
              <a:spcAft>
                <a:spcPts val="0"/>
              </a:spcAft>
              <a:buClrTx/>
              <a:buFont typeface="Arial" pitchFamily="34" charset="0"/>
              <a:buChar char="•"/>
            </a:pPr>
            <a:r>
              <a:rPr lang="zh-CN" altLang="en-US" sz="2800" dirty="0" smtClean="0">
                <a:latin typeface="+mj-lt"/>
              </a:rPr>
              <a:t>飞行员</a:t>
            </a:r>
            <a:endParaRPr lang="en-US" sz="2800" dirty="0" smtClean="0">
              <a:latin typeface="+mj-lt"/>
            </a:endParaRPr>
          </a:p>
          <a:p>
            <a:pPr lvl="1">
              <a:lnSpc>
                <a:spcPct val="120000"/>
              </a:lnSpc>
              <a:spcBef>
                <a:spcPct val="0"/>
              </a:spcBef>
              <a:spcAft>
                <a:spcPts val="0"/>
              </a:spcAft>
              <a:buClrTx/>
              <a:buFont typeface="Arial" pitchFamily="34" charset="0"/>
              <a:buChar char="•"/>
            </a:pPr>
            <a:r>
              <a:rPr lang="zh-CN" altLang="en-US" sz="2800" dirty="0" smtClean="0">
                <a:latin typeface="+mj-lt"/>
              </a:rPr>
              <a:t>乘务人员</a:t>
            </a:r>
            <a:endParaRPr lang="en-US" sz="2800" dirty="0" smtClean="0">
              <a:latin typeface="+mj-lt"/>
            </a:endParaRPr>
          </a:p>
          <a:p>
            <a:pPr>
              <a:lnSpc>
                <a:spcPct val="120000"/>
              </a:lnSpc>
              <a:spcBef>
                <a:spcPct val="0"/>
              </a:spcBef>
              <a:spcAft>
                <a:spcPts val="0"/>
              </a:spcAft>
              <a:buFont typeface="Arial" pitchFamily="34" charset="0"/>
              <a:buChar char="•"/>
            </a:pPr>
            <a:r>
              <a:rPr lang="zh-CN" altLang="en-US" dirty="0" smtClean="0">
                <a:latin typeface="+mj-lt"/>
              </a:rPr>
              <a:t>空中观察员</a:t>
            </a:r>
            <a:endParaRPr lang="en-US" sz="2800" dirty="0" smtClean="0">
              <a:latin typeface="+mj-lt"/>
            </a:endParaRPr>
          </a:p>
          <a:p>
            <a:pPr>
              <a:lnSpc>
                <a:spcPct val="120000"/>
              </a:lnSpc>
              <a:spcBef>
                <a:spcPct val="0"/>
              </a:spcBef>
              <a:spcAft>
                <a:spcPts val="0"/>
              </a:spcAft>
              <a:buFont typeface="Arial" pitchFamily="34" charset="0"/>
              <a:buChar char="•"/>
            </a:pPr>
            <a:r>
              <a:rPr lang="zh-CN" altLang="en-US" dirty="0" smtClean="0"/>
              <a:t>导航设备验证者</a:t>
            </a:r>
            <a:endParaRPr lang="en-US" dirty="0" smtClean="0"/>
          </a:p>
          <a:p>
            <a:pPr>
              <a:lnSpc>
                <a:spcPct val="120000"/>
              </a:lnSpc>
              <a:spcBef>
                <a:spcPct val="0"/>
              </a:spcBef>
              <a:spcAft>
                <a:spcPts val="0"/>
              </a:spcAft>
              <a:buFont typeface="Arial" pitchFamily="34" charset="0"/>
              <a:buChar char="•"/>
            </a:pPr>
            <a:r>
              <a:rPr lang="zh-CN" altLang="en-US" dirty="0" smtClean="0"/>
              <a:t>招聘人员</a:t>
            </a:r>
            <a:endParaRPr lang="en-US" dirty="0" smtClean="0"/>
          </a:p>
          <a:p>
            <a:pPr>
              <a:lnSpc>
                <a:spcPct val="120000"/>
              </a:lnSpc>
              <a:spcBef>
                <a:spcPct val="0"/>
              </a:spcBef>
              <a:spcAft>
                <a:spcPts val="0"/>
              </a:spcAft>
              <a:buFont typeface="Arial" pitchFamily="34" charset="0"/>
              <a:buChar char="•"/>
            </a:pPr>
            <a:r>
              <a:rPr lang="zh-CN" altLang="en-US" dirty="0" smtClean="0"/>
              <a:t>警戒员</a:t>
            </a:r>
            <a:endParaRPr lang="en-US" dirty="0" smtClean="0"/>
          </a:p>
          <a:p>
            <a:pPr lvl="1">
              <a:lnSpc>
                <a:spcPct val="80000"/>
              </a:lnSpc>
              <a:spcBef>
                <a:spcPct val="0"/>
              </a:spcBef>
              <a:spcAft>
                <a:spcPct val="15000"/>
              </a:spcAft>
              <a:buClrTx/>
              <a:buFont typeface="Arial" pitchFamily="34" charset="0"/>
              <a:buChar char="•"/>
            </a:pPr>
            <a:endParaRPr lang="en-US" sz="2800" dirty="0" smtClean="0">
              <a:latin typeface="+mj-lt"/>
            </a:endParaRPr>
          </a:p>
          <a:p>
            <a:endParaRPr lang="en-US" dirty="0">
              <a:latin typeface="+mj-lt"/>
            </a:endParaRPr>
          </a:p>
        </p:txBody>
      </p:sp>
      <p:sp>
        <p:nvSpPr>
          <p:cNvPr id="4" name="Content Placeholder 3"/>
          <p:cNvSpPr>
            <a:spLocks noGrp="1"/>
          </p:cNvSpPr>
          <p:nvPr>
            <p:ph sz="half" idx="2"/>
          </p:nvPr>
        </p:nvSpPr>
        <p:spPr/>
        <p:txBody>
          <a:bodyPr>
            <a:normAutofit fontScale="70000" lnSpcReduction="20000"/>
          </a:bodyPr>
          <a:lstStyle/>
          <a:p>
            <a:pPr>
              <a:lnSpc>
                <a:spcPct val="120000"/>
              </a:lnSpc>
              <a:spcBef>
                <a:spcPts val="0"/>
              </a:spcBef>
              <a:spcAft>
                <a:spcPts val="0"/>
              </a:spcAft>
              <a:buFont typeface="Arial" pitchFamily="34" charset="0"/>
              <a:buChar char="•"/>
            </a:pPr>
            <a:r>
              <a:rPr lang="zh-CN" altLang="en-US" dirty="0" smtClean="0"/>
              <a:t>快艇资格</a:t>
            </a:r>
            <a:endParaRPr lang="en-US" dirty="0" smtClean="0"/>
          </a:p>
          <a:p>
            <a:pPr>
              <a:lnSpc>
                <a:spcPct val="120000"/>
              </a:lnSpc>
              <a:spcBef>
                <a:spcPts val="0"/>
              </a:spcBef>
              <a:spcAft>
                <a:spcPts val="0"/>
              </a:spcAft>
              <a:buFont typeface="Arial" pitchFamily="34" charset="0"/>
              <a:buChar char="•"/>
            </a:pPr>
            <a:r>
              <a:rPr lang="zh-CN" altLang="en-US" dirty="0" smtClean="0"/>
              <a:t>翻译者</a:t>
            </a:r>
            <a:endParaRPr lang="en-US" dirty="0" smtClean="0"/>
          </a:p>
          <a:p>
            <a:pPr>
              <a:lnSpc>
                <a:spcPct val="120000"/>
              </a:lnSpc>
              <a:spcBef>
                <a:spcPts val="0"/>
              </a:spcBef>
              <a:spcAft>
                <a:spcPts val="0"/>
              </a:spcAft>
              <a:buFont typeface="Arial" pitchFamily="34" charset="0"/>
              <a:buChar char="•"/>
            </a:pPr>
            <a:r>
              <a:rPr lang="zh-CN" altLang="en-US" dirty="0" smtClean="0"/>
              <a:t>食品服务</a:t>
            </a:r>
            <a:r>
              <a:rPr lang="en-US" dirty="0" smtClean="0"/>
              <a:t> (AUXCHEF)</a:t>
            </a:r>
          </a:p>
          <a:p>
            <a:pPr>
              <a:lnSpc>
                <a:spcPct val="120000"/>
              </a:lnSpc>
              <a:spcBef>
                <a:spcPts val="0"/>
              </a:spcBef>
              <a:spcAft>
                <a:spcPts val="0"/>
              </a:spcAft>
              <a:buFont typeface="Arial" pitchFamily="34" charset="0"/>
              <a:buChar char="•"/>
            </a:pPr>
            <a:r>
              <a:rPr lang="zh-CN" altLang="en-US" dirty="0" smtClean="0"/>
              <a:t>团队协调培训（</a:t>
            </a:r>
            <a:r>
              <a:rPr lang="en-US" dirty="0" smtClean="0"/>
              <a:t>TCT</a:t>
            </a:r>
            <a:r>
              <a:rPr lang="zh-CN" altLang="en-US" dirty="0" smtClean="0"/>
              <a:t>）调解人</a:t>
            </a:r>
            <a:endParaRPr lang="en-US" dirty="0" smtClean="0"/>
          </a:p>
          <a:p>
            <a:pPr marL="342900" indent="-342900">
              <a:lnSpc>
                <a:spcPct val="120000"/>
              </a:lnSpc>
              <a:spcBef>
                <a:spcPts val="0"/>
              </a:spcBef>
              <a:spcAft>
                <a:spcPts val="0"/>
              </a:spcAft>
              <a:buFont typeface="Arial" pitchFamily="34" charset="0"/>
              <a:buChar char="•"/>
            </a:pPr>
            <a:r>
              <a:rPr lang="zh-CN" altLang="en-US" dirty="0" smtClean="0">
                <a:latin typeface="+mj-lt"/>
              </a:rPr>
              <a:t>公共事务</a:t>
            </a:r>
            <a:r>
              <a:rPr lang="en-US" dirty="0" smtClean="0">
                <a:latin typeface="+mj-lt"/>
              </a:rPr>
              <a:t>/</a:t>
            </a:r>
            <a:r>
              <a:rPr lang="zh-CN" altLang="en-US" dirty="0" smtClean="0">
                <a:latin typeface="+mj-lt"/>
              </a:rPr>
              <a:t>社会哈媒体</a:t>
            </a:r>
            <a:endParaRPr lang="en-US" dirty="0" smtClean="0">
              <a:latin typeface="+mj-lt"/>
            </a:endParaRPr>
          </a:p>
          <a:p>
            <a:pPr marL="342900" indent="-342900">
              <a:lnSpc>
                <a:spcPct val="120000"/>
              </a:lnSpc>
              <a:spcBef>
                <a:spcPts val="0"/>
              </a:spcBef>
              <a:spcAft>
                <a:spcPts val="0"/>
              </a:spcAft>
              <a:buFont typeface="Arial" pitchFamily="34" charset="0"/>
              <a:buChar char="•"/>
            </a:pPr>
            <a:r>
              <a:rPr lang="zh-CN" altLang="en-US" dirty="0" smtClean="0">
                <a:latin typeface="+mj-lt"/>
              </a:rPr>
              <a:t>专业人员</a:t>
            </a:r>
            <a:endParaRPr lang="en-US" altLang="zh-CN" dirty="0" smtClean="0">
              <a:latin typeface="+mj-lt"/>
            </a:endParaRPr>
          </a:p>
          <a:p>
            <a:pPr marL="862012" lvl="1" indent="-342900">
              <a:lnSpc>
                <a:spcPct val="120000"/>
              </a:lnSpc>
              <a:spcBef>
                <a:spcPts val="0"/>
              </a:spcBef>
              <a:spcAft>
                <a:spcPts val="0"/>
              </a:spcAft>
              <a:buFont typeface="Arial" pitchFamily="34" charset="0"/>
              <a:buChar char="•"/>
            </a:pPr>
            <a:r>
              <a:rPr lang="zh-CN" altLang="en-US" sz="2900" dirty="0" smtClean="0">
                <a:latin typeface="+mj-lt"/>
              </a:rPr>
              <a:t>海事安全</a:t>
            </a:r>
            <a:r>
              <a:rPr lang="en-US" sz="2900" dirty="0" smtClean="0">
                <a:latin typeface="+mj-lt"/>
              </a:rPr>
              <a:t>  </a:t>
            </a:r>
          </a:p>
          <a:p>
            <a:pPr lvl="1">
              <a:lnSpc>
                <a:spcPct val="120000"/>
              </a:lnSpc>
              <a:spcBef>
                <a:spcPts val="0"/>
              </a:spcBef>
              <a:spcAft>
                <a:spcPts val="0"/>
              </a:spcAft>
              <a:buFont typeface="Arial" pitchFamily="34" charset="0"/>
              <a:buChar char="•"/>
            </a:pPr>
            <a:r>
              <a:rPr lang="zh-CN" altLang="en-US" sz="2800" dirty="0" smtClean="0">
                <a:latin typeface="+mj-lt"/>
              </a:rPr>
              <a:t>海事安全和海洋环境保护培训班 </a:t>
            </a:r>
            <a:r>
              <a:rPr lang="en-US" altLang="zh-CN" sz="2800" dirty="0" smtClean="0">
                <a:latin typeface="+mj-lt"/>
              </a:rPr>
              <a:t>(Trident Program)</a:t>
            </a:r>
            <a:endParaRPr lang="en-US" sz="2800" dirty="0" smtClean="0">
              <a:latin typeface="+mj-lt"/>
            </a:endParaRPr>
          </a:p>
          <a:p>
            <a:pPr lvl="1">
              <a:lnSpc>
                <a:spcPct val="120000"/>
              </a:lnSpc>
              <a:spcBef>
                <a:spcPts val="0"/>
              </a:spcBef>
              <a:spcAft>
                <a:spcPts val="0"/>
              </a:spcAft>
              <a:buFont typeface="Arial" pitchFamily="34" charset="0"/>
              <a:buChar char="•"/>
            </a:pPr>
            <a:r>
              <a:rPr lang="en-US" sz="2800" dirty="0" smtClean="0">
                <a:latin typeface="+mj-lt"/>
              </a:rPr>
              <a:t> </a:t>
            </a:r>
            <a:r>
              <a:rPr lang="zh-CN" altLang="en-US" sz="2800" dirty="0" smtClean="0">
                <a:latin typeface="+mj-lt"/>
              </a:rPr>
              <a:t>海港巡逻</a:t>
            </a:r>
            <a:endParaRPr lang="en-US" sz="2800" dirty="0" smtClean="0">
              <a:latin typeface="+mj-lt"/>
            </a:endParaRPr>
          </a:p>
          <a:p>
            <a:pPr lvl="1">
              <a:lnSpc>
                <a:spcPct val="120000"/>
              </a:lnSpc>
              <a:spcBef>
                <a:spcPts val="0"/>
              </a:spcBef>
              <a:spcAft>
                <a:spcPts val="0"/>
              </a:spcAft>
              <a:buFont typeface="Arial" pitchFamily="34" charset="0"/>
              <a:buChar char="•"/>
            </a:pPr>
            <a:r>
              <a:rPr lang="en-US" sz="2800" dirty="0" smtClean="0">
                <a:latin typeface="+mj-lt"/>
              </a:rPr>
              <a:t> </a:t>
            </a:r>
            <a:r>
              <a:rPr lang="zh-CN" altLang="en-US" sz="2800" dirty="0" smtClean="0">
                <a:latin typeface="+mj-lt"/>
              </a:rPr>
              <a:t>急救队</a:t>
            </a:r>
            <a:endParaRPr lang="en-US" sz="2800" dirty="0" smtClean="0">
              <a:latin typeface="+mj-lt"/>
            </a:endParaRPr>
          </a:p>
          <a:p>
            <a:pPr lvl="1">
              <a:lnSpc>
                <a:spcPct val="120000"/>
              </a:lnSpc>
              <a:spcBef>
                <a:spcPts val="0"/>
              </a:spcBef>
              <a:spcAft>
                <a:spcPts val="0"/>
              </a:spcAft>
              <a:buFont typeface="Arial" pitchFamily="34" charset="0"/>
              <a:buChar char="•"/>
            </a:pPr>
            <a:r>
              <a:rPr lang="en-US" sz="2800" dirty="0" smtClean="0">
                <a:latin typeface="+mj-lt"/>
              </a:rPr>
              <a:t> </a:t>
            </a:r>
            <a:r>
              <a:rPr lang="zh-CN" altLang="en-US" sz="2800" dirty="0" smtClean="0">
                <a:latin typeface="+mj-lt"/>
              </a:rPr>
              <a:t>渔船</a:t>
            </a:r>
            <a:r>
              <a:rPr lang="en-US" sz="2800" dirty="0" smtClean="0">
                <a:latin typeface="+mj-lt"/>
              </a:rPr>
              <a:t>/</a:t>
            </a:r>
            <a:r>
              <a:rPr lang="zh-CN" altLang="en-US" sz="2800" dirty="0" smtClean="0">
                <a:latin typeface="+mj-lt"/>
              </a:rPr>
              <a:t>拖船</a:t>
            </a:r>
            <a:r>
              <a:rPr lang="zh-CN" altLang="en-US" sz="2600" dirty="0" smtClean="0"/>
              <a:t>检验员</a:t>
            </a:r>
            <a:endParaRPr lang="en-US" sz="2600" dirty="0" smtClean="0">
              <a:latin typeface="+mj-lt"/>
            </a:endParaRPr>
          </a:p>
          <a:p>
            <a:pPr marL="342900" indent="-342900">
              <a:lnSpc>
                <a:spcPct val="120000"/>
              </a:lnSpc>
              <a:spcBef>
                <a:spcPts val="0"/>
              </a:spcBef>
              <a:spcAft>
                <a:spcPts val="0"/>
              </a:spcAft>
              <a:buFont typeface="Arial" pitchFamily="34" charset="0"/>
              <a:buChar char="•"/>
            </a:pPr>
            <a:r>
              <a:rPr lang="zh-CN" altLang="en-US" dirty="0" smtClean="0">
                <a:latin typeface="+mj-lt"/>
              </a:rPr>
              <a:t>附注部门协调员</a:t>
            </a:r>
            <a:r>
              <a:rPr lang="en-US" dirty="0" smtClean="0">
                <a:latin typeface="+mj-lt"/>
              </a:rPr>
              <a:t>(ASC)</a:t>
            </a:r>
          </a:p>
          <a:p>
            <a:pPr>
              <a:lnSpc>
                <a:spcPct val="80000"/>
              </a:lnSpc>
              <a:spcBef>
                <a:spcPct val="0"/>
              </a:spcBef>
              <a:spcAft>
                <a:spcPct val="15000"/>
              </a:spcAft>
              <a:buFont typeface="Arial" pitchFamily="34" charset="0"/>
              <a:buChar char="•"/>
            </a:pPr>
            <a:endParaRPr lang="en-US" dirty="0" smtClean="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z="4200" dirty="0" smtClean="0">
                <a:latin typeface="Times New Roman" pitchFamily="18" charset="0"/>
                <a:cs typeface="Times New Roman" pitchFamily="18" charset="0"/>
              </a:rPr>
              <a:t>游船安全</a:t>
            </a:r>
            <a:endParaRPr lang="en-US" sz="4200" dirty="0">
              <a:latin typeface="Times New Roman" pitchFamily="18" charset="0"/>
              <a:cs typeface="Times New Roman" pitchFamily="18" charset="0"/>
            </a:endParaRPr>
          </a:p>
        </p:txBody>
      </p:sp>
      <p:sp>
        <p:nvSpPr>
          <p:cNvPr id="3" name="Content Placeholder 2"/>
          <p:cNvSpPr>
            <a:spLocks noGrp="1"/>
          </p:cNvSpPr>
          <p:nvPr>
            <p:ph sz="half" idx="1"/>
          </p:nvPr>
        </p:nvSpPr>
        <p:spPr/>
        <p:txBody>
          <a:bodyPr>
            <a:normAutofit/>
          </a:bodyPr>
          <a:lstStyle/>
          <a:p>
            <a:r>
              <a:rPr lang="zh-CN" altLang="en-US" dirty="0" smtClean="0"/>
              <a:t>救生衣</a:t>
            </a:r>
            <a:r>
              <a:rPr lang="en-US" dirty="0" smtClean="0"/>
              <a:t> </a:t>
            </a:r>
          </a:p>
          <a:p>
            <a:r>
              <a:rPr lang="zh-CN" altLang="en-US" dirty="0" smtClean="0"/>
              <a:t>注册和编号</a:t>
            </a:r>
            <a:endParaRPr lang="en-US" dirty="0" smtClean="0"/>
          </a:p>
          <a:p>
            <a:r>
              <a:rPr lang="zh-CN" altLang="en-US" dirty="0" smtClean="0"/>
              <a:t>导航灯</a:t>
            </a:r>
            <a:endParaRPr lang="en-US" dirty="0" smtClean="0"/>
          </a:p>
          <a:p>
            <a:r>
              <a:rPr lang="zh-CN" altLang="en-US" dirty="0" smtClean="0"/>
              <a:t>排风设备</a:t>
            </a:r>
            <a:r>
              <a:rPr lang="en-US" dirty="0" smtClean="0"/>
              <a:t> </a:t>
            </a:r>
          </a:p>
          <a:p>
            <a:r>
              <a:rPr lang="zh-CN" altLang="en-US" dirty="0" smtClean="0"/>
              <a:t>灭火器</a:t>
            </a:r>
            <a:endParaRPr lang="en-US" dirty="0" smtClean="0"/>
          </a:p>
          <a:p>
            <a:r>
              <a:rPr lang="zh-CN" altLang="en-US" dirty="0" smtClean="0"/>
              <a:t>求救信号</a:t>
            </a:r>
            <a:r>
              <a:rPr lang="en-US" dirty="0" smtClean="0"/>
              <a:t>(</a:t>
            </a:r>
            <a:r>
              <a:rPr lang="zh-CN" altLang="en-US" dirty="0" smtClean="0"/>
              <a:t>信号弹</a:t>
            </a:r>
            <a:r>
              <a:rPr lang="en-US" dirty="0" smtClean="0"/>
              <a:t>, </a:t>
            </a:r>
            <a:r>
              <a:rPr lang="zh-CN" altLang="en-US" dirty="0" smtClean="0"/>
              <a:t>喇叭</a:t>
            </a:r>
            <a:r>
              <a:rPr lang="en-US" dirty="0" smtClean="0"/>
              <a:t>, </a:t>
            </a:r>
            <a:r>
              <a:rPr lang="zh-CN" altLang="en-US" dirty="0" smtClean="0"/>
              <a:t>等</a:t>
            </a:r>
            <a:r>
              <a:rPr lang="en-US" dirty="0" smtClean="0"/>
              <a:t>.) </a:t>
            </a:r>
          </a:p>
          <a:p>
            <a:r>
              <a:rPr lang="zh-CN" altLang="en-US" dirty="0" smtClean="0"/>
              <a:t>电瓶盖和连接线</a:t>
            </a:r>
            <a:endParaRPr lang="en-US" dirty="0" smtClean="0"/>
          </a:p>
        </p:txBody>
      </p:sp>
      <p:pic>
        <p:nvPicPr>
          <p:cNvPr id="5" name="Content Placeholder 4" descr="Boats-in-Marina-logo.png"/>
          <p:cNvPicPr>
            <a:picLocks noGrp="1" noChangeAspect="1"/>
          </p:cNvPicPr>
          <p:nvPr>
            <p:ph sz="half" idx="2"/>
          </p:nvPr>
        </p:nvPicPr>
        <p:blipFill>
          <a:blip r:embed="rId3" cstate="print"/>
          <a:stretch>
            <a:fillRect/>
          </a:stretch>
        </p:blipFill>
        <p:spPr>
          <a:xfrm>
            <a:off x="4635500" y="2331177"/>
            <a:ext cx="3822700" cy="2535724"/>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r>
              <a:rPr lang="zh-CN" altLang="en-US" dirty="0" smtClean="0"/>
              <a:t>带薪</a:t>
            </a:r>
            <a:r>
              <a:rPr lang="en-US" dirty="0" smtClean="0"/>
              <a:t> vs. </a:t>
            </a:r>
            <a:r>
              <a:rPr lang="zh-CN" altLang="en-US" dirty="0" smtClean="0"/>
              <a:t>无薪</a:t>
            </a:r>
            <a:endParaRPr lang="en-US" dirty="0" smtClean="0"/>
          </a:p>
          <a:p>
            <a:r>
              <a:rPr lang="zh-CN" altLang="en-US" dirty="0" smtClean="0"/>
              <a:t>需要管理</a:t>
            </a:r>
            <a:endParaRPr lang="en-US" dirty="0" smtClean="0"/>
          </a:p>
          <a:p>
            <a:pPr lvl="1"/>
            <a:r>
              <a:rPr lang="zh-CN" altLang="en-US" dirty="0" smtClean="0"/>
              <a:t>食物和水</a:t>
            </a:r>
            <a:endParaRPr lang="en-US" dirty="0" smtClean="0"/>
          </a:p>
          <a:p>
            <a:pPr lvl="1"/>
            <a:r>
              <a:rPr lang="zh-CN" altLang="en-US" dirty="0" smtClean="0"/>
              <a:t>住房</a:t>
            </a:r>
            <a:endParaRPr lang="en-US" dirty="0" smtClean="0"/>
          </a:p>
          <a:p>
            <a:pPr lvl="1"/>
            <a:r>
              <a:rPr lang="zh-CN" altLang="en-US" dirty="0" smtClean="0"/>
              <a:t>培训</a:t>
            </a:r>
            <a:endParaRPr lang="en-US" dirty="0" smtClean="0"/>
          </a:p>
          <a:p>
            <a:pPr lvl="1"/>
            <a:r>
              <a:rPr lang="zh-CN" altLang="en-US" dirty="0" smtClean="0"/>
              <a:t>监督</a:t>
            </a:r>
            <a:endParaRPr lang="en-US" dirty="0" smtClean="0"/>
          </a:p>
          <a:p>
            <a:r>
              <a:rPr lang="zh-CN" altLang="en-US" dirty="0" smtClean="0"/>
              <a:t>志愿者管理包括在规划内</a:t>
            </a:r>
            <a:endParaRPr lang="en-US" dirty="0" smtClean="0"/>
          </a:p>
        </p:txBody>
      </p:sp>
      <p:sp>
        <p:nvSpPr>
          <p:cNvPr id="4" name="Content Placeholder 3"/>
          <p:cNvSpPr>
            <a:spLocks noGrp="1"/>
          </p:cNvSpPr>
          <p:nvPr>
            <p:ph sz="half" idx="2"/>
          </p:nvPr>
        </p:nvSpPr>
        <p:spPr/>
        <p:txBody>
          <a:bodyPr>
            <a:noAutofit/>
          </a:bodyPr>
          <a:lstStyle/>
          <a:p>
            <a:r>
              <a:rPr lang="zh-CN" altLang="en-US" sz="2600" dirty="0" smtClean="0"/>
              <a:t>进入还是动员</a:t>
            </a:r>
            <a:endParaRPr lang="en-US" sz="2600" dirty="0" smtClean="0"/>
          </a:p>
          <a:p>
            <a:r>
              <a:rPr lang="zh-CN" altLang="en-US" sz="2600" dirty="0" smtClean="0"/>
              <a:t>培训</a:t>
            </a:r>
            <a:endParaRPr lang="en-US" sz="2600" dirty="0" smtClean="0"/>
          </a:p>
          <a:p>
            <a:pPr marL="223838" lvl="1" indent="-223838">
              <a:buFontTx/>
              <a:buChar char="•"/>
            </a:pPr>
            <a:r>
              <a:rPr lang="zh-CN" altLang="en-US" dirty="0" smtClean="0"/>
              <a:t>监督</a:t>
            </a:r>
            <a:r>
              <a:rPr lang="en-US" sz="2600" dirty="0" smtClean="0"/>
              <a:t>, </a:t>
            </a:r>
            <a:r>
              <a:rPr lang="zh-CN" altLang="en-US" sz="2600" dirty="0" smtClean="0"/>
              <a:t>管理</a:t>
            </a:r>
            <a:r>
              <a:rPr lang="en-US" sz="2600" dirty="0" smtClean="0"/>
              <a:t>, </a:t>
            </a:r>
            <a:r>
              <a:rPr lang="zh-CN" altLang="en-US" sz="2600" dirty="0" smtClean="0"/>
              <a:t>任务</a:t>
            </a:r>
            <a:r>
              <a:rPr lang="en-US" sz="2600" dirty="0" smtClean="0"/>
              <a:t>, </a:t>
            </a:r>
            <a:r>
              <a:rPr lang="zh-CN" altLang="en-US" sz="2600" dirty="0" smtClean="0"/>
              <a:t>复员</a:t>
            </a:r>
            <a:endParaRPr lang="en-US" sz="2600" dirty="0" smtClean="0"/>
          </a:p>
          <a:p>
            <a:r>
              <a:rPr lang="zh-CN" altLang="en-US" sz="2400" dirty="0" smtClean="0"/>
              <a:t>保险和责任</a:t>
            </a:r>
            <a:endParaRPr lang="en-US" sz="2600" dirty="0" smtClean="0"/>
          </a:p>
          <a:p>
            <a:r>
              <a:rPr lang="zh-CN" altLang="en-US" sz="2600" dirty="0" smtClean="0"/>
              <a:t>资金和权力</a:t>
            </a:r>
            <a:endParaRPr lang="en-US" sz="2600" dirty="0"/>
          </a:p>
        </p:txBody>
      </p:sp>
      <p:sp>
        <p:nvSpPr>
          <p:cNvPr id="5" name="Title 1"/>
          <p:cNvSpPr>
            <a:spLocks noGrp="1"/>
          </p:cNvSpPr>
          <p:nvPr>
            <p:ph type="title"/>
          </p:nvPr>
        </p:nvSpPr>
        <p:spPr/>
        <p:txBody>
          <a:bodyPr/>
          <a:lstStyle/>
          <a:p>
            <a:r>
              <a:rPr lang="zh-CN" altLang="en-US" sz="4200" dirty="0" smtClean="0">
                <a:latin typeface="Times New Roman" pitchFamily="18" charset="0"/>
                <a:cs typeface="Times New Roman" pitchFamily="18" charset="0"/>
              </a:rPr>
              <a:t>集结志愿者</a:t>
            </a:r>
            <a:endParaRPr lang="en-US" sz="42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1"/>
          <p:cNvSpPr>
            <a:spLocks noGrp="1"/>
          </p:cNvSpPr>
          <p:nvPr>
            <p:ph type="sldNum" sz="quarter" idx="12"/>
          </p:nvPr>
        </p:nvSpPr>
        <p:spPr>
          <a:xfrm>
            <a:off x="685800" y="6248400"/>
            <a:ext cx="1905000" cy="457200"/>
          </a:xfrm>
        </p:spPr>
        <p:txBody>
          <a:bodyPr/>
          <a:lstStyle/>
          <a:p>
            <a:pPr algn="l">
              <a:defRPr/>
            </a:pPr>
            <a:fld id="{9F7745BE-9A4C-4557-A764-3C6714D809A0}" type="slidenum">
              <a:rPr lang="en-US" smtClean="0"/>
              <a:pPr algn="l">
                <a:defRPr/>
              </a:pPr>
              <a:t>16</a:t>
            </a:fld>
            <a:endParaRPr lang="en-US" smtClean="0"/>
          </a:p>
        </p:txBody>
      </p:sp>
      <p:sp>
        <p:nvSpPr>
          <p:cNvPr id="34819" name="Rectangle 2"/>
          <p:cNvSpPr>
            <a:spLocks noChangeArrowheads="1"/>
          </p:cNvSpPr>
          <p:nvPr/>
        </p:nvSpPr>
        <p:spPr bwMode="auto">
          <a:xfrm>
            <a:off x="1346860" y="693717"/>
            <a:ext cx="9144000" cy="738664"/>
          </a:xfrm>
          <a:prstGeom prst="rect">
            <a:avLst/>
          </a:prstGeom>
          <a:noFill/>
          <a:ln w="9525">
            <a:noFill/>
            <a:miter lim="800000"/>
            <a:headEnd/>
            <a:tailEnd/>
          </a:ln>
        </p:spPr>
        <p:txBody>
          <a:bodyPr>
            <a:spAutoFit/>
          </a:bodyPr>
          <a:lstStyle/>
          <a:p>
            <a:r>
              <a:rPr lang="zh-CN" altLang="en-US" sz="4200" dirty="0" smtClean="0">
                <a:latin typeface="Times New Roman" pitchFamily="18" charset="0"/>
              </a:rPr>
              <a:t>随时待命</a:t>
            </a:r>
            <a:endParaRPr lang="en-US" sz="4200" dirty="0">
              <a:latin typeface="Times New Roman" pitchFamily="18" charset="0"/>
            </a:endParaRPr>
          </a:p>
        </p:txBody>
      </p:sp>
      <p:pic>
        <p:nvPicPr>
          <p:cNvPr id="34820" name="Picture 17" descr="Picture5"/>
          <p:cNvPicPr>
            <a:picLocks noChangeAspect="1" noChangeArrowheads="1"/>
          </p:cNvPicPr>
          <p:nvPr/>
        </p:nvPicPr>
        <p:blipFill>
          <a:blip r:embed="rId3" cstate="print"/>
          <a:srcRect/>
          <a:stretch>
            <a:fillRect/>
          </a:stretch>
        </p:blipFill>
        <p:spPr bwMode="auto">
          <a:xfrm>
            <a:off x="5410200" y="4724400"/>
            <a:ext cx="3505200" cy="1598613"/>
          </a:xfrm>
          <a:prstGeom prst="rect">
            <a:avLst/>
          </a:prstGeom>
          <a:noFill/>
          <a:ln w="9525">
            <a:solidFill>
              <a:schemeClr val="tx1"/>
            </a:solidFill>
            <a:miter lim="800000"/>
            <a:headEnd/>
            <a:tailEnd/>
          </a:ln>
        </p:spPr>
      </p:pic>
      <p:pic>
        <p:nvPicPr>
          <p:cNvPr id="34822" name="Picture 12" descr="235636"/>
          <p:cNvPicPr>
            <a:picLocks noChangeAspect="1" noChangeArrowheads="1"/>
          </p:cNvPicPr>
          <p:nvPr/>
        </p:nvPicPr>
        <p:blipFill>
          <a:blip r:embed="rId4" cstate="print"/>
          <a:srcRect/>
          <a:stretch>
            <a:fillRect/>
          </a:stretch>
        </p:blipFill>
        <p:spPr bwMode="auto">
          <a:xfrm>
            <a:off x="1447800" y="3733800"/>
            <a:ext cx="3733800" cy="2482850"/>
          </a:xfrm>
          <a:prstGeom prst="rect">
            <a:avLst/>
          </a:prstGeom>
          <a:noFill/>
          <a:ln w="9525">
            <a:solidFill>
              <a:schemeClr val="tx1"/>
            </a:solidFill>
            <a:miter lim="800000"/>
            <a:headEnd/>
            <a:tailEnd/>
          </a:ln>
        </p:spPr>
      </p:pic>
      <p:pic>
        <p:nvPicPr>
          <p:cNvPr id="34823" name="Picture 14" descr="080624-G-6049H-013"/>
          <p:cNvPicPr>
            <a:picLocks noChangeAspect="1" noChangeArrowheads="1"/>
          </p:cNvPicPr>
          <p:nvPr/>
        </p:nvPicPr>
        <p:blipFill>
          <a:blip r:embed="rId5" cstate="print"/>
          <a:srcRect/>
          <a:stretch>
            <a:fillRect/>
          </a:stretch>
        </p:blipFill>
        <p:spPr bwMode="auto">
          <a:xfrm>
            <a:off x="474663" y="1403350"/>
            <a:ext cx="1998662" cy="2211388"/>
          </a:xfrm>
          <a:prstGeom prst="rect">
            <a:avLst/>
          </a:prstGeom>
          <a:noFill/>
          <a:ln w="9525">
            <a:solidFill>
              <a:schemeClr val="tx1"/>
            </a:solidFill>
            <a:miter lim="800000"/>
            <a:headEnd/>
            <a:tailEnd/>
          </a:ln>
        </p:spPr>
      </p:pic>
      <p:pic>
        <p:nvPicPr>
          <p:cNvPr id="34824" name="Picture 15" descr="anthraxprot"/>
          <p:cNvPicPr>
            <a:picLocks noChangeAspect="1" noChangeArrowheads="1"/>
          </p:cNvPicPr>
          <p:nvPr/>
        </p:nvPicPr>
        <p:blipFill>
          <a:blip r:embed="rId6" cstate="print"/>
          <a:srcRect/>
          <a:stretch>
            <a:fillRect/>
          </a:stretch>
        </p:blipFill>
        <p:spPr bwMode="auto">
          <a:xfrm>
            <a:off x="2590800" y="1828800"/>
            <a:ext cx="2857500" cy="1714500"/>
          </a:xfrm>
          <a:prstGeom prst="rect">
            <a:avLst/>
          </a:prstGeom>
          <a:noFill/>
          <a:ln w="9525">
            <a:solidFill>
              <a:schemeClr val="tx1"/>
            </a:solidFill>
            <a:miter lim="800000"/>
            <a:headEnd/>
            <a:tailEnd/>
          </a:ln>
        </p:spPr>
      </p:pic>
      <p:pic>
        <p:nvPicPr>
          <p:cNvPr id="34826" name="Picture 10" descr="http://www.blackfive.net/photos/uncategorized/2008/02/11/uscg_080208g9409s191_001.jpg"/>
          <p:cNvPicPr>
            <a:picLocks noChangeAspect="1" noChangeArrowheads="1"/>
          </p:cNvPicPr>
          <p:nvPr/>
        </p:nvPicPr>
        <p:blipFill>
          <a:blip r:embed="rId7" cstate="print"/>
          <a:srcRect/>
          <a:stretch>
            <a:fillRect/>
          </a:stretch>
        </p:blipFill>
        <p:spPr bwMode="auto">
          <a:xfrm>
            <a:off x="5593278" y="2079213"/>
            <a:ext cx="2913351" cy="1934647"/>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6"/>
          <p:cNvSpPr>
            <a:spLocks noGrp="1"/>
          </p:cNvSpPr>
          <p:nvPr>
            <p:ph type="sldNum" sz="quarter" idx="10"/>
          </p:nvPr>
        </p:nvSpPr>
        <p:spPr/>
        <p:txBody>
          <a:bodyPr/>
          <a:lstStyle/>
          <a:p>
            <a:pPr>
              <a:defRPr/>
            </a:pPr>
            <a:fld id="{CBA1B5C5-109F-4F23-9E7A-ED82B0E609E3}" type="slidenum">
              <a:rPr lang="en-US" smtClean="0"/>
              <a:pPr>
                <a:defRPr/>
              </a:pPr>
              <a:t>2</a:t>
            </a:fld>
            <a:endParaRPr lang="en-US" smtClean="0"/>
          </a:p>
        </p:txBody>
      </p:sp>
      <p:grpSp>
        <p:nvGrpSpPr>
          <p:cNvPr id="15363" name="Group 5"/>
          <p:cNvGrpSpPr>
            <a:grpSpLocks/>
          </p:cNvGrpSpPr>
          <p:nvPr/>
        </p:nvGrpSpPr>
        <p:grpSpPr bwMode="auto">
          <a:xfrm>
            <a:off x="269875" y="3462338"/>
            <a:ext cx="4191000" cy="2438400"/>
            <a:chOff x="2976" y="816"/>
            <a:chExt cx="2160" cy="1606"/>
          </a:xfrm>
        </p:grpSpPr>
        <p:pic>
          <p:nvPicPr>
            <p:cNvPr id="15372" name="Picture 6" descr="pic2"/>
            <p:cNvPicPr>
              <a:picLocks noChangeAspect="1" noChangeArrowheads="1"/>
            </p:cNvPicPr>
            <p:nvPr/>
          </p:nvPicPr>
          <p:blipFill>
            <a:blip r:embed="rId3" cstate="print"/>
            <a:srcRect/>
            <a:stretch>
              <a:fillRect/>
            </a:stretch>
          </p:blipFill>
          <p:spPr bwMode="auto">
            <a:xfrm>
              <a:off x="2976" y="816"/>
              <a:ext cx="2160" cy="1606"/>
            </a:xfrm>
            <a:prstGeom prst="rect">
              <a:avLst/>
            </a:prstGeom>
            <a:noFill/>
            <a:ln w="9525">
              <a:solidFill>
                <a:schemeClr val="tx1"/>
              </a:solidFill>
              <a:miter lim="800000"/>
              <a:headEnd/>
              <a:tailEnd/>
            </a:ln>
          </p:spPr>
        </p:pic>
        <p:sp>
          <p:nvSpPr>
            <p:cNvPr id="366599" name="Text Box 7"/>
            <p:cNvSpPr txBox="1">
              <a:spLocks noChangeArrowheads="1"/>
            </p:cNvSpPr>
            <p:nvPr/>
          </p:nvSpPr>
          <p:spPr bwMode="auto">
            <a:xfrm>
              <a:off x="2976" y="1584"/>
              <a:ext cx="2160" cy="327"/>
            </a:xfrm>
            <a:prstGeom prst="rect">
              <a:avLst/>
            </a:prstGeom>
            <a:noFill/>
            <a:ln w="9525">
              <a:noFill/>
              <a:miter lim="800000"/>
              <a:headEnd/>
              <a:tailEnd/>
            </a:ln>
            <a:effectLst/>
          </p:spPr>
          <p:txBody>
            <a:bodyPr>
              <a:spAutoFit/>
            </a:bodyPr>
            <a:lstStyle/>
            <a:p>
              <a:pPr>
                <a:defRPr/>
              </a:pPr>
              <a:endParaRPr lang="en-US" sz="2400" b="1">
                <a:solidFill>
                  <a:srgbClr val="F41902"/>
                </a:solidFill>
                <a:effectLst>
                  <a:outerShdw blurRad="38100" dist="38100" dir="2700000" algn="tl">
                    <a:srgbClr val="000000"/>
                  </a:outerShdw>
                </a:effectLst>
                <a:latin typeface="Times New Roman" pitchFamily="18" charset="0"/>
                <a:cs typeface="+mn-cs"/>
              </a:endParaRPr>
            </a:p>
          </p:txBody>
        </p:sp>
      </p:grpSp>
      <p:grpSp>
        <p:nvGrpSpPr>
          <p:cNvPr id="15364" name="Group 12"/>
          <p:cNvGrpSpPr>
            <a:grpSpLocks/>
          </p:cNvGrpSpPr>
          <p:nvPr/>
        </p:nvGrpSpPr>
        <p:grpSpPr bwMode="auto">
          <a:xfrm>
            <a:off x="4994275" y="1252538"/>
            <a:ext cx="3733800" cy="3886200"/>
            <a:chOff x="384" y="2160"/>
            <a:chExt cx="1494" cy="1920"/>
          </a:xfrm>
        </p:grpSpPr>
        <p:pic>
          <p:nvPicPr>
            <p:cNvPr id="15370" name="Picture 13" descr="Picture17"/>
            <p:cNvPicPr>
              <a:picLocks noChangeAspect="1" noChangeArrowheads="1"/>
            </p:cNvPicPr>
            <p:nvPr/>
          </p:nvPicPr>
          <p:blipFill>
            <a:blip r:embed="rId4" cstate="print"/>
            <a:srcRect/>
            <a:stretch>
              <a:fillRect/>
            </a:stretch>
          </p:blipFill>
          <p:spPr bwMode="auto">
            <a:xfrm>
              <a:off x="384" y="2160"/>
              <a:ext cx="1494" cy="1920"/>
            </a:xfrm>
            <a:prstGeom prst="rect">
              <a:avLst/>
            </a:prstGeom>
            <a:noFill/>
            <a:ln w="9525">
              <a:solidFill>
                <a:schemeClr val="tx1"/>
              </a:solidFill>
              <a:miter lim="800000"/>
              <a:headEnd/>
              <a:tailEnd/>
            </a:ln>
          </p:spPr>
        </p:pic>
        <p:sp>
          <p:nvSpPr>
            <p:cNvPr id="366606" name="Text Box 14"/>
            <p:cNvSpPr txBox="1">
              <a:spLocks noChangeArrowheads="1"/>
            </p:cNvSpPr>
            <p:nvPr/>
          </p:nvSpPr>
          <p:spPr bwMode="auto">
            <a:xfrm>
              <a:off x="384" y="2544"/>
              <a:ext cx="1488" cy="320"/>
            </a:xfrm>
            <a:prstGeom prst="rect">
              <a:avLst/>
            </a:prstGeom>
            <a:noFill/>
            <a:ln w="9525">
              <a:noFill/>
              <a:miter lim="800000"/>
              <a:headEnd/>
              <a:tailEnd/>
            </a:ln>
            <a:effectLst/>
          </p:spPr>
          <p:txBody>
            <a:bodyPr>
              <a:spAutoFit/>
            </a:bodyPr>
            <a:lstStyle/>
            <a:p>
              <a:pPr>
                <a:defRPr/>
              </a:pPr>
              <a:endParaRPr lang="en-US" sz="2400" b="1">
                <a:effectLst>
                  <a:outerShdw blurRad="38100" dist="38100" dir="2700000" algn="tl">
                    <a:srgbClr val="000000"/>
                  </a:outerShdw>
                </a:effectLst>
                <a:latin typeface="Times New Roman" pitchFamily="18" charset="0"/>
                <a:cs typeface="+mn-cs"/>
              </a:endParaRPr>
            </a:p>
          </p:txBody>
        </p:sp>
      </p:grpSp>
      <p:pic>
        <p:nvPicPr>
          <p:cNvPr id="15365" name="Picture 33" descr="KATHERINE WALKER ON PORT SECURITY (FOR RELEASE)">
            <a:hlinkClick r:id="rId5"/>
          </p:cNvPr>
          <p:cNvPicPr>
            <a:picLocks noChangeAspect="1" noChangeArrowheads="1"/>
          </p:cNvPicPr>
          <p:nvPr/>
        </p:nvPicPr>
        <p:blipFill>
          <a:blip r:embed="rId6" cstate="print"/>
          <a:srcRect/>
          <a:stretch>
            <a:fillRect/>
          </a:stretch>
        </p:blipFill>
        <p:spPr bwMode="auto">
          <a:xfrm>
            <a:off x="269875" y="719138"/>
            <a:ext cx="4191000" cy="2540000"/>
          </a:xfrm>
          <a:prstGeom prst="rect">
            <a:avLst/>
          </a:prstGeom>
          <a:noFill/>
          <a:ln w="9525">
            <a:solidFill>
              <a:schemeClr val="tx1"/>
            </a:solidFill>
            <a:miter lim="800000"/>
            <a:headEnd/>
            <a:tailEnd/>
          </a:ln>
        </p:spPr>
      </p:pic>
      <p:sp>
        <p:nvSpPr>
          <p:cNvPr id="366626" name="Rectangle 34"/>
          <p:cNvSpPr>
            <a:spLocks noChangeArrowheads="1"/>
          </p:cNvSpPr>
          <p:nvPr/>
        </p:nvSpPr>
        <p:spPr bwMode="auto">
          <a:xfrm>
            <a:off x="304800" y="838200"/>
            <a:ext cx="2133600" cy="461665"/>
          </a:xfrm>
          <a:prstGeom prst="rect">
            <a:avLst/>
          </a:prstGeom>
          <a:noFill/>
          <a:ln w="9525">
            <a:noFill/>
            <a:miter lim="800000"/>
            <a:headEnd/>
            <a:tailEnd/>
          </a:ln>
          <a:effectLst/>
        </p:spPr>
        <p:txBody>
          <a:bodyPr>
            <a:spAutoFit/>
          </a:bodyPr>
          <a:lstStyle/>
          <a:p>
            <a:pPr>
              <a:defRPr/>
            </a:pPr>
            <a:r>
              <a:rPr lang="zh-CN" altLang="en-US" sz="2400" b="1" dirty="0" smtClean="0">
                <a:solidFill>
                  <a:srgbClr val="FF6600"/>
                </a:solidFill>
                <a:effectLst>
                  <a:outerShdw blurRad="38100" dist="38100" dir="2700000" algn="tl">
                    <a:srgbClr val="000000"/>
                  </a:outerShdw>
                </a:effectLst>
                <a:cs typeface="+mn-cs"/>
              </a:rPr>
              <a:t>海上管理</a:t>
            </a:r>
            <a:endParaRPr lang="en-US" sz="2400" b="1" dirty="0">
              <a:solidFill>
                <a:srgbClr val="FF6600"/>
              </a:solidFill>
              <a:effectLst>
                <a:outerShdw blurRad="38100" dist="38100" dir="2700000" algn="tl">
                  <a:srgbClr val="000000"/>
                </a:outerShdw>
              </a:effectLst>
              <a:cs typeface="+mn-cs"/>
            </a:endParaRPr>
          </a:p>
        </p:txBody>
      </p:sp>
      <p:sp>
        <p:nvSpPr>
          <p:cNvPr id="366629" name="Rectangle 37"/>
          <p:cNvSpPr>
            <a:spLocks noChangeArrowheads="1"/>
          </p:cNvSpPr>
          <p:nvPr/>
        </p:nvSpPr>
        <p:spPr bwMode="auto">
          <a:xfrm>
            <a:off x="6310417" y="2286000"/>
            <a:ext cx="1422185" cy="461665"/>
          </a:xfrm>
          <a:prstGeom prst="rect">
            <a:avLst/>
          </a:prstGeom>
          <a:noFill/>
          <a:ln w="9525">
            <a:noFill/>
            <a:miter lim="800000"/>
            <a:headEnd/>
            <a:tailEnd/>
          </a:ln>
          <a:effectLst/>
        </p:spPr>
        <p:txBody>
          <a:bodyPr wrap="none">
            <a:spAutoFit/>
          </a:bodyPr>
          <a:lstStyle/>
          <a:p>
            <a:pPr>
              <a:defRPr/>
            </a:pPr>
            <a:r>
              <a:rPr lang="zh-CN" altLang="en-US" sz="2400" b="1" dirty="0" smtClean="0">
                <a:solidFill>
                  <a:srgbClr val="FF6600"/>
                </a:solidFill>
                <a:effectLst>
                  <a:outerShdw blurRad="38100" dist="38100" dir="2700000" algn="tl">
                    <a:srgbClr val="000000"/>
                  </a:outerShdw>
                </a:effectLst>
                <a:cs typeface="+mn-cs"/>
              </a:rPr>
              <a:t>海上安全</a:t>
            </a:r>
            <a:endParaRPr lang="en-US" sz="2400" b="1" dirty="0">
              <a:solidFill>
                <a:srgbClr val="FF6600"/>
              </a:solidFill>
              <a:effectLst>
                <a:outerShdw blurRad="38100" dist="38100" dir="2700000" algn="tl">
                  <a:srgbClr val="000000"/>
                </a:outerShdw>
              </a:effectLst>
              <a:cs typeface="+mn-cs"/>
            </a:endParaRPr>
          </a:p>
        </p:txBody>
      </p:sp>
      <p:sp>
        <p:nvSpPr>
          <p:cNvPr id="366630" name="Rectangle 38"/>
          <p:cNvSpPr>
            <a:spLocks noChangeArrowheads="1"/>
          </p:cNvSpPr>
          <p:nvPr/>
        </p:nvSpPr>
        <p:spPr bwMode="auto">
          <a:xfrm>
            <a:off x="2771775" y="5062538"/>
            <a:ext cx="1676400" cy="461665"/>
          </a:xfrm>
          <a:prstGeom prst="rect">
            <a:avLst/>
          </a:prstGeom>
          <a:noFill/>
          <a:ln w="9525">
            <a:noFill/>
            <a:miter lim="800000"/>
            <a:headEnd/>
            <a:tailEnd/>
          </a:ln>
          <a:effectLst/>
        </p:spPr>
        <p:txBody>
          <a:bodyPr>
            <a:spAutoFit/>
          </a:bodyPr>
          <a:lstStyle/>
          <a:p>
            <a:pPr>
              <a:defRPr/>
            </a:pPr>
            <a:r>
              <a:rPr lang="zh-CN" altLang="en-US" sz="2400" b="1" dirty="0" smtClean="0">
                <a:solidFill>
                  <a:srgbClr val="FF6600"/>
                </a:solidFill>
                <a:effectLst>
                  <a:outerShdw blurRad="38100" dist="38100" dir="2700000" algn="tl">
                    <a:srgbClr val="000000"/>
                  </a:outerShdw>
                </a:effectLst>
                <a:cs typeface="+mn-cs"/>
              </a:rPr>
              <a:t>海上治安</a:t>
            </a:r>
            <a:endParaRPr lang="en-US" sz="2400" b="1" dirty="0">
              <a:solidFill>
                <a:srgbClr val="FF6600"/>
              </a:solidFill>
              <a:effectLst>
                <a:outerShdw blurRad="38100" dist="38100" dir="2700000" algn="tl">
                  <a:srgbClr val="000000"/>
                </a:outerShdw>
              </a:effectLst>
              <a:cs typeface="+mn-cs"/>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100"/>
          <p:cNvGraphicFramePr>
            <a:graphicFrameLocks noGrp="1"/>
          </p:cNvGraphicFramePr>
          <p:nvPr>
            <p:ph type="body" idx="1"/>
          </p:nvPr>
        </p:nvGraphicFramePr>
        <p:xfrm>
          <a:off x="587375" y="2195513"/>
          <a:ext cx="7999413" cy="2592387"/>
        </p:xfrm>
        <a:graphic>
          <a:graphicData uri="http://schemas.openxmlformats.org/presentationml/2006/ole">
            <mc:AlternateContent xmlns:mc="http://schemas.openxmlformats.org/markup-compatibility/2006">
              <mc:Choice xmlns:v="urn:schemas-microsoft-com:vml" Requires="v">
                <p:oleObj spid="_x0000_s1027" name="Organization Chart" r:id="rId4" imgW="3429000" imgH="1110960" progId="OrgPlusWOPX.4">
                  <p:embed followColorScheme="full"/>
                </p:oleObj>
              </mc:Choice>
              <mc:Fallback>
                <p:oleObj name="Organization Chart" r:id="rId4" imgW="3429000" imgH="1110960" progId="OrgPlusWOPX.4">
                  <p:embed followColorScheme="full"/>
                  <p:pic>
                    <p:nvPicPr>
                      <p:cNvPr id="0" name="Object 410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375" y="2195513"/>
                        <a:ext cx="7999413" cy="259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Rectangle 4103"/>
          <p:cNvSpPr>
            <a:spLocks noChangeArrowheads="1"/>
          </p:cNvSpPr>
          <p:nvPr/>
        </p:nvSpPr>
        <p:spPr bwMode="auto">
          <a:xfrm>
            <a:off x="2439988" y="1354138"/>
            <a:ext cx="9144000" cy="0"/>
          </a:xfrm>
          <a:prstGeom prst="rect">
            <a:avLst/>
          </a:prstGeom>
          <a:noFill/>
          <a:ln w="9525">
            <a:noFill/>
            <a:miter lim="800000"/>
            <a:headEnd/>
            <a:tailEnd/>
          </a:ln>
        </p:spPr>
        <p:txBody>
          <a:bodyPr>
            <a:spAutoFit/>
          </a:bodyPr>
          <a:lstStyle/>
          <a:p>
            <a:endParaRPr lang="en-US"/>
          </a:p>
        </p:txBody>
      </p:sp>
      <p:sp>
        <p:nvSpPr>
          <p:cNvPr id="1028" name="Rectangle 4106"/>
          <p:cNvSpPr>
            <a:spLocks noChangeArrowheads="1"/>
          </p:cNvSpPr>
          <p:nvPr/>
        </p:nvSpPr>
        <p:spPr bwMode="auto">
          <a:xfrm>
            <a:off x="4000500" y="2857500"/>
            <a:ext cx="9144000" cy="0"/>
          </a:xfrm>
          <a:prstGeom prst="rect">
            <a:avLst/>
          </a:prstGeom>
          <a:noFill/>
          <a:ln w="9525">
            <a:noFill/>
            <a:miter lim="800000"/>
            <a:headEnd/>
            <a:tailEnd/>
          </a:ln>
        </p:spPr>
        <p:txBody>
          <a:bodyPr>
            <a:spAutoFit/>
          </a:bodyPr>
          <a:lstStyle/>
          <a:p>
            <a:endParaRPr lang="en-US"/>
          </a:p>
        </p:txBody>
      </p:sp>
      <p:sp>
        <p:nvSpPr>
          <p:cNvPr id="1029" name="Rectangle 4108"/>
          <p:cNvSpPr>
            <a:spLocks noChangeArrowheads="1"/>
          </p:cNvSpPr>
          <p:nvPr/>
        </p:nvSpPr>
        <p:spPr bwMode="auto">
          <a:xfrm>
            <a:off x="9572625" y="2857500"/>
            <a:ext cx="3571875" cy="0"/>
          </a:xfrm>
          <a:prstGeom prst="rect">
            <a:avLst/>
          </a:prstGeom>
          <a:noFill/>
          <a:ln w="9525">
            <a:noFill/>
            <a:miter lim="800000"/>
            <a:headEnd/>
            <a:tailEnd/>
          </a:ln>
        </p:spPr>
        <p:txBody>
          <a:bodyPr>
            <a:spAutoFit/>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10" descr="USmapfinal 1"/>
          <p:cNvPicPr>
            <a:picLocks noChangeAspect="1" noChangeArrowheads="1"/>
          </p:cNvPicPr>
          <p:nvPr/>
        </p:nvPicPr>
        <p:blipFill>
          <a:blip r:embed="rId3" cstate="print"/>
          <a:srcRect/>
          <a:stretch>
            <a:fillRect/>
          </a:stretch>
        </p:blipFill>
        <p:spPr bwMode="auto">
          <a:xfrm>
            <a:off x="828675" y="1357313"/>
            <a:ext cx="7496175" cy="4929187"/>
          </a:xfrm>
          <a:prstGeom prst="rect">
            <a:avLst/>
          </a:prstGeom>
          <a:noFill/>
          <a:ln w="9525">
            <a:solidFill>
              <a:srgbClr val="000000"/>
            </a:solidFill>
            <a:miter lim="800000"/>
            <a:headEnd/>
            <a:tailEnd/>
          </a:ln>
        </p:spPr>
      </p:pic>
      <p:sp>
        <p:nvSpPr>
          <p:cNvPr id="14338" name="Rectangle 2"/>
          <p:cNvSpPr>
            <a:spLocks noGrp="1" noChangeArrowheads="1"/>
          </p:cNvSpPr>
          <p:nvPr>
            <p:ph type="title"/>
          </p:nvPr>
        </p:nvSpPr>
        <p:spPr/>
        <p:txBody>
          <a:bodyPr/>
          <a:lstStyle/>
          <a:p>
            <a:pPr eaLnBrk="1" hangingPunct="1"/>
            <a:r>
              <a:rPr lang="zh-CN" altLang="en-US" dirty="0" smtClean="0"/>
              <a:t>地区和管区司令部</a:t>
            </a: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UXILIARY REGIONS.png"/>
          <p:cNvPicPr>
            <a:picLocks noChangeAspect="1"/>
          </p:cNvPicPr>
          <p:nvPr/>
        </p:nvPicPr>
        <p:blipFill>
          <a:blip r:embed="rId3" cstate="print"/>
          <a:stretch>
            <a:fillRect/>
          </a:stretch>
        </p:blipFill>
        <p:spPr>
          <a:xfrm>
            <a:off x="1185333" y="1603022"/>
            <a:ext cx="6801980" cy="469102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title"/>
          </p:nvPr>
        </p:nvSpPr>
        <p:spPr>
          <a:xfrm>
            <a:off x="3328988" y="0"/>
            <a:ext cx="5410200" cy="685800"/>
          </a:xfrm>
        </p:spPr>
        <p:txBody>
          <a:bodyPr/>
          <a:lstStyle/>
          <a:p>
            <a:r>
              <a:rPr lang="zh-CN" altLang="en-US" dirty="0" smtClean="0"/>
              <a:t>海岸警卫队分层战略</a:t>
            </a:r>
            <a:endParaRPr lang="en-US" dirty="0" smtClean="0"/>
          </a:p>
        </p:txBody>
      </p:sp>
      <p:sp>
        <p:nvSpPr>
          <p:cNvPr id="17412" name="Slide Number Placeholder 3"/>
          <p:cNvSpPr>
            <a:spLocks noGrp="1"/>
          </p:cNvSpPr>
          <p:nvPr>
            <p:ph type="sldNum" sz="quarter" idx="12"/>
          </p:nvPr>
        </p:nvSpPr>
        <p:spPr/>
        <p:txBody>
          <a:bodyPr/>
          <a:lstStyle/>
          <a:p>
            <a:pPr>
              <a:defRPr/>
            </a:pPr>
            <a:fld id="{3269D8D3-752D-4FDE-AC1A-19DD748E8F77}" type="slidenum">
              <a:rPr lang="en-US" smtClean="0"/>
              <a:pPr>
                <a:defRPr/>
              </a:pPr>
              <a:t>6</a:t>
            </a:fld>
            <a:endParaRPr lang="en-US" smtClean="0"/>
          </a:p>
        </p:txBody>
      </p:sp>
      <p:sp>
        <p:nvSpPr>
          <p:cNvPr id="17413" name="Text Box 94"/>
          <p:cNvSpPr txBox="1">
            <a:spLocks noChangeArrowheads="1"/>
          </p:cNvSpPr>
          <p:nvPr/>
        </p:nvSpPr>
        <p:spPr bwMode="auto">
          <a:xfrm>
            <a:off x="2514600" y="5853113"/>
            <a:ext cx="1600200" cy="1004887"/>
          </a:xfrm>
          <a:prstGeom prst="rect">
            <a:avLst/>
          </a:prstGeom>
          <a:solidFill>
            <a:srgbClr val="002D86"/>
          </a:solidFill>
          <a:ln w="9525">
            <a:noFill/>
            <a:miter lim="800000"/>
            <a:headEnd/>
            <a:tailEnd/>
          </a:ln>
        </p:spPr>
        <p:txBody>
          <a:bodyPr>
            <a:spAutoFit/>
          </a:bodyPr>
          <a:lstStyle/>
          <a:p>
            <a:pPr>
              <a:spcBef>
                <a:spcPct val="50000"/>
              </a:spcBef>
            </a:pPr>
            <a:endParaRPr lang="en-US" sz="2400"/>
          </a:p>
          <a:p>
            <a:pPr>
              <a:spcBef>
                <a:spcPct val="50000"/>
              </a:spcBef>
            </a:pPr>
            <a:endParaRPr lang="en-US" sz="2400"/>
          </a:p>
        </p:txBody>
      </p:sp>
      <p:sp>
        <p:nvSpPr>
          <p:cNvPr id="17414" name="Freeform 2"/>
          <p:cNvSpPr>
            <a:spLocks/>
          </p:cNvSpPr>
          <p:nvPr/>
        </p:nvSpPr>
        <p:spPr bwMode="auto">
          <a:xfrm>
            <a:off x="0" y="2800350"/>
            <a:ext cx="9156700" cy="933450"/>
          </a:xfrm>
          <a:custGeom>
            <a:avLst/>
            <a:gdLst>
              <a:gd name="T0" fmla="*/ 0 w 5768"/>
              <a:gd name="T1" fmla="*/ 2147483647 h 588"/>
              <a:gd name="T2" fmla="*/ 2147483647 w 5768"/>
              <a:gd name="T3" fmla="*/ 2147483647 h 588"/>
              <a:gd name="T4" fmla="*/ 2147483647 w 5768"/>
              <a:gd name="T5" fmla="*/ 2147483647 h 588"/>
              <a:gd name="T6" fmla="*/ 2147483647 w 5768"/>
              <a:gd name="T7" fmla="*/ 2147483647 h 588"/>
              <a:gd name="T8" fmla="*/ 2147483647 w 5768"/>
              <a:gd name="T9" fmla="*/ 2147483647 h 588"/>
              <a:gd name="T10" fmla="*/ 2147483647 w 5768"/>
              <a:gd name="T11" fmla="*/ 2147483647 h 588"/>
              <a:gd name="T12" fmla="*/ 2147483647 w 5768"/>
              <a:gd name="T13" fmla="*/ 2147483647 h 588"/>
              <a:gd name="T14" fmla="*/ 2147483647 w 5768"/>
              <a:gd name="T15" fmla="*/ 2147483647 h 588"/>
              <a:gd name="T16" fmla="*/ 0 60000 65536"/>
              <a:gd name="T17" fmla="*/ 0 60000 65536"/>
              <a:gd name="T18" fmla="*/ 0 60000 65536"/>
              <a:gd name="T19" fmla="*/ 0 60000 65536"/>
              <a:gd name="T20" fmla="*/ 0 60000 65536"/>
              <a:gd name="T21" fmla="*/ 0 60000 65536"/>
              <a:gd name="T22" fmla="*/ 0 60000 65536"/>
              <a:gd name="T23" fmla="*/ 0 60000 65536"/>
              <a:gd name="T24" fmla="*/ 0 w 5768"/>
              <a:gd name="T25" fmla="*/ 0 h 588"/>
              <a:gd name="T26" fmla="*/ 5768 w 5768"/>
              <a:gd name="T27" fmla="*/ 588 h 5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8" h="588">
                <a:moveTo>
                  <a:pt x="0" y="140"/>
                </a:moveTo>
                <a:cubicBezTo>
                  <a:pt x="127" y="132"/>
                  <a:pt x="516" y="105"/>
                  <a:pt x="765" y="84"/>
                </a:cubicBezTo>
                <a:cubicBezTo>
                  <a:pt x="1014" y="63"/>
                  <a:pt x="1238" y="24"/>
                  <a:pt x="1496" y="12"/>
                </a:cubicBezTo>
                <a:cubicBezTo>
                  <a:pt x="1754" y="0"/>
                  <a:pt x="2088" y="12"/>
                  <a:pt x="2312" y="12"/>
                </a:cubicBezTo>
                <a:cubicBezTo>
                  <a:pt x="2536" y="12"/>
                  <a:pt x="2552" y="4"/>
                  <a:pt x="2840" y="12"/>
                </a:cubicBezTo>
                <a:cubicBezTo>
                  <a:pt x="3128" y="20"/>
                  <a:pt x="3648" y="4"/>
                  <a:pt x="4040" y="60"/>
                </a:cubicBezTo>
                <a:cubicBezTo>
                  <a:pt x="4432" y="116"/>
                  <a:pt x="4904" y="260"/>
                  <a:pt x="5192" y="348"/>
                </a:cubicBezTo>
                <a:cubicBezTo>
                  <a:pt x="5480" y="436"/>
                  <a:pt x="5624" y="512"/>
                  <a:pt x="5768" y="588"/>
                </a:cubicBezTo>
              </a:path>
            </a:pathLst>
          </a:custGeom>
          <a:noFill/>
          <a:ln w="28575" cap="rnd">
            <a:solidFill>
              <a:schemeClr val="tx1"/>
            </a:solidFill>
            <a:prstDash val="sysDot"/>
            <a:round/>
            <a:headEnd type="none" w="sm" len="sm"/>
            <a:tailEnd type="none" w="sm" len="sm"/>
          </a:ln>
        </p:spPr>
        <p:txBody>
          <a:bodyPr/>
          <a:lstStyle/>
          <a:p>
            <a:endParaRPr lang="en-US"/>
          </a:p>
        </p:txBody>
      </p:sp>
      <p:sp>
        <p:nvSpPr>
          <p:cNvPr id="17415" name="Freeform 3"/>
          <p:cNvSpPr>
            <a:spLocks/>
          </p:cNvSpPr>
          <p:nvPr/>
        </p:nvSpPr>
        <p:spPr bwMode="auto">
          <a:xfrm>
            <a:off x="0" y="3581400"/>
            <a:ext cx="9156700" cy="685800"/>
          </a:xfrm>
          <a:custGeom>
            <a:avLst/>
            <a:gdLst>
              <a:gd name="T0" fmla="*/ 0 w 5768"/>
              <a:gd name="T1" fmla="*/ 2147483647 h 588"/>
              <a:gd name="T2" fmla="*/ 2147483647 w 5768"/>
              <a:gd name="T3" fmla="*/ 2147483647 h 588"/>
              <a:gd name="T4" fmla="*/ 2147483647 w 5768"/>
              <a:gd name="T5" fmla="*/ 2147483647 h 588"/>
              <a:gd name="T6" fmla="*/ 2147483647 w 5768"/>
              <a:gd name="T7" fmla="*/ 2147483647 h 588"/>
              <a:gd name="T8" fmla="*/ 2147483647 w 5768"/>
              <a:gd name="T9" fmla="*/ 2147483647 h 588"/>
              <a:gd name="T10" fmla="*/ 2147483647 w 5768"/>
              <a:gd name="T11" fmla="*/ 2147483647 h 588"/>
              <a:gd name="T12" fmla="*/ 2147483647 w 5768"/>
              <a:gd name="T13" fmla="*/ 2147483647 h 588"/>
              <a:gd name="T14" fmla="*/ 2147483647 w 5768"/>
              <a:gd name="T15" fmla="*/ 2147483647 h 588"/>
              <a:gd name="T16" fmla="*/ 0 60000 65536"/>
              <a:gd name="T17" fmla="*/ 0 60000 65536"/>
              <a:gd name="T18" fmla="*/ 0 60000 65536"/>
              <a:gd name="T19" fmla="*/ 0 60000 65536"/>
              <a:gd name="T20" fmla="*/ 0 60000 65536"/>
              <a:gd name="T21" fmla="*/ 0 60000 65536"/>
              <a:gd name="T22" fmla="*/ 0 60000 65536"/>
              <a:gd name="T23" fmla="*/ 0 60000 65536"/>
              <a:gd name="T24" fmla="*/ 0 w 5768"/>
              <a:gd name="T25" fmla="*/ 0 h 588"/>
              <a:gd name="T26" fmla="*/ 5768 w 5768"/>
              <a:gd name="T27" fmla="*/ 588 h 5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8" h="588">
                <a:moveTo>
                  <a:pt x="0" y="140"/>
                </a:moveTo>
                <a:cubicBezTo>
                  <a:pt x="127" y="132"/>
                  <a:pt x="516" y="105"/>
                  <a:pt x="765" y="84"/>
                </a:cubicBezTo>
                <a:cubicBezTo>
                  <a:pt x="1014" y="63"/>
                  <a:pt x="1238" y="24"/>
                  <a:pt x="1496" y="12"/>
                </a:cubicBezTo>
                <a:cubicBezTo>
                  <a:pt x="1754" y="0"/>
                  <a:pt x="2088" y="12"/>
                  <a:pt x="2312" y="12"/>
                </a:cubicBezTo>
                <a:cubicBezTo>
                  <a:pt x="2536" y="12"/>
                  <a:pt x="2552" y="4"/>
                  <a:pt x="2840" y="12"/>
                </a:cubicBezTo>
                <a:cubicBezTo>
                  <a:pt x="3128" y="20"/>
                  <a:pt x="3648" y="4"/>
                  <a:pt x="4040" y="60"/>
                </a:cubicBezTo>
                <a:cubicBezTo>
                  <a:pt x="4432" y="116"/>
                  <a:pt x="4904" y="260"/>
                  <a:pt x="5192" y="348"/>
                </a:cubicBezTo>
                <a:cubicBezTo>
                  <a:pt x="5480" y="436"/>
                  <a:pt x="5624" y="512"/>
                  <a:pt x="5768" y="588"/>
                </a:cubicBezTo>
              </a:path>
            </a:pathLst>
          </a:custGeom>
          <a:noFill/>
          <a:ln w="28575" cap="rnd">
            <a:solidFill>
              <a:schemeClr val="tx1"/>
            </a:solidFill>
            <a:prstDash val="sysDot"/>
            <a:round/>
            <a:headEnd type="none" w="sm" len="sm"/>
            <a:tailEnd type="none" w="sm" len="sm"/>
          </a:ln>
        </p:spPr>
        <p:txBody>
          <a:bodyPr/>
          <a:lstStyle/>
          <a:p>
            <a:endParaRPr lang="en-US"/>
          </a:p>
        </p:txBody>
      </p:sp>
      <p:sp>
        <p:nvSpPr>
          <p:cNvPr id="17416" name="Freeform 4"/>
          <p:cNvSpPr>
            <a:spLocks/>
          </p:cNvSpPr>
          <p:nvPr/>
        </p:nvSpPr>
        <p:spPr bwMode="auto">
          <a:xfrm>
            <a:off x="-12700" y="1600200"/>
            <a:ext cx="9156700" cy="933450"/>
          </a:xfrm>
          <a:custGeom>
            <a:avLst/>
            <a:gdLst>
              <a:gd name="T0" fmla="*/ 0 w 5768"/>
              <a:gd name="T1" fmla="*/ 2147483647 h 588"/>
              <a:gd name="T2" fmla="*/ 2147483647 w 5768"/>
              <a:gd name="T3" fmla="*/ 2147483647 h 588"/>
              <a:gd name="T4" fmla="*/ 2147483647 w 5768"/>
              <a:gd name="T5" fmla="*/ 2147483647 h 588"/>
              <a:gd name="T6" fmla="*/ 2147483647 w 5768"/>
              <a:gd name="T7" fmla="*/ 2147483647 h 588"/>
              <a:gd name="T8" fmla="*/ 2147483647 w 5768"/>
              <a:gd name="T9" fmla="*/ 2147483647 h 588"/>
              <a:gd name="T10" fmla="*/ 2147483647 w 5768"/>
              <a:gd name="T11" fmla="*/ 2147483647 h 588"/>
              <a:gd name="T12" fmla="*/ 2147483647 w 5768"/>
              <a:gd name="T13" fmla="*/ 2147483647 h 588"/>
              <a:gd name="T14" fmla="*/ 2147483647 w 5768"/>
              <a:gd name="T15" fmla="*/ 2147483647 h 588"/>
              <a:gd name="T16" fmla="*/ 0 60000 65536"/>
              <a:gd name="T17" fmla="*/ 0 60000 65536"/>
              <a:gd name="T18" fmla="*/ 0 60000 65536"/>
              <a:gd name="T19" fmla="*/ 0 60000 65536"/>
              <a:gd name="T20" fmla="*/ 0 60000 65536"/>
              <a:gd name="T21" fmla="*/ 0 60000 65536"/>
              <a:gd name="T22" fmla="*/ 0 60000 65536"/>
              <a:gd name="T23" fmla="*/ 0 60000 65536"/>
              <a:gd name="T24" fmla="*/ 0 w 5768"/>
              <a:gd name="T25" fmla="*/ 0 h 588"/>
              <a:gd name="T26" fmla="*/ 5768 w 5768"/>
              <a:gd name="T27" fmla="*/ 588 h 5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8" h="588">
                <a:moveTo>
                  <a:pt x="0" y="140"/>
                </a:moveTo>
                <a:cubicBezTo>
                  <a:pt x="127" y="132"/>
                  <a:pt x="516" y="105"/>
                  <a:pt x="765" y="84"/>
                </a:cubicBezTo>
                <a:cubicBezTo>
                  <a:pt x="1014" y="63"/>
                  <a:pt x="1238" y="24"/>
                  <a:pt x="1496" y="12"/>
                </a:cubicBezTo>
                <a:cubicBezTo>
                  <a:pt x="1754" y="0"/>
                  <a:pt x="2088" y="12"/>
                  <a:pt x="2312" y="12"/>
                </a:cubicBezTo>
                <a:cubicBezTo>
                  <a:pt x="2536" y="12"/>
                  <a:pt x="2552" y="4"/>
                  <a:pt x="2840" y="12"/>
                </a:cubicBezTo>
                <a:cubicBezTo>
                  <a:pt x="3128" y="20"/>
                  <a:pt x="3648" y="4"/>
                  <a:pt x="4040" y="60"/>
                </a:cubicBezTo>
                <a:cubicBezTo>
                  <a:pt x="4432" y="116"/>
                  <a:pt x="4904" y="260"/>
                  <a:pt x="5192" y="348"/>
                </a:cubicBezTo>
                <a:cubicBezTo>
                  <a:pt x="5480" y="436"/>
                  <a:pt x="5624" y="512"/>
                  <a:pt x="5768" y="588"/>
                </a:cubicBezTo>
              </a:path>
            </a:pathLst>
          </a:custGeom>
          <a:noFill/>
          <a:ln w="28575" cap="rnd">
            <a:solidFill>
              <a:schemeClr val="tx1"/>
            </a:solidFill>
            <a:prstDash val="sysDot"/>
            <a:round/>
            <a:headEnd type="none" w="sm" len="sm"/>
            <a:tailEnd type="none" w="sm" len="sm"/>
          </a:ln>
        </p:spPr>
        <p:txBody>
          <a:bodyPr/>
          <a:lstStyle/>
          <a:p>
            <a:endParaRPr lang="en-US"/>
          </a:p>
        </p:txBody>
      </p:sp>
      <p:sp>
        <p:nvSpPr>
          <p:cNvPr id="17417" name="Freeform 6"/>
          <p:cNvSpPr>
            <a:spLocks noChangeAspect="1"/>
          </p:cNvSpPr>
          <p:nvPr/>
        </p:nvSpPr>
        <p:spPr bwMode="auto">
          <a:xfrm>
            <a:off x="-14288" y="4718050"/>
            <a:ext cx="3900488" cy="2139950"/>
          </a:xfrm>
          <a:custGeom>
            <a:avLst/>
            <a:gdLst>
              <a:gd name="T0" fmla="*/ 2147483647 w 2537"/>
              <a:gd name="T1" fmla="*/ 2147483647 h 1392"/>
              <a:gd name="T2" fmla="*/ 2147483647 w 2537"/>
              <a:gd name="T3" fmla="*/ 2147483647 h 1392"/>
              <a:gd name="T4" fmla="*/ 2147483647 w 2537"/>
              <a:gd name="T5" fmla="*/ 0 h 1392"/>
              <a:gd name="T6" fmla="*/ 2147483647 w 2537"/>
              <a:gd name="T7" fmla="*/ 0 h 1392"/>
              <a:gd name="T8" fmla="*/ 2147483647 w 2537"/>
              <a:gd name="T9" fmla="*/ 2147483647 h 1392"/>
              <a:gd name="T10" fmla="*/ 2147483647 w 2537"/>
              <a:gd name="T11" fmla="*/ 2147483647 h 1392"/>
              <a:gd name="T12" fmla="*/ 2147483647 w 2537"/>
              <a:gd name="T13" fmla="*/ 2147483647 h 1392"/>
              <a:gd name="T14" fmla="*/ 2147483647 w 2537"/>
              <a:gd name="T15" fmla="*/ 2147483647 h 1392"/>
              <a:gd name="T16" fmla="*/ 2147483647 w 2537"/>
              <a:gd name="T17" fmla="*/ 2147483647 h 1392"/>
              <a:gd name="T18" fmla="*/ 2147483647 w 2537"/>
              <a:gd name="T19" fmla="*/ 2147483647 h 1392"/>
              <a:gd name="T20" fmla="*/ 2147483647 w 2537"/>
              <a:gd name="T21" fmla="*/ 2147483647 h 1392"/>
              <a:gd name="T22" fmla="*/ 2147483647 w 2537"/>
              <a:gd name="T23" fmla="*/ 2147483647 h 1392"/>
              <a:gd name="T24" fmla="*/ 2147483647 w 2537"/>
              <a:gd name="T25" fmla="*/ 2147483647 h 1392"/>
              <a:gd name="T26" fmla="*/ 2147483647 w 2537"/>
              <a:gd name="T27" fmla="*/ 2147483647 h 1392"/>
              <a:gd name="T28" fmla="*/ 2147483647 w 2537"/>
              <a:gd name="T29" fmla="*/ 2147483647 h 1392"/>
              <a:gd name="T30" fmla="*/ 2147483647 w 2537"/>
              <a:gd name="T31" fmla="*/ 2147483647 h 1392"/>
              <a:gd name="T32" fmla="*/ 2147483647 w 2537"/>
              <a:gd name="T33" fmla="*/ 2147483647 h 1392"/>
              <a:gd name="T34" fmla="*/ 2147483647 w 2537"/>
              <a:gd name="T35" fmla="*/ 2147483647 h 1392"/>
              <a:gd name="T36" fmla="*/ 2147483647 w 2537"/>
              <a:gd name="T37" fmla="*/ 2147483647 h 1392"/>
              <a:gd name="T38" fmla="*/ 2147483647 w 2537"/>
              <a:gd name="T39" fmla="*/ 2147483647 h 1392"/>
              <a:gd name="T40" fmla="*/ 0 w 2537"/>
              <a:gd name="T41" fmla="*/ 2147483647 h 1392"/>
              <a:gd name="T42" fmla="*/ 2147483647 w 2537"/>
              <a:gd name="T43" fmla="*/ 2147483647 h 1392"/>
              <a:gd name="T44" fmla="*/ 2147483647 w 2537"/>
              <a:gd name="T45" fmla="*/ 2147483647 h 13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37"/>
              <a:gd name="T70" fmla="*/ 0 h 1392"/>
              <a:gd name="T71" fmla="*/ 2537 w 2537"/>
              <a:gd name="T72" fmla="*/ 1392 h 139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37" h="1392">
                <a:moveTo>
                  <a:pt x="1243" y="162"/>
                </a:moveTo>
                <a:lnTo>
                  <a:pt x="1682" y="89"/>
                </a:lnTo>
                <a:lnTo>
                  <a:pt x="2225" y="0"/>
                </a:lnTo>
                <a:lnTo>
                  <a:pt x="2441" y="0"/>
                </a:lnTo>
                <a:lnTo>
                  <a:pt x="2513" y="94"/>
                </a:lnTo>
                <a:lnTo>
                  <a:pt x="2537" y="225"/>
                </a:lnTo>
                <a:lnTo>
                  <a:pt x="2465" y="319"/>
                </a:lnTo>
                <a:lnTo>
                  <a:pt x="2345" y="357"/>
                </a:lnTo>
                <a:lnTo>
                  <a:pt x="2009" y="338"/>
                </a:lnTo>
                <a:lnTo>
                  <a:pt x="1817" y="357"/>
                </a:lnTo>
                <a:lnTo>
                  <a:pt x="1721" y="563"/>
                </a:lnTo>
                <a:lnTo>
                  <a:pt x="1817" y="769"/>
                </a:lnTo>
                <a:lnTo>
                  <a:pt x="2129" y="844"/>
                </a:lnTo>
                <a:lnTo>
                  <a:pt x="2201" y="976"/>
                </a:lnTo>
                <a:lnTo>
                  <a:pt x="2177" y="1088"/>
                </a:lnTo>
                <a:lnTo>
                  <a:pt x="2057" y="1220"/>
                </a:lnTo>
                <a:lnTo>
                  <a:pt x="1865" y="1295"/>
                </a:lnTo>
                <a:lnTo>
                  <a:pt x="1793" y="1389"/>
                </a:lnTo>
                <a:lnTo>
                  <a:pt x="1265" y="1389"/>
                </a:lnTo>
                <a:lnTo>
                  <a:pt x="9" y="1392"/>
                </a:lnTo>
                <a:lnTo>
                  <a:pt x="0" y="363"/>
                </a:lnTo>
                <a:lnTo>
                  <a:pt x="494" y="162"/>
                </a:lnTo>
                <a:lnTo>
                  <a:pt x="1243" y="162"/>
                </a:lnTo>
                <a:close/>
              </a:path>
            </a:pathLst>
          </a:custGeom>
          <a:solidFill>
            <a:srgbClr val="CCFFCC"/>
          </a:solidFill>
          <a:ln w="9525">
            <a:solidFill>
              <a:schemeClr val="tx1"/>
            </a:solidFill>
            <a:round/>
            <a:headEnd/>
            <a:tailEnd/>
          </a:ln>
        </p:spPr>
        <p:txBody>
          <a:bodyPr/>
          <a:lstStyle/>
          <a:p>
            <a:endParaRPr lang="en-US"/>
          </a:p>
        </p:txBody>
      </p:sp>
      <p:sp>
        <p:nvSpPr>
          <p:cNvPr id="17418" name="Freeform 7"/>
          <p:cNvSpPr>
            <a:spLocks noChangeAspect="1"/>
          </p:cNvSpPr>
          <p:nvPr/>
        </p:nvSpPr>
        <p:spPr bwMode="auto">
          <a:xfrm>
            <a:off x="3505200" y="4572000"/>
            <a:ext cx="5638800" cy="2286000"/>
          </a:xfrm>
          <a:custGeom>
            <a:avLst/>
            <a:gdLst>
              <a:gd name="T0" fmla="*/ 0 w 3728"/>
              <a:gd name="T1" fmla="*/ 2147483647 h 1875"/>
              <a:gd name="T2" fmla="*/ 2147483647 w 3728"/>
              <a:gd name="T3" fmla="*/ 2147483647 h 1875"/>
              <a:gd name="T4" fmla="*/ 2147483647 w 3728"/>
              <a:gd name="T5" fmla="*/ 2147483647 h 1875"/>
              <a:gd name="T6" fmla="*/ 2147483647 w 3728"/>
              <a:gd name="T7" fmla="*/ 2147483647 h 1875"/>
              <a:gd name="T8" fmla="*/ 2147483647 w 3728"/>
              <a:gd name="T9" fmla="*/ 2147483647 h 1875"/>
              <a:gd name="T10" fmla="*/ 2147483647 w 3728"/>
              <a:gd name="T11" fmla="*/ 2147483647 h 1875"/>
              <a:gd name="T12" fmla="*/ 2147483647 w 3728"/>
              <a:gd name="T13" fmla="*/ 2147483647 h 1875"/>
              <a:gd name="T14" fmla="*/ 2147483647 w 3728"/>
              <a:gd name="T15" fmla="*/ 2147483647 h 1875"/>
              <a:gd name="T16" fmla="*/ 2147483647 w 3728"/>
              <a:gd name="T17" fmla="*/ 2147483647 h 1875"/>
              <a:gd name="T18" fmla="*/ 2147483647 w 3728"/>
              <a:gd name="T19" fmla="*/ 2147483647 h 1875"/>
              <a:gd name="T20" fmla="*/ 2147483647 w 3728"/>
              <a:gd name="T21" fmla="*/ 2147483647 h 1875"/>
              <a:gd name="T22" fmla="*/ 2147483647 w 3728"/>
              <a:gd name="T23" fmla="*/ 2147483647 h 1875"/>
              <a:gd name="T24" fmla="*/ 2147483647 w 3728"/>
              <a:gd name="T25" fmla="*/ 2147483647 h 1875"/>
              <a:gd name="T26" fmla="*/ 2147483647 w 3728"/>
              <a:gd name="T27" fmla="*/ 2147483647 h 1875"/>
              <a:gd name="T28" fmla="*/ 2147483647 w 3728"/>
              <a:gd name="T29" fmla="*/ 2147483647 h 1875"/>
              <a:gd name="T30" fmla="*/ 2147483647 w 3728"/>
              <a:gd name="T31" fmla="*/ 2147483647 h 1875"/>
              <a:gd name="T32" fmla="*/ 2147483647 w 3728"/>
              <a:gd name="T33" fmla="*/ 2147483647 h 1875"/>
              <a:gd name="T34" fmla="*/ 2147483647 w 3728"/>
              <a:gd name="T35" fmla="*/ 2147483647 h 1875"/>
              <a:gd name="T36" fmla="*/ 2147483647 w 3728"/>
              <a:gd name="T37" fmla="*/ 2147483647 h 1875"/>
              <a:gd name="T38" fmla="*/ 2147483647 w 3728"/>
              <a:gd name="T39" fmla="*/ 2147483647 h 1875"/>
              <a:gd name="T40" fmla="*/ 2147483647 w 3728"/>
              <a:gd name="T41" fmla="*/ 2147483647 h 1875"/>
              <a:gd name="T42" fmla="*/ 2147483647 w 3728"/>
              <a:gd name="T43" fmla="*/ 2147483647 h 1875"/>
              <a:gd name="T44" fmla="*/ 2147483647 w 3728"/>
              <a:gd name="T45" fmla="*/ 2147483647 h 1875"/>
              <a:gd name="T46" fmla="*/ 2147483647 w 3728"/>
              <a:gd name="T47" fmla="*/ 2147483647 h 1875"/>
              <a:gd name="T48" fmla="*/ 2147483647 w 3728"/>
              <a:gd name="T49" fmla="*/ 0 h 1875"/>
              <a:gd name="T50" fmla="*/ 2147483647 w 3728"/>
              <a:gd name="T51" fmla="*/ 2147483647 h 1875"/>
              <a:gd name="T52" fmla="*/ 2147483647 w 3728"/>
              <a:gd name="T53" fmla="*/ 2147483647 h 1875"/>
              <a:gd name="T54" fmla="*/ 2147483647 w 3728"/>
              <a:gd name="T55" fmla="*/ 2147483647 h 1875"/>
              <a:gd name="T56" fmla="*/ 2147483647 w 3728"/>
              <a:gd name="T57" fmla="*/ 2147483647 h 1875"/>
              <a:gd name="T58" fmla="*/ 2147483647 w 3728"/>
              <a:gd name="T59" fmla="*/ 2147483647 h 1875"/>
              <a:gd name="T60" fmla="*/ 0 w 3728"/>
              <a:gd name="T61" fmla="*/ 2147483647 h 187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728"/>
              <a:gd name="T94" fmla="*/ 0 h 1875"/>
              <a:gd name="T95" fmla="*/ 3728 w 3728"/>
              <a:gd name="T96" fmla="*/ 1875 h 187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728" h="1875">
                <a:moveTo>
                  <a:pt x="0" y="1871"/>
                </a:moveTo>
                <a:lnTo>
                  <a:pt x="188" y="1743"/>
                </a:lnTo>
                <a:lnTo>
                  <a:pt x="324" y="1571"/>
                </a:lnTo>
                <a:lnTo>
                  <a:pt x="332" y="1359"/>
                </a:lnTo>
                <a:lnTo>
                  <a:pt x="416" y="1223"/>
                </a:lnTo>
                <a:lnTo>
                  <a:pt x="608" y="1151"/>
                </a:lnTo>
                <a:lnTo>
                  <a:pt x="776" y="1175"/>
                </a:lnTo>
                <a:lnTo>
                  <a:pt x="1040" y="1439"/>
                </a:lnTo>
                <a:lnTo>
                  <a:pt x="1319" y="1547"/>
                </a:lnTo>
                <a:lnTo>
                  <a:pt x="1503" y="1559"/>
                </a:lnTo>
                <a:lnTo>
                  <a:pt x="1615" y="1519"/>
                </a:lnTo>
                <a:lnTo>
                  <a:pt x="1639" y="1407"/>
                </a:lnTo>
                <a:lnTo>
                  <a:pt x="1675" y="1267"/>
                </a:lnTo>
                <a:lnTo>
                  <a:pt x="1739" y="995"/>
                </a:lnTo>
                <a:lnTo>
                  <a:pt x="1631" y="804"/>
                </a:lnTo>
                <a:lnTo>
                  <a:pt x="1431" y="748"/>
                </a:lnTo>
                <a:lnTo>
                  <a:pt x="1147" y="792"/>
                </a:lnTo>
                <a:lnTo>
                  <a:pt x="824" y="632"/>
                </a:lnTo>
                <a:lnTo>
                  <a:pt x="800" y="352"/>
                </a:lnTo>
                <a:lnTo>
                  <a:pt x="924" y="172"/>
                </a:lnTo>
                <a:lnTo>
                  <a:pt x="1016" y="48"/>
                </a:lnTo>
                <a:lnTo>
                  <a:pt x="1423" y="24"/>
                </a:lnTo>
                <a:lnTo>
                  <a:pt x="1687" y="48"/>
                </a:lnTo>
                <a:lnTo>
                  <a:pt x="2047" y="24"/>
                </a:lnTo>
                <a:lnTo>
                  <a:pt x="2095" y="0"/>
                </a:lnTo>
                <a:lnTo>
                  <a:pt x="2631" y="100"/>
                </a:lnTo>
                <a:lnTo>
                  <a:pt x="3404" y="392"/>
                </a:lnTo>
                <a:lnTo>
                  <a:pt x="3728" y="534"/>
                </a:lnTo>
                <a:lnTo>
                  <a:pt x="3728" y="1875"/>
                </a:lnTo>
                <a:lnTo>
                  <a:pt x="2095" y="1871"/>
                </a:lnTo>
                <a:lnTo>
                  <a:pt x="0" y="1871"/>
                </a:lnTo>
                <a:close/>
              </a:path>
            </a:pathLst>
          </a:custGeom>
          <a:solidFill>
            <a:srgbClr val="CCFFCC"/>
          </a:solidFill>
          <a:ln w="9525">
            <a:solidFill>
              <a:schemeClr val="tx1"/>
            </a:solidFill>
            <a:round/>
            <a:headEnd/>
            <a:tailEnd/>
          </a:ln>
        </p:spPr>
        <p:txBody>
          <a:bodyPr/>
          <a:lstStyle/>
          <a:p>
            <a:endParaRPr lang="en-US"/>
          </a:p>
        </p:txBody>
      </p:sp>
      <p:sp>
        <p:nvSpPr>
          <p:cNvPr id="17419" name="Rectangle 8"/>
          <p:cNvSpPr>
            <a:spLocks noChangeAspect="1" noChangeArrowheads="1"/>
          </p:cNvSpPr>
          <p:nvPr/>
        </p:nvSpPr>
        <p:spPr bwMode="auto">
          <a:xfrm rot="-1096992">
            <a:off x="2724150" y="6326188"/>
            <a:ext cx="266700" cy="379412"/>
          </a:xfrm>
          <a:prstGeom prst="rect">
            <a:avLst/>
          </a:prstGeom>
          <a:solidFill>
            <a:srgbClr val="CB9B61"/>
          </a:solidFill>
          <a:ln w="9525">
            <a:solidFill>
              <a:schemeClr val="tx1"/>
            </a:solidFill>
            <a:miter lim="800000"/>
            <a:headEnd/>
            <a:tailEnd/>
          </a:ln>
        </p:spPr>
        <p:txBody>
          <a:bodyPr wrap="none" anchor="ctr"/>
          <a:lstStyle/>
          <a:p>
            <a:endParaRPr lang="en-US"/>
          </a:p>
        </p:txBody>
      </p:sp>
      <p:grpSp>
        <p:nvGrpSpPr>
          <p:cNvPr id="17420" name="Group 9"/>
          <p:cNvGrpSpPr>
            <a:grpSpLocks noChangeAspect="1"/>
          </p:cNvGrpSpPr>
          <p:nvPr/>
        </p:nvGrpSpPr>
        <p:grpSpPr bwMode="auto">
          <a:xfrm rot="6000000">
            <a:off x="5780088" y="5743575"/>
            <a:ext cx="420688" cy="211137"/>
            <a:chOff x="3120" y="2160"/>
            <a:chExt cx="384" cy="192"/>
          </a:xfrm>
        </p:grpSpPr>
        <p:sp>
          <p:nvSpPr>
            <p:cNvPr id="17502" name="Rectangle 10"/>
            <p:cNvSpPr>
              <a:spLocks noChangeAspect="1" noChangeArrowheads="1"/>
            </p:cNvSpPr>
            <p:nvPr/>
          </p:nvSpPr>
          <p:spPr bwMode="auto">
            <a:xfrm>
              <a:off x="3120" y="2256"/>
              <a:ext cx="384" cy="96"/>
            </a:xfrm>
            <a:prstGeom prst="rect">
              <a:avLst/>
            </a:prstGeom>
            <a:solidFill>
              <a:srgbClr val="CB9B61"/>
            </a:solidFill>
            <a:ln w="9525">
              <a:solidFill>
                <a:schemeClr val="tx1"/>
              </a:solidFill>
              <a:miter lim="800000"/>
              <a:headEnd/>
              <a:tailEnd/>
            </a:ln>
          </p:spPr>
          <p:txBody>
            <a:bodyPr wrap="none" anchor="ctr"/>
            <a:lstStyle/>
            <a:p>
              <a:endParaRPr lang="en-US"/>
            </a:p>
          </p:txBody>
        </p:sp>
        <p:sp>
          <p:nvSpPr>
            <p:cNvPr id="17503" name="Rectangle 11"/>
            <p:cNvSpPr>
              <a:spLocks noChangeAspect="1" noChangeArrowheads="1"/>
            </p:cNvSpPr>
            <p:nvPr/>
          </p:nvSpPr>
          <p:spPr bwMode="auto">
            <a:xfrm>
              <a:off x="3264" y="2160"/>
              <a:ext cx="96" cy="96"/>
            </a:xfrm>
            <a:prstGeom prst="rect">
              <a:avLst/>
            </a:prstGeom>
            <a:solidFill>
              <a:srgbClr val="CB9B61"/>
            </a:solidFill>
            <a:ln w="9525">
              <a:solidFill>
                <a:schemeClr val="tx1"/>
              </a:solidFill>
              <a:miter lim="800000"/>
              <a:headEnd/>
              <a:tailEnd/>
            </a:ln>
          </p:spPr>
          <p:txBody>
            <a:bodyPr wrap="none" anchor="ctr"/>
            <a:lstStyle/>
            <a:p>
              <a:endParaRPr lang="en-US"/>
            </a:p>
          </p:txBody>
        </p:sp>
      </p:grpSp>
      <p:sp>
        <p:nvSpPr>
          <p:cNvPr id="17421" name="Freeform 12"/>
          <p:cNvSpPr>
            <a:spLocks noChangeAspect="1"/>
          </p:cNvSpPr>
          <p:nvPr/>
        </p:nvSpPr>
        <p:spPr bwMode="auto">
          <a:xfrm>
            <a:off x="3352800" y="6172200"/>
            <a:ext cx="685800" cy="228600"/>
          </a:xfrm>
          <a:custGeom>
            <a:avLst/>
            <a:gdLst>
              <a:gd name="T0" fmla="*/ 0 w 576"/>
              <a:gd name="T1" fmla="*/ 2147483647 h 192"/>
              <a:gd name="T2" fmla="*/ 0 w 576"/>
              <a:gd name="T3" fmla="*/ 0 h 192"/>
              <a:gd name="T4" fmla="*/ 2147483647 w 576"/>
              <a:gd name="T5" fmla="*/ 0 h 192"/>
              <a:gd name="T6" fmla="*/ 2147483647 w 576"/>
              <a:gd name="T7" fmla="*/ 2147483647 h 192"/>
              <a:gd name="T8" fmla="*/ 2147483647 w 576"/>
              <a:gd name="T9" fmla="*/ 2147483647 h 192"/>
              <a:gd name="T10" fmla="*/ 2147483647 w 576"/>
              <a:gd name="T11" fmla="*/ 2147483647 h 192"/>
              <a:gd name="T12" fmla="*/ 2147483647 w 576"/>
              <a:gd name="T13" fmla="*/ 2147483647 h 192"/>
              <a:gd name="T14" fmla="*/ 2147483647 w 576"/>
              <a:gd name="T15" fmla="*/ 2147483647 h 192"/>
              <a:gd name="T16" fmla="*/ 2147483647 w 576"/>
              <a:gd name="T17" fmla="*/ 2147483647 h 192"/>
              <a:gd name="T18" fmla="*/ 2147483647 w 576"/>
              <a:gd name="T19" fmla="*/ 2147483647 h 192"/>
              <a:gd name="T20" fmla="*/ 2147483647 w 576"/>
              <a:gd name="T21" fmla="*/ 2147483647 h 192"/>
              <a:gd name="T22" fmla="*/ 0 w 576"/>
              <a:gd name="T23" fmla="*/ 2147483647 h 192"/>
              <a:gd name="T24" fmla="*/ 0 w 576"/>
              <a:gd name="T25" fmla="*/ 2147483647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6"/>
              <a:gd name="T40" fmla="*/ 0 h 192"/>
              <a:gd name="T41" fmla="*/ 576 w 576"/>
              <a:gd name="T42" fmla="*/ 192 h 1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6" h="192">
                <a:moveTo>
                  <a:pt x="0" y="96"/>
                </a:moveTo>
                <a:lnTo>
                  <a:pt x="0" y="0"/>
                </a:lnTo>
                <a:lnTo>
                  <a:pt x="576" y="0"/>
                </a:lnTo>
                <a:lnTo>
                  <a:pt x="576" y="144"/>
                </a:lnTo>
                <a:lnTo>
                  <a:pt x="576" y="192"/>
                </a:lnTo>
                <a:lnTo>
                  <a:pt x="528" y="192"/>
                </a:lnTo>
                <a:lnTo>
                  <a:pt x="480" y="96"/>
                </a:lnTo>
                <a:lnTo>
                  <a:pt x="384" y="48"/>
                </a:lnTo>
                <a:lnTo>
                  <a:pt x="192" y="48"/>
                </a:lnTo>
                <a:lnTo>
                  <a:pt x="96" y="96"/>
                </a:lnTo>
                <a:lnTo>
                  <a:pt x="48" y="192"/>
                </a:lnTo>
                <a:lnTo>
                  <a:pt x="0" y="192"/>
                </a:lnTo>
                <a:lnTo>
                  <a:pt x="0" y="96"/>
                </a:lnTo>
                <a:close/>
              </a:path>
            </a:pathLst>
          </a:custGeom>
          <a:solidFill>
            <a:srgbClr val="969696"/>
          </a:solidFill>
          <a:ln w="9525">
            <a:solidFill>
              <a:schemeClr val="tx1"/>
            </a:solidFill>
            <a:round/>
            <a:headEnd/>
            <a:tailEnd/>
          </a:ln>
        </p:spPr>
        <p:txBody>
          <a:bodyPr/>
          <a:lstStyle/>
          <a:p>
            <a:endParaRPr lang="en-US"/>
          </a:p>
        </p:txBody>
      </p:sp>
      <p:grpSp>
        <p:nvGrpSpPr>
          <p:cNvPr id="17422" name="Group 13"/>
          <p:cNvGrpSpPr>
            <a:grpSpLocks noChangeAspect="1"/>
          </p:cNvGrpSpPr>
          <p:nvPr/>
        </p:nvGrpSpPr>
        <p:grpSpPr bwMode="auto">
          <a:xfrm rot="1493704">
            <a:off x="4913313" y="6149975"/>
            <a:ext cx="495300" cy="190500"/>
            <a:chOff x="3696" y="3072"/>
            <a:chExt cx="624" cy="240"/>
          </a:xfrm>
        </p:grpSpPr>
        <p:sp>
          <p:nvSpPr>
            <p:cNvPr id="17500" name="Rectangle 14"/>
            <p:cNvSpPr>
              <a:spLocks noChangeAspect="1" noChangeArrowheads="1"/>
            </p:cNvSpPr>
            <p:nvPr/>
          </p:nvSpPr>
          <p:spPr bwMode="auto">
            <a:xfrm>
              <a:off x="3696" y="3072"/>
              <a:ext cx="624" cy="96"/>
            </a:xfrm>
            <a:prstGeom prst="rect">
              <a:avLst/>
            </a:prstGeom>
            <a:solidFill>
              <a:srgbClr val="CB9B61"/>
            </a:solidFill>
            <a:ln w="9525">
              <a:solidFill>
                <a:schemeClr val="tx1"/>
              </a:solidFill>
              <a:miter lim="800000"/>
              <a:headEnd/>
              <a:tailEnd/>
            </a:ln>
          </p:spPr>
          <p:txBody>
            <a:bodyPr wrap="none" anchor="ctr"/>
            <a:lstStyle/>
            <a:p>
              <a:endParaRPr lang="en-US"/>
            </a:p>
          </p:txBody>
        </p:sp>
        <p:sp>
          <p:nvSpPr>
            <p:cNvPr id="17501" name="Rectangle 15"/>
            <p:cNvSpPr>
              <a:spLocks noChangeAspect="1" noChangeArrowheads="1"/>
            </p:cNvSpPr>
            <p:nvPr/>
          </p:nvSpPr>
          <p:spPr bwMode="auto">
            <a:xfrm>
              <a:off x="3936" y="3168"/>
              <a:ext cx="96" cy="144"/>
            </a:xfrm>
            <a:prstGeom prst="rect">
              <a:avLst/>
            </a:prstGeom>
            <a:solidFill>
              <a:srgbClr val="CB9B61"/>
            </a:solidFill>
            <a:ln w="9525">
              <a:solidFill>
                <a:schemeClr val="tx1"/>
              </a:solidFill>
              <a:miter lim="800000"/>
              <a:headEnd/>
              <a:tailEnd/>
            </a:ln>
          </p:spPr>
          <p:txBody>
            <a:bodyPr wrap="none" anchor="ctr"/>
            <a:lstStyle/>
            <a:p>
              <a:endParaRPr lang="en-US"/>
            </a:p>
          </p:txBody>
        </p:sp>
      </p:grpSp>
      <p:grpSp>
        <p:nvGrpSpPr>
          <p:cNvPr id="17423" name="Group 16"/>
          <p:cNvGrpSpPr>
            <a:grpSpLocks noChangeAspect="1"/>
          </p:cNvGrpSpPr>
          <p:nvPr/>
        </p:nvGrpSpPr>
        <p:grpSpPr bwMode="auto">
          <a:xfrm>
            <a:off x="4572000" y="6318250"/>
            <a:ext cx="533400" cy="387350"/>
            <a:chOff x="3168" y="3432"/>
            <a:chExt cx="530" cy="384"/>
          </a:xfrm>
        </p:grpSpPr>
        <p:grpSp>
          <p:nvGrpSpPr>
            <p:cNvPr id="17487" name="Group 17"/>
            <p:cNvGrpSpPr>
              <a:grpSpLocks noChangeAspect="1"/>
            </p:cNvGrpSpPr>
            <p:nvPr/>
          </p:nvGrpSpPr>
          <p:grpSpPr bwMode="auto">
            <a:xfrm>
              <a:off x="3456" y="3504"/>
              <a:ext cx="242" cy="216"/>
              <a:chOff x="3168" y="3432"/>
              <a:chExt cx="242" cy="216"/>
            </a:xfrm>
          </p:grpSpPr>
          <p:sp>
            <p:nvSpPr>
              <p:cNvPr id="17497" name="Oval 18"/>
              <p:cNvSpPr>
                <a:spLocks noChangeAspect="1" noChangeArrowheads="1"/>
              </p:cNvSpPr>
              <p:nvPr/>
            </p:nvSpPr>
            <p:spPr bwMode="auto">
              <a:xfrm>
                <a:off x="3170" y="3432"/>
                <a:ext cx="240" cy="48"/>
              </a:xfrm>
              <a:prstGeom prst="ellipse">
                <a:avLst/>
              </a:prstGeom>
              <a:solidFill>
                <a:srgbClr val="333333"/>
              </a:solidFill>
              <a:ln w="9525">
                <a:solidFill>
                  <a:srgbClr val="000000"/>
                </a:solidFill>
                <a:round/>
                <a:headEnd/>
                <a:tailEnd/>
              </a:ln>
            </p:spPr>
            <p:txBody>
              <a:bodyPr wrap="none" anchor="ctr"/>
              <a:lstStyle/>
              <a:p>
                <a:endParaRPr lang="en-US"/>
              </a:p>
            </p:txBody>
          </p:sp>
          <p:sp>
            <p:nvSpPr>
              <p:cNvPr id="17498" name="Line 19"/>
              <p:cNvSpPr>
                <a:spLocks noChangeAspect="1" noChangeShapeType="1"/>
              </p:cNvSpPr>
              <p:nvPr/>
            </p:nvSpPr>
            <p:spPr bwMode="auto">
              <a:xfrm>
                <a:off x="3168" y="3456"/>
                <a:ext cx="0" cy="192"/>
              </a:xfrm>
              <a:prstGeom prst="line">
                <a:avLst/>
              </a:prstGeom>
              <a:noFill/>
              <a:ln w="9525">
                <a:solidFill>
                  <a:srgbClr val="000000"/>
                </a:solidFill>
                <a:round/>
                <a:headEnd/>
                <a:tailEnd/>
              </a:ln>
            </p:spPr>
            <p:txBody>
              <a:bodyPr/>
              <a:lstStyle/>
              <a:p>
                <a:endParaRPr lang="en-US"/>
              </a:p>
            </p:txBody>
          </p:sp>
          <p:sp>
            <p:nvSpPr>
              <p:cNvPr id="17499" name="Line 20"/>
              <p:cNvSpPr>
                <a:spLocks noChangeAspect="1" noChangeShapeType="1"/>
              </p:cNvSpPr>
              <p:nvPr/>
            </p:nvSpPr>
            <p:spPr bwMode="auto">
              <a:xfrm>
                <a:off x="3408" y="3456"/>
                <a:ext cx="0" cy="192"/>
              </a:xfrm>
              <a:prstGeom prst="line">
                <a:avLst/>
              </a:prstGeom>
              <a:noFill/>
              <a:ln w="9525">
                <a:solidFill>
                  <a:srgbClr val="000000"/>
                </a:solidFill>
                <a:round/>
                <a:headEnd/>
                <a:tailEnd/>
              </a:ln>
            </p:spPr>
            <p:txBody>
              <a:bodyPr/>
              <a:lstStyle/>
              <a:p>
                <a:endParaRPr lang="en-US"/>
              </a:p>
            </p:txBody>
          </p:sp>
        </p:grpSp>
        <p:grpSp>
          <p:nvGrpSpPr>
            <p:cNvPr id="17488" name="Group 21"/>
            <p:cNvGrpSpPr>
              <a:grpSpLocks noChangeAspect="1"/>
            </p:cNvGrpSpPr>
            <p:nvPr/>
          </p:nvGrpSpPr>
          <p:grpSpPr bwMode="auto">
            <a:xfrm>
              <a:off x="3168" y="3432"/>
              <a:ext cx="242" cy="216"/>
              <a:chOff x="3168" y="3432"/>
              <a:chExt cx="242" cy="216"/>
            </a:xfrm>
          </p:grpSpPr>
          <p:sp>
            <p:nvSpPr>
              <p:cNvPr id="17494" name="Oval 22"/>
              <p:cNvSpPr>
                <a:spLocks noChangeAspect="1" noChangeArrowheads="1"/>
              </p:cNvSpPr>
              <p:nvPr/>
            </p:nvSpPr>
            <p:spPr bwMode="auto">
              <a:xfrm>
                <a:off x="3170" y="3432"/>
                <a:ext cx="240" cy="48"/>
              </a:xfrm>
              <a:prstGeom prst="ellipse">
                <a:avLst/>
              </a:prstGeom>
              <a:solidFill>
                <a:srgbClr val="333333"/>
              </a:solidFill>
              <a:ln w="9525">
                <a:solidFill>
                  <a:srgbClr val="000000"/>
                </a:solidFill>
                <a:round/>
                <a:headEnd/>
                <a:tailEnd/>
              </a:ln>
            </p:spPr>
            <p:txBody>
              <a:bodyPr wrap="none" anchor="ctr"/>
              <a:lstStyle/>
              <a:p>
                <a:endParaRPr lang="en-US"/>
              </a:p>
            </p:txBody>
          </p:sp>
          <p:sp>
            <p:nvSpPr>
              <p:cNvPr id="17495" name="Line 23"/>
              <p:cNvSpPr>
                <a:spLocks noChangeAspect="1" noChangeShapeType="1"/>
              </p:cNvSpPr>
              <p:nvPr/>
            </p:nvSpPr>
            <p:spPr bwMode="auto">
              <a:xfrm>
                <a:off x="3168" y="3456"/>
                <a:ext cx="0" cy="192"/>
              </a:xfrm>
              <a:prstGeom prst="line">
                <a:avLst/>
              </a:prstGeom>
              <a:noFill/>
              <a:ln w="9525">
                <a:solidFill>
                  <a:srgbClr val="000000"/>
                </a:solidFill>
                <a:round/>
                <a:headEnd/>
                <a:tailEnd/>
              </a:ln>
            </p:spPr>
            <p:txBody>
              <a:bodyPr/>
              <a:lstStyle/>
              <a:p>
                <a:endParaRPr lang="en-US"/>
              </a:p>
            </p:txBody>
          </p:sp>
          <p:sp>
            <p:nvSpPr>
              <p:cNvPr id="17496" name="Line 24"/>
              <p:cNvSpPr>
                <a:spLocks noChangeAspect="1" noChangeShapeType="1"/>
              </p:cNvSpPr>
              <p:nvPr/>
            </p:nvSpPr>
            <p:spPr bwMode="auto">
              <a:xfrm>
                <a:off x="3408" y="3456"/>
                <a:ext cx="0" cy="192"/>
              </a:xfrm>
              <a:prstGeom prst="line">
                <a:avLst/>
              </a:prstGeom>
              <a:noFill/>
              <a:ln w="9525">
                <a:solidFill>
                  <a:srgbClr val="000000"/>
                </a:solidFill>
                <a:round/>
                <a:headEnd/>
                <a:tailEnd/>
              </a:ln>
            </p:spPr>
            <p:txBody>
              <a:bodyPr/>
              <a:lstStyle/>
              <a:p>
                <a:endParaRPr lang="en-US"/>
              </a:p>
            </p:txBody>
          </p:sp>
        </p:grpSp>
        <p:grpSp>
          <p:nvGrpSpPr>
            <p:cNvPr id="17489" name="Group 25"/>
            <p:cNvGrpSpPr>
              <a:grpSpLocks noChangeAspect="1"/>
            </p:cNvGrpSpPr>
            <p:nvPr/>
          </p:nvGrpSpPr>
          <p:grpSpPr bwMode="auto">
            <a:xfrm>
              <a:off x="3312" y="3600"/>
              <a:ext cx="242" cy="216"/>
              <a:chOff x="3168" y="3432"/>
              <a:chExt cx="242" cy="216"/>
            </a:xfrm>
          </p:grpSpPr>
          <p:sp>
            <p:nvSpPr>
              <p:cNvPr id="17491" name="Oval 26"/>
              <p:cNvSpPr>
                <a:spLocks noChangeAspect="1" noChangeArrowheads="1"/>
              </p:cNvSpPr>
              <p:nvPr/>
            </p:nvSpPr>
            <p:spPr bwMode="auto">
              <a:xfrm>
                <a:off x="3170" y="3432"/>
                <a:ext cx="240" cy="48"/>
              </a:xfrm>
              <a:prstGeom prst="ellipse">
                <a:avLst/>
              </a:prstGeom>
              <a:solidFill>
                <a:srgbClr val="333333"/>
              </a:solidFill>
              <a:ln w="9525">
                <a:solidFill>
                  <a:srgbClr val="000000"/>
                </a:solidFill>
                <a:round/>
                <a:headEnd/>
                <a:tailEnd/>
              </a:ln>
            </p:spPr>
            <p:txBody>
              <a:bodyPr wrap="none" anchor="ctr"/>
              <a:lstStyle/>
              <a:p>
                <a:endParaRPr lang="en-US"/>
              </a:p>
            </p:txBody>
          </p:sp>
          <p:sp>
            <p:nvSpPr>
              <p:cNvPr id="17492" name="Line 27"/>
              <p:cNvSpPr>
                <a:spLocks noChangeAspect="1" noChangeShapeType="1"/>
              </p:cNvSpPr>
              <p:nvPr/>
            </p:nvSpPr>
            <p:spPr bwMode="auto">
              <a:xfrm>
                <a:off x="3168" y="3456"/>
                <a:ext cx="0" cy="192"/>
              </a:xfrm>
              <a:prstGeom prst="line">
                <a:avLst/>
              </a:prstGeom>
              <a:noFill/>
              <a:ln w="9525">
                <a:solidFill>
                  <a:srgbClr val="000000"/>
                </a:solidFill>
                <a:round/>
                <a:headEnd/>
                <a:tailEnd/>
              </a:ln>
            </p:spPr>
            <p:txBody>
              <a:bodyPr/>
              <a:lstStyle/>
              <a:p>
                <a:endParaRPr lang="en-US"/>
              </a:p>
            </p:txBody>
          </p:sp>
          <p:sp>
            <p:nvSpPr>
              <p:cNvPr id="17493" name="Line 28"/>
              <p:cNvSpPr>
                <a:spLocks noChangeAspect="1" noChangeShapeType="1"/>
              </p:cNvSpPr>
              <p:nvPr/>
            </p:nvSpPr>
            <p:spPr bwMode="auto">
              <a:xfrm>
                <a:off x="3408" y="3456"/>
                <a:ext cx="0" cy="192"/>
              </a:xfrm>
              <a:prstGeom prst="line">
                <a:avLst/>
              </a:prstGeom>
              <a:noFill/>
              <a:ln w="9525">
                <a:solidFill>
                  <a:srgbClr val="000000"/>
                </a:solidFill>
                <a:round/>
                <a:headEnd/>
                <a:tailEnd/>
              </a:ln>
            </p:spPr>
            <p:txBody>
              <a:bodyPr/>
              <a:lstStyle/>
              <a:p>
                <a:endParaRPr lang="en-US"/>
              </a:p>
            </p:txBody>
          </p:sp>
        </p:grpSp>
        <p:sp>
          <p:nvSpPr>
            <p:cNvPr id="17490" name="Rectangle 29"/>
            <p:cNvSpPr>
              <a:spLocks noChangeAspect="1" noChangeArrowheads="1"/>
            </p:cNvSpPr>
            <p:nvPr/>
          </p:nvSpPr>
          <p:spPr bwMode="auto">
            <a:xfrm>
              <a:off x="3408" y="3656"/>
              <a:ext cx="96" cy="96"/>
            </a:xfrm>
            <a:prstGeom prst="rect">
              <a:avLst/>
            </a:prstGeom>
            <a:solidFill>
              <a:srgbClr val="333333"/>
            </a:solidFill>
            <a:ln w="9525">
              <a:solidFill>
                <a:srgbClr val="000000"/>
              </a:solidFill>
              <a:miter lim="800000"/>
              <a:headEnd/>
              <a:tailEnd/>
            </a:ln>
          </p:spPr>
          <p:txBody>
            <a:bodyPr wrap="none" anchor="ctr"/>
            <a:lstStyle/>
            <a:p>
              <a:endParaRPr lang="en-US"/>
            </a:p>
          </p:txBody>
        </p:sp>
      </p:grpSp>
      <p:sp>
        <p:nvSpPr>
          <p:cNvPr id="17424" name="Freeform 30"/>
          <p:cNvSpPr>
            <a:spLocks/>
          </p:cNvSpPr>
          <p:nvPr/>
        </p:nvSpPr>
        <p:spPr bwMode="auto">
          <a:xfrm>
            <a:off x="0" y="4114800"/>
            <a:ext cx="9156700" cy="685800"/>
          </a:xfrm>
          <a:custGeom>
            <a:avLst/>
            <a:gdLst>
              <a:gd name="T0" fmla="*/ 0 w 5768"/>
              <a:gd name="T1" fmla="*/ 2147483647 h 588"/>
              <a:gd name="T2" fmla="*/ 2147483647 w 5768"/>
              <a:gd name="T3" fmla="*/ 2147483647 h 588"/>
              <a:gd name="T4" fmla="*/ 2147483647 w 5768"/>
              <a:gd name="T5" fmla="*/ 2147483647 h 588"/>
              <a:gd name="T6" fmla="*/ 2147483647 w 5768"/>
              <a:gd name="T7" fmla="*/ 2147483647 h 588"/>
              <a:gd name="T8" fmla="*/ 2147483647 w 5768"/>
              <a:gd name="T9" fmla="*/ 2147483647 h 588"/>
              <a:gd name="T10" fmla="*/ 2147483647 w 5768"/>
              <a:gd name="T11" fmla="*/ 2147483647 h 588"/>
              <a:gd name="T12" fmla="*/ 2147483647 w 5768"/>
              <a:gd name="T13" fmla="*/ 2147483647 h 588"/>
              <a:gd name="T14" fmla="*/ 2147483647 w 5768"/>
              <a:gd name="T15" fmla="*/ 2147483647 h 588"/>
              <a:gd name="T16" fmla="*/ 0 60000 65536"/>
              <a:gd name="T17" fmla="*/ 0 60000 65536"/>
              <a:gd name="T18" fmla="*/ 0 60000 65536"/>
              <a:gd name="T19" fmla="*/ 0 60000 65536"/>
              <a:gd name="T20" fmla="*/ 0 60000 65536"/>
              <a:gd name="T21" fmla="*/ 0 60000 65536"/>
              <a:gd name="T22" fmla="*/ 0 60000 65536"/>
              <a:gd name="T23" fmla="*/ 0 60000 65536"/>
              <a:gd name="T24" fmla="*/ 0 w 5768"/>
              <a:gd name="T25" fmla="*/ 0 h 588"/>
              <a:gd name="T26" fmla="*/ 5768 w 5768"/>
              <a:gd name="T27" fmla="*/ 588 h 5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8" h="588">
                <a:moveTo>
                  <a:pt x="0" y="140"/>
                </a:moveTo>
                <a:cubicBezTo>
                  <a:pt x="127" y="132"/>
                  <a:pt x="516" y="105"/>
                  <a:pt x="765" y="84"/>
                </a:cubicBezTo>
                <a:cubicBezTo>
                  <a:pt x="1014" y="63"/>
                  <a:pt x="1238" y="24"/>
                  <a:pt x="1496" y="12"/>
                </a:cubicBezTo>
                <a:cubicBezTo>
                  <a:pt x="1754" y="0"/>
                  <a:pt x="2088" y="12"/>
                  <a:pt x="2312" y="12"/>
                </a:cubicBezTo>
                <a:cubicBezTo>
                  <a:pt x="2536" y="12"/>
                  <a:pt x="2552" y="4"/>
                  <a:pt x="2840" y="12"/>
                </a:cubicBezTo>
                <a:cubicBezTo>
                  <a:pt x="3128" y="20"/>
                  <a:pt x="3648" y="4"/>
                  <a:pt x="4040" y="60"/>
                </a:cubicBezTo>
                <a:cubicBezTo>
                  <a:pt x="4432" y="116"/>
                  <a:pt x="4904" y="260"/>
                  <a:pt x="5192" y="348"/>
                </a:cubicBezTo>
                <a:cubicBezTo>
                  <a:pt x="5480" y="436"/>
                  <a:pt x="5624" y="512"/>
                  <a:pt x="5768" y="588"/>
                </a:cubicBezTo>
              </a:path>
            </a:pathLst>
          </a:custGeom>
          <a:noFill/>
          <a:ln w="28575" cap="rnd">
            <a:solidFill>
              <a:schemeClr val="tx1"/>
            </a:solidFill>
            <a:prstDash val="sysDot"/>
            <a:round/>
            <a:headEnd type="none" w="sm" len="sm"/>
            <a:tailEnd type="none" w="sm" len="sm"/>
          </a:ln>
        </p:spPr>
        <p:txBody>
          <a:bodyPr/>
          <a:lstStyle/>
          <a:p>
            <a:endParaRPr lang="en-US"/>
          </a:p>
        </p:txBody>
      </p:sp>
      <p:sp>
        <p:nvSpPr>
          <p:cNvPr id="17425" name="Text Box 31"/>
          <p:cNvSpPr txBox="1">
            <a:spLocks noChangeArrowheads="1"/>
          </p:cNvSpPr>
          <p:nvPr/>
        </p:nvSpPr>
        <p:spPr bwMode="auto">
          <a:xfrm>
            <a:off x="0" y="4419600"/>
            <a:ext cx="1981200" cy="304800"/>
          </a:xfrm>
          <a:prstGeom prst="rect">
            <a:avLst/>
          </a:prstGeom>
          <a:noFill/>
          <a:ln w="9525">
            <a:noFill/>
            <a:miter lim="800000"/>
            <a:headEnd/>
            <a:tailEnd/>
          </a:ln>
        </p:spPr>
        <p:txBody>
          <a:bodyPr>
            <a:spAutoFit/>
          </a:bodyPr>
          <a:lstStyle/>
          <a:p>
            <a:r>
              <a:rPr lang="zh-CN" altLang="en-US" sz="1400" b="1" dirty="0" smtClean="0">
                <a:latin typeface="Times New Roman" pitchFamily="18" charset="0"/>
              </a:rPr>
              <a:t>领海</a:t>
            </a:r>
            <a:endParaRPr lang="en-US" sz="1400" b="1" dirty="0">
              <a:latin typeface="Times New Roman" pitchFamily="18" charset="0"/>
            </a:endParaRPr>
          </a:p>
        </p:txBody>
      </p:sp>
      <p:sp>
        <p:nvSpPr>
          <p:cNvPr id="17426" name="Text Box 32"/>
          <p:cNvSpPr txBox="1">
            <a:spLocks noChangeArrowheads="1"/>
          </p:cNvSpPr>
          <p:nvPr/>
        </p:nvSpPr>
        <p:spPr bwMode="auto">
          <a:xfrm>
            <a:off x="0" y="3048000"/>
            <a:ext cx="2286000" cy="274638"/>
          </a:xfrm>
          <a:prstGeom prst="rect">
            <a:avLst/>
          </a:prstGeom>
          <a:noFill/>
          <a:ln w="9525">
            <a:noFill/>
            <a:miter lim="800000"/>
            <a:headEnd/>
            <a:tailEnd/>
          </a:ln>
        </p:spPr>
        <p:txBody>
          <a:bodyPr>
            <a:spAutoFit/>
          </a:bodyPr>
          <a:lstStyle/>
          <a:p>
            <a:r>
              <a:rPr lang="zh-CN" altLang="en-US" sz="1200" b="1" dirty="0" smtClean="0">
                <a:latin typeface="Times New Roman" pitchFamily="18" charset="0"/>
              </a:rPr>
              <a:t>专属经济区</a:t>
            </a:r>
            <a:endParaRPr lang="en-US" sz="1200" b="1" dirty="0">
              <a:latin typeface="Times New Roman" pitchFamily="18" charset="0"/>
            </a:endParaRPr>
          </a:p>
        </p:txBody>
      </p:sp>
      <p:sp>
        <p:nvSpPr>
          <p:cNvPr id="17427" name="Text Box 33"/>
          <p:cNvSpPr txBox="1">
            <a:spLocks noChangeArrowheads="1"/>
          </p:cNvSpPr>
          <p:nvPr/>
        </p:nvSpPr>
        <p:spPr bwMode="auto">
          <a:xfrm>
            <a:off x="0" y="1828800"/>
            <a:ext cx="2057400" cy="304800"/>
          </a:xfrm>
          <a:prstGeom prst="rect">
            <a:avLst/>
          </a:prstGeom>
          <a:noFill/>
          <a:ln w="9525">
            <a:noFill/>
            <a:miter lim="800000"/>
            <a:headEnd/>
            <a:tailEnd/>
          </a:ln>
        </p:spPr>
        <p:txBody>
          <a:bodyPr>
            <a:spAutoFit/>
          </a:bodyPr>
          <a:lstStyle/>
          <a:p>
            <a:r>
              <a:rPr lang="zh-CN" altLang="en-US" sz="1400" b="1" dirty="0" smtClean="0">
                <a:latin typeface="Times New Roman" pitchFamily="18" charset="0"/>
              </a:rPr>
              <a:t>公海</a:t>
            </a:r>
            <a:endParaRPr lang="en-US" sz="1400" b="1" dirty="0">
              <a:latin typeface="Times New Roman" pitchFamily="18" charset="0"/>
            </a:endParaRPr>
          </a:p>
        </p:txBody>
      </p:sp>
      <p:sp>
        <p:nvSpPr>
          <p:cNvPr id="17428" name="Rectangle 34"/>
          <p:cNvSpPr>
            <a:spLocks noChangeAspect="1" noChangeArrowheads="1"/>
          </p:cNvSpPr>
          <p:nvPr/>
        </p:nvSpPr>
        <p:spPr bwMode="auto">
          <a:xfrm rot="-2499301">
            <a:off x="3619500" y="6629400"/>
            <a:ext cx="342900" cy="76200"/>
          </a:xfrm>
          <a:prstGeom prst="rect">
            <a:avLst/>
          </a:prstGeom>
          <a:solidFill>
            <a:srgbClr val="CB9B61"/>
          </a:solidFill>
          <a:ln w="9525">
            <a:solidFill>
              <a:schemeClr val="tx1"/>
            </a:solidFill>
            <a:miter lim="800000"/>
            <a:headEnd/>
            <a:tailEnd/>
          </a:ln>
        </p:spPr>
        <p:txBody>
          <a:bodyPr wrap="none" anchor="ctr"/>
          <a:lstStyle/>
          <a:p>
            <a:endParaRPr lang="en-US"/>
          </a:p>
        </p:txBody>
      </p:sp>
      <p:grpSp>
        <p:nvGrpSpPr>
          <p:cNvPr id="17429" name="Group 35"/>
          <p:cNvGrpSpPr>
            <a:grpSpLocks/>
          </p:cNvGrpSpPr>
          <p:nvPr/>
        </p:nvGrpSpPr>
        <p:grpSpPr bwMode="auto">
          <a:xfrm>
            <a:off x="4191000" y="5943600"/>
            <a:ext cx="457200" cy="304800"/>
            <a:chOff x="2595" y="3432"/>
            <a:chExt cx="456" cy="261"/>
          </a:xfrm>
        </p:grpSpPr>
        <p:sp>
          <p:nvSpPr>
            <p:cNvPr id="17477" name="AutoShape 36"/>
            <p:cNvSpPr>
              <a:spLocks noChangeArrowheads="1"/>
            </p:cNvSpPr>
            <p:nvPr/>
          </p:nvSpPr>
          <p:spPr bwMode="auto">
            <a:xfrm>
              <a:off x="2595" y="3432"/>
              <a:ext cx="456" cy="261"/>
            </a:xfrm>
            <a:prstGeom prst="roundRect">
              <a:avLst>
                <a:gd name="adj" fmla="val 16667"/>
              </a:avLst>
            </a:prstGeom>
            <a:solidFill>
              <a:srgbClr val="EAE7AE"/>
            </a:solidFill>
            <a:ln w="12700">
              <a:solidFill>
                <a:srgbClr val="800000"/>
              </a:solidFill>
              <a:round/>
              <a:headEnd type="none" w="sm" len="sm"/>
              <a:tailEnd type="none" w="sm" len="sm"/>
            </a:ln>
          </p:spPr>
          <p:txBody>
            <a:bodyPr wrap="none" anchor="ctr"/>
            <a:lstStyle/>
            <a:p>
              <a:endParaRPr lang="en-US"/>
            </a:p>
          </p:txBody>
        </p:sp>
        <p:grpSp>
          <p:nvGrpSpPr>
            <p:cNvPr id="17478" name="Group 37"/>
            <p:cNvGrpSpPr>
              <a:grpSpLocks/>
            </p:cNvGrpSpPr>
            <p:nvPr/>
          </p:nvGrpSpPr>
          <p:grpSpPr bwMode="auto">
            <a:xfrm>
              <a:off x="2625" y="3462"/>
              <a:ext cx="399" cy="204"/>
              <a:chOff x="2595" y="3051"/>
              <a:chExt cx="399" cy="204"/>
            </a:xfrm>
          </p:grpSpPr>
          <p:sp>
            <p:nvSpPr>
              <p:cNvPr id="17479" name="AutoShape 38"/>
              <p:cNvSpPr>
                <a:spLocks noChangeArrowheads="1"/>
              </p:cNvSpPr>
              <p:nvPr/>
            </p:nvSpPr>
            <p:spPr bwMode="auto">
              <a:xfrm>
                <a:off x="2595" y="3051"/>
                <a:ext cx="399" cy="204"/>
              </a:xfrm>
              <a:prstGeom prst="roundRect">
                <a:avLst>
                  <a:gd name="adj" fmla="val 16667"/>
                </a:avLst>
              </a:prstGeom>
              <a:solidFill>
                <a:srgbClr val="EAE7AE"/>
              </a:solidFill>
              <a:ln w="12700">
                <a:solidFill>
                  <a:srgbClr val="800000"/>
                </a:solidFill>
                <a:round/>
                <a:headEnd type="none" w="sm" len="sm"/>
                <a:tailEnd type="none" w="sm" len="sm"/>
              </a:ln>
            </p:spPr>
            <p:txBody>
              <a:bodyPr wrap="none" anchor="ctr"/>
              <a:lstStyle/>
              <a:p>
                <a:endParaRPr lang="en-US"/>
              </a:p>
            </p:txBody>
          </p:sp>
          <p:sp>
            <p:nvSpPr>
              <p:cNvPr id="17480" name="AutoShape 39"/>
              <p:cNvSpPr>
                <a:spLocks noChangeArrowheads="1"/>
              </p:cNvSpPr>
              <p:nvPr/>
            </p:nvSpPr>
            <p:spPr bwMode="auto">
              <a:xfrm>
                <a:off x="2619" y="3075"/>
                <a:ext cx="345" cy="156"/>
              </a:xfrm>
              <a:prstGeom prst="roundRect">
                <a:avLst>
                  <a:gd name="adj" fmla="val 16667"/>
                </a:avLst>
              </a:prstGeom>
              <a:solidFill>
                <a:srgbClr val="EAE7AE"/>
              </a:solidFill>
              <a:ln w="12700">
                <a:solidFill>
                  <a:srgbClr val="800000"/>
                </a:solidFill>
                <a:round/>
                <a:headEnd type="none" w="sm" len="sm"/>
                <a:tailEnd type="none" w="sm" len="sm"/>
              </a:ln>
            </p:spPr>
            <p:txBody>
              <a:bodyPr wrap="none" anchor="ctr"/>
              <a:lstStyle/>
              <a:p>
                <a:endParaRPr lang="en-US"/>
              </a:p>
            </p:txBody>
          </p:sp>
          <p:sp>
            <p:nvSpPr>
              <p:cNvPr id="17481" name="Rectangle 40"/>
              <p:cNvSpPr>
                <a:spLocks noChangeArrowheads="1"/>
              </p:cNvSpPr>
              <p:nvPr/>
            </p:nvSpPr>
            <p:spPr bwMode="auto">
              <a:xfrm>
                <a:off x="2658" y="3099"/>
                <a:ext cx="270" cy="111"/>
              </a:xfrm>
              <a:prstGeom prst="rect">
                <a:avLst/>
              </a:prstGeom>
              <a:solidFill>
                <a:srgbClr val="339966"/>
              </a:solidFill>
              <a:ln w="12700">
                <a:solidFill>
                  <a:srgbClr val="800000"/>
                </a:solidFill>
                <a:miter lim="800000"/>
                <a:headEnd type="none" w="sm" len="sm"/>
                <a:tailEnd type="none" w="sm" len="sm"/>
              </a:ln>
            </p:spPr>
            <p:txBody>
              <a:bodyPr wrap="none" anchor="ctr"/>
              <a:lstStyle/>
              <a:p>
                <a:endParaRPr lang="en-US"/>
              </a:p>
            </p:txBody>
          </p:sp>
          <p:sp>
            <p:nvSpPr>
              <p:cNvPr id="17482" name="Line 41"/>
              <p:cNvSpPr>
                <a:spLocks noChangeShapeType="1"/>
              </p:cNvSpPr>
              <p:nvPr/>
            </p:nvSpPr>
            <p:spPr bwMode="auto">
              <a:xfrm>
                <a:off x="2793" y="3102"/>
                <a:ext cx="0" cy="105"/>
              </a:xfrm>
              <a:prstGeom prst="line">
                <a:avLst/>
              </a:prstGeom>
              <a:noFill/>
              <a:ln w="12700">
                <a:solidFill>
                  <a:srgbClr val="800000"/>
                </a:solidFill>
                <a:round/>
                <a:headEnd type="none" w="sm" len="sm"/>
                <a:tailEnd type="none" w="sm" len="sm"/>
              </a:ln>
            </p:spPr>
            <p:txBody>
              <a:bodyPr/>
              <a:lstStyle/>
              <a:p>
                <a:endParaRPr lang="en-US"/>
              </a:p>
            </p:txBody>
          </p:sp>
          <p:sp>
            <p:nvSpPr>
              <p:cNvPr id="17483" name="Line 42"/>
              <p:cNvSpPr>
                <a:spLocks noChangeShapeType="1"/>
              </p:cNvSpPr>
              <p:nvPr/>
            </p:nvSpPr>
            <p:spPr bwMode="auto">
              <a:xfrm>
                <a:off x="2892" y="3102"/>
                <a:ext cx="0" cy="105"/>
              </a:xfrm>
              <a:prstGeom prst="line">
                <a:avLst/>
              </a:prstGeom>
              <a:noFill/>
              <a:ln w="12700">
                <a:solidFill>
                  <a:srgbClr val="800000"/>
                </a:solidFill>
                <a:round/>
                <a:headEnd type="none" w="sm" len="sm"/>
                <a:tailEnd type="none" w="sm" len="sm"/>
              </a:ln>
            </p:spPr>
            <p:txBody>
              <a:bodyPr/>
              <a:lstStyle/>
              <a:p>
                <a:endParaRPr lang="en-US"/>
              </a:p>
            </p:txBody>
          </p:sp>
          <p:sp>
            <p:nvSpPr>
              <p:cNvPr id="17484" name="Line 43"/>
              <p:cNvSpPr>
                <a:spLocks noChangeShapeType="1"/>
              </p:cNvSpPr>
              <p:nvPr/>
            </p:nvSpPr>
            <p:spPr bwMode="auto">
              <a:xfrm>
                <a:off x="2700" y="3102"/>
                <a:ext cx="0" cy="105"/>
              </a:xfrm>
              <a:prstGeom prst="line">
                <a:avLst/>
              </a:prstGeom>
              <a:noFill/>
              <a:ln w="12700">
                <a:solidFill>
                  <a:srgbClr val="800000"/>
                </a:solidFill>
                <a:round/>
                <a:headEnd type="none" w="sm" len="sm"/>
                <a:tailEnd type="none" w="sm" len="sm"/>
              </a:ln>
            </p:spPr>
            <p:txBody>
              <a:bodyPr/>
              <a:lstStyle/>
              <a:p>
                <a:endParaRPr lang="en-US"/>
              </a:p>
            </p:txBody>
          </p:sp>
          <p:sp>
            <p:nvSpPr>
              <p:cNvPr id="17485" name="Line 44"/>
              <p:cNvSpPr>
                <a:spLocks noChangeShapeType="1"/>
              </p:cNvSpPr>
              <p:nvPr/>
            </p:nvSpPr>
            <p:spPr bwMode="auto">
              <a:xfrm>
                <a:off x="2844" y="3102"/>
                <a:ext cx="0" cy="105"/>
              </a:xfrm>
              <a:prstGeom prst="line">
                <a:avLst/>
              </a:prstGeom>
              <a:noFill/>
              <a:ln w="12700">
                <a:solidFill>
                  <a:srgbClr val="800000"/>
                </a:solidFill>
                <a:round/>
                <a:headEnd type="none" w="sm" len="sm"/>
                <a:tailEnd type="none" w="sm" len="sm"/>
              </a:ln>
            </p:spPr>
            <p:txBody>
              <a:bodyPr/>
              <a:lstStyle/>
              <a:p>
                <a:endParaRPr lang="en-US"/>
              </a:p>
            </p:txBody>
          </p:sp>
          <p:sp>
            <p:nvSpPr>
              <p:cNvPr id="17486" name="Line 45"/>
              <p:cNvSpPr>
                <a:spLocks noChangeShapeType="1"/>
              </p:cNvSpPr>
              <p:nvPr/>
            </p:nvSpPr>
            <p:spPr bwMode="auto">
              <a:xfrm>
                <a:off x="2745" y="3102"/>
                <a:ext cx="0" cy="105"/>
              </a:xfrm>
              <a:prstGeom prst="line">
                <a:avLst/>
              </a:prstGeom>
              <a:noFill/>
              <a:ln w="12700">
                <a:solidFill>
                  <a:srgbClr val="800000"/>
                </a:solidFill>
                <a:round/>
                <a:headEnd type="none" w="sm" len="sm"/>
                <a:tailEnd type="none" w="sm" len="sm"/>
              </a:ln>
            </p:spPr>
            <p:txBody>
              <a:bodyPr/>
              <a:lstStyle/>
              <a:p>
                <a:endParaRPr lang="en-US"/>
              </a:p>
            </p:txBody>
          </p:sp>
        </p:grpSp>
      </p:grpSp>
      <p:grpSp>
        <p:nvGrpSpPr>
          <p:cNvPr id="17430" name="Group 46"/>
          <p:cNvGrpSpPr>
            <a:grpSpLocks noChangeAspect="1"/>
          </p:cNvGrpSpPr>
          <p:nvPr/>
        </p:nvGrpSpPr>
        <p:grpSpPr bwMode="auto">
          <a:xfrm>
            <a:off x="2667000" y="4778375"/>
            <a:ext cx="381000" cy="327025"/>
            <a:chOff x="5088" y="3312"/>
            <a:chExt cx="336" cy="288"/>
          </a:xfrm>
        </p:grpSpPr>
        <p:grpSp>
          <p:nvGrpSpPr>
            <p:cNvPr id="17470" name="Group 47"/>
            <p:cNvGrpSpPr>
              <a:grpSpLocks noChangeAspect="1"/>
            </p:cNvGrpSpPr>
            <p:nvPr/>
          </p:nvGrpSpPr>
          <p:grpSpPr bwMode="auto">
            <a:xfrm>
              <a:off x="5184" y="3312"/>
              <a:ext cx="240" cy="288"/>
              <a:chOff x="5184" y="3312"/>
              <a:chExt cx="240" cy="288"/>
            </a:xfrm>
          </p:grpSpPr>
          <p:sp>
            <p:nvSpPr>
              <p:cNvPr id="17473" name="Line 48"/>
              <p:cNvSpPr>
                <a:spLocks noChangeAspect="1" noChangeShapeType="1"/>
              </p:cNvSpPr>
              <p:nvPr/>
            </p:nvSpPr>
            <p:spPr bwMode="auto">
              <a:xfrm>
                <a:off x="5184" y="3312"/>
                <a:ext cx="240" cy="0"/>
              </a:xfrm>
              <a:prstGeom prst="line">
                <a:avLst/>
              </a:prstGeom>
              <a:noFill/>
              <a:ln w="19050">
                <a:solidFill>
                  <a:srgbClr val="000080"/>
                </a:solidFill>
                <a:round/>
                <a:headEnd/>
                <a:tailEnd/>
              </a:ln>
            </p:spPr>
            <p:txBody>
              <a:bodyPr/>
              <a:lstStyle/>
              <a:p>
                <a:endParaRPr lang="en-US"/>
              </a:p>
            </p:txBody>
          </p:sp>
          <p:sp>
            <p:nvSpPr>
              <p:cNvPr id="17474" name="Line 49"/>
              <p:cNvSpPr>
                <a:spLocks noChangeAspect="1" noChangeShapeType="1"/>
              </p:cNvSpPr>
              <p:nvPr/>
            </p:nvSpPr>
            <p:spPr bwMode="auto">
              <a:xfrm>
                <a:off x="5184" y="3600"/>
                <a:ext cx="240" cy="0"/>
              </a:xfrm>
              <a:prstGeom prst="line">
                <a:avLst/>
              </a:prstGeom>
              <a:noFill/>
              <a:ln w="19050">
                <a:solidFill>
                  <a:srgbClr val="000080"/>
                </a:solidFill>
                <a:round/>
                <a:headEnd/>
                <a:tailEnd/>
              </a:ln>
            </p:spPr>
            <p:txBody>
              <a:bodyPr/>
              <a:lstStyle/>
              <a:p>
                <a:endParaRPr lang="en-US"/>
              </a:p>
            </p:txBody>
          </p:sp>
          <p:sp>
            <p:nvSpPr>
              <p:cNvPr id="17475" name="Freeform 50"/>
              <p:cNvSpPr>
                <a:spLocks noChangeAspect="1"/>
              </p:cNvSpPr>
              <p:nvPr/>
            </p:nvSpPr>
            <p:spPr bwMode="auto">
              <a:xfrm>
                <a:off x="5376" y="3312"/>
                <a:ext cx="48" cy="288"/>
              </a:xfrm>
              <a:custGeom>
                <a:avLst/>
                <a:gdLst>
                  <a:gd name="T0" fmla="*/ 48 w 48"/>
                  <a:gd name="T1" fmla="*/ 0 h 288"/>
                  <a:gd name="T2" fmla="*/ 0 w 48"/>
                  <a:gd name="T3" fmla="*/ 144 h 288"/>
                  <a:gd name="T4" fmla="*/ 48 w 48"/>
                  <a:gd name="T5" fmla="*/ 288 h 288"/>
                  <a:gd name="T6" fmla="*/ 0 60000 65536"/>
                  <a:gd name="T7" fmla="*/ 0 60000 65536"/>
                  <a:gd name="T8" fmla="*/ 0 60000 65536"/>
                  <a:gd name="T9" fmla="*/ 0 w 48"/>
                  <a:gd name="T10" fmla="*/ 0 h 288"/>
                  <a:gd name="T11" fmla="*/ 48 w 48"/>
                  <a:gd name="T12" fmla="*/ 288 h 288"/>
                </a:gdLst>
                <a:ahLst/>
                <a:cxnLst>
                  <a:cxn ang="T6">
                    <a:pos x="T0" y="T1"/>
                  </a:cxn>
                  <a:cxn ang="T7">
                    <a:pos x="T2" y="T3"/>
                  </a:cxn>
                  <a:cxn ang="T8">
                    <a:pos x="T4" y="T5"/>
                  </a:cxn>
                </a:cxnLst>
                <a:rect l="T9" t="T10" r="T11" b="T12"/>
                <a:pathLst>
                  <a:path w="48" h="288">
                    <a:moveTo>
                      <a:pt x="48" y="0"/>
                    </a:moveTo>
                    <a:cubicBezTo>
                      <a:pt x="24" y="48"/>
                      <a:pt x="0" y="96"/>
                      <a:pt x="0" y="144"/>
                    </a:cubicBezTo>
                    <a:cubicBezTo>
                      <a:pt x="0" y="192"/>
                      <a:pt x="24" y="240"/>
                      <a:pt x="48" y="288"/>
                    </a:cubicBezTo>
                  </a:path>
                </a:pathLst>
              </a:custGeom>
              <a:noFill/>
              <a:ln w="19050">
                <a:solidFill>
                  <a:srgbClr val="000080"/>
                </a:solidFill>
                <a:round/>
                <a:headEnd/>
                <a:tailEnd/>
              </a:ln>
            </p:spPr>
            <p:txBody>
              <a:bodyPr/>
              <a:lstStyle/>
              <a:p>
                <a:endParaRPr lang="en-US"/>
              </a:p>
            </p:txBody>
          </p:sp>
          <p:sp>
            <p:nvSpPr>
              <p:cNvPr id="17476" name="Freeform 51"/>
              <p:cNvSpPr>
                <a:spLocks noChangeAspect="1"/>
              </p:cNvSpPr>
              <p:nvPr/>
            </p:nvSpPr>
            <p:spPr bwMode="auto">
              <a:xfrm>
                <a:off x="5184" y="3312"/>
                <a:ext cx="48" cy="288"/>
              </a:xfrm>
              <a:custGeom>
                <a:avLst/>
                <a:gdLst>
                  <a:gd name="T0" fmla="*/ 0 w 48"/>
                  <a:gd name="T1" fmla="*/ 0 h 288"/>
                  <a:gd name="T2" fmla="*/ 48 w 48"/>
                  <a:gd name="T3" fmla="*/ 144 h 288"/>
                  <a:gd name="T4" fmla="*/ 0 w 48"/>
                  <a:gd name="T5" fmla="*/ 288 h 288"/>
                  <a:gd name="T6" fmla="*/ 0 60000 65536"/>
                  <a:gd name="T7" fmla="*/ 0 60000 65536"/>
                  <a:gd name="T8" fmla="*/ 0 60000 65536"/>
                  <a:gd name="T9" fmla="*/ 0 w 48"/>
                  <a:gd name="T10" fmla="*/ 0 h 288"/>
                  <a:gd name="T11" fmla="*/ 48 w 48"/>
                  <a:gd name="T12" fmla="*/ 288 h 288"/>
                </a:gdLst>
                <a:ahLst/>
                <a:cxnLst>
                  <a:cxn ang="T6">
                    <a:pos x="T0" y="T1"/>
                  </a:cxn>
                  <a:cxn ang="T7">
                    <a:pos x="T2" y="T3"/>
                  </a:cxn>
                  <a:cxn ang="T8">
                    <a:pos x="T4" y="T5"/>
                  </a:cxn>
                </a:cxnLst>
                <a:rect l="T9" t="T10" r="T11" b="T12"/>
                <a:pathLst>
                  <a:path w="48" h="288">
                    <a:moveTo>
                      <a:pt x="0" y="0"/>
                    </a:moveTo>
                    <a:cubicBezTo>
                      <a:pt x="24" y="48"/>
                      <a:pt x="48" y="96"/>
                      <a:pt x="48" y="144"/>
                    </a:cubicBezTo>
                    <a:cubicBezTo>
                      <a:pt x="48" y="192"/>
                      <a:pt x="24" y="240"/>
                      <a:pt x="0" y="288"/>
                    </a:cubicBezTo>
                  </a:path>
                </a:pathLst>
              </a:custGeom>
              <a:noFill/>
              <a:ln w="19050">
                <a:solidFill>
                  <a:srgbClr val="000080"/>
                </a:solidFill>
                <a:round/>
                <a:headEnd/>
                <a:tailEnd/>
              </a:ln>
            </p:spPr>
            <p:txBody>
              <a:bodyPr/>
              <a:lstStyle/>
              <a:p>
                <a:endParaRPr lang="en-US"/>
              </a:p>
            </p:txBody>
          </p:sp>
        </p:grpSp>
        <p:sp>
          <p:nvSpPr>
            <p:cNvPr id="17471" name="Line 52"/>
            <p:cNvSpPr>
              <a:spLocks noChangeAspect="1" noChangeShapeType="1"/>
            </p:cNvSpPr>
            <p:nvPr/>
          </p:nvSpPr>
          <p:spPr bwMode="auto">
            <a:xfrm>
              <a:off x="5184" y="3336"/>
              <a:ext cx="240" cy="0"/>
            </a:xfrm>
            <a:prstGeom prst="line">
              <a:avLst/>
            </a:prstGeom>
            <a:noFill/>
            <a:ln w="19050">
              <a:solidFill>
                <a:srgbClr val="000080"/>
              </a:solidFill>
              <a:round/>
              <a:headEnd/>
              <a:tailEnd/>
            </a:ln>
          </p:spPr>
          <p:txBody>
            <a:bodyPr/>
            <a:lstStyle/>
            <a:p>
              <a:endParaRPr lang="en-US"/>
            </a:p>
          </p:txBody>
        </p:sp>
        <p:sp>
          <p:nvSpPr>
            <p:cNvPr id="17472" name="Rectangle 53"/>
            <p:cNvSpPr>
              <a:spLocks noChangeAspect="1" noChangeArrowheads="1"/>
            </p:cNvSpPr>
            <p:nvPr/>
          </p:nvSpPr>
          <p:spPr bwMode="auto">
            <a:xfrm>
              <a:off x="5088" y="3456"/>
              <a:ext cx="192" cy="144"/>
            </a:xfrm>
            <a:prstGeom prst="rect">
              <a:avLst/>
            </a:prstGeom>
            <a:solidFill>
              <a:srgbClr val="E7E2B7"/>
            </a:solidFill>
            <a:ln w="19050">
              <a:solidFill>
                <a:srgbClr val="000080"/>
              </a:solidFill>
              <a:miter lim="800000"/>
              <a:headEnd/>
              <a:tailEnd/>
            </a:ln>
          </p:spPr>
          <p:txBody>
            <a:bodyPr wrap="none" anchor="ctr"/>
            <a:lstStyle/>
            <a:p>
              <a:endParaRPr lang="en-US"/>
            </a:p>
          </p:txBody>
        </p:sp>
      </p:grpSp>
      <p:sp>
        <p:nvSpPr>
          <p:cNvPr id="17431" name="Text Box 54"/>
          <p:cNvSpPr txBox="1">
            <a:spLocks noChangeArrowheads="1"/>
          </p:cNvSpPr>
          <p:nvPr/>
        </p:nvSpPr>
        <p:spPr bwMode="auto">
          <a:xfrm>
            <a:off x="1905000" y="2971800"/>
            <a:ext cx="1018822" cy="338554"/>
          </a:xfrm>
          <a:prstGeom prst="rect">
            <a:avLst/>
          </a:prstGeom>
          <a:noFill/>
          <a:ln w="12700">
            <a:noFill/>
            <a:miter lim="800000"/>
            <a:headEnd type="none" w="sm" len="sm"/>
            <a:tailEnd type="none" w="sm" len="sm"/>
          </a:ln>
        </p:spPr>
        <p:txBody>
          <a:bodyPr wrap="square">
            <a:spAutoFit/>
          </a:bodyPr>
          <a:lstStyle/>
          <a:p>
            <a:r>
              <a:rPr lang="en-US" sz="1600">
                <a:latin typeface="Times New Roman" pitchFamily="18" charset="0"/>
              </a:rPr>
              <a:t>200 </a:t>
            </a:r>
            <a:r>
              <a:rPr lang="zh-CN" altLang="en-US" sz="1600" dirty="0" smtClean="0">
                <a:latin typeface="Times New Roman" pitchFamily="18" charset="0"/>
              </a:rPr>
              <a:t>海里</a:t>
            </a:r>
            <a:endParaRPr lang="en-US" sz="1600" dirty="0">
              <a:latin typeface="Times New Roman" pitchFamily="18" charset="0"/>
            </a:endParaRPr>
          </a:p>
        </p:txBody>
      </p:sp>
      <p:pic>
        <p:nvPicPr>
          <p:cNvPr id="17432" name="Picture 55"/>
          <p:cNvPicPr>
            <a:picLocks noChangeArrowheads="1"/>
          </p:cNvPicPr>
          <p:nvPr/>
        </p:nvPicPr>
        <p:blipFill>
          <a:blip r:embed="rId3" cstate="print">
            <a:clrChange>
              <a:clrFrom>
                <a:srgbClr val="0000FF"/>
              </a:clrFrom>
              <a:clrTo>
                <a:srgbClr val="0000FF">
                  <a:alpha val="0"/>
                </a:srgbClr>
              </a:clrTo>
            </a:clrChange>
          </a:blip>
          <a:srcRect/>
          <a:stretch>
            <a:fillRect/>
          </a:stretch>
        </p:blipFill>
        <p:spPr bwMode="auto">
          <a:xfrm>
            <a:off x="4517571" y="3810000"/>
            <a:ext cx="914400" cy="457200"/>
          </a:xfrm>
          <a:prstGeom prst="rect">
            <a:avLst/>
          </a:prstGeom>
          <a:noFill/>
          <a:ln w="9525">
            <a:noFill/>
            <a:miter lim="800000"/>
            <a:headEnd/>
            <a:tailEnd/>
          </a:ln>
        </p:spPr>
      </p:pic>
      <p:sp>
        <p:nvSpPr>
          <p:cNvPr id="17433" name="Text Box 56"/>
          <p:cNvSpPr txBox="1">
            <a:spLocks noChangeArrowheads="1"/>
          </p:cNvSpPr>
          <p:nvPr/>
        </p:nvSpPr>
        <p:spPr bwMode="auto">
          <a:xfrm>
            <a:off x="1447800" y="4191000"/>
            <a:ext cx="782638" cy="584775"/>
          </a:xfrm>
          <a:prstGeom prst="rect">
            <a:avLst/>
          </a:prstGeom>
          <a:noFill/>
          <a:ln w="12700">
            <a:noFill/>
            <a:miter lim="800000"/>
            <a:headEnd type="none" w="sm" len="sm"/>
            <a:tailEnd type="none" w="sm" len="sm"/>
          </a:ln>
        </p:spPr>
        <p:txBody>
          <a:bodyPr>
            <a:spAutoFit/>
          </a:bodyPr>
          <a:lstStyle/>
          <a:p>
            <a:r>
              <a:rPr lang="en-US" sz="1600" dirty="0">
                <a:latin typeface="Times New Roman" pitchFamily="18" charset="0"/>
              </a:rPr>
              <a:t>12 </a:t>
            </a:r>
            <a:r>
              <a:rPr lang="zh-CN" altLang="en-US" sz="1600" dirty="0" smtClean="0">
                <a:latin typeface="Times New Roman" pitchFamily="18" charset="0"/>
              </a:rPr>
              <a:t>海里</a:t>
            </a:r>
            <a:endParaRPr lang="en-US" sz="1600" dirty="0">
              <a:latin typeface="Times New Roman" pitchFamily="18" charset="0"/>
            </a:endParaRPr>
          </a:p>
        </p:txBody>
      </p:sp>
      <p:sp>
        <p:nvSpPr>
          <p:cNvPr id="17434" name="Text Box 57"/>
          <p:cNvSpPr txBox="1">
            <a:spLocks noChangeArrowheads="1"/>
          </p:cNvSpPr>
          <p:nvPr/>
        </p:nvSpPr>
        <p:spPr bwMode="auto">
          <a:xfrm>
            <a:off x="4648200" y="4648200"/>
            <a:ext cx="2057400" cy="769441"/>
          </a:xfrm>
          <a:prstGeom prst="rect">
            <a:avLst/>
          </a:prstGeom>
          <a:noFill/>
          <a:ln w="12700">
            <a:noFill/>
            <a:miter lim="800000"/>
            <a:headEnd type="none" w="sm" len="sm"/>
            <a:tailEnd type="none" w="sm" len="sm"/>
          </a:ln>
        </p:spPr>
        <p:txBody>
          <a:bodyPr>
            <a:spAutoFit/>
          </a:bodyPr>
          <a:lstStyle/>
          <a:p>
            <a:r>
              <a:rPr lang="zh-CN" altLang="en-US" sz="1600" b="1" dirty="0" smtClean="0">
                <a:solidFill>
                  <a:srgbClr val="000099"/>
                </a:solidFill>
                <a:latin typeface="Times New Roman" pitchFamily="18" charset="0"/>
              </a:rPr>
              <a:t>联邦</a:t>
            </a:r>
            <a:r>
              <a:rPr lang="en-US" sz="1600" b="1" dirty="0" smtClean="0">
                <a:solidFill>
                  <a:srgbClr val="000099"/>
                </a:solidFill>
                <a:latin typeface="Times New Roman" pitchFamily="18" charset="0"/>
              </a:rPr>
              <a:t>/ </a:t>
            </a:r>
            <a:r>
              <a:rPr lang="zh-CN" altLang="en-US" sz="1600" b="1" dirty="0" smtClean="0">
                <a:solidFill>
                  <a:srgbClr val="000099"/>
                </a:solidFill>
                <a:latin typeface="Times New Roman" pitchFamily="18" charset="0"/>
              </a:rPr>
              <a:t>州</a:t>
            </a:r>
            <a:r>
              <a:rPr lang="en-US" sz="1600" b="1" dirty="0" smtClean="0">
                <a:solidFill>
                  <a:srgbClr val="000099"/>
                </a:solidFill>
                <a:latin typeface="Times New Roman" pitchFamily="18" charset="0"/>
              </a:rPr>
              <a:t>/</a:t>
            </a:r>
            <a:r>
              <a:rPr lang="zh-CN" altLang="en-US" sz="1600" b="1" dirty="0" smtClean="0">
                <a:solidFill>
                  <a:srgbClr val="000099"/>
                </a:solidFill>
                <a:latin typeface="Times New Roman" pitchFamily="18" charset="0"/>
              </a:rPr>
              <a:t>当地</a:t>
            </a:r>
            <a:r>
              <a:rPr lang="en-US" sz="1600" b="1" dirty="0" smtClean="0">
                <a:solidFill>
                  <a:srgbClr val="000099"/>
                </a:solidFill>
                <a:latin typeface="Times New Roman" pitchFamily="18" charset="0"/>
              </a:rPr>
              <a:t> </a:t>
            </a:r>
            <a:r>
              <a:rPr lang="zh-CN" altLang="en-US" sz="1600" b="1" dirty="0" smtClean="0">
                <a:solidFill>
                  <a:srgbClr val="000099"/>
                </a:solidFill>
                <a:latin typeface="Times New Roman" pitchFamily="18" charset="0"/>
              </a:rPr>
              <a:t>合作伙伴</a:t>
            </a:r>
            <a:endParaRPr lang="en-US" sz="1600" b="1" dirty="0">
              <a:solidFill>
                <a:srgbClr val="000099"/>
              </a:solidFill>
              <a:latin typeface="Times New Roman" pitchFamily="18" charset="0"/>
            </a:endParaRPr>
          </a:p>
          <a:p>
            <a:endParaRPr lang="en-US" sz="1200" b="1" dirty="0">
              <a:solidFill>
                <a:srgbClr val="000099"/>
              </a:solidFill>
              <a:latin typeface="Times New Roman" pitchFamily="18" charset="0"/>
            </a:endParaRPr>
          </a:p>
        </p:txBody>
      </p:sp>
      <p:sp>
        <p:nvSpPr>
          <p:cNvPr id="17435" name="Text Box 58"/>
          <p:cNvSpPr txBox="1">
            <a:spLocks noChangeArrowheads="1"/>
          </p:cNvSpPr>
          <p:nvPr/>
        </p:nvSpPr>
        <p:spPr bwMode="auto">
          <a:xfrm>
            <a:off x="2819400" y="5486400"/>
            <a:ext cx="2209800" cy="304800"/>
          </a:xfrm>
          <a:prstGeom prst="rect">
            <a:avLst/>
          </a:prstGeom>
          <a:noFill/>
          <a:ln w="9525">
            <a:noFill/>
            <a:miter lim="800000"/>
            <a:headEnd/>
            <a:tailEnd/>
          </a:ln>
        </p:spPr>
        <p:txBody>
          <a:bodyPr>
            <a:spAutoFit/>
          </a:bodyPr>
          <a:lstStyle/>
          <a:p>
            <a:r>
              <a:rPr lang="en-US" sz="1400" dirty="0">
                <a:latin typeface="Times New Roman" pitchFamily="18" charset="0"/>
              </a:rPr>
              <a:t> </a:t>
            </a:r>
            <a:r>
              <a:rPr lang="zh-CN" altLang="en-US" sz="1400" b="1" dirty="0" smtClean="0">
                <a:latin typeface="Times New Roman" pitchFamily="18" charset="0"/>
              </a:rPr>
              <a:t>内水 和</a:t>
            </a:r>
            <a:r>
              <a:rPr lang="en-US" sz="1400" b="1" dirty="0" smtClean="0">
                <a:latin typeface="Times New Roman" pitchFamily="18" charset="0"/>
              </a:rPr>
              <a:t> </a:t>
            </a:r>
            <a:r>
              <a:rPr lang="zh-CN" altLang="en-US" sz="1400" b="1" dirty="0" smtClean="0">
                <a:latin typeface="Times New Roman" pitchFamily="18" charset="0"/>
              </a:rPr>
              <a:t>港口</a:t>
            </a:r>
            <a:endParaRPr lang="en-US" sz="1400" b="1" dirty="0">
              <a:latin typeface="Times New Roman" pitchFamily="18" charset="0"/>
            </a:endParaRPr>
          </a:p>
        </p:txBody>
      </p:sp>
      <p:sp>
        <p:nvSpPr>
          <p:cNvPr id="17436" name="Text Box 59"/>
          <p:cNvSpPr txBox="1">
            <a:spLocks noChangeArrowheads="1"/>
          </p:cNvSpPr>
          <p:nvPr/>
        </p:nvSpPr>
        <p:spPr bwMode="auto">
          <a:xfrm>
            <a:off x="513940" y="1219200"/>
            <a:ext cx="543740" cy="307777"/>
          </a:xfrm>
          <a:prstGeom prst="rect">
            <a:avLst/>
          </a:prstGeom>
          <a:noFill/>
          <a:ln w="9525">
            <a:noFill/>
            <a:miter lim="800000"/>
            <a:headEnd/>
            <a:tailEnd/>
          </a:ln>
        </p:spPr>
        <p:txBody>
          <a:bodyPr wrap="none">
            <a:spAutoFit/>
          </a:bodyPr>
          <a:lstStyle/>
          <a:p>
            <a:r>
              <a:rPr lang="zh-CN" altLang="en-US" sz="1400" b="1" dirty="0" smtClean="0">
                <a:latin typeface="Times New Roman" pitchFamily="18" charset="0"/>
              </a:rPr>
              <a:t>外国</a:t>
            </a:r>
            <a:endParaRPr lang="en-US" sz="1400" b="1" dirty="0">
              <a:latin typeface="Times New Roman" pitchFamily="18" charset="0"/>
            </a:endParaRPr>
          </a:p>
        </p:txBody>
      </p:sp>
      <p:sp>
        <p:nvSpPr>
          <p:cNvPr id="17437" name="Text Box 60"/>
          <p:cNvSpPr txBox="1">
            <a:spLocks noChangeArrowheads="1"/>
          </p:cNvSpPr>
          <p:nvPr/>
        </p:nvSpPr>
        <p:spPr bwMode="auto">
          <a:xfrm>
            <a:off x="3341915" y="914400"/>
            <a:ext cx="3810000" cy="276999"/>
          </a:xfrm>
          <a:prstGeom prst="rect">
            <a:avLst/>
          </a:prstGeom>
          <a:noFill/>
          <a:ln w="9525">
            <a:noFill/>
            <a:miter lim="800000"/>
            <a:headEnd/>
            <a:tailEnd/>
          </a:ln>
        </p:spPr>
        <p:txBody>
          <a:bodyPr>
            <a:spAutoFit/>
          </a:bodyPr>
          <a:lstStyle/>
          <a:p>
            <a:r>
              <a:rPr lang="zh-CN" altLang="en-US" sz="1200" dirty="0" smtClean="0">
                <a:latin typeface="Times New Roman" pitchFamily="18" charset="0"/>
              </a:rPr>
              <a:t>国际港口保卫 计划</a:t>
            </a:r>
            <a:r>
              <a:rPr lang="en-US" sz="1200" dirty="0" smtClean="0">
                <a:latin typeface="Times New Roman" pitchFamily="18" charset="0"/>
              </a:rPr>
              <a:t> </a:t>
            </a:r>
            <a:r>
              <a:rPr lang="zh-CN" altLang="en-US" sz="1200" dirty="0" smtClean="0">
                <a:latin typeface="Times New Roman" pitchFamily="18" charset="0"/>
              </a:rPr>
              <a:t>国家访问</a:t>
            </a:r>
            <a:r>
              <a:rPr lang="en-US" sz="1200" dirty="0" smtClean="0">
                <a:latin typeface="Times New Roman" pitchFamily="18" charset="0"/>
              </a:rPr>
              <a:t> </a:t>
            </a:r>
            <a:r>
              <a:rPr lang="zh-CN" altLang="en-US" sz="1200" dirty="0" smtClean="0">
                <a:latin typeface="Times New Roman" pitchFamily="18" charset="0"/>
              </a:rPr>
              <a:t>和</a:t>
            </a:r>
            <a:r>
              <a:rPr lang="en-US" sz="1200" dirty="0" smtClean="0">
                <a:latin typeface="Times New Roman" pitchFamily="18" charset="0"/>
              </a:rPr>
              <a:t> </a:t>
            </a:r>
            <a:r>
              <a:rPr lang="zh-CN" altLang="en-US" sz="1200" dirty="0" smtClean="0">
                <a:latin typeface="Times New Roman" pitchFamily="18" charset="0"/>
              </a:rPr>
              <a:t>集装箱安全</a:t>
            </a:r>
            <a:r>
              <a:rPr lang="en-US" sz="1200" dirty="0" smtClean="0">
                <a:latin typeface="Times New Roman" pitchFamily="18" charset="0"/>
              </a:rPr>
              <a:t> </a:t>
            </a:r>
            <a:r>
              <a:rPr lang="zh-CN" altLang="en-US" sz="1200" dirty="0" smtClean="0">
                <a:latin typeface="Times New Roman" pitchFamily="18" charset="0"/>
              </a:rPr>
              <a:t>倡议</a:t>
            </a:r>
            <a:endParaRPr lang="en-US" sz="1200" dirty="0">
              <a:latin typeface="Times New Roman" pitchFamily="18" charset="0"/>
            </a:endParaRPr>
          </a:p>
        </p:txBody>
      </p:sp>
      <p:sp>
        <p:nvSpPr>
          <p:cNvPr id="17438" name="Text Box 61"/>
          <p:cNvSpPr txBox="1">
            <a:spLocks noChangeArrowheads="1"/>
          </p:cNvSpPr>
          <p:nvPr/>
        </p:nvSpPr>
        <p:spPr bwMode="auto">
          <a:xfrm>
            <a:off x="272290" y="5105400"/>
            <a:ext cx="2589171" cy="307777"/>
          </a:xfrm>
          <a:prstGeom prst="rect">
            <a:avLst/>
          </a:prstGeom>
          <a:noFill/>
          <a:ln w="12700">
            <a:noFill/>
            <a:miter lim="800000"/>
            <a:headEnd type="none" w="sm" len="sm"/>
            <a:tailEnd type="none" w="sm" len="sm"/>
          </a:ln>
        </p:spPr>
        <p:txBody>
          <a:bodyPr wrap="none">
            <a:spAutoFit/>
          </a:bodyPr>
          <a:lstStyle/>
          <a:p>
            <a:r>
              <a:rPr lang="zh-CN" altLang="en-US" sz="1400" b="1" dirty="0" smtClean="0">
                <a:solidFill>
                  <a:srgbClr val="000099"/>
                </a:solidFill>
                <a:latin typeface="Times New Roman" pitchFamily="18" charset="0"/>
              </a:rPr>
              <a:t>海上运输安全法案</a:t>
            </a:r>
            <a:r>
              <a:rPr lang="en-US" sz="1100" b="1" dirty="0" smtClean="0">
                <a:solidFill>
                  <a:srgbClr val="000099"/>
                </a:solidFill>
                <a:latin typeface="Times New Roman" pitchFamily="18" charset="0"/>
              </a:rPr>
              <a:t> </a:t>
            </a:r>
            <a:r>
              <a:rPr lang="zh-CN" altLang="en-US" sz="1400" b="1" dirty="0" smtClean="0">
                <a:solidFill>
                  <a:srgbClr val="000099"/>
                </a:solidFill>
                <a:latin typeface="Times New Roman" pitchFamily="18" charset="0"/>
              </a:rPr>
              <a:t>管制的</a:t>
            </a:r>
            <a:r>
              <a:rPr lang="en-US" sz="1100" b="1" dirty="0" smtClean="0">
                <a:solidFill>
                  <a:srgbClr val="000099"/>
                </a:solidFill>
                <a:latin typeface="Times New Roman" pitchFamily="18" charset="0"/>
              </a:rPr>
              <a:t> </a:t>
            </a:r>
            <a:r>
              <a:rPr lang="zh-CN" altLang="en-US" sz="1400" b="1" dirty="0" smtClean="0">
                <a:solidFill>
                  <a:srgbClr val="000099"/>
                </a:solidFill>
                <a:latin typeface="Times New Roman" pitchFamily="18" charset="0"/>
              </a:rPr>
              <a:t>设备</a:t>
            </a:r>
            <a:endParaRPr lang="en-US" sz="1400" b="1" dirty="0">
              <a:solidFill>
                <a:srgbClr val="000099"/>
              </a:solidFill>
              <a:latin typeface="Times New Roman" pitchFamily="18" charset="0"/>
            </a:endParaRPr>
          </a:p>
        </p:txBody>
      </p:sp>
      <p:sp>
        <p:nvSpPr>
          <p:cNvPr id="17442" name="Text Box 65"/>
          <p:cNvSpPr txBox="1">
            <a:spLocks noChangeArrowheads="1"/>
          </p:cNvSpPr>
          <p:nvPr/>
        </p:nvSpPr>
        <p:spPr bwMode="auto">
          <a:xfrm>
            <a:off x="1247862" y="5638800"/>
            <a:ext cx="1261885" cy="738664"/>
          </a:xfrm>
          <a:prstGeom prst="rect">
            <a:avLst/>
          </a:prstGeom>
          <a:noFill/>
          <a:ln w="12700">
            <a:noFill/>
            <a:miter lim="800000"/>
            <a:headEnd/>
            <a:tailEnd/>
          </a:ln>
        </p:spPr>
        <p:txBody>
          <a:bodyPr wrap="none">
            <a:spAutoFit/>
          </a:bodyPr>
          <a:lstStyle/>
          <a:p>
            <a:r>
              <a:rPr lang="zh-CN" altLang="en-US" sz="1400" b="1" dirty="0" smtClean="0">
                <a:solidFill>
                  <a:srgbClr val="000099"/>
                </a:solidFill>
                <a:latin typeface="Times New Roman" pitchFamily="18" charset="0"/>
              </a:rPr>
              <a:t>港务主任</a:t>
            </a:r>
            <a:endParaRPr lang="en-US" sz="1400" b="1" dirty="0">
              <a:solidFill>
                <a:srgbClr val="000099"/>
              </a:solidFill>
              <a:latin typeface="Times New Roman" pitchFamily="18" charset="0"/>
            </a:endParaRPr>
          </a:p>
          <a:p>
            <a:r>
              <a:rPr lang="zh-CN" altLang="en-US" sz="1400" b="1" dirty="0" smtClean="0">
                <a:solidFill>
                  <a:srgbClr val="000099"/>
                </a:solidFill>
                <a:latin typeface="Times New Roman" pitchFamily="18" charset="0"/>
              </a:rPr>
              <a:t>控制港口通道</a:t>
            </a:r>
            <a:endParaRPr lang="en-US" sz="1400" b="1" dirty="0">
              <a:solidFill>
                <a:srgbClr val="000099"/>
              </a:solidFill>
              <a:latin typeface="Times New Roman" pitchFamily="18" charset="0"/>
            </a:endParaRPr>
          </a:p>
          <a:p>
            <a:endParaRPr lang="en-US" sz="1400" b="1" dirty="0">
              <a:solidFill>
                <a:srgbClr val="000099"/>
              </a:solidFill>
              <a:latin typeface="Times New Roman" pitchFamily="18" charset="0"/>
            </a:endParaRPr>
          </a:p>
        </p:txBody>
      </p:sp>
      <p:sp>
        <p:nvSpPr>
          <p:cNvPr id="17443" name="Rectangle 66"/>
          <p:cNvSpPr>
            <a:spLocks noChangeAspect="1" noChangeArrowheads="1"/>
          </p:cNvSpPr>
          <p:nvPr/>
        </p:nvSpPr>
        <p:spPr bwMode="auto">
          <a:xfrm>
            <a:off x="4800600" y="4953000"/>
            <a:ext cx="266700" cy="381000"/>
          </a:xfrm>
          <a:prstGeom prst="rect">
            <a:avLst/>
          </a:prstGeom>
          <a:solidFill>
            <a:srgbClr val="CB9B61"/>
          </a:solidFill>
          <a:ln w="9525">
            <a:solidFill>
              <a:schemeClr val="tx1"/>
            </a:solidFill>
            <a:miter lim="800000"/>
            <a:headEnd/>
            <a:tailEnd/>
          </a:ln>
        </p:spPr>
        <p:txBody>
          <a:bodyPr wrap="none" anchor="ctr"/>
          <a:lstStyle/>
          <a:p>
            <a:endParaRPr lang="en-US"/>
          </a:p>
        </p:txBody>
      </p:sp>
      <p:sp>
        <p:nvSpPr>
          <p:cNvPr id="17444" name="AutoShape 67"/>
          <p:cNvSpPr>
            <a:spLocks noChangeArrowheads="1"/>
          </p:cNvSpPr>
          <p:nvPr/>
        </p:nvSpPr>
        <p:spPr bwMode="auto">
          <a:xfrm>
            <a:off x="6051550" y="5622925"/>
            <a:ext cx="381000" cy="457200"/>
          </a:xfrm>
          <a:prstGeom prst="parallelogram">
            <a:avLst>
              <a:gd name="adj" fmla="val 25000"/>
            </a:avLst>
          </a:prstGeom>
          <a:solidFill>
            <a:srgbClr val="CB9B61"/>
          </a:solidFill>
          <a:ln w="9525">
            <a:solidFill>
              <a:schemeClr val="tx1"/>
            </a:solidFill>
            <a:miter lim="800000"/>
            <a:headEnd/>
            <a:tailEnd/>
          </a:ln>
        </p:spPr>
        <p:txBody>
          <a:bodyPr wrap="none" anchor="ctr"/>
          <a:lstStyle/>
          <a:p>
            <a:endParaRPr lang="en-US"/>
          </a:p>
        </p:txBody>
      </p:sp>
      <p:sp>
        <p:nvSpPr>
          <p:cNvPr id="17446" name="Text Box 69"/>
          <p:cNvSpPr txBox="1">
            <a:spLocks noChangeArrowheads="1"/>
          </p:cNvSpPr>
          <p:nvPr/>
        </p:nvSpPr>
        <p:spPr bwMode="auto">
          <a:xfrm>
            <a:off x="8556625" y="6248400"/>
            <a:ext cx="434975" cy="304800"/>
          </a:xfrm>
          <a:prstGeom prst="rect">
            <a:avLst/>
          </a:prstGeom>
          <a:noFill/>
          <a:ln w="9525">
            <a:noFill/>
            <a:miter lim="800000"/>
            <a:headEnd/>
            <a:tailEnd/>
          </a:ln>
        </p:spPr>
        <p:txBody>
          <a:bodyPr>
            <a:spAutoFit/>
          </a:bodyPr>
          <a:lstStyle/>
          <a:p>
            <a:pPr>
              <a:spcBef>
                <a:spcPct val="50000"/>
              </a:spcBef>
            </a:pPr>
            <a:fld id="{14199460-6384-487B-A0F6-5F8DC3120C4B}" type="slidenum">
              <a:rPr lang="en-US" sz="1400">
                <a:latin typeface="Times New Roman" pitchFamily="18" charset="0"/>
              </a:rPr>
              <a:pPr>
                <a:spcBef>
                  <a:spcPct val="50000"/>
                </a:spcBef>
              </a:pPr>
              <a:t>6</a:t>
            </a:fld>
            <a:endParaRPr lang="en-US" sz="1400">
              <a:latin typeface="Times New Roman" pitchFamily="18" charset="0"/>
            </a:endParaRPr>
          </a:p>
        </p:txBody>
      </p:sp>
      <p:pic>
        <p:nvPicPr>
          <p:cNvPr id="17447" name="Picture 70" descr="Shortcut to HH-65 Platform">
            <a:hlinkClick r:id="rId4"/>
          </p:cNvPr>
          <p:cNvPicPr>
            <a:picLocks noChangeAspect="1" noChangeArrowheads="1"/>
          </p:cNvPicPr>
          <p:nvPr/>
        </p:nvPicPr>
        <p:blipFill>
          <a:blip r:embed="rId5" cstate="print"/>
          <a:srcRect/>
          <a:stretch>
            <a:fillRect/>
          </a:stretch>
        </p:blipFill>
        <p:spPr bwMode="auto">
          <a:xfrm>
            <a:off x="3419702" y="4151540"/>
            <a:ext cx="819150" cy="409575"/>
          </a:xfrm>
          <a:prstGeom prst="rect">
            <a:avLst/>
          </a:prstGeom>
          <a:noFill/>
          <a:ln w="9525">
            <a:noFill/>
            <a:miter lim="800000"/>
            <a:headEnd/>
            <a:tailEnd/>
          </a:ln>
        </p:spPr>
      </p:pic>
      <p:sp>
        <p:nvSpPr>
          <p:cNvPr id="17449" name="Rectangle 72"/>
          <p:cNvSpPr>
            <a:spLocks noChangeArrowheads="1"/>
          </p:cNvSpPr>
          <p:nvPr/>
        </p:nvSpPr>
        <p:spPr bwMode="auto">
          <a:xfrm>
            <a:off x="7459663" y="1219200"/>
            <a:ext cx="914400" cy="914400"/>
          </a:xfrm>
          <a:prstGeom prst="rect">
            <a:avLst/>
          </a:prstGeom>
          <a:noFill/>
          <a:ln w="9525" algn="ctr">
            <a:noFill/>
            <a:miter lim="800000"/>
            <a:headEnd/>
            <a:tailEnd/>
          </a:ln>
        </p:spPr>
        <p:txBody>
          <a:bodyPr wrap="none" anchor="ctr"/>
          <a:lstStyle/>
          <a:p>
            <a:endParaRPr lang="en-US" sz="2400">
              <a:solidFill>
                <a:schemeClr val="tx2"/>
              </a:solidFill>
            </a:endParaRPr>
          </a:p>
        </p:txBody>
      </p:sp>
      <p:sp>
        <p:nvSpPr>
          <p:cNvPr id="17450" name="Text Box 73"/>
          <p:cNvSpPr txBox="1">
            <a:spLocks noChangeArrowheads="1"/>
          </p:cNvSpPr>
          <p:nvPr/>
        </p:nvSpPr>
        <p:spPr bwMode="auto">
          <a:xfrm>
            <a:off x="1600200" y="3657600"/>
            <a:ext cx="939800" cy="338554"/>
          </a:xfrm>
          <a:prstGeom prst="rect">
            <a:avLst/>
          </a:prstGeom>
          <a:noFill/>
          <a:ln w="12700">
            <a:noFill/>
            <a:miter lim="800000"/>
            <a:headEnd type="none" w="sm" len="sm"/>
            <a:tailEnd type="none" w="sm" len="sm"/>
          </a:ln>
        </p:spPr>
        <p:txBody>
          <a:bodyPr wrap="square">
            <a:spAutoFit/>
          </a:bodyPr>
          <a:lstStyle/>
          <a:p>
            <a:r>
              <a:rPr lang="en-US" sz="1600" smtClean="0">
                <a:latin typeface="Times New Roman" pitchFamily="18" charset="0"/>
              </a:rPr>
              <a:t>24 </a:t>
            </a:r>
            <a:r>
              <a:rPr lang="zh-CN" altLang="en-US" sz="1600" dirty="0" smtClean="0">
                <a:latin typeface="Times New Roman" pitchFamily="18" charset="0"/>
              </a:rPr>
              <a:t>海里</a:t>
            </a:r>
            <a:endParaRPr lang="en-US" sz="1600" dirty="0">
              <a:latin typeface="Times New Roman" pitchFamily="18" charset="0"/>
            </a:endParaRPr>
          </a:p>
        </p:txBody>
      </p:sp>
      <p:sp>
        <p:nvSpPr>
          <p:cNvPr id="17451" name="Text Box 74"/>
          <p:cNvSpPr txBox="1">
            <a:spLocks noChangeArrowheads="1"/>
          </p:cNvSpPr>
          <p:nvPr/>
        </p:nvSpPr>
        <p:spPr bwMode="auto">
          <a:xfrm>
            <a:off x="0" y="3733800"/>
            <a:ext cx="1981200" cy="304800"/>
          </a:xfrm>
          <a:prstGeom prst="rect">
            <a:avLst/>
          </a:prstGeom>
          <a:noFill/>
          <a:ln w="9525">
            <a:noFill/>
            <a:miter lim="800000"/>
            <a:headEnd/>
            <a:tailEnd/>
          </a:ln>
        </p:spPr>
        <p:txBody>
          <a:bodyPr>
            <a:spAutoFit/>
          </a:bodyPr>
          <a:lstStyle/>
          <a:p>
            <a:r>
              <a:rPr lang="zh-CN" altLang="en-US" sz="1400" b="1" dirty="0" smtClean="0">
                <a:latin typeface="Times New Roman" pitchFamily="18" charset="0"/>
              </a:rPr>
              <a:t>毗连区</a:t>
            </a:r>
            <a:endParaRPr lang="en-US" sz="1400" b="1" dirty="0">
              <a:latin typeface="Times New Roman" pitchFamily="18" charset="0"/>
            </a:endParaRPr>
          </a:p>
        </p:txBody>
      </p:sp>
      <p:sp>
        <p:nvSpPr>
          <p:cNvPr id="17464" name="Text Box 89"/>
          <p:cNvSpPr txBox="1">
            <a:spLocks noChangeArrowheads="1"/>
          </p:cNvSpPr>
          <p:nvPr/>
        </p:nvSpPr>
        <p:spPr bwMode="auto">
          <a:xfrm>
            <a:off x="1760516" y="1845624"/>
            <a:ext cx="1447800" cy="646331"/>
          </a:xfrm>
          <a:prstGeom prst="rect">
            <a:avLst/>
          </a:prstGeom>
          <a:noFill/>
          <a:ln w="9525">
            <a:noFill/>
            <a:miter lim="800000"/>
            <a:headEnd/>
            <a:tailEnd/>
          </a:ln>
        </p:spPr>
        <p:txBody>
          <a:bodyPr>
            <a:spAutoFit/>
          </a:bodyPr>
          <a:lstStyle/>
          <a:p>
            <a:r>
              <a:rPr lang="zh-CN" altLang="en-US" sz="1200" dirty="0" smtClean="0">
                <a:latin typeface="Times New Roman" pitchFamily="18" charset="0"/>
              </a:rPr>
              <a:t>联合作战</a:t>
            </a:r>
            <a:endParaRPr lang="en-US" altLang="zh-CN" sz="1200" dirty="0" smtClean="0">
              <a:latin typeface="Times New Roman" pitchFamily="18" charset="0"/>
            </a:endParaRPr>
          </a:p>
          <a:p>
            <a:r>
              <a:rPr lang="en-US" sz="1200" dirty="0" smtClean="0">
                <a:latin typeface="Times New Roman" pitchFamily="18" charset="0"/>
              </a:rPr>
              <a:t> </a:t>
            </a:r>
            <a:r>
              <a:rPr lang="zh-CN" altLang="en-US" sz="1200" dirty="0" smtClean="0">
                <a:latin typeface="Times New Roman" pitchFamily="18" charset="0"/>
              </a:rPr>
              <a:t>结合</a:t>
            </a:r>
            <a:r>
              <a:rPr lang="en-US" sz="1200" dirty="0" smtClean="0">
                <a:latin typeface="Times New Roman" pitchFamily="18" charset="0"/>
              </a:rPr>
              <a:t> </a:t>
            </a:r>
            <a:r>
              <a:rPr lang="zh-CN" altLang="en-US" sz="1200" dirty="0" smtClean="0">
                <a:latin typeface="Times New Roman" pitchFamily="18" charset="0"/>
              </a:rPr>
              <a:t>独特</a:t>
            </a:r>
            <a:r>
              <a:rPr lang="en-US" sz="1200" dirty="0" smtClean="0">
                <a:latin typeface="Times New Roman" pitchFamily="18" charset="0"/>
              </a:rPr>
              <a:t> </a:t>
            </a:r>
            <a:r>
              <a:rPr lang="zh-CN" altLang="en-US" sz="1200" dirty="0" smtClean="0">
                <a:latin typeface="Times New Roman" pitchFamily="18" charset="0"/>
              </a:rPr>
              <a:t>能力</a:t>
            </a:r>
            <a:r>
              <a:rPr lang="en-US" sz="1200" dirty="0" smtClean="0">
                <a:latin typeface="Times New Roman" pitchFamily="18" charset="0"/>
              </a:rPr>
              <a:t> </a:t>
            </a:r>
            <a:r>
              <a:rPr lang="zh-CN" altLang="en-US" sz="1200" dirty="0" smtClean="0">
                <a:latin typeface="Times New Roman" pitchFamily="18" charset="0"/>
              </a:rPr>
              <a:t>和</a:t>
            </a:r>
            <a:r>
              <a:rPr lang="en-US" sz="1200" dirty="0" smtClean="0">
                <a:latin typeface="Times New Roman" pitchFamily="18" charset="0"/>
              </a:rPr>
              <a:t> </a:t>
            </a:r>
            <a:r>
              <a:rPr lang="zh-CN" altLang="en-US" sz="1200" dirty="0" smtClean="0">
                <a:latin typeface="Times New Roman" pitchFamily="18" charset="0"/>
              </a:rPr>
              <a:t>职权</a:t>
            </a:r>
            <a:endParaRPr lang="en-US" sz="1200" dirty="0">
              <a:latin typeface="Times New Roman" pitchFamily="18" charset="0"/>
            </a:endParaRPr>
          </a:p>
        </p:txBody>
      </p:sp>
      <p:pic>
        <p:nvPicPr>
          <p:cNvPr id="17465" name="Picture 90" descr="228822"/>
          <p:cNvPicPr>
            <a:picLocks noChangeAspect="1" noChangeArrowheads="1"/>
          </p:cNvPicPr>
          <p:nvPr/>
        </p:nvPicPr>
        <p:blipFill>
          <a:blip r:embed="rId6" cstate="print"/>
          <a:srcRect/>
          <a:stretch>
            <a:fillRect/>
          </a:stretch>
        </p:blipFill>
        <p:spPr bwMode="auto">
          <a:xfrm>
            <a:off x="3712029" y="2177143"/>
            <a:ext cx="1295400" cy="757238"/>
          </a:xfrm>
          <a:prstGeom prst="rect">
            <a:avLst/>
          </a:prstGeom>
          <a:noFill/>
          <a:ln w="9525">
            <a:noFill/>
            <a:miter lim="800000"/>
            <a:headEnd/>
            <a:tailEnd/>
          </a:ln>
        </p:spPr>
      </p:pic>
      <p:pic>
        <p:nvPicPr>
          <p:cNvPr id="17466" name="Picture 91" descr="4868"/>
          <p:cNvPicPr>
            <a:picLocks noChangeAspect="1" noChangeArrowheads="1"/>
          </p:cNvPicPr>
          <p:nvPr/>
        </p:nvPicPr>
        <p:blipFill>
          <a:blip r:embed="rId7" cstate="print"/>
          <a:srcRect/>
          <a:stretch>
            <a:fillRect/>
          </a:stretch>
        </p:blipFill>
        <p:spPr bwMode="auto">
          <a:xfrm>
            <a:off x="5584372" y="2318657"/>
            <a:ext cx="1066800" cy="674688"/>
          </a:xfrm>
          <a:prstGeom prst="rect">
            <a:avLst/>
          </a:prstGeom>
          <a:noFill/>
          <a:ln w="9525">
            <a:noFill/>
            <a:miter lim="800000"/>
            <a:headEnd/>
            <a:tailEnd/>
          </a:ln>
        </p:spPr>
      </p:pic>
      <p:pic>
        <p:nvPicPr>
          <p:cNvPr id="17467" name="Picture 92" descr="casa"/>
          <p:cNvPicPr>
            <a:picLocks noChangeAspect="1" noChangeArrowheads="1"/>
          </p:cNvPicPr>
          <p:nvPr/>
        </p:nvPicPr>
        <p:blipFill>
          <a:blip r:embed="rId8" cstate="print"/>
          <a:srcRect/>
          <a:stretch>
            <a:fillRect/>
          </a:stretch>
        </p:blipFill>
        <p:spPr bwMode="auto">
          <a:xfrm>
            <a:off x="3233058" y="3320142"/>
            <a:ext cx="1143000" cy="454025"/>
          </a:xfrm>
          <a:prstGeom prst="rect">
            <a:avLst/>
          </a:prstGeom>
          <a:noFill/>
          <a:ln w="9525">
            <a:noFill/>
            <a:miter lim="800000"/>
            <a:headEnd/>
            <a:tailEnd/>
          </a:ln>
        </p:spPr>
      </p:pic>
      <p:sp>
        <p:nvSpPr>
          <p:cNvPr id="17468" name="AutoShape 95"/>
          <p:cNvSpPr>
            <a:spLocks noChangeArrowheads="1"/>
          </p:cNvSpPr>
          <p:nvPr/>
        </p:nvSpPr>
        <p:spPr bwMode="auto">
          <a:xfrm rot="10800000">
            <a:off x="7805057" y="990600"/>
            <a:ext cx="685800" cy="5867400"/>
          </a:xfrm>
          <a:prstGeom prst="upArrow">
            <a:avLst>
              <a:gd name="adj1" fmla="val 47435"/>
              <a:gd name="adj2" fmla="val 55770"/>
            </a:avLst>
          </a:prstGeom>
          <a:solidFill>
            <a:srgbClr val="3366FF"/>
          </a:solidFill>
          <a:ln w="9525">
            <a:solidFill>
              <a:schemeClr val="tx1"/>
            </a:solidFill>
            <a:miter lim="800000"/>
            <a:headEnd/>
            <a:tailEnd/>
          </a:ln>
        </p:spPr>
        <p:txBody>
          <a:bodyPr vert="eaVert" wrap="none" anchor="ctr"/>
          <a:lstStyle/>
          <a:p>
            <a:r>
              <a:rPr lang="zh-CN" altLang="en-US" sz="2000" b="1" dirty="0" smtClean="0">
                <a:solidFill>
                  <a:srgbClr val="000099"/>
                </a:solidFill>
                <a:latin typeface="Times New Roman" pitchFamily="18" charset="0"/>
              </a:rPr>
              <a:t>总是有执法和海关人员</a:t>
            </a:r>
            <a:endParaRPr lang="en-US" sz="2000" b="1" dirty="0">
              <a:solidFill>
                <a:srgbClr val="000099"/>
              </a:solidFill>
              <a:latin typeface="Times New Roman" pitchFamily="18" charset="0"/>
            </a:endParaRPr>
          </a:p>
        </p:txBody>
      </p:sp>
      <p:sp>
        <p:nvSpPr>
          <p:cNvPr id="17469" name="AutoShape 96"/>
          <p:cNvSpPr>
            <a:spLocks noChangeArrowheads="1"/>
          </p:cNvSpPr>
          <p:nvPr/>
        </p:nvSpPr>
        <p:spPr bwMode="auto">
          <a:xfrm>
            <a:off x="8458200" y="990600"/>
            <a:ext cx="685800" cy="5867400"/>
          </a:xfrm>
          <a:prstGeom prst="upArrow">
            <a:avLst>
              <a:gd name="adj1" fmla="val 47435"/>
              <a:gd name="adj2" fmla="val 55770"/>
            </a:avLst>
          </a:prstGeom>
          <a:solidFill>
            <a:srgbClr val="3366FF"/>
          </a:solidFill>
          <a:ln w="9525">
            <a:solidFill>
              <a:schemeClr val="tx1"/>
            </a:solidFill>
            <a:miter lim="800000"/>
            <a:headEnd/>
            <a:tailEnd/>
          </a:ln>
        </p:spPr>
        <p:txBody>
          <a:bodyPr vert="eaVert" wrap="none" anchor="ctr"/>
          <a:lstStyle/>
          <a:p>
            <a:r>
              <a:rPr lang="zh-CN" altLang="en-US" sz="1800" b="1" dirty="0" smtClean="0">
                <a:solidFill>
                  <a:srgbClr val="000099"/>
                </a:solidFill>
                <a:latin typeface="Times New Roman" pitchFamily="18" charset="0"/>
              </a:rPr>
              <a:t>总是有军事部门 </a:t>
            </a:r>
            <a:r>
              <a:rPr lang="en-US" sz="1800" b="1" dirty="0" smtClean="0">
                <a:solidFill>
                  <a:srgbClr val="000099"/>
                </a:solidFill>
                <a:latin typeface="Times New Roman" pitchFamily="18" charset="0"/>
              </a:rPr>
              <a:t>(14 USC 1, 10 USC 101</a:t>
            </a:r>
            <a:r>
              <a:rPr lang="en-US" sz="2000" b="1" dirty="0" smtClean="0">
                <a:solidFill>
                  <a:srgbClr val="000099"/>
                </a:solidFill>
                <a:latin typeface="Times New Roman" pitchFamily="18" charset="0"/>
              </a:rPr>
              <a:t>)</a:t>
            </a:r>
            <a:endParaRPr lang="en-US" sz="2000" b="1" dirty="0">
              <a:solidFill>
                <a:srgbClr val="000099"/>
              </a:solidFill>
              <a:latin typeface="Times New Roman" pitchFamily="18" charset="0"/>
            </a:endParaRPr>
          </a:p>
        </p:txBody>
      </p:sp>
      <p:pic>
        <p:nvPicPr>
          <p:cNvPr id="93" name="Picture 15" descr="Coast Guard boat"/>
          <p:cNvPicPr>
            <a:picLocks noChangeAspect="1" noChangeArrowheads="1"/>
          </p:cNvPicPr>
          <p:nvPr/>
        </p:nvPicPr>
        <p:blipFill>
          <a:blip r:embed="rId9" cstate="print"/>
          <a:srcRect/>
          <a:stretch>
            <a:fillRect/>
          </a:stretch>
        </p:blipFill>
        <p:spPr bwMode="auto">
          <a:xfrm>
            <a:off x="3316102" y="4871759"/>
            <a:ext cx="854748" cy="632571"/>
          </a:xfrm>
          <a:prstGeom prst="rect">
            <a:avLst/>
          </a:prstGeom>
          <a:noFill/>
          <a:ln w="9525" algn="ctr">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2"/>
          <p:cNvSpPr>
            <a:spLocks noGrp="1"/>
          </p:cNvSpPr>
          <p:nvPr>
            <p:ph type="sldNum" sz="quarter" idx="12"/>
          </p:nvPr>
        </p:nvSpPr>
        <p:spPr>
          <a:xfrm>
            <a:off x="685800" y="6248400"/>
            <a:ext cx="1905000" cy="457200"/>
          </a:xfrm>
        </p:spPr>
        <p:txBody>
          <a:bodyPr/>
          <a:lstStyle/>
          <a:p>
            <a:pPr algn="l">
              <a:defRPr/>
            </a:pPr>
            <a:fld id="{246B6F8C-5AA2-454E-9471-0020E08E12DD}" type="slidenum">
              <a:rPr lang="en-US" smtClean="0"/>
              <a:pPr algn="l">
                <a:defRPr/>
              </a:pPr>
              <a:t>7</a:t>
            </a:fld>
            <a:endParaRPr lang="en-US" smtClean="0"/>
          </a:p>
        </p:txBody>
      </p:sp>
      <p:sp>
        <p:nvSpPr>
          <p:cNvPr id="18435" name="Rectangle 2"/>
          <p:cNvSpPr>
            <a:spLocks noGrp="1" noChangeArrowheads="1"/>
          </p:cNvSpPr>
          <p:nvPr>
            <p:ph type="title"/>
          </p:nvPr>
        </p:nvSpPr>
        <p:spPr>
          <a:xfrm>
            <a:off x="304800" y="0"/>
            <a:ext cx="8839200" cy="736600"/>
          </a:xfrm>
        </p:spPr>
        <p:txBody>
          <a:bodyPr anchor="t"/>
          <a:lstStyle/>
          <a:p>
            <a:r>
              <a:rPr lang="zh-CN" altLang="en-US" sz="3600" dirty="0" smtClean="0"/>
              <a:t>海岸警卫队资源和人员</a:t>
            </a:r>
            <a:r>
              <a:rPr lang="en-US" sz="3600" dirty="0" smtClean="0"/>
              <a:t/>
            </a:r>
            <a:br>
              <a:rPr lang="en-US" sz="3600" dirty="0" smtClean="0"/>
            </a:br>
            <a:endParaRPr lang="en-US" sz="3600" dirty="0" smtClean="0"/>
          </a:p>
        </p:txBody>
      </p:sp>
      <p:sp>
        <p:nvSpPr>
          <p:cNvPr id="18436" name="Text Box 4"/>
          <p:cNvSpPr txBox="1">
            <a:spLocks noChangeArrowheads="1"/>
          </p:cNvSpPr>
          <p:nvPr/>
        </p:nvSpPr>
        <p:spPr bwMode="auto">
          <a:xfrm>
            <a:off x="898525" y="1868488"/>
            <a:ext cx="184150" cy="457200"/>
          </a:xfrm>
          <a:prstGeom prst="rect">
            <a:avLst/>
          </a:prstGeom>
          <a:noFill/>
          <a:ln w="9525">
            <a:noFill/>
            <a:miter lim="800000"/>
            <a:headEnd/>
            <a:tailEnd/>
          </a:ln>
        </p:spPr>
        <p:txBody>
          <a:bodyPr wrap="none">
            <a:spAutoFit/>
          </a:bodyPr>
          <a:lstStyle/>
          <a:p>
            <a:endParaRPr lang="en-US" sz="2400"/>
          </a:p>
        </p:txBody>
      </p:sp>
      <p:grpSp>
        <p:nvGrpSpPr>
          <p:cNvPr id="18437" name="Group 23"/>
          <p:cNvGrpSpPr>
            <a:grpSpLocks/>
          </p:cNvGrpSpPr>
          <p:nvPr/>
        </p:nvGrpSpPr>
        <p:grpSpPr bwMode="auto">
          <a:xfrm>
            <a:off x="3198813" y="839788"/>
            <a:ext cx="2916237" cy="2668587"/>
            <a:chOff x="3792" y="144"/>
            <a:chExt cx="1836" cy="1680"/>
          </a:xfrm>
        </p:grpSpPr>
        <p:pic>
          <p:nvPicPr>
            <p:cNvPr id="18453" name="Picture 11" descr="Coast Guard airplane"/>
            <p:cNvPicPr preferRelativeResize="0">
              <a:picLocks noChangeArrowheads="1"/>
            </p:cNvPicPr>
            <p:nvPr/>
          </p:nvPicPr>
          <p:blipFill>
            <a:blip r:embed="rId3" cstate="print"/>
            <a:srcRect/>
            <a:stretch>
              <a:fillRect/>
            </a:stretch>
          </p:blipFill>
          <p:spPr bwMode="auto">
            <a:xfrm>
              <a:off x="3792" y="144"/>
              <a:ext cx="1836" cy="1381"/>
            </a:xfrm>
            <a:prstGeom prst="rect">
              <a:avLst/>
            </a:prstGeom>
            <a:noFill/>
            <a:ln w="9525">
              <a:solidFill>
                <a:schemeClr val="tx1"/>
              </a:solidFill>
              <a:miter lim="800000"/>
              <a:headEnd/>
              <a:tailEnd/>
            </a:ln>
          </p:spPr>
        </p:pic>
        <p:sp>
          <p:nvSpPr>
            <p:cNvPr id="18454" name="Rectangle 18"/>
            <p:cNvSpPr>
              <a:spLocks noChangeArrowheads="1"/>
            </p:cNvSpPr>
            <p:nvPr/>
          </p:nvSpPr>
          <p:spPr bwMode="auto">
            <a:xfrm>
              <a:off x="3792" y="1536"/>
              <a:ext cx="1824" cy="288"/>
            </a:xfrm>
            <a:prstGeom prst="rect">
              <a:avLst/>
            </a:prstGeom>
            <a:noFill/>
            <a:ln w="9525">
              <a:noFill/>
              <a:miter lim="800000"/>
              <a:headEnd/>
              <a:tailEnd/>
            </a:ln>
          </p:spPr>
          <p:txBody>
            <a:bodyPr>
              <a:spAutoFit/>
            </a:bodyPr>
            <a:lstStyle/>
            <a:p>
              <a:pPr>
                <a:buFont typeface="Wingdings" pitchFamily="2" charset="2"/>
                <a:buNone/>
              </a:pPr>
              <a:r>
                <a:rPr lang="en-US" sz="2400" dirty="0"/>
                <a:t>54 </a:t>
              </a:r>
              <a:r>
                <a:rPr lang="zh-CN" altLang="en-US" sz="2400" dirty="0" smtClean="0"/>
                <a:t>架飞机</a:t>
              </a:r>
              <a:endParaRPr lang="en-US" sz="2400" dirty="0"/>
            </a:p>
          </p:txBody>
        </p:sp>
      </p:grpSp>
      <p:grpSp>
        <p:nvGrpSpPr>
          <p:cNvPr id="18438" name="Group 24"/>
          <p:cNvGrpSpPr>
            <a:grpSpLocks/>
          </p:cNvGrpSpPr>
          <p:nvPr/>
        </p:nvGrpSpPr>
        <p:grpSpPr bwMode="auto">
          <a:xfrm>
            <a:off x="214313" y="676275"/>
            <a:ext cx="2909887" cy="2636447"/>
            <a:chOff x="624" y="2256"/>
            <a:chExt cx="1824" cy="1513"/>
          </a:xfrm>
        </p:grpSpPr>
        <p:pic>
          <p:nvPicPr>
            <p:cNvPr id="18451" name="Picture 15" descr="Coast Guard boat"/>
            <p:cNvPicPr>
              <a:picLocks noChangeAspect="1" noChangeArrowheads="1"/>
            </p:cNvPicPr>
            <p:nvPr/>
          </p:nvPicPr>
          <p:blipFill>
            <a:blip r:embed="rId4" cstate="print"/>
            <a:srcRect/>
            <a:stretch>
              <a:fillRect/>
            </a:stretch>
          </p:blipFill>
          <p:spPr bwMode="auto">
            <a:xfrm>
              <a:off x="624" y="2256"/>
              <a:ext cx="1824" cy="1228"/>
            </a:xfrm>
            <a:prstGeom prst="rect">
              <a:avLst/>
            </a:prstGeom>
            <a:noFill/>
            <a:ln w="9525" algn="ctr">
              <a:solidFill>
                <a:schemeClr val="tx1"/>
              </a:solidFill>
              <a:miter lim="800000"/>
              <a:headEnd/>
              <a:tailEnd/>
            </a:ln>
          </p:spPr>
        </p:pic>
        <p:sp>
          <p:nvSpPr>
            <p:cNvPr id="18452" name="Rectangle 19"/>
            <p:cNvSpPr>
              <a:spLocks noChangeArrowheads="1"/>
            </p:cNvSpPr>
            <p:nvPr/>
          </p:nvSpPr>
          <p:spPr bwMode="auto">
            <a:xfrm>
              <a:off x="624" y="3504"/>
              <a:ext cx="1819" cy="265"/>
            </a:xfrm>
            <a:prstGeom prst="rect">
              <a:avLst/>
            </a:prstGeom>
            <a:noFill/>
            <a:ln w="9525">
              <a:noFill/>
              <a:miter lim="800000"/>
              <a:headEnd/>
              <a:tailEnd/>
            </a:ln>
          </p:spPr>
          <p:txBody>
            <a:bodyPr>
              <a:spAutoFit/>
            </a:bodyPr>
            <a:lstStyle/>
            <a:p>
              <a:r>
                <a:rPr lang="en-US" sz="2400" dirty="0" smtClean="0"/>
                <a:t>1,850</a:t>
              </a:r>
              <a:r>
                <a:rPr lang="zh-CN" altLang="en-US" sz="2400" dirty="0" smtClean="0"/>
                <a:t>条小型船</a:t>
              </a:r>
              <a:endParaRPr lang="en-US" sz="2400" dirty="0"/>
            </a:p>
          </p:txBody>
        </p:sp>
      </p:grpSp>
      <p:pic>
        <p:nvPicPr>
          <p:cNvPr id="18439" name="Picture 13" descr="Coast Guard helicopter"/>
          <p:cNvPicPr>
            <a:picLocks noChangeAspect="1" noChangeArrowheads="1"/>
          </p:cNvPicPr>
          <p:nvPr/>
        </p:nvPicPr>
        <p:blipFill>
          <a:blip r:embed="rId5" cstate="print"/>
          <a:srcRect/>
          <a:stretch>
            <a:fillRect/>
          </a:stretch>
        </p:blipFill>
        <p:spPr bwMode="auto">
          <a:xfrm>
            <a:off x="6229350" y="1066800"/>
            <a:ext cx="2914650" cy="1943100"/>
          </a:xfrm>
          <a:prstGeom prst="rect">
            <a:avLst/>
          </a:prstGeom>
          <a:noFill/>
          <a:ln w="9525">
            <a:solidFill>
              <a:schemeClr val="tx1"/>
            </a:solidFill>
            <a:miter lim="800000"/>
            <a:headEnd/>
            <a:tailEnd/>
          </a:ln>
        </p:spPr>
      </p:pic>
      <p:sp>
        <p:nvSpPr>
          <p:cNvPr id="18440" name="Rectangle 20"/>
          <p:cNvSpPr>
            <a:spLocks noChangeArrowheads="1"/>
          </p:cNvSpPr>
          <p:nvPr/>
        </p:nvSpPr>
        <p:spPr bwMode="auto">
          <a:xfrm>
            <a:off x="6248400" y="3048000"/>
            <a:ext cx="2895600" cy="457200"/>
          </a:xfrm>
          <a:prstGeom prst="rect">
            <a:avLst/>
          </a:prstGeom>
          <a:noFill/>
          <a:ln w="9525">
            <a:noFill/>
            <a:miter lim="800000"/>
            <a:headEnd/>
            <a:tailEnd/>
          </a:ln>
        </p:spPr>
        <p:txBody>
          <a:bodyPr>
            <a:spAutoFit/>
          </a:bodyPr>
          <a:lstStyle/>
          <a:p>
            <a:r>
              <a:rPr lang="en-US" sz="2400" dirty="0"/>
              <a:t>143 </a:t>
            </a:r>
            <a:r>
              <a:rPr lang="zh-CN" altLang="en-US" sz="2400" dirty="0" smtClean="0"/>
              <a:t>架直升机</a:t>
            </a:r>
            <a:endParaRPr lang="en-US" sz="2400" dirty="0"/>
          </a:p>
        </p:txBody>
      </p:sp>
      <p:grpSp>
        <p:nvGrpSpPr>
          <p:cNvPr id="18441" name="Group 38"/>
          <p:cNvGrpSpPr>
            <a:grpSpLocks/>
          </p:cNvGrpSpPr>
          <p:nvPr/>
        </p:nvGrpSpPr>
        <p:grpSpPr bwMode="auto">
          <a:xfrm>
            <a:off x="6550025" y="4038600"/>
            <a:ext cx="2670175" cy="2108200"/>
            <a:chOff x="4078" y="2640"/>
            <a:chExt cx="1682" cy="1328"/>
          </a:xfrm>
        </p:grpSpPr>
        <p:sp>
          <p:nvSpPr>
            <p:cNvPr id="18449" name="Text Box 21"/>
            <p:cNvSpPr txBox="1">
              <a:spLocks noChangeArrowheads="1"/>
            </p:cNvSpPr>
            <p:nvPr/>
          </p:nvSpPr>
          <p:spPr bwMode="auto">
            <a:xfrm>
              <a:off x="4078" y="3142"/>
              <a:ext cx="1682" cy="826"/>
            </a:xfrm>
            <a:prstGeom prst="rect">
              <a:avLst/>
            </a:prstGeom>
            <a:noFill/>
            <a:ln w="9525">
              <a:noFill/>
              <a:miter lim="800000"/>
              <a:headEnd/>
              <a:tailEnd/>
            </a:ln>
          </p:spPr>
          <p:txBody>
            <a:bodyPr>
              <a:spAutoFit/>
            </a:bodyPr>
            <a:lstStyle/>
            <a:p>
              <a:pPr>
                <a:buFont typeface="Wingdings" pitchFamily="2" charset="2"/>
                <a:buNone/>
                <a:defRPr/>
              </a:pPr>
              <a:r>
                <a:rPr lang="en-US" sz="2000" dirty="0">
                  <a:solidFill>
                    <a:schemeClr val="bg1">
                      <a:lumMod val="95000"/>
                    </a:schemeClr>
                  </a:solidFill>
                  <a:cs typeface="+mn-cs"/>
                </a:rPr>
                <a:t>42,400 </a:t>
              </a:r>
              <a:r>
                <a:rPr lang="zh-CN" altLang="en-US" sz="2000" dirty="0" smtClean="0">
                  <a:solidFill>
                    <a:schemeClr val="bg1">
                      <a:lumMod val="95000"/>
                    </a:schemeClr>
                  </a:solidFill>
                  <a:cs typeface="+mn-cs"/>
                </a:rPr>
                <a:t>现役</a:t>
              </a:r>
              <a:endParaRPr lang="en-US" sz="2000" dirty="0">
                <a:solidFill>
                  <a:schemeClr val="bg1">
                    <a:lumMod val="95000"/>
                  </a:schemeClr>
                </a:solidFill>
                <a:cs typeface="+mn-cs"/>
              </a:endParaRPr>
            </a:p>
            <a:p>
              <a:pPr>
                <a:buFont typeface="Wingdings" pitchFamily="2" charset="2"/>
                <a:buNone/>
                <a:defRPr/>
              </a:pPr>
              <a:r>
                <a:rPr lang="en-US" sz="2000" dirty="0">
                  <a:solidFill>
                    <a:schemeClr val="bg1">
                      <a:lumMod val="95000"/>
                    </a:schemeClr>
                  </a:solidFill>
                  <a:cs typeface="+mn-cs"/>
                </a:rPr>
                <a:t>6,900 </a:t>
              </a:r>
              <a:r>
                <a:rPr lang="zh-CN" altLang="en-US" sz="2000" dirty="0" smtClean="0">
                  <a:solidFill>
                    <a:schemeClr val="bg1">
                      <a:lumMod val="95000"/>
                    </a:schemeClr>
                  </a:solidFill>
                  <a:cs typeface="+mn-cs"/>
                </a:rPr>
                <a:t>预备役</a:t>
              </a:r>
              <a:endParaRPr lang="en-US" sz="2000" dirty="0">
                <a:solidFill>
                  <a:schemeClr val="bg1">
                    <a:lumMod val="95000"/>
                  </a:schemeClr>
                </a:solidFill>
                <a:cs typeface="+mn-cs"/>
              </a:endParaRPr>
            </a:p>
            <a:p>
              <a:pPr>
                <a:buFont typeface="Wingdings" pitchFamily="2" charset="2"/>
                <a:buNone/>
                <a:defRPr/>
              </a:pPr>
              <a:r>
                <a:rPr lang="en-US" sz="2000" dirty="0">
                  <a:solidFill>
                    <a:schemeClr val="bg1">
                      <a:lumMod val="95000"/>
                    </a:schemeClr>
                  </a:solidFill>
                  <a:cs typeface="+mn-cs"/>
                </a:rPr>
                <a:t>7,900 </a:t>
              </a:r>
              <a:r>
                <a:rPr lang="zh-CN" altLang="en-US" sz="2000" dirty="0" smtClean="0">
                  <a:solidFill>
                    <a:schemeClr val="bg1">
                      <a:lumMod val="95000"/>
                    </a:schemeClr>
                  </a:solidFill>
                  <a:cs typeface="+mn-cs"/>
                </a:rPr>
                <a:t>平民</a:t>
              </a:r>
              <a:endParaRPr lang="en-US" sz="2000" dirty="0">
                <a:solidFill>
                  <a:schemeClr val="bg1">
                    <a:lumMod val="95000"/>
                  </a:schemeClr>
                </a:solidFill>
                <a:cs typeface="+mn-cs"/>
              </a:endParaRPr>
            </a:p>
            <a:p>
              <a:pPr>
                <a:buFont typeface="Wingdings" pitchFamily="2" charset="2"/>
                <a:buNone/>
                <a:defRPr/>
              </a:pPr>
              <a:r>
                <a:rPr lang="en-US" sz="2000" dirty="0">
                  <a:solidFill>
                    <a:schemeClr val="bg1">
                      <a:lumMod val="95000"/>
                    </a:schemeClr>
                  </a:solidFill>
                  <a:cs typeface="+mn-cs"/>
                </a:rPr>
                <a:t>30,000 </a:t>
              </a:r>
              <a:r>
                <a:rPr lang="zh-CN" altLang="en-US" sz="2000" dirty="0" smtClean="0">
                  <a:solidFill>
                    <a:schemeClr val="bg1">
                      <a:lumMod val="95000"/>
                    </a:schemeClr>
                  </a:solidFill>
                  <a:cs typeface="+mn-cs"/>
                </a:rPr>
                <a:t>辅助人员</a:t>
              </a:r>
              <a:endParaRPr lang="en-US" sz="2000" dirty="0">
                <a:solidFill>
                  <a:schemeClr val="bg1">
                    <a:lumMod val="95000"/>
                  </a:schemeClr>
                </a:solidFill>
                <a:cs typeface="+mn-cs"/>
              </a:endParaRPr>
            </a:p>
          </p:txBody>
        </p:sp>
        <p:pic>
          <p:nvPicPr>
            <p:cNvPr id="18450" name="Picture 22" descr="Men and Women of the US Coast Guard"/>
            <p:cNvPicPr>
              <a:picLocks noChangeAspect="1" noChangeArrowheads="1"/>
            </p:cNvPicPr>
            <p:nvPr/>
          </p:nvPicPr>
          <p:blipFill>
            <a:blip r:embed="rId6" cstate="print"/>
            <a:srcRect/>
            <a:stretch>
              <a:fillRect/>
            </a:stretch>
          </p:blipFill>
          <p:spPr bwMode="auto">
            <a:xfrm>
              <a:off x="4080" y="2640"/>
              <a:ext cx="1584" cy="495"/>
            </a:xfrm>
            <a:prstGeom prst="rect">
              <a:avLst/>
            </a:prstGeom>
            <a:noFill/>
            <a:ln w="9525">
              <a:solidFill>
                <a:schemeClr val="tx1"/>
              </a:solidFill>
              <a:miter lim="800000"/>
              <a:headEnd/>
              <a:tailEnd/>
            </a:ln>
          </p:spPr>
        </p:pic>
      </p:grpSp>
      <p:sp>
        <p:nvSpPr>
          <p:cNvPr id="18442" name="Text Box 34"/>
          <p:cNvSpPr txBox="1">
            <a:spLocks noChangeArrowheads="1"/>
          </p:cNvSpPr>
          <p:nvPr/>
        </p:nvSpPr>
        <p:spPr bwMode="auto">
          <a:xfrm>
            <a:off x="533400" y="5410200"/>
            <a:ext cx="2667000" cy="457200"/>
          </a:xfrm>
          <a:prstGeom prst="rect">
            <a:avLst/>
          </a:prstGeom>
          <a:noFill/>
          <a:ln w="9525">
            <a:noFill/>
            <a:miter lim="800000"/>
            <a:headEnd/>
            <a:tailEnd/>
          </a:ln>
        </p:spPr>
        <p:txBody>
          <a:bodyPr>
            <a:spAutoFit/>
          </a:bodyPr>
          <a:lstStyle/>
          <a:p>
            <a:pPr>
              <a:spcBef>
                <a:spcPct val="50000"/>
              </a:spcBef>
            </a:pPr>
            <a:endParaRPr lang="en-US" sz="2400"/>
          </a:p>
        </p:txBody>
      </p:sp>
      <p:sp>
        <p:nvSpPr>
          <p:cNvPr id="18448" name="Rectangle 35"/>
          <p:cNvSpPr>
            <a:spLocks noChangeArrowheads="1"/>
          </p:cNvSpPr>
          <p:nvPr/>
        </p:nvSpPr>
        <p:spPr bwMode="auto">
          <a:xfrm>
            <a:off x="394447" y="5894294"/>
            <a:ext cx="2743200" cy="457200"/>
          </a:xfrm>
          <a:prstGeom prst="rect">
            <a:avLst/>
          </a:prstGeom>
          <a:noFill/>
          <a:ln w="9525">
            <a:noFill/>
            <a:miter lim="800000"/>
            <a:headEnd/>
            <a:tailEnd/>
          </a:ln>
        </p:spPr>
        <p:txBody>
          <a:bodyPr>
            <a:spAutoFit/>
          </a:bodyPr>
          <a:lstStyle/>
          <a:p>
            <a:r>
              <a:rPr lang="en-US" sz="2400" dirty="0" smtClean="0"/>
              <a:t>247 </a:t>
            </a:r>
            <a:r>
              <a:rPr lang="zh-CN" altLang="en-US" sz="2400" dirty="0" smtClean="0"/>
              <a:t>艘快艇</a:t>
            </a:r>
            <a:endParaRPr lang="en-US" sz="2400" dirty="0"/>
          </a:p>
        </p:txBody>
      </p:sp>
      <p:grpSp>
        <p:nvGrpSpPr>
          <p:cNvPr id="18444" name="Group 44"/>
          <p:cNvGrpSpPr>
            <a:grpSpLocks/>
          </p:cNvGrpSpPr>
          <p:nvPr/>
        </p:nvGrpSpPr>
        <p:grpSpPr bwMode="auto">
          <a:xfrm>
            <a:off x="3581400" y="3733800"/>
            <a:ext cx="2590800" cy="2289175"/>
            <a:chOff x="2256" y="2304"/>
            <a:chExt cx="1632" cy="1442"/>
          </a:xfrm>
        </p:grpSpPr>
        <p:pic>
          <p:nvPicPr>
            <p:cNvPr id="18445" name="Picture 39" descr="PSU_025"/>
            <p:cNvPicPr>
              <a:picLocks noChangeAspect="1" noChangeArrowheads="1"/>
            </p:cNvPicPr>
            <p:nvPr/>
          </p:nvPicPr>
          <p:blipFill>
            <a:blip r:embed="rId7" cstate="print">
              <a:lum bright="10000" contrast="10000"/>
            </a:blip>
            <a:srcRect/>
            <a:stretch>
              <a:fillRect/>
            </a:stretch>
          </p:blipFill>
          <p:spPr bwMode="auto">
            <a:xfrm>
              <a:off x="2256" y="2304"/>
              <a:ext cx="1632" cy="1165"/>
            </a:xfrm>
            <a:prstGeom prst="rect">
              <a:avLst/>
            </a:prstGeom>
            <a:noFill/>
            <a:ln w="9525">
              <a:solidFill>
                <a:schemeClr val="tx1"/>
              </a:solidFill>
              <a:miter lim="800000"/>
              <a:headEnd/>
              <a:tailEnd/>
            </a:ln>
          </p:spPr>
        </p:pic>
        <p:sp>
          <p:nvSpPr>
            <p:cNvPr id="18446" name="Rectangle 43"/>
            <p:cNvSpPr>
              <a:spLocks noChangeArrowheads="1"/>
            </p:cNvSpPr>
            <p:nvPr/>
          </p:nvSpPr>
          <p:spPr bwMode="auto">
            <a:xfrm>
              <a:off x="2256" y="3494"/>
              <a:ext cx="1584" cy="252"/>
            </a:xfrm>
            <a:prstGeom prst="rect">
              <a:avLst/>
            </a:prstGeom>
            <a:noFill/>
            <a:ln w="9525">
              <a:noFill/>
              <a:miter lim="800000"/>
              <a:headEnd/>
              <a:tailEnd/>
            </a:ln>
          </p:spPr>
          <p:txBody>
            <a:bodyPr>
              <a:spAutoFit/>
            </a:bodyPr>
            <a:lstStyle/>
            <a:p>
              <a:r>
                <a:rPr lang="en-US" sz="2000" dirty="0"/>
                <a:t>26 </a:t>
              </a:r>
              <a:r>
                <a:rPr lang="zh-CN" altLang="en-US" sz="2000" dirty="0" smtClean="0"/>
                <a:t>个专业团队</a:t>
              </a:r>
              <a:endParaRPr lang="en-US" sz="2000" dirty="0"/>
            </a:p>
          </p:txBody>
        </p:sp>
      </p:grpSp>
      <p:pic>
        <p:nvPicPr>
          <p:cNvPr id="22" name="Picture Placeholder 6" descr="NE11 BERTHOLF steaming.jpg"/>
          <p:cNvPicPr>
            <a:picLocks noChangeAspect="1"/>
          </p:cNvPicPr>
          <p:nvPr/>
        </p:nvPicPr>
        <p:blipFill>
          <a:blip r:embed="rId8" cstate="print"/>
          <a:srcRect l="11546" r="11546"/>
          <a:stretch>
            <a:fillRect/>
          </a:stretch>
        </p:blipFill>
        <p:spPr>
          <a:xfrm>
            <a:off x="268940" y="3603813"/>
            <a:ext cx="3012141" cy="2259106"/>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zh-CN" altLang="en-US" b="1" dirty="0" smtClean="0"/>
              <a:t>搜救和救援</a:t>
            </a:r>
            <a:endParaRPr lang="en-US" b="1" dirty="0" smtClean="0"/>
          </a:p>
        </p:txBody>
      </p:sp>
      <p:sp>
        <p:nvSpPr>
          <p:cNvPr id="23556" name="Rectangle 5"/>
          <p:cNvSpPr>
            <a:spLocks noChangeArrowheads="1"/>
          </p:cNvSpPr>
          <p:nvPr/>
        </p:nvSpPr>
        <p:spPr bwMode="auto">
          <a:xfrm>
            <a:off x="3222625" y="609600"/>
            <a:ext cx="5410200" cy="685800"/>
          </a:xfrm>
          <a:prstGeom prst="rect">
            <a:avLst/>
          </a:prstGeom>
          <a:noFill/>
          <a:ln w="9525">
            <a:noFill/>
            <a:miter lim="800000"/>
            <a:headEnd/>
            <a:tailEnd/>
          </a:ln>
        </p:spPr>
        <p:txBody>
          <a:bodyPr anchor="ctr"/>
          <a:lstStyle/>
          <a:p>
            <a:endParaRPr lang="en-US" b="1"/>
          </a:p>
        </p:txBody>
      </p:sp>
      <p:pic>
        <p:nvPicPr>
          <p:cNvPr id="23557" name="Picture 8" descr="trawler rescue 72"/>
          <p:cNvPicPr>
            <a:picLocks noChangeAspect="1" noChangeArrowheads="1"/>
          </p:cNvPicPr>
          <p:nvPr/>
        </p:nvPicPr>
        <p:blipFill>
          <a:blip r:embed="rId3" cstate="print"/>
          <a:srcRect/>
          <a:stretch>
            <a:fillRect/>
          </a:stretch>
        </p:blipFill>
        <p:spPr bwMode="auto">
          <a:xfrm>
            <a:off x="4516438" y="2233613"/>
            <a:ext cx="3938587" cy="1771650"/>
          </a:xfrm>
          <a:prstGeom prst="rect">
            <a:avLst/>
          </a:prstGeom>
          <a:noFill/>
          <a:ln w="9525">
            <a:noFill/>
            <a:miter lim="800000"/>
            <a:headEnd/>
            <a:tailEnd/>
          </a:ln>
        </p:spPr>
      </p:pic>
      <p:pic>
        <p:nvPicPr>
          <p:cNvPr id="23558" name="Picture 9" descr="MVC-0004"/>
          <p:cNvPicPr>
            <a:picLocks noChangeAspect="1" noChangeArrowheads="1"/>
          </p:cNvPicPr>
          <p:nvPr/>
        </p:nvPicPr>
        <p:blipFill>
          <a:blip r:embed="rId4" cstate="print"/>
          <a:srcRect/>
          <a:stretch>
            <a:fillRect/>
          </a:stretch>
        </p:blipFill>
        <p:spPr bwMode="auto">
          <a:xfrm>
            <a:off x="5137150" y="4151313"/>
            <a:ext cx="2971800" cy="2219325"/>
          </a:xfrm>
          <a:prstGeom prst="rect">
            <a:avLst/>
          </a:prstGeom>
          <a:noFill/>
          <a:ln w="9525">
            <a:solidFill>
              <a:schemeClr val="tx1"/>
            </a:solidFill>
            <a:miter lim="800000"/>
            <a:headEnd/>
            <a:tailEnd/>
          </a:ln>
        </p:spPr>
      </p:pic>
      <p:pic>
        <p:nvPicPr>
          <p:cNvPr id="23559" name="Picture 10" descr="47' surf"/>
          <p:cNvPicPr>
            <a:picLocks noChangeAspect="1" noChangeArrowheads="1"/>
          </p:cNvPicPr>
          <p:nvPr/>
        </p:nvPicPr>
        <p:blipFill>
          <a:blip r:embed="rId5" cstate="print"/>
          <a:srcRect/>
          <a:stretch>
            <a:fillRect/>
          </a:stretch>
        </p:blipFill>
        <p:spPr bwMode="auto">
          <a:xfrm>
            <a:off x="739775" y="1722438"/>
            <a:ext cx="3352800" cy="4622800"/>
          </a:xfrm>
          <a:prstGeom prst="rect">
            <a:avLst/>
          </a:prstGeom>
          <a:noFill/>
          <a:ln w="9525">
            <a:noFill/>
            <a:miter lim="800000"/>
            <a:headEnd/>
            <a:tailEnd/>
          </a:ln>
        </p:spPr>
      </p:pic>
      <p:sp>
        <p:nvSpPr>
          <p:cNvPr id="23560" name="Rectangle 11"/>
          <p:cNvSpPr>
            <a:spLocks noChangeArrowheads="1"/>
          </p:cNvSpPr>
          <p:nvPr/>
        </p:nvSpPr>
        <p:spPr bwMode="auto">
          <a:xfrm>
            <a:off x="3733800" y="1365250"/>
            <a:ext cx="5410200" cy="685800"/>
          </a:xfrm>
          <a:prstGeom prst="rect">
            <a:avLst/>
          </a:prstGeom>
          <a:noFill/>
          <a:ln w="9525">
            <a:noFill/>
            <a:miter lim="800000"/>
            <a:headEnd/>
            <a:tailEnd/>
          </a:ln>
        </p:spPr>
        <p:txBody>
          <a:bodyPr anchor="ctr"/>
          <a:lstStyle/>
          <a:p>
            <a:r>
              <a:rPr lang="en-US" sz="2400"/>
              <a:t>50,000 </a:t>
            </a:r>
            <a:r>
              <a:rPr lang="zh-CN" altLang="en-US" sz="2400" dirty="0" smtClean="0"/>
              <a:t>人次</a:t>
            </a:r>
            <a:r>
              <a:rPr lang="en-US" altLang="zh-CN" sz="2400" dirty="0" smtClean="0"/>
              <a:t>/</a:t>
            </a:r>
            <a:r>
              <a:rPr lang="zh-CN" altLang="en-US" sz="2400" dirty="0" smtClean="0"/>
              <a:t>年</a:t>
            </a:r>
            <a:endParaRPr lang="en-US" sz="2400" dirty="0"/>
          </a:p>
        </p:txBody>
      </p:sp>
      <p:sp>
        <p:nvSpPr>
          <p:cNvPr id="9" name="TextBox 8"/>
          <p:cNvSpPr txBox="1"/>
          <p:nvPr/>
        </p:nvSpPr>
        <p:spPr>
          <a:xfrm>
            <a:off x="1048071" y="166264"/>
            <a:ext cx="1627370" cy="523220"/>
          </a:xfrm>
          <a:prstGeom prst="rect">
            <a:avLst/>
          </a:prstGeom>
          <a:noFill/>
        </p:spPr>
        <p:txBody>
          <a:bodyPr wrap="none" rtlCol="0">
            <a:spAutoFit/>
          </a:bodyPr>
          <a:lstStyle/>
          <a:p>
            <a:r>
              <a:rPr lang="zh-CN" altLang="en-US" b="1" dirty="0" smtClean="0">
                <a:effectLst>
                  <a:outerShdw blurRad="38100" dist="38100" dir="2700000" algn="tl">
                    <a:srgbClr val="000000">
                      <a:alpha val="43137"/>
                    </a:srgbClr>
                  </a:outerShdw>
                </a:effectLst>
              </a:rPr>
              <a:t>海上安全</a:t>
            </a:r>
            <a:endParaRPr lang="en-US"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3210269" y="720811"/>
            <a:ext cx="5410200" cy="685800"/>
          </a:xfrm>
        </p:spPr>
        <p:txBody>
          <a:bodyPr/>
          <a:lstStyle/>
          <a:p>
            <a:pPr eaLnBrk="1" hangingPunct="1"/>
            <a:r>
              <a:rPr lang="zh-CN" altLang="en-US" b="1" dirty="0" smtClean="0"/>
              <a:t>人道主义的援助</a:t>
            </a:r>
            <a:r>
              <a:rPr lang="en-US" b="1" dirty="0" smtClean="0"/>
              <a:t/>
            </a:r>
            <a:br>
              <a:rPr lang="en-US" b="1" dirty="0" smtClean="0"/>
            </a:br>
            <a:r>
              <a:rPr lang="zh-CN" altLang="en-US" b="1" dirty="0" smtClean="0"/>
              <a:t>灾难应对</a:t>
            </a:r>
            <a:endParaRPr lang="en-US" b="1" dirty="0" smtClean="0"/>
          </a:p>
        </p:txBody>
      </p:sp>
      <p:sp>
        <p:nvSpPr>
          <p:cNvPr id="23556" name="Rectangle 5"/>
          <p:cNvSpPr>
            <a:spLocks noChangeArrowheads="1"/>
          </p:cNvSpPr>
          <p:nvPr/>
        </p:nvSpPr>
        <p:spPr bwMode="auto">
          <a:xfrm>
            <a:off x="3200047" y="756356"/>
            <a:ext cx="5410200" cy="685800"/>
          </a:xfrm>
          <a:prstGeom prst="rect">
            <a:avLst/>
          </a:prstGeom>
          <a:noFill/>
          <a:ln w="9525">
            <a:noFill/>
            <a:miter lim="800000"/>
            <a:headEnd/>
            <a:tailEnd/>
          </a:ln>
        </p:spPr>
        <p:txBody>
          <a:bodyPr anchor="ctr"/>
          <a:lstStyle/>
          <a:p>
            <a:endParaRPr lang="en-US" b="1"/>
          </a:p>
        </p:txBody>
      </p:sp>
      <p:sp>
        <p:nvSpPr>
          <p:cNvPr id="9" name="TextBox 8"/>
          <p:cNvSpPr txBox="1"/>
          <p:nvPr/>
        </p:nvSpPr>
        <p:spPr>
          <a:xfrm>
            <a:off x="1048071" y="166264"/>
            <a:ext cx="1627370" cy="523220"/>
          </a:xfrm>
          <a:prstGeom prst="rect">
            <a:avLst/>
          </a:prstGeom>
          <a:noFill/>
        </p:spPr>
        <p:txBody>
          <a:bodyPr wrap="none" rtlCol="0">
            <a:spAutoFit/>
          </a:bodyPr>
          <a:lstStyle/>
          <a:p>
            <a:r>
              <a:rPr lang="zh-CN" altLang="en-US" b="1" dirty="0" smtClean="0">
                <a:effectLst>
                  <a:outerShdw blurRad="38100" dist="38100" dir="2700000" algn="tl">
                    <a:srgbClr val="000000">
                      <a:alpha val="43137"/>
                    </a:srgbClr>
                  </a:outerShdw>
                </a:effectLst>
              </a:rPr>
              <a:t>海上安全</a:t>
            </a:r>
            <a:endParaRPr lang="en-US" b="1" dirty="0">
              <a:effectLst>
                <a:outerShdw blurRad="38100" dist="38100" dir="2700000" algn="tl">
                  <a:srgbClr val="000000">
                    <a:alpha val="43137"/>
                  </a:srgbClr>
                </a:outerShdw>
              </a:effectLst>
            </a:endParaRPr>
          </a:p>
        </p:txBody>
      </p:sp>
      <p:pic>
        <p:nvPicPr>
          <p:cNvPr id="15" name="Picture 14" descr="HAITI_RESPONSE 2.jpg"/>
          <p:cNvPicPr>
            <a:picLocks noChangeAspect="1"/>
          </p:cNvPicPr>
          <p:nvPr/>
        </p:nvPicPr>
        <p:blipFill>
          <a:blip r:embed="rId3" cstate="print"/>
          <a:stretch>
            <a:fillRect/>
          </a:stretch>
        </p:blipFill>
        <p:spPr>
          <a:xfrm>
            <a:off x="1313807" y="2172215"/>
            <a:ext cx="2978622" cy="4080304"/>
          </a:xfrm>
          <a:prstGeom prst="rect">
            <a:avLst/>
          </a:prstGeom>
        </p:spPr>
      </p:pic>
      <p:pic>
        <p:nvPicPr>
          <p:cNvPr id="14" name="Picture 13" descr="HAITI_RESPONSE 1.jpg"/>
          <p:cNvPicPr>
            <a:picLocks noChangeAspect="1"/>
          </p:cNvPicPr>
          <p:nvPr/>
        </p:nvPicPr>
        <p:blipFill>
          <a:blip r:embed="rId4" cstate="print"/>
          <a:stretch>
            <a:fillRect/>
          </a:stretch>
        </p:blipFill>
        <p:spPr>
          <a:xfrm>
            <a:off x="5659394" y="1900880"/>
            <a:ext cx="2791082" cy="372144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FCF5B5"/>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rgbClr val="FCF5B5"/>
            </a:solidFill>
            <a:effectLst/>
            <a:latin typeface="Tahoma"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6305</TotalTime>
  <Words>1295</Words>
  <Application>Microsoft Office PowerPoint</Application>
  <PresentationFormat>On-screen Show (4:3)</PresentationFormat>
  <Paragraphs>161</Paragraphs>
  <Slides>16</Slides>
  <Notes>15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16</vt:i4>
      </vt:variant>
    </vt:vector>
  </HeadingPairs>
  <TitlesOfParts>
    <vt:vector size="19" baseType="lpstr">
      <vt:lpstr>Default Design</vt:lpstr>
      <vt:lpstr>Organization Chart</vt:lpstr>
      <vt:lpstr>Photo Editor Photo</vt:lpstr>
      <vt:lpstr>美国的海上 急救队</vt:lpstr>
      <vt:lpstr>PowerPoint Presentation</vt:lpstr>
      <vt:lpstr>PowerPoint Presentation</vt:lpstr>
      <vt:lpstr>地区和管区司令部</vt:lpstr>
      <vt:lpstr>PowerPoint Presentation</vt:lpstr>
      <vt:lpstr>海岸警卫队分层战略</vt:lpstr>
      <vt:lpstr>海岸警卫队资源和人员 </vt:lpstr>
      <vt:lpstr>搜救和救援</vt:lpstr>
      <vt:lpstr>人道主义的援助 灾难应对</vt:lpstr>
      <vt:lpstr>航行辅助</vt:lpstr>
      <vt:lpstr>海洋环境保护</vt:lpstr>
      <vt:lpstr>海事安全</vt:lpstr>
      <vt:lpstr>附注资格</vt:lpstr>
      <vt:lpstr>游船安全</vt:lpstr>
      <vt:lpstr>集结志愿者</vt:lpstr>
      <vt:lpstr>PowerPoint Presentation</vt:lpstr>
    </vt:vector>
  </TitlesOfParts>
  <Company>Anteon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JEssex</dc:creator>
  <cp:lastModifiedBy>USDOT User</cp:lastModifiedBy>
  <cp:revision>329</cp:revision>
  <cp:lastPrinted>2002-06-17T16:20:45Z</cp:lastPrinted>
  <dcterms:created xsi:type="dcterms:W3CDTF">2001-11-08T20:34:12Z</dcterms:created>
  <dcterms:modified xsi:type="dcterms:W3CDTF">2012-07-11T14:35:24Z</dcterms:modified>
</cp:coreProperties>
</file>