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handoutMasterIdLst>
    <p:handoutMasterId r:id="rId36"/>
  </p:handoutMasterIdLst>
  <p:sldIdLst>
    <p:sldId id="357" r:id="rId2"/>
    <p:sldId id="484" r:id="rId3"/>
    <p:sldId id="487" r:id="rId4"/>
    <p:sldId id="454" r:id="rId5"/>
    <p:sldId id="424" r:id="rId6"/>
    <p:sldId id="458" r:id="rId7"/>
    <p:sldId id="457" r:id="rId8"/>
    <p:sldId id="456" r:id="rId9"/>
    <p:sldId id="460" r:id="rId10"/>
    <p:sldId id="488" r:id="rId11"/>
    <p:sldId id="504" r:id="rId12"/>
    <p:sldId id="505" r:id="rId13"/>
    <p:sldId id="508" r:id="rId14"/>
    <p:sldId id="509" r:id="rId15"/>
    <p:sldId id="510" r:id="rId16"/>
    <p:sldId id="511" r:id="rId17"/>
    <p:sldId id="512" r:id="rId18"/>
    <p:sldId id="513" r:id="rId19"/>
    <p:sldId id="520" r:id="rId20"/>
    <p:sldId id="523" r:id="rId21"/>
    <p:sldId id="532" r:id="rId22"/>
    <p:sldId id="533" r:id="rId23"/>
    <p:sldId id="499" r:id="rId24"/>
    <p:sldId id="462" r:id="rId25"/>
    <p:sldId id="490" r:id="rId26"/>
    <p:sldId id="500" r:id="rId27"/>
    <p:sldId id="501" r:id="rId28"/>
    <p:sldId id="502" r:id="rId29"/>
    <p:sldId id="494" r:id="rId30"/>
    <p:sldId id="495" r:id="rId31"/>
    <p:sldId id="496" r:id="rId32"/>
    <p:sldId id="497" r:id="rId33"/>
    <p:sldId id="482" r:id="rId3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292929"/>
    <a:srgbClr val="1B1B1B"/>
    <a:srgbClr val="135D39"/>
    <a:srgbClr val="54AA81"/>
    <a:srgbClr val="458D6B"/>
    <a:srgbClr val="3A7659"/>
  </p:clrMru>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0320" autoAdjust="0"/>
    <p:restoredTop sz="90167" autoAdjust="0"/>
  </p:normalViewPr>
  <p:slideViewPr>
    <p:cSldViewPr snapToObjects="1">
      <p:cViewPr>
        <p:scale>
          <a:sx n="75" d="100"/>
          <a:sy n="75" d="100"/>
        </p:scale>
        <p:origin x="-1044" y="162"/>
      </p:cViewPr>
      <p:guideLst>
        <p:guide orient="horz" pos="2160"/>
        <p:guide pos="2880"/>
      </p:guideLst>
    </p:cSldViewPr>
  </p:slideViewPr>
  <p:notesTextViewPr>
    <p:cViewPr>
      <p:scale>
        <a:sx n="100" d="100"/>
        <a:sy n="100" d="100"/>
      </p:scale>
      <p:origin x="0" y="0"/>
    </p:cViewPr>
  </p:notesTextViewPr>
  <p:notesViewPr>
    <p:cSldViewPr snapToObjects="1">
      <p:cViewPr varScale="1">
        <p:scale>
          <a:sx n="60" d="100"/>
          <a:sy n="60" d="100"/>
        </p:scale>
        <p:origin x="-2490" y="-7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ADE433-F555-4015-933D-45FA23A3244B}" type="doc">
      <dgm:prSet loTypeId="urn:microsoft.com/office/officeart/2005/8/layout/hProcess9" loCatId="process" qsTypeId="urn:microsoft.com/office/officeart/2005/8/quickstyle/simple1" qsCatId="simple" csTypeId="urn:microsoft.com/office/officeart/2005/8/colors/accent6_4" csCatId="accent6" phldr="1"/>
      <dgm:spPr/>
    </dgm:pt>
    <dgm:pt modelId="{7AC2AA82-1E58-4247-A625-9016512B50E3}">
      <dgm:prSet phldrT="[Text]" custT="1"/>
      <dgm:spPr/>
      <dgm:t>
        <a:bodyPr/>
        <a:lstStyle/>
        <a:p>
          <a:r>
            <a:rPr lang="zh-CN" altLang="en-US" sz="2400" dirty="0" smtClean="0">
              <a:solidFill>
                <a:srgbClr val="00B050"/>
              </a:solidFill>
              <a:latin typeface="Arial" pitchFamily="34" charset="0"/>
              <a:cs typeface="Arial" pitchFamily="34" charset="0"/>
            </a:rPr>
            <a:t>背景资料收集</a:t>
          </a:r>
          <a:endParaRPr lang="en-AU" sz="2400" dirty="0">
            <a:solidFill>
              <a:srgbClr val="00B050"/>
            </a:solidFill>
            <a:latin typeface="Arial" pitchFamily="34" charset="0"/>
            <a:cs typeface="Arial" pitchFamily="34" charset="0"/>
          </a:endParaRPr>
        </a:p>
      </dgm:t>
    </dgm:pt>
    <dgm:pt modelId="{2656FEBB-7363-42BC-8C68-44B87D12BC0B}" type="parTrans" cxnId="{72DA2A47-AC8C-486E-A499-0074DE71F7C0}">
      <dgm:prSet/>
      <dgm:spPr/>
      <dgm:t>
        <a:bodyPr/>
        <a:lstStyle/>
        <a:p>
          <a:endParaRPr lang="en-AU" sz="1800">
            <a:latin typeface="Arial" pitchFamily="34" charset="0"/>
            <a:cs typeface="Arial" pitchFamily="34" charset="0"/>
          </a:endParaRPr>
        </a:p>
      </dgm:t>
    </dgm:pt>
    <dgm:pt modelId="{0CA3D0F8-90C7-46D5-8B46-1E4E33A0B494}" type="sibTrans" cxnId="{72DA2A47-AC8C-486E-A499-0074DE71F7C0}">
      <dgm:prSet/>
      <dgm:spPr/>
      <dgm:t>
        <a:bodyPr/>
        <a:lstStyle/>
        <a:p>
          <a:endParaRPr lang="en-AU" sz="1800">
            <a:latin typeface="Arial" pitchFamily="34" charset="0"/>
            <a:cs typeface="Arial" pitchFamily="34" charset="0"/>
          </a:endParaRPr>
        </a:p>
      </dgm:t>
    </dgm:pt>
    <dgm:pt modelId="{7B774D1B-6C65-4396-8779-0B6B71FF0CDE}">
      <dgm:prSet phldrT="[Text]" custT="1"/>
      <dgm:spPr/>
      <dgm:t>
        <a:bodyPr/>
        <a:lstStyle/>
        <a:p>
          <a:r>
            <a:rPr lang="zh-CN" altLang="en-US" sz="2400" dirty="0" smtClean="0">
              <a:solidFill>
                <a:srgbClr val="00B050"/>
              </a:solidFill>
              <a:latin typeface="Arial" pitchFamily="34" charset="0"/>
              <a:cs typeface="Arial" pitchFamily="34" charset="0"/>
            </a:rPr>
            <a:t>现场数据采集及试验</a:t>
          </a:r>
          <a:endParaRPr lang="en-AU" sz="2400" dirty="0">
            <a:solidFill>
              <a:srgbClr val="00B050"/>
            </a:solidFill>
            <a:latin typeface="Arial" pitchFamily="34" charset="0"/>
            <a:cs typeface="Arial" pitchFamily="34" charset="0"/>
          </a:endParaRPr>
        </a:p>
      </dgm:t>
    </dgm:pt>
    <dgm:pt modelId="{BBEB7430-56D8-461B-8D35-3CA80D2C8290}" type="parTrans" cxnId="{8431E62D-EF02-431B-AB45-B41244A5595D}">
      <dgm:prSet/>
      <dgm:spPr/>
      <dgm:t>
        <a:bodyPr/>
        <a:lstStyle/>
        <a:p>
          <a:endParaRPr lang="en-AU" sz="1800">
            <a:latin typeface="Arial" pitchFamily="34" charset="0"/>
            <a:cs typeface="Arial" pitchFamily="34" charset="0"/>
          </a:endParaRPr>
        </a:p>
      </dgm:t>
    </dgm:pt>
    <dgm:pt modelId="{8BBEA1B0-458A-41B4-8828-2C1D44E2879E}" type="sibTrans" cxnId="{8431E62D-EF02-431B-AB45-B41244A5595D}">
      <dgm:prSet/>
      <dgm:spPr/>
      <dgm:t>
        <a:bodyPr/>
        <a:lstStyle/>
        <a:p>
          <a:endParaRPr lang="en-AU" sz="1800">
            <a:latin typeface="Arial" pitchFamily="34" charset="0"/>
            <a:cs typeface="Arial" pitchFamily="34" charset="0"/>
          </a:endParaRPr>
        </a:p>
      </dgm:t>
    </dgm:pt>
    <dgm:pt modelId="{C774C73A-321C-4073-841F-57C614191934}">
      <dgm:prSet phldrT="[Text]" custT="1"/>
      <dgm:spPr/>
      <dgm:t>
        <a:bodyPr/>
        <a:lstStyle/>
        <a:p>
          <a:r>
            <a:rPr lang="zh-CN" altLang="en-US" sz="2400" dirty="0" smtClean="0">
              <a:solidFill>
                <a:srgbClr val="00B050"/>
              </a:solidFill>
              <a:latin typeface="Arial" pitchFamily="34" charset="0"/>
              <a:cs typeface="Arial" pitchFamily="34" charset="0"/>
            </a:rPr>
            <a:t>数据处理</a:t>
          </a:r>
          <a:endParaRPr lang="en-AU" sz="2400" dirty="0">
            <a:solidFill>
              <a:srgbClr val="00B050"/>
            </a:solidFill>
            <a:latin typeface="Arial" pitchFamily="34" charset="0"/>
            <a:cs typeface="Arial" pitchFamily="34" charset="0"/>
          </a:endParaRPr>
        </a:p>
      </dgm:t>
    </dgm:pt>
    <dgm:pt modelId="{146D1B67-F139-4B08-BC04-BDDBDEF1F93F}" type="parTrans" cxnId="{37D4F0DB-45BB-453D-9765-4F3369144DB1}">
      <dgm:prSet/>
      <dgm:spPr/>
      <dgm:t>
        <a:bodyPr/>
        <a:lstStyle/>
        <a:p>
          <a:endParaRPr lang="en-AU" sz="1800">
            <a:latin typeface="Arial" pitchFamily="34" charset="0"/>
            <a:cs typeface="Arial" pitchFamily="34" charset="0"/>
          </a:endParaRPr>
        </a:p>
      </dgm:t>
    </dgm:pt>
    <dgm:pt modelId="{1D7C765F-7768-4247-BA34-7ADF0340D89B}" type="sibTrans" cxnId="{37D4F0DB-45BB-453D-9765-4F3369144DB1}">
      <dgm:prSet/>
      <dgm:spPr/>
      <dgm:t>
        <a:bodyPr/>
        <a:lstStyle/>
        <a:p>
          <a:endParaRPr lang="en-AU" sz="1800">
            <a:latin typeface="Arial" pitchFamily="34" charset="0"/>
            <a:cs typeface="Arial" pitchFamily="34" charset="0"/>
          </a:endParaRPr>
        </a:p>
      </dgm:t>
    </dgm:pt>
    <dgm:pt modelId="{5FD2FC27-10FC-435B-9E6D-946ADE3C6434}">
      <dgm:prSet phldrT="[Text]" custT="1"/>
      <dgm:spPr/>
      <dgm:t>
        <a:bodyPr/>
        <a:lstStyle/>
        <a:p>
          <a:r>
            <a:rPr lang="zh-CN" altLang="en-US" sz="2400" dirty="0" smtClean="0">
              <a:solidFill>
                <a:srgbClr val="00B050"/>
              </a:solidFill>
              <a:latin typeface="Arial" pitchFamily="34" charset="0"/>
              <a:cs typeface="Arial" pitchFamily="34" charset="0"/>
            </a:rPr>
            <a:t>风险评估及对策分析</a:t>
          </a:r>
          <a:endParaRPr lang="en-AU" sz="2400" dirty="0">
            <a:solidFill>
              <a:srgbClr val="00B050"/>
            </a:solidFill>
            <a:latin typeface="Arial" pitchFamily="34" charset="0"/>
            <a:cs typeface="Arial" pitchFamily="34" charset="0"/>
          </a:endParaRPr>
        </a:p>
      </dgm:t>
    </dgm:pt>
    <dgm:pt modelId="{C52DFE0E-0393-42F2-AF9E-397D6A94BBC6}" type="parTrans" cxnId="{68428769-1010-4892-A1A7-18C1DBBAA61D}">
      <dgm:prSet/>
      <dgm:spPr/>
      <dgm:t>
        <a:bodyPr/>
        <a:lstStyle/>
        <a:p>
          <a:endParaRPr lang="en-AU" sz="1800"/>
        </a:p>
      </dgm:t>
    </dgm:pt>
    <dgm:pt modelId="{29E89C44-08DA-48F7-8F9F-D481943E7A97}" type="sibTrans" cxnId="{68428769-1010-4892-A1A7-18C1DBBAA61D}">
      <dgm:prSet/>
      <dgm:spPr/>
      <dgm:t>
        <a:bodyPr/>
        <a:lstStyle/>
        <a:p>
          <a:endParaRPr lang="en-AU" sz="1800"/>
        </a:p>
      </dgm:t>
    </dgm:pt>
    <dgm:pt modelId="{0D6B1374-5082-4CFC-B2EA-590D1ABF94B1}">
      <dgm:prSet phldrT="[Text]" custT="1"/>
      <dgm:spPr/>
      <dgm:t>
        <a:bodyPr/>
        <a:lstStyle/>
        <a:p>
          <a:r>
            <a:rPr lang="zh-CN" altLang="en-US" sz="2400" b="0" dirty="0" smtClean="0">
              <a:solidFill>
                <a:srgbClr val="00B050"/>
              </a:solidFill>
              <a:latin typeface="Arial" pitchFamily="34" charset="0"/>
              <a:cs typeface="Arial" pitchFamily="34" charset="0"/>
            </a:rPr>
            <a:t>最优化对策及完善建议</a:t>
          </a:r>
          <a:endParaRPr lang="en-AU" sz="2400" b="0" dirty="0">
            <a:solidFill>
              <a:srgbClr val="00B050"/>
            </a:solidFill>
            <a:latin typeface="Arial" pitchFamily="34" charset="0"/>
            <a:cs typeface="Arial" pitchFamily="34" charset="0"/>
          </a:endParaRPr>
        </a:p>
      </dgm:t>
    </dgm:pt>
    <dgm:pt modelId="{F861F3A7-9843-4772-8352-7029F711865F}" type="parTrans" cxnId="{ED9B12FD-3ABB-4354-B29C-EC9953B15555}">
      <dgm:prSet/>
      <dgm:spPr/>
      <dgm:t>
        <a:bodyPr/>
        <a:lstStyle/>
        <a:p>
          <a:endParaRPr lang="en-AU" sz="1800"/>
        </a:p>
      </dgm:t>
    </dgm:pt>
    <dgm:pt modelId="{604557C4-FDF7-4177-A200-3063693F1141}" type="sibTrans" cxnId="{ED9B12FD-3ABB-4354-B29C-EC9953B15555}">
      <dgm:prSet/>
      <dgm:spPr/>
      <dgm:t>
        <a:bodyPr/>
        <a:lstStyle/>
        <a:p>
          <a:endParaRPr lang="en-AU" sz="1800"/>
        </a:p>
      </dgm:t>
    </dgm:pt>
    <dgm:pt modelId="{DD6AB5A0-3B9D-4F23-9E91-D5FBE8C99701}" type="pres">
      <dgm:prSet presAssocID="{66ADE433-F555-4015-933D-45FA23A3244B}" presName="CompostProcess" presStyleCnt="0">
        <dgm:presLayoutVars>
          <dgm:dir/>
          <dgm:resizeHandles val="exact"/>
        </dgm:presLayoutVars>
      </dgm:prSet>
      <dgm:spPr/>
    </dgm:pt>
    <dgm:pt modelId="{2CAA3119-7ADB-41D5-BA0A-9D82F5803840}" type="pres">
      <dgm:prSet presAssocID="{66ADE433-F555-4015-933D-45FA23A3244B}" presName="arrow" presStyleLbl="bgShp" presStyleIdx="0" presStyleCnt="1"/>
      <dgm:spPr/>
    </dgm:pt>
    <dgm:pt modelId="{578C113B-F79E-4894-B55D-C19736247D87}" type="pres">
      <dgm:prSet presAssocID="{66ADE433-F555-4015-933D-45FA23A3244B}" presName="linearProcess" presStyleCnt="0"/>
      <dgm:spPr/>
    </dgm:pt>
    <dgm:pt modelId="{D7B0FC8A-5D96-4235-B753-9103F1C2063A}" type="pres">
      <dgm:prSet presAssocID="{7AC2AA82-1E58-4247-A625-9016512B50E3}" presName="textNode" presStyleLbl="node1" presStyleIdx="0" presStyleCnt="5">
        <dgm:presLayoutVars>
          <dgm:bulletEnabled val="1"/>
        </dgm:presLayoutVars>
      </dgm:prSet>
      <dgm:spPr/>
      <dgm:t>
        <a:bodyPr/>
        <a:lstStyle/>
        <a:p>
          <a:endParaRPr lang="en-AU"/>
        </a:p>
      </dgm:t>
    </dgm:pt>
    <dgm:pt modelId="{A1D49E25-90A7-4039-8CD6-401ED82E98C5}" type="pres">
      <dgm:prSet presAssocID="{0CA3D0F8-90C7-46D5-8B46-1E4E33A0B494}" presName="sibTrans" presStyleCnt="0"/>
      <dgm:spPr/>
    </dgm:pt>
    <dgm:pt modelId="{F4A9E0EC-6D91-4751-9E29-7B4CF0AE78C7}" type="pres">
      <dgm:prSet presAssocID="{7B774D1B-6C65-4396-8779-0B6B71FF0CDE}" presName="textNode" presStyleLbl="node1" presStyleIdx="1" presStyleCnt="5">
        <dgm:presLayoutVars>
          <dgm:bulletEnabled val="1"/>
        </dgm:presLayoutVars>
      </dgm:prSet>
      <dgm:spPr/>
      <dgm:t>
        <a:bodyPr/>
        <a:lstStyle/>
        <a:p>
          <a:endParaRPr lang="en-AU"/>
        </a:p>
      </dgm:t>
    </dgm:pt>
    <dgm:pt modelId="{5F9819F9-4EB0-4E7E-BA61-F47DEE86B17D}" type="pres">
      <dgm:prSet presAssocID="{8BBEA1B0-458A-41B4-8828-2C1D44E2879E}" presName="sibTrans" presStyleCnt="0"/>
      <dgm:spPr/>
    </dgm:pt>
    <dgm:pt modelId="{FD552FF6-2704-40E8-9310-4F88809AEE36}" type="pres">
      <dgm:prSet presAssocID="{C774C73A-321C-4073-841F-57C614191934}" presName="textNode" presStyleLbl="node1" presStyleIdx="2" presStyleCnt="5">
        <dgm:presLayoutVars>
          <dgm:bulletEnabled val="1"/>
        </dgm:presLayoutVars>
      </dgm:prSet>
      <dgm:spPr/>
      <dgm:t>
        <a:bodyPr/>
        <a:lstStyle/>
        <a:p>
          <a:endParaRPr lang="en-AU"/>
        </a:p>
      </dgm:t>
    </dgm:pt>
    <dgm:pt modelId="{7E5542F4-B0ED-48A1-BE50-D0ED002582E1}" type="pres">
      <dgm:prSet presAssocID="{1D7C765F-7768-4247-BA34-7ADF0340D89B}" presName="sibTrans" presStyleCnt="0"/>
      <dgm:spPr/>
    </dgm:pt>
    <dgm:pt modelId="{26E0614D-F66D-44EE-9277-46C5DB2D711B}" type="pres">
      <dgm:prSet presAssocID="{5FD2FC27-10FC-435B-9E6D-946ADE3C6434}" presName="textNode" presStyleLbl="node1" presStyleIdx="3" presStyleCnt="5">
        <dgm:presLayoutVars>
          <dgm:bulletEnabled val="1"/>
        </dgm:presLayoutVars>
      </dgm:prSet>
      <dgm:spPr/>
      <dgm:t>
        <a:bodyPr/>
        <a:lstStyle/>
        <a:p>
          <a:endParaRPr lang="en-AU"/>
        </a:p>
      </dgm:t>
    </dgm:pt>
    <dgm:pt modelId="{456A8F6A-858E-4D4D-AB86-212379C3B906}" type="pres">
      <dgm:prSet presAssocID="{29E89C44-08DA-48F7-8F9F-D481943E7A97}" presName="sibTrans" presStyleCnt="0"/>
      <dgm:spPr/>
    </dgm:pt>
    <dgm:pt modelId="{6404AAC4-4079-4134-904D-44E9F0A098F5}" type="pres">
      <dgm:prSet presAssocID="{0D6B1374-5082-4CFC-B2EA-590D1ABF94B1}" presName="textNode" presStyleLbl="node1" presStyleIdx="4" presStyleCnt="5">
        <dgm:presLayoutVars>
          <dgm:bulletEnabled val="1"/>
        </dgm:presLayoutVars>
      </dgm:prSet>
      <dgm:spPr/>
      <dgm:t>
        <a:bodyPr/>
        <a:lstStyle/>
        <a:p>
          <a:endParaRPr lang="en-AU"/>
        </a:p>
      </dgm:t>
    </dgm:pt>
  </dgm:ptLst>
  <dgm:cxnLst>
    <dgm:cxn modelId="{A249EE63-83D7-4B5B-BCD8-AE12EC36CEFF}" type="presOf" srcId="{66ADE433-F555-4015-933D-45FA23A3244B}" destId="{DD6AB5A0-3B9D-4F23-9E91-D5FBE8C99701}" srcOrd="0" destOrd="0" presId="urn:microsoft.com/office/officeart/2005/8/layout/hProcess9"/>
    <dgm:cxn modelId="{68428769-1010-4892-A1A7-18C1DBBAA61D}" srcId="{66ADE433-F555-4015-933D-45FA23A3244B}" destId="{5FD2FC27-10FC-435B-9E6D-946ADE3C6434}" srcOrd="3" destOrd="0" parTransId="{C52DFE0E-0393-42F2-AF9E-397D6A94BBC6}" sibTransId="{29E89C44-08DA-48F7-8F9F-D481943E7A97}"/>
    <dgm:cxn modelId="{8431E62D-EF02-431B-AB45-B41244A5595D}" srcId="{66ADE433-F555-4015-933D-45FA23A3244B}" destId="{7B774D1B-6C65-4396-8779-0B6B71FF0CDE}" srcOrd="1" destOrd="0" parTransId="{BBEB7430-56D8-461B-8D35-3CA80D2C8290}" sibTransId="{8BBEA1B0-458A-41B4-8828-2C1D44E2879E}"/>
    <dgm:cxn modelId="{6E7BE461-0B0A-417F-913C-B129D9376160}" type="presOf" srcId="{C774C73A-321C-4073-841F-57C614191934}" destId="{FD552FF6-2704-40E8-9310-4F88809AEE36}" srcOrd="0" destOrd="0" presId="urn:microsoft.com/office/officeart/2005/8/layout/hProcess9"/>
    <dgm:cxn modelId="{ED9B12FD-3ABB-4354-B29C-EC9953B15555}" srcId="{66ADE433-F555-4015-933D-45FA23A3244B}" destId="{0D6B1374-5082-4CFC-B2EA-590D1ABF94B1}" srcOrd="4" destOrd="0" parTransId="{F861F3A7-9843-4772-8352-7029F711865F}" sibTransId="{604557C4-FDF7-4177-A200-3063693F1141}"/>
    <dgm:cxn modelId="{37D4F0DB-45BB-453D-9765-4F3369144DB1}" srcId="{66ADE433-F555-4015-933D-45FA23A3244B}" destId="{C774C73A-321C-4073-841F-57C614191934}" srcOrd="2" destOrd="0" parTransId="{146D1B67-F139-4B08-BC04-BDDBDEF1F93F}" sibTransId="{1D7C765F-7768-4247-BA34-7ADF0340D89B}"/>
    <dgm:cxn modelId="{B0AB3447-6E5A-4E88-BE5F-B4EA7F780606}" type="presOf" srcId="{0D6B1374-5082-4CFC-B2EA-590D1ABF94B1}" destId="{6404AAC4-4079-4134-904D-44E9F0A098F5}" srcOrd="0" destOrd="0" presId="urn:microsoft.com/office/officeart/2005/8/layout/hProcess9"/>
    <dgm:cxn modelId="{0FDCAED3-8989-4094-AF4C-7D5C3E65AD3D}" type="presOf" srcId="{7AC2AA82-1E58-4247-A625-9016512B50E3}" destId="{D7B0FC8A-5D96-4235-B753-9103F1C2063A}" srcOrd="0" destOrd="0" presId="urn:microsoft.com/office/officeart/2005/8/layout/hProcess9"/>
    <dgm:cxn modelId="{72DA2A47-AC8C-486E-A499-0074DE71F7C0}" srcId="{66ADE433-F555-4015-933D-45FA23A3244B}" destId="{7AC2AA82-1E58-4247-A625-9016512B50E3}" srcOrd="0" destOrd="0" parTransId="{2656FEBB-7363-42BC-8C68-44B87D12BC0B}" sibTransId="{0CA3D0F8-90C7-46D5-8B46-1E4E33A0B494}"/>
    <dgm:cxn modelId="{0CA31B93-BF06-40B9-84F6-874D109423B7}" type="presOf" srcId="{5FD2FC27-10FC-435B-9E6D-946ADE3C6434}" destId="{26E0614D-F66D-44EE-9277-46C5DB2D711B}" srcOrd="0" destOrd="0" presId="urn:microsoft.com/office/officeart/2005/8/layout/hProcess9"/>
    <dgm:cxn modelId="{441F6D85-308C-42D4-88F4-6E4BEC66862E}" type="presOf" srcId="{7B774D1B-6C65-4396-8779-0B6B71FF0CDE}" destId="{F4A9E0EC-6D91-4751-9E29-7B4CF0AE78C7}" srcOrd="0" destOrd="0" presId="urn:microsoft.com/office/officeart/2005/8/layout/hProcess9"/>
    <dgm:cxn modelId="{F57E8920-9AC4-491F-90E9-F71E12144A4B}" type="presParOf" srcId="{DD6AB5A0-3B9D-4F23-9E91-D5FBE8C99701}" destId="{2CAA3119-7ADB-41D5-BA0A-9D82F5803840}" srcOrd="0" destOrd="0" presId="urn:microsoft.com/office/officeart/2005/8/layout/hProcess9"/>
    <dgm:cxn modelId="{0F8B256A-73CE-4B5C-B6A3-657BE132A09B}" type="presParOf" srcId="{DD6AB5A0-3B9D-4F23-9E91-D5FBE8C99701}" destId="{578C113B-F79E-4894-B55D-C19736247D87}" srcOrd="1" destOrd="0" presId="urn:microsoft.com/office/officeart/2005/8/layout/hProcess9"/>
    <dgm:cxn modelId="{911F7382-942E-484E-AFF5-C2CF4BEC2CB7}" type="presParOf" srcId="{578C113B-F79E-4894-B55D-C19736247D87}" destId="{D7B0FC8A-5D96-4235-B753-9103F1C2063A}" srcOrd="0" destOrd="0" presId="urn:microsoft.com/office/officeart/2005/8/layout/hProcess9"/>
    <dgm:cxn modelId="{4D4D6F47-537A-4814-BB07-93A009978D36}" type="presParOf" srcId="{578C113B-F79E-4894-B55D-C19736247D87}" destId="{A1D49E25-90A7-4039-8CD6-401ED82E98C5}" srcOrd="1" destOrd="0" presId="urn:microsoft.com/office/officeart/2005/8/layout/hProcess9"/>
    <dgm:cxn modelId="{383DD251-5CE7-499B-87E5-ADC5E0843CE7}" type="presParOf" srcId="{578C113B-F79E-4894-B55D-C19736247D87}" destId="{F4A9E0EC-6D91-4751-9E29-7B4CF0AE78C7}" srcOrd="2" destOrd="0" presId="urn:microsoft.com/office/officeart/2005/8/layout/hProcess9"/>
    <dgm:cxn modelId="{2A546E6C-0863-4911-8356-401B21DBF153}" type="presParOf" srcId="{578C113B-F79E-4894-B55D-C19736247D87}" destId="{5F9819F9-4EB0-4E7E-BA61-F47DEE86B17D}" srcOrd="3" destOrd="0" presId="urn:microsoft.com/office/officeart/2005/8/layout/hProcess9"/>
    <dgm:cxn modelId="{473F4DA6-8136-48A7-A081-361ABA2F2D9F}" type="presParOf" srcId="{578C113B-F79E-4894-B55D-C19736247D87}" destId="{FD552FF6-2704-40E8-9310-4F88809AEE36}" srcOrd="4" destOrd="0" presId="urn:microsoft.com/office/officeart/2005/8/layout/hProcess9"/>
    <dgm:cxn modelId="{0D03B577-E71D-48CE-A700-078F57A3FAB9}" type="presParOf" srcId="{578C113B-F79E-4894-B55D-C19736247D87}" destId="{7E5542F4-B0ED-48A1-BE50-D0ED002582E1}" srcOrd="5" destOrd="0" presId="urn:microsoft.com/office/officeart/2005/8/layout/hProcess9"/>
    <dgm:cxn modelId="{5E5D3D1D-9FEE-44F6-AE65-33DA13AB42D7}" type="presParOf" srcId="{578C113B-F79E-4894-B55D-C19736247D87}" destId="{26E0614D-F66D-44EE-9277-46C5DB2D711B}" srcOrd="6" destOrd="0" presId="urn:microsoft.com/office/officeart/2005/8/layout/hProcess9"/>
    <dgm:cxn modelId="{924C3BA7-B796-48C5-98E8-96BFD6D56C7C}" type="presParOf" srcId="{578C113B-F79E-4894-B55D-C19736247D87}" destId="{456A8F6A-858E-4D4D-AB86-212379C3B906}" srcOrd="7" destOrd="0" presId="urn:microsoft.com/office/officeart/2005/8/layout/hProcess9"/>
    <dgm:cxn modelId="{217818C8-B172-4BC3-89E4-2FEACC509DCA}" type="presParOf" srcId="{578C113B-F79E-4894-B55D-C19736247D87}" destId="{6404AAC4-4079-4134-904D-44E9F0A098F5}" srcOrd="8" destOrd="0" presId="urn:microsoft.com/office/officeart/2005/8/layout/hProcess9"/>
  </dgm:cxnLst>
  <dgm:bg/>
  <dgm:whole/>
</dgm:dataModel>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AU"/>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430796B1-DD6A-4913-AF02-1AFACC3015B3}" type="datetimeFigureOut">
              <a:rPr lang="en-US"/>
              <a:pPr/>
              <a:t>8/29/2012</a:t>
            </a:fld>
            <a:endParaRPr lang="en-AU"/>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AU"/>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6260259-D514-446E-A09D-CEA5CC2CA9B9}" type="slidenum">
              <a:rPr lang="en-AU"/>
              <a:pPr/>
              <a:t>‹#›</a:t>
            </a:fld>
            <a:endParaRPr lang="en-AU"/>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en-AU"/>
          </a:p>
        </p:txBody>
      </p:sp>
      <p:sp>
        <p:nvSpPr>
          <p:cNvPr id="163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5A68FFD5-63D9-4755-AC41-5964A6F090BB}" type="datetimeFigureOut">
              <a:rPr lang="en-AU"/>
              <a:pPr/>
              <a:t>29/08/2012</a:t>
            </a:fld>
            <a:endParaRPr lang="en-AU"/>
          </a:p>
        </p:txBody>
      </p:sp>
      <p:sp>
        <p:nvSpPr>
          <p:cNvPr id="266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a:p>
            <a:pPr lvl="4"/>
            <a:r>
              <a:rPr lang="en-AU" noProof="0" smtClean="0"/>
              <a:t>Fifth level</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en-AU"/>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0DAC9EB1-DA55-473C-AA30-16ACCD8DC843}" type="slidenum">
              <a:rPr lang="en-AU"/>
              <a:pPr/>
              <a:t>‹#›</a:t>
            </a:fld>
            <a:endParaRPr lang="en-A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endParaRPr lang="en-AU" smtClean="0"/>
          </a:p>
        </p:txBody>
      </p:sp>
      <p:sp>
        <p:nvSpPr>
          <p:cNvPr id="27652" name="Slide Number Placeholder 3"/>
          <p:cNvSpPr>
            <a:spLocks noGrp="1"/>
          </p:cNvSpPr>
          <p:nvPr>
            <p:ph type="sldNum" sz="quarter" idx="5"/>
          </p:nvPr>
        </p:nvSpPr>
        <p:spPr>
          <a:noFill/>
        </p:spPr>
        <p:txBody>
          <a:bodyPr/>
          <a:lstStyle/>
          <a:p>
            <a:fld id="{7A07255B-A406-4A70-8B69-5AE45CA0EF64}" type="slidenum">
              <a:rPr lang="en-AU"/>
              <a:pPr/>
              <a:t>1</a:t>
            </a:fld>
            <a:endParaRPr lang="en-A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p:txBody>
          <a:bodyPr/>
          <a:lstStyle/>
          <a:p>
            <a:pPr>
              <a:defRPr/>
            </a:pPr>
            <a:fld id="{6F553804-3987-4BC1-BCE8-F27E8683DA76}" type="slidenum">
              <a:rPr lang="zh-CN" altLang="en-US" smtClean="0">
                <a:latin typeface="Arial" pitchFamily="34" charset="0"/>
              </a:rPr>
              <a:pPr>
                <a:defRPr/>
              </a:pPr>
              <a:t>13</a:t>
            </a:fld>
            <a:endParaRPr lang="en-US" altLang="zh-CN" smtClean="0">
              <a:latin typeface="Arial" pitchFamily="34" charset="0"/>
            </a:endParaRPr>
          </a:p>
        </p:txBody>
      </p:sp>
      <p:sp>
        <p:nvSpPr>
          <p:cNvPr id="58371" name="Rectangle 2"/>
          <p:cNvSpPr>
            <a:spLocks noGrp="1" noRot="1" noChangeAspect="1" noChangeArrowheads="1" noTextEdit="1"/>
          </p:cNvSpPr>
          <p:nvPr>
            <p:ph type="sldImg"/>
          </p:nvPr>
        </p:nvSpPr>
        <p:spPr>
          <a:xfrm>
            <a:off x="1143000" y="685800"/>
            <a:ext cx="4572000" cy="3429000"/>
          </a:xfrm>
          <a:ln/>
        </p:spPr>
      </p:sp>
      <p:sp>
        <p:nvSpPr>
          <p:cNvPr id="58372" name="Rectangle 3"/>
          <p:cNvSpPr>
            <a:spLocks noGrp="1" noChangeArrowheads="1"/>
          </p:cNvSpPr>
          <p:nvPr>
            <p:ph type="body" idx="1"/>
          </p:nvPr>
        </p:nvSpPr>
        <p:spPr>
          <a:noFill/>
          <a:ln/>
        </p:spPr>
        <p:txBody>
          <a:bodyPr/>
          <a:lstStyle/>
          <a:p>
            <a:pPr eaLnBrk="1" hangingPunct="1"/>
            <a:endParaRPr lang="en-US" altLang="zh-CN" dirty="0"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p:txBody>
          <a:bodyPr/>
          <a:lstStyle/>
          <a:p>
            <a:pPr>
              <a:defRPr/>
            </a:pPr>
            <a:fld id="{AFC668E4-2EC5-4AE3-8386-4C86202EF0DE}" type="slidenum">
              <a:rPr lang="zh-CN" altLang="en-US" smtClean="0">
                <a:latin typeface="Arial" pitchFamily="34" charset="0"/>
              </a:rPr>
              <a:pPr>
                <a:defRPr/>
              </a:pPr>
              <a:t>14</a:t>
            </a:fld>
            <a:endParaRPr lang="en-US" altLang="zh-CN" smtClean="0">
              <a:latin typeface="Arial" pitchFamily="34" charset="0"/>
            </a:endParaRPr>
          </a:p>
        </p:txBody>
      </p:sp>
      <p:sp>
        <p:nvSpPr>
          <p:cNvPr id="59395" name="Rectangle 2"/>
          <p:cNvSpPr>
            <a:spLocks noGrp="1" noRot="1" noChangeAspect="1" noChangeArrowheads="1" noTextEdit="1"/>
          </p:cNvSpPr>
          <p:nvPr>
            <p:ph type="sldImg"/>
          </p:nvPr>
        </p:nvSpPr>
        <p:spPr>
          <a:xfrm>
            <a:off x="1143000" y="685800"/>
            <a:ext cx="4572000" cy="3429000"/>
          </a:xfrm>
          <a:ln/>
        </p:spPr>
      </p:sp>
      <p:sp>
        <p:nvSpPr>
          <p:cNvPr id="59396" name="Rectangle 3"/>
          <p:cNvSpPr>
            <a:spLocks noGrp="1" noChangeArrowheads="1"/>
          </p:cNvSpPr>
          <p:nvPr>
            <p:ph type="body" idx="1"/>
          </p:nvPr>
        </p:nvSpPr>
        <p:spPr>
          <a:noFill/>
          <a:ln/>
        </p:spPr>
        <p:txBody>
          <a:bodyPr/>
          <a:lstStyle/>
          <a:p>
            <a:pPr eaLnBrk="1" hangingPunct="1"/>
            <a:endParaRPr lang="en-US" altLang="zh-CN" dirty="0"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p:txBody>
          <a:bodyPr/>
          <a:lstStyle/>
          <a:p>
            <a:pPr>
              <a:defRPr/>
            </a:pPr>
            <a:fld id="{31A2D5E4-E9D9-4FBB-A6C4-B808EFBDF023}" type="slidenum">
              <a:rPr lang="zh-CN" altLang="en-US" smtClean="0">
                <a:latin typeface="Arial" pitchFamily="34" charset="0"/>
              </a:rPr>
              <a:pPr>
                <a:defRPr/>
              </a:pPr>
              <a:t>15</a:t>
            </a:fld>
            <a:endParaRPr lang="en-US" altLang="zh-CN" smtClean="0">
              <a:latin typeface="Arial" pitchFamily="34" charset="0"/>
            </a:endParaRPr>
          </a:p>
        </p:txBody>
      </p:sp>
      <p:sp>
        <p:nvSpPr>
          <p:cNvPr id="60419" name="Rectangle 2"/>
          <p:cNvSpPr>
            <a:spLocks noGrp="1" noRot="1" noChangeAspect="1" noChangeArrowheads="1" noTextEdit="1"/>
          </p:cNvSpPr>
          <p:nvPr>
            <p:ph type="sldImg"/>
          </p:nvPr>
        </p:nvSpPr>
        <p:spPr>
          <a:xfrm>
            <a:off x="1143000" y="685800"/>
            <a:ext cx="4572000" cy="3429000"/>
          </a:xfrm>
          <a:ln/>
        </p:spPr>
      </p:sp>
      <p:sp>
        <p:nvSpPr>
          <p:cNvPr id="60420" name="Rectangle 3"/>
          <p:cNvSpPr>
            <a:spLocks noGrp="1" noChangeArrowheads="1"/>
          </p:cNvSpPr>
          <p:nvPr>
            <p:ph type="body" idx="1"/>
          </p:nvPr>
        </p:nvSpPr>
        <p:spPr>
          <a:noFill/>
          <a:ln/>
        </p:spPr>
        <p:txBody>
          <a:bodyPr/>
          <a:lstStyle/>
          <a:p>
            <a:pPr eaLnBrk="1" hangingPunct="1"/>
            <a:endParaRPr lang="en-US" altLang="zh-CN" dirty="0"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p>
            <a:pPr>
              <a:defRPr/>
            </a:pPr>
            <a:fld id="{B6AA8A60-26AF-4F45-9397-B066361D7311}" type="slidenum">
              <a:rPr lang="zh-CN" altLang="en-US" smtClean="0">
                <a:latin typeface="Arial" pitchFamily="34" charset="0"/>
              </a:rPr>
              <a:pPr>
                <a:defRPr/>
              </a:pPr>
              <a:t>16</a:t>
            </a:fld>
            <a:endParaRPr lang="en-US" altLang="zh-CN" smtClean="0">
              <a:latin typeface="Arial" pitchFamily="34" charset="0"/>
            </a:endParaRPr>
          </a:p>
        </p:txBody>
      </p:sp>
      <p:sp>
        <p:nvSpPr>
          <p:cNvPr id="61443" name="Rectangle 2"/>
          <p:cNvSpPr>
            <a:spLocks noGrp="1" noRot="1" noChangeAspect="1" noChangeArrowheads="1" noTextEdit="1"/>
          </p:cNvSpPr>
          <p:nvPr>
            <p:ph type="sldImg"/>
          </p:nvPr>
        </p:nvSpPr>
        <p:spPr>
          <a:xfrm>
            <a:off x="1143000" y="685800"/>
            <a:ext cx="4572000" cy="3429000"/>
          </a:xfrm>
          <a:ln/>
        </p:spPr>
      </p:sp>
      <p:sp>
        <p:nvSpPr>
          <p:cNvPr id="61444" name="Rectangle 3"/>
          <p:cNvSpPr>
            <a:spLocks noGrp="1" noChangeArrowheads="1"/>
          </p:cNvSpPr>
          <p:nvPr>
            <p:ph type="body" idx="1"/>
          </p:nvPr>
        </p:nvSpPr>
        <p:spPr>
          <a:noFill/>
          <a:ln/>
        </p:spPr>
        <p:txBody>
          <a:bodyPr/>
          <a:lstStyle/>
          <a:p>
            <a:pPr eaLnBrk="1" hangingPunct="1"/>
            <a:endParaRPr lang="en-US" altLang="zh-CN" dirty="0"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p:txBody>
          <a:bodyPr/>
          <a:lstStyle/>
          <a:p>
            <a:pPr>
              <a:defRPr/>
            </a:pPr>
            <a:fld id="{9250A9B7-5D8B-4589-ACAA-F7AFD4C68774}" type="slidenum">
              <a:rPr lang="zh-CN" altLang="en-US" smtClean="0">
                <a:latin typeface="Arial" pitchFamily="34" charset="0"/>
              </a:rPr>
              <a:pPr>
                <a:defRPr/>
              </a:pPr>
              <a:t>17</a:t>
            </a:fld>
            <a:endParaRPr lang="en-US" altLang="zh-CN" smtClean="0">
              <a:latin typeface="Arial" pitchFamily="34" charset="0"/>
            </a:endParaRPr>
          </a:p>
        </p:txBody>
      </p:sp>
      <p:sp>
        <p:nvSpPr>
          <p:cNvPr id="62467" name="Rectangle 2"/>
          <p:cNvSpPr>
            <a:spLocks noGrp="1" noRot="1" noChangeAspect="1" noChangeArrowheads="1" noTextEdit="1"/>
          </p:cNvSpPr>
          <p:nvPr>
            <p:ph type="sldImg"/>
          </p:nvPr>
        </p:nvSpPr>
        <p:spPr>
          <a:xfrm>
            <a:off x="1143000" y="685800"/>
            <a:ext cx="4572000" cy="3429000"/>
          </a:xfrm>
          <a:ln/>
        </p:spPr>
      </p:sp>
      <p:sp>
        <p:nvSpPr>
          <p:cNvPr id="62468" name="Rectangle 3"/>
          <p:cNvSpPr>
            <a:spLocks noGrp="1" noChangeArrowheads="1"/>
          </p:cNvSpPr>
          <p:nvPr>
            <p:ph type="body" idx="1"/>
          </p:nvPr>
        </p:nvSpPr>
        <p:spPr>
          <a:noFill/>
          <a:ln/>
        </p:spPr>
        <p:txBody>
          <a:bodyPr/>
          <a:lstStyle/>
          <a:p>
            <a:pPr eaLnBrk="1" hangingPunct="1"/>
            <a:endParaRPr lang="en-US" altLang="zh-CN" dirty="0"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p>
            <a:pPr>
              <a:defRPr/>
            </a:pPr>
            <a:fld id="{D8DEAA70-AE96-4BB1-BD88-A9E312EA5011}" type="slidenum">
              <a:rPr lang="zh-CN" altLang="en-US" smtClean="0">
                <a:latin typeface="Arial" pitchFamily="34" charset="0"/>
              </a:rPr>
              <a:pPr>
                <a:defRPr/>
              </a:pPr>
              <a:t>18</a:t>
            </a:fld>
            <a:endParaRPr lang="en-US" altLang="zh-CN" smtClean="0">
              <a:latin typeface="Arial" pitchFamily="34" charset="0"/>
            </a:endParaRPr>
          </a:p>
        </p:txBody>
      </p:sp>
      <p:sp>
        <p:nvSpPr>
          <p:cNvPr id="63491" name="Rectangle 2"/>
          <p:cNvSpPr>
            <a:spLocks noGrp="1" noRot="1" noChangeAspect="1" noChangeArrowheads="1" noTextEdit="1"/>
          </p:cNvSpPr>
          <p:nvPr>
            <p:ph type="sldImg"/>
          </p:nvPr>
        </p:nvSpPr>
        <p:spPr>
          <a:xfrm>
            <a:off x="1143000" y="685800"/>
            <a:ext cx="4572000" cy="3429000"/>
          </a:xfrm>
          <a:ln/>
        </p:spPr>
      </p:sp>
      <p:sp>
        <p:nvSpPr>
          <p:cNvPr id="63492" name="Rectangle 3"/>
          <p:cNvSpPr>
            <a:spLocks noGrp="1" noChangeArrowheads="1"/>
          </p:cNvSpPr>
          <p:nvPr>
            <p:ph type="body" idx="1"/>
          </p:nvPr>
        </p:nvSpPr>
        <p:spPr>
          <a:noFill/>
          <a:ln/>
        </p:spPr>
        <p:txBody>
          <a:bodyPr/>
          <a:lstStyle/>
          <a:p>
            <a:pPr eaLnBrk="1" hangingPunct="1"/>
            <a:endParaRPr lang="en-US" altLang="zh-CN" dirty="0"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39D28D4D-5944-4583-B5F2-EC7E523C7AF6}" type="slidenum">
              <a:rPr lang="zh-CN" altLang="en-US" smtClean="0">
                <a:latin typeface="Arial" pitchFamily="34" charset="0"/>
              </a:rPr>
              <a:pPr>
                <a:defRPr/>
              </a:pPr>
              <a:t>19</a:t>
            </a:fld>
            <a:endParaRPr lang="en-US" altLang="zh-CN" smtClean="0">
              <a:latin typeface="Arial" pitchFamily="34" charset="0"/>
            </a:endParaRPr>
          </a:p>
        </p:txBody>
      </p:sp>
      <p:sp>
        <p:nvSpPr>
          <p:cNvPr id="70659" name="Rectangle 2"/>
          <p:cNvSpPr>
            <a:spLocks noGrp="1" noRot="1" noChangeAspect="1" noChangeArrowheads="1" noTextEdit="1"/>
          </p:cNvSpPr>
          <p:nvPr>
            <p:ph type="sldImg"/>
          </p:nvPr>
        </p:nvSpPr>
        <p:spPr>
          <a:xfrm>
            <a:off x="1143000" y="685800"/>
            <a:ext cx="4572000" cy="3429000"/>
          </a:xfrm>
          <a:ln/>
        </p:spPr>
      </p:sp>
      <p:sp>
        <p:nvSpPr>
          <p:cNvPr id="70660" name="Rectangle 3"/>
          <p:cNvSpPr>
            <a:spLocks noGrp="1" noChangeArrowheads="1"/>
          </p:cNvSpPr>
          <p:nvPr>
            <p:ph type="body" idx="1"/>
          </p:nvPr>
        </p:nvSpPr>
        <p:spPr>
          <a:noFill/>
          <a:ln/>
        </p:spPr>
        <p:txBody>
          <a:bodyPr/>
          <a:lstStyle/>
          <a:p>
            <a:pPr eaLnBrk="1" hangingPunct="1"/>
            <a:endParaRPr lang="en-US" altLang="zh-CN" dirty="0"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a:defRPr/>
            </a:pPr>
            <a:fld id="{236E292F-A3C0-4065-9CBD-60DD264D1B15}" type="slidenum">
              <a:rPr lang="en-AU" smtClean="0"/>
              <a:pPr>
                <a:defRPr/>
              </a:pPr>
              <a:t>22</a:t>
            </a:fld>
            <a:endParaRPr lang="en-A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6FEAB870-8575-4D25-8D6F-2620AEAAFF2A}" type="slidenum">
              <a:rPr lang="zh-CN" altLang="en-US" smtClean="0"/>
              <a:pPr/>
              <a:t>25</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endParaRPr lang="en-AU" smtClean="0"/>
          </a:p>
        </p:txBody>
      </p:sp>
      <p:sp>
        <p:nvSpPr>
          <p:cNvPr id="27652" name="Slide Number Placeholder 3"/>
          <p:cNvSpPr>
            <a:spLocks noGrp="1"/>
          </p:cNvSpPr>
          <p:nvPr>
            <p:ph type="sldNum" sz="quarter" idx="5"/>
          </p:nvPr>
        </p:nvSpPr>
        <p:spPr>
          <a:noFill/>
        </p:spPr>
        <p:txBody>
          <a:bodyPr/>
          <a:lstStyle/>
          <a:p>
            <a:fld id="{7A07255B-A406-4A70-8B69-5AE45CA0EF64}" type="slidenum">
              <a:rPr lang="en-AU"/>
              <a:pPr/>
              <a:t>33</a:t>
            </a:fld>
            <a:endParaRPr lang="en-A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sz="1200" dirty="0" smtClean="0">
                <a:solidFill>
                  <a:srgbClr val="0033CC"/>
                </a:solidFill>
                <a:latin typeface="Times New Roman" pitchFamily="18" charset="0"/>
              </a:rPr>
              <a:t>Electricity biofeedback instrument     Helmet eye tracker </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zh-CN" sz="1200" dirty="0" smtClean="0">
              <a:solidFill>
                <a:srgbClr val="0033CC"/>
              </a:solidFill>
              <a:latin typeface="Times New Roman" pitchFamily="18" charset="0"/>
            </a:endParaRPr>
          </a:p>
          <a:p>
            <a:pPr algn="ctr"/>
            <a:r>
              <a:rPr kumimoji="1" lang="en-US" altLang="zh-CN" sz="1200" dirty="0" smtClean="0">
                <a:solidFill>
                  <a:srgbClr val="0033CC"/>
                </a:solidFill>
                <a:latin typeface="Times New Roman" pitchFamily="18" charset="0"/>
              </a:rPr>
              <a:t>Developing driving simulator of 8 DOF and</a:t>
            </a:r>
          </a:p>
          <a:p>
            <a:pPr algn="ctr"/>
            <a:r>
              <a:rPr kumimoji="1" lang="en-US" altLang="zh-CN" sz="1200" dirty="0" smtClean="0">
                <a:solidFill>
                  <a:srgbClr val="0033CC"/>
                </a:solidFill>
                <a:latin typeface="Times New Roman" pitchFamily="18" charset="0"/>
              </a:rPr>
              <a:t> 360 degree projection</a:t>
            </a:r>
          </a:p>
          <a:p>
            <a:endParaRPr lang="zh-CN" altLang="en-US" dirty="0"/>
          </a:p>
        </p:txBody>
      </p:sp>
      <p:sp>
        <p:nvSpPr>
          <p:cNvPr id="4" name="灯片编号占位符 3"/>
          <p:cNvSpPr>
            <a:spLocks noGrp="1"/>
          </p:cNvSpPr>
          <p:nvPr>
            <p:ph type="sldNum" sz="quarter" idx="10"/>
          </p:nvPr>
        </p:nvSpPr>
        <p:spPr/>
        <p:txBody>
          <a:bodyPr/>
          <a:lstStyle/>
          <a:p>
            <a:fld id="{6FEAB870-8575-4D25-8D6F-2620AEAAFF2A}" type="slidenum">
              <a:rPr lang="zh-CN" altLang="en-US" smtClean="0"/>
              <a:pPr/>
              <a:t>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endParaRPr lang="en-AU" dirty="0" smtClean="0"/>
          </a:p>
        </p:txBody>
      </p:sp>
      <p:sp>
        <p:nvSpPr>
          <p:cNvPr id="34820" name="Slide Number Placeholder 3"/>
          <p:cNvSpPr>
            <a:spLocks noGrp="1"/>
          </p:cNvSpPr>
          <p:nvPr>
            <p:ph type="sldNum" sz="quarter" idx="5"/>
          </p:nvPr>
        </p:nvSpPr>
        <p:spPr>
          <a:noFill/>
        </p:spPr>
        <p:txBody>
          <a:bodyPr/>
          <a:lstStyle/>
          <a:p>
            <a:fld id="{390CC627-8EA4-4B15-9755-A0703E032351}" type="slidenum">
              <a:rPr lang="en-AU"/>
              <a:pPr/>
              <a:t>5</a:t>
            </a:fld>
            <a:endParaRPr lang="en-A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endParaRPr lang="en-AU" smtClean="0"/>
          </a:p>
        </p:txBody>
      </p:sp>
      <p:sp>
        <p:nvSpPr>
          <p:cNvPr id="36868" name="Slide Number Placeholder 3"/>
          <p:cNvSpPr>
            <a:spLocks noGrp="1"/>
          </p:cNvSpPr>
          <p:nvPr>
            <p:ph type="sldNum" sz="quarter" idx="5"/>
          </p:nvPr>
        </p:nvSpPr>
        <p:spPr>
          <a:noFill/>
        </p:spPr>
        <p:txBody>
          <a:bodyPr/>
          <a:lstStyle/>
          <a:p>
            <a:fld id="{B8C5D803-A78E-4EEA-A776-AA8DE18561BE}" type="slidenum">
              <a:rPr lang="en-AU"/>
              <a:pPr/>
              <a:t>6</a:t>
            </a:fld>
            <a:endParaRPr lang="en-A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7F2B1447-7369-4F65-BCF3-D0EBBF8CE7EA}" type="slidenum">
              <a:rPr lang="en-GB" smtClean="0">
                <a:latin typeface="Arial" pitchFamily="34" charset="0"/>
                <a:cs typeface="Arial" pitchFamily="34" charset="0"/>
              </a:rPr>
              <a:pPr/>
              <a:t>7</a:t>
            </a:fld>
            <a:endParaRPr lang="en-GB" smtClean="0">
              <a:latin typeface="Arial" pitchFamily="34" charset="0"/>
              <a:cs typeface="Arial" pitchFamily="34" charset="0"/>
            </a:endParaRPr>
          </a:p>
        </p:txBody>
      </p:sp>
      <p:sp>
        <p:nvSpPr>
          <p:cNvPr id="15363" name="Rectangle 2"/>
          <p:cNvSpPr>
            <a:spLocks noGrp="1" noRot="1" noChangeAspect="1" noChangeArrowheads="1" noTextEdit="1"/>
          </p:cNvSpPr>
          <p:nvPr>
            <p:ph type="sldImg"/>
          </p:nvPr>
        </p:nvSpPr>
        <p:spPr>
          <a:xfrm>
            <a:off x="1144588" y="684213"/>
            <a:ext cx="4573587" cy="3430587"/>
          </a:xfrm>
          <a:ln/>
        </p:spPr>
      </p:sp>
      <p:sp>
        <p:nvSpPr>
          <p:cNvPr id="15364" name="Rectangle 3"/>
          <p:cNvSpPr>
            <a:spLocks noGrp="1" noChangeArrowheads="1"/>
          </p:cNvSpPr>
          <p:nvPr>
            <p:ph type="body" idx="1"/>
          </p:nvPr>
        </p:nvSpPr>
        <p:spPr>
          <a:xfrm>
            <a:off x="914400" y="4343400"/>
            <a:ext cx="5029200" cy="4116388"/>
          </a:xfrm>
          <a:noFill/>
          <a:ln/>
        </p:spPr>
        <p:txBody>
          <a:bodyPr/>
          <a:lstStyle/>
          <a:p>
            <a:endParaRPr lang="en-US" dirty="0"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endParaRPr lang="en-AU" smtClean="0"/>
          </a:p>
        </p:txBody>
      </p:sp>
      <p:sp>
        <p:nvSpPr>
          <p:cNvPr id="40964" name="Slide Number Placeholder 3"/>
          <p:cNvSpPr>
            <a:spLocks noGrp="1"/>
          </p:cNvSpPr>
          <p:nvPr>
            <p:ph type="sldNum" sz="quarter" idx="5"/>
          </p:nvPr>
        </p:nvSpPr>
        <p:spPr>
          <a:noFill/>
        </p:spPr>
        <p:txBody>
          <a:bodyPr/>
          <a:lstStyle/>
          <a:p>
            <a:fld id="{A90B9072-12D3-4DEA-AEE5-97F9B0D3E673}" type="slidenum">
              <a:rPr lang="en-AU"/>
              <a:pPr/>
              <a:t>8</a:t>
            </a:fld>
            <a:endParaRPr lang="en-A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endParaRPr lang="en-AU" smtClean="0"/>
          </a:p>
        </p:txBody>
      </p:sp>
      <p:sp>
        <p:nvSpPr>
          <p:cNvPr id="40964" name="Slide Number Placeholder 3"/>
          <p:cNvSpPr>
            <a:spLocks noGrp="1"/>
          </p:cNvSpPr>
          <p:nvPr>
            <p:ph type="sldNum" sz="quarter" idx="5"/>
          </p:nvPr>
        </p:nvSpPr>
        <p:spPr>
          <a:noFill/>
        </p:spPr>
        <p:txBody>
          <a:bodyPr/>
          <a:lstStyle/>
          <a:p>
            <a:fld id="{A90B9072-12D3-4DEA-AEE5-97F9B0D3E673}" type="slidenum">
              <a:rPr lang="en-AU"/>
              <a:pPr/>
              <a:t>9</a:t>
            </a:fld>
            <a:endParaRPr lang="en-A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p:txBody>
          <a:bodyPr/>
          <a:lstStyle/>
          <a:p>
            <a:pPr>
              <a:defRPr/>
            </a:pPr>
            <a:fld id="{0CDCAE9A-597A-4C1F-9433-88FE44C104CE}" type="slidenum">
              <a:rPr lang="zh-CN" altLang="en-US" smtClean="0">
                <a:latin typeface="Arial" pitchFamily="34" charset="0"/>
              </a:rPr>
              <a:pPr>
                <a:defRPr/>
              </a:pPr>
              <a:t>11</a:t>
            </a:fld>
            <a:endParaRPr lang="en-US" altLang="zh-CN" smtClean="0">
              <a:latin typeface="Arial" pitchFamily="34" charset="0"/>
            </a:endParaRPr>
          </a:p>
        </p:txBody>
      </p:sp>
      <p:sp>
        <p:nvSpPr>
          <p:cNvPr id="54275" name="Rectangle 2"/>
          <p:cNvSpPr>
            <a:spLocks noGrp="1" noRot="1" noChangeAspect="1" noChangeArrowheads="1" noTextEdit="1"/>
          </p:cNvSpPr>
          <p:nvPr>
            <p:ph type="sldImg"/>
          </p:nvPr>
        </p:nvSpPr>
        <p:spPr>
          <a:xfrm>
            <a:off x="1143000" y="685800"/>
            <a:ext cx="4572000" cy="3429000"/>
          </a:xfrm>
          <a:ln/>
        </p:spPr>
      </p:sp>
      <p:sp>
        <p:nvSpPr>
          <p:cNvPr id="54276" name="Rectangle 3"/>
          <p:cNvSpPr>
            <a:spLocks noGrp="1" noChangeArrowheads="1"/>
          </p:cNvSpPr>
          <p:nvPr>
            <p:ph type="body" idx="1"/>
          </p:nvPr>
        </p:nvSpPr>
        <p:spPr>
          <a:noFill/>
          <a:ln/>
        </p:spPr>
        <p:txBody>
          <a:bodyPr/>
          <a:lstStyle/>
          <a:p>
            <a:pPr eaLnBrk="1" hangingPunct="1"/>
            <a:endParaRPr lang="en-US" altLang="zh-CN" dirty="0"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p:txBody>
          <a:bodyPr/>
          <a:lstStyle/>
          <a:p>
            <a:pPr>
              <a:defRPr/>
            </a:pPr>
            <a:fld id="{BBB3AAD6-4A79-4FC6-AFFD-0F6286940521}" type="slidenum">
              <a:rPr lang="zh-CN" altLang="en-US" smtClean="0">
                <a:latin typeface="Arial" pitchFamily="34" charset="0"/>
              </a:rPr>
              <a:pPr>
                <a:defRPr/>
              </a:pPr>
              <a:t>12</a:t>
            </a:fld>
            <a:endParaRPr lang="en-US" altLang="zh-CN" smtClean="0">
              <a:latin typeface="Arial" pitchFamily="34" charset="0"/>
            </a:endParaRPr>
          </a:p>
        </p:txBody>
      </p:sp>
      <p:sp>
        <p:nvSpPr>
          <p:cNvPr id="55299" name="Rectangle 2"/>
          <p:cNvSpPr>
            <a:spLocks noGrp="1" noRot="1" noChangeAspect="1" noChangeArrowheads="1" noTextEdit="1"/>
          </p:cNvSpPr>
          <p:nvPr>
            <p:ph type="sldImg"/>
          </p:nvPr>
        </p:nvSpPr>
        <p:spPr>
          <a:xfrm>
            <a:off x="1143000" y="685800"/>
            <a:ext cx="4572000" cy="3429000"/>
          </a:xfrm>
          <a:ln/>
        </p:spPr>
      </p:sp>
      <p:sp>
        <p:nvSpPr>
          <p:cNvPr id="55300" name="Rectangle 3"/>
          <p:cNvSpPr>
            <a:spLocks noGrp="1" noChangeArrowheads="1"/>
          </p:cNvSpPr>
          <p:nvPr>
            <p:ph type="body" idx="1"/>
          </p:nvPr>
        </p:nvSpPr>
        <p:spPr>
          <a:noFill/>
          <a:ln/>
        </p:spPr>
        <p:txBody>
          <a:bodyPr/>
          <a:lstStyle/>
          <a:p>
            <a:pPr eaLnBrk="1" hangingPunct="1"/>
            <a:endParaRPr lang="en-US" altLang="zh-CN" dirty="0"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6.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 name="Rectangle 11"/>
          <p:cNvSpPr/>
          <p:nvPr userDrawn="1"/>
        </p:nvSpPr>
        <p:spPr>
          <a:xfrm>
            <a:off x="0" y="5364163"/>
            <a:ext cx="9161463" cy="144462"/>
          </a:xfrm>
          <a:prstGeom prst="rect">
            <a:avLst/>
          </a:prstGeom>
          <a:solidFill>
            <a:srgbClr val="91C9A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cs typeface="Arial" pitchFamily="34" charset="0"/>
            </a:endParaRPr>
          </a:p>
        </p:txBody>
      </p:sp>
      <p:sp>
        <p:nvSpPr>
          <p:cNvPr id="7" name="Rectangle 6"/>
          <p:cNvSpPr/>
          <p:nvPr userDrawn="1"/>
        </p:nvSpPr>
        <p:spPr>
          <a:xfrm>
            <a:off x="0" y="1403350"/>
            <a:ext cx="9161463" cy="144463"/>
          </a:xfrm>
          <a:prstGeom prst="rect">
            <a:avLst/>
          </a:prstGeom>
          <a:solidFill>
            <a:srgbClr val="91C9A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cs typeface="Arial" pitchFamily="34" charset="0"/>
            </a:endParaRPr>
          </a:p>
        </p:txBody>
      </p:sp>
      <p:sp>
        <p:nvSpPr>
          <p:cNvPr id="2" name="Title 1"/>
          <p:cNvSpPr>
            <a:spLocks noGrp="1"/>
          </p:cNvSpPr>
          <p:nvPr>
            <p:ph type="ctrTitle" hasCustomPrompt="1"/>
          </p:nvPr>
        </p:nvSpPr>
        <p:spPr>
          <a:xfrm>
            <a:off x="485870" y="2500306"/>
            <a:ext cx="8229600" cy="1219200"/>
          </a:xfrm>
        </p:spPr>
        <p:txBody>
          <a:bodyPr>
            <a:normAutofit/>
          </a:bodyPr>
          <a:lstStyle>
            <a:lvl1pPr algn="l">
              <a:defRPr sz="3400">
                <a:solidFill>
                  <a:srgbClr val="FFC000"/>
                </a:solidFill>
                <a:latin typeface="黑体" pitchFamily="49" charset="-122"/>
                <a:ea typeface="黑体" pitchFamily="49" charset="-122"/>
              </a:defRPr>
            </a:lvl1pPr>
          </a:lstStyle>
          <a:p>
            <a:r>
              <a:rPr lang="zh-CN" altLang="en-US" dirty="0" smtClean="0"/>
              <a:t>中国道路风险评估程序研究（</a:t>
            </a:r>
            <a:r>
              <a:rPr lang="en-US" altLang="zh-CN" dirty="0" err="1" smtClean="0"/>
              <a:t>ChinaRAP</a:t>
            </a:r>
            <a:r>
              <a:rPr lang="zh-CN" altLang="en-US" dirty="0" smtClean="0"/>
              <a:t>）</a:t>
            </a:r>
            <a:endParaRPr lang="en-US" dirty="0"/>
          </a:p>
        </p:txBody>
      </p:sp>
      <p:pic>
        <p:nvPicPr>
          <p:cNvPr id="16" name="Picture 21" descr="CARRS-Q colour logo"/>
          <p:cNvPicPr>
            <a:picLocks noChangeAspect="1"/>
          </p:cNvPicPr>
          <p:nvPr userDrawn="1"/>
        </p:nvPicPr>
        <p:blipFill>
          <a:blip r:embed="rId2">
            <a:clrChange>
              <a:clrFrom>
                <a:srgbClr val="FFFFFF"/>
              </a:clrFrom>
              <a:clrTo>
                <a:srgbClr val="FFFFFF">
                  <a:alpha val="0"/>
                </a:srgbClr>
              </a:clrTo>
            </a:clrChange>
            <a:lum bright="100000"/>
            <a:grayscl/>
          </a:blip>
          <a:srcRect/>
          <a:stretch>
            <a:fillRect/>
          </a:stretch>
        </p:blipFill>
        <p:spPr bwMode="auto">
          <a:xfrm>
            <a:off x="5727706" y="5878512"/>
            <a:ext cx="582613" cy="431800"/>
          </a:xfrm>
          <a:prstGeom prst="rect">
            <a:avLst/>
          </a:prstGeom>
          <a:noFill/>
          <a:ln w="9525">
            <a:noFill/>
            <a:miter lim="800000"/>
            <a:headEnd/>
            <a:tailEnd/>
          </a:ln>
        </p:spPr>
      </p:pic>
      <p:pic>
        <p:nvPicPr>
          <p:cNvPr id="18" name="Picture 23" descr="iRAP_logo_Sm.jpg"/>
          <p:cNvPicPr>
            <a:picLocks noChangeAspect="1"/>
          </p:cNvPicPr>
          <p:nvPr userDrawn="1"/>
        </p:nvPicPr>
        <p:blipFill>
          <a:blip r:embed="rId3">
            <a:clrChange>
              <a:clrFrom>
                <a:srgbClr val="FFFFFF"/>
              </a:clrFrom>
              <a:clrTo>
                <a:srgbClr val="FFFFFF">
                  <a:alpha val="0"/>
                </a:srgbClr>
              </a:clrTo>
            </a:clrChange>
            <a:lum bright="100000"/>
            <a:grayscl/>
          </a:blip>
          <a:srcRect/>
          <a:stretch>
            <a:fillRect/>
          </a:stretch>
        </p:blipFill>
        <p:spPr bwMode="auto">
          <a:xfrm>
            <a:off x="7858125" y="5878512"/>
            <a:ext cx="1085850" cy="431800"/>
          </a:xfrm>
          <a:prstGeom prst="rect">
            <a:avLst/>
          </a:prstGeom>
          <a:noFill/>
          <a:ln w="9525">
            <a:noFill/>
            <a:miter lim="800000"/>
            <a:headEnd/>
            <a:tailEnd/>
          </a:ln>
        </p:spPr>
      </p:pic>
      <p:pic>
        <p:nvPicPr>
          <p:cNvPr id="22" name="Picture 1" descr="C:\Users\Greg\AppData\Local\Microsoft\Windows\Temporary Internet Files\Content.Outlook\9XT0NYAR\ChinaRAP_logo_CMYK_colour (2).jpg"/>
          <p:cNvPicPr/>
          <p:nvPr userDrawn="1"/>
        </p:nvPicPr>
        <p:blipFill>
          <a:blip r:embed="rId4" cstate="print"/>
          <a:srcRect/>
          <a:stretch>
            <a:fillRect/>
          </a:stretch>
        </p:blipFill>
        <p:spPr bwMode="auto">
          <a:xfrm>
            <a:off x="6310319" y="357166"/>
            <a:ext cx="2405151" cy="724205"/>
          </a:xfrm>
          <a:prstGeom prst="rect">
            <a:avLst/>
          </a:prstGeom>
          <a:noFill/>
          <a:ln w="9525">
            <a:noFill/>
            <a:miter lim="800000"/>
            <a:headEnd/>
            <a:tailEnd/>
          </a:ln>
        </p:spPr>
      </p:pic>
      <p:pic>
        <p:nvPicPr>
          <p:cNvPr id="12" name="Picture 7"/>
          <p:cNvPicPr>
            <a:picLocks noChangeAspect="1" noChangeArrowheads="1"/>
          </p:cNvPicPr>
          <p:nvPr userDrawn="1"/>
        </p:nvPicPr>
        <p:blipFill>
          <a:blip r:embed="rId5"/>
          <a:srcRect/>
          <a:stretch>
            <a:fillRect/>
          </a:stretch>
        </p:blipFill>
        <p:spPr bwMode="auto">
          <a:xfrm>
            <a:off x="3286115" y="5508625"/>
            <a:ext cx="5875347" cy="1106487"/>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fld id="{A8CB5932-A710-45BA-B12A-32B23F9147A1}" type="datetime1">
              <a:rPr lang="en-US"/>
              <a:pPr/>
              <a:t>8/29/2012</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211762"/>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9"/>
            <a:ext cx="6019800" cy="5211762"/>
          </a:xfrm>
        </p:spPr>
        <p:txBody>
          <a:bodyPr vert="eaVert"/>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4" name="Date Placeholder 3"/>
          <p:cNvSpPr>
            <a:spLocks noGrp="1"/>
          </p:cNvSpPr>
          <p:nvPr>
            <p:ph type="dt" sz="half" idx="10"/>
          </p:nvPr>
        </p:nvSpPr>
        <p:spPr/>
        <p:txBody>
          <a:bodyPr/>
          <a:lstStyle>
            <a:lvl1pPr>
              <a:defRPr/>
            </a:lvl1pPr>
          </a:lstStyle>
          <a:p>
            <a:fld id="{D6BD0D9B-6A08-4986-B4EC-54D4F24FA2CF}" type="datetime1">
              <a:rPr lang="en-US"/>
              <a:pPr/>
              <a:t>8/29/2012</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11588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412875"/>
            <a:ext cx="4038600" cy="4225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412875"/>
            <a:ext cx="4038600" cy="4225925"/>
          </a:xfrm>
        </p:spPr>
        <p:txBody>
          <a:bodyPr>
            <a:normAutofit/>
          </a:bodyPr>
          <a:lstStyle/>
          <a:p>
            <a:pPr lvl="0"/>
            <a:endParaRPr lang="en-US" noProof="0"/>
          </a:p>
        </p:txBody>
      </p:sp>
      <p:sp>
        <p:nvSpPr>
          <p:cNvPr id="5" name="Date Placeholder 3"/>
          <p:cNvSpPr>
            <a:spLocks noGrp="1"/>
          </p:cNvSpPr>
          <p:nvPr>
            <p:ph type="dt" sz="half" idx="10"/>
          </p:nvPr>
        </p:nvSpPr>
        <p:spPr/>
        <p:txBody>
          <a:bodyPr/>
          <a:lstStyle>
            <a:lvl1pPr>
              <a:defRPr/>
            </a:lvl1pPr>
          </a:lstStyle>
          <a:p>
            <a:fld id="{EA125E9F-F428-42BC-AB4A-4AB3FE728649}" type="datetime1">
              <a:rPr lang="en-US"/>
              <a:pPr/>
              <a:t>8/29/2012</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15888"/>
            <a:ext cx="8229600" cy="5522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fld id="{6ABD6F35-52AE-45CF-8377-F7A1945D7EA2}" type="datetime1">
              <a:rPr lang="en-US"/>
              <a:pPr/>
              <a:t>8/29/2012</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33445"/>
            <a:ext cx="8229600" cy="707886"/>
          </a:xfrm>
        </p:spPr>
        <p:txBody>
          <a:bodyPr>
            <a:spAutoFit/>
          </a:bodyPr>
          <a:lstStyle/>
          <a:p>
            <a:r>
              <a:rPr lang="en-AU" dirty="0" smtClean="0"/>
              <a:t>Click to edit Master title style</a:t>
            </a:r>
            <a:endParaRPr lang="en-US" dirty="0"/>
          </a:p>
        </p:txBody>
      </p:sp>
      <p:sp>
        <p:nvSpPr>
          <p:cNvPr id="3" name="Content Placeholder 2"/>
          <p:cNvSpPr>
            <a:spLocks noGrp="1"/>
          </p:cNvSpPr>
          <p:nvPr>
            <p:ph idx="1"/>
          </p:nvPr>
        </p:nvSpPr>
        <p:spPr>
          <a:xfrm>
            <a:off x="457200" y="1428736"/>
            <a:ext cx="8229600" cy="4857783"/>
          </a:xfrm>
        </p:spPr>
        <p:txBody>
          <a:bodyPr>
            <a:normAutofit/>
          </a:bodyPr>
          <a:lstStyle>
            <a:lvl3pPr>
              <a:defRPr sz="2000"/>
            </a:lvl3pPr>
            <a:lvl4pPr>
              <a:defRPr sz="1800"/>
            </a:lvl4pPr>
            <a:lvl5pPr>
              <a:defRPr sz="1600"/>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sz="3600" b="1" cap="all"/>
            </a:lvl1pPr>
          </a:lstStyle>
          <a:p>
            <a:r>
              <a:rPr lang="en-AU"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fld id="{A35471AE-58D1-427B-BC61-C4526D31F5D2}" type="datetime1">
              <a:rPr lang="en-US"/>
              <a:pPr/>
              <a:t>8/29/2012</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1"/>
            <a:ext cx="40386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4" name="Content Placeholder 3"/>
          <p:cNvSpPr>
            <a:spLocks noGrp="1"/>
          </p:cNvSpPr>
          <p:nvPr>
            <p:ph sz="half" idx="2"/>
          </p:nvPr>
        </p:nvSpPr>
        <p:spPr>
          <a:xfrm>
            <a:off x="4648200" y="1600200"/>
            <a:ext cx="4038600" cy="40386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5" name="Date Placeholder 3"/>
          <p:cNvSpPr>
            <a:spLocks noGrp="1"/>
          </p:cNvSpPr>
          <p:nvPr>
            <p:ph type="dt" sz="half" idx="10"/>
          </p:nvPr>
        </p:nvSpPr>
        <p:spPr/>
        <p:txBody>
          <a:bodyPr/>
          <a:lstStyle>
            <a:lvl1pPr>
              <a:defRPr/>
            </a:lvl1pPr>
          </a:lstStyle>
          <a:p>
            <a:fld id="{B83AA3A6-6484-4EE0-A3F8-4F11EE77D1F3}" type="datetime1">
              <a:rPr lang="en-US"/>
              <a:pPr/>
              <a:t>8/29/2012</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smtClean="0"/>
              <a:t>Click to edit Master text styles</a:t>
            </a:r>
          </a:p>
        </p:txBody>
      </p:sp>
      <p:sp>
        <p:nvSpPr>
          <p:cNvPr id="4" name="Content Placeholder 3"/>
          <p:cNvSpPr>
            <a:spLocks noGrp="1"/>
          </p:cNvSpPr>
          <p:nvPr>
            <p:ph sz="half" idx="2"/>
          </p:nvPr>
        </p:nvSpPr>
        <p:spPr>
          <a:xfrm>
            <a:off x="457200" y="2174875"/>
            <a:ext cx="4040188" cy="34639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smtClean="0"/>
              <a:t>Click to edit Master text styles</a:t>
            </a:r>
          </a:p>
        </p:txBody>
      </p:sp>
      <p:sp>
        <p:nvSpPr>
          <p:cNvPr id="6" name="Content Placeholder 5"/>
          <p:cNvSpPr>
            <a:spLocks noGrp="1"/>
          </p:cNvSpPr>
          <p:nvPr>
            <p:ph sz="quarter" idx="4"/>
          </p:nvPr>
        </p:nvSpPr>
        <p:spPr>
          <a:xfrm>
            <a:off x="4645025" y="2174875"/>
            <a:ext cx="4041775" cy="34639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7" name="Date Placeholder 3"/>
          <p:cNvSpPr>
            <a:spLocks noGrp="1"/>
          </p:cNvSpPr>
          <p:nvPr>
            <p:ph type="dt" sz="half" idx="10"/>
          </p:nvPr>
        </p:nvSpPr>
        <p:spPr/>
        <p:txBody>
          <a:bodyPr/>
          <a:lstStyle>
            <a:lvl1pPr>
              <a:defRPr/>
            </a:lvl1pPr>
          </a:lstStyle>
          <a:p>
            <a:fld id="{353D7F62-8164-46A5-AC61-C647F83F7433}" type="datetime1">
              <a:rPr lang="en-US"/>
              <a:pPr/>
              <a:t>8/29/2012</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7622372D-9742-4AAB-9D39-CED4DC45FF87}" type="datetime1">
              <a:rPr lang="en-US"/>
              <a:pPr/>
              <a:t>8/29/2012</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0D41E31E-6072-4D3D-9F82-A597CE55E199}" type="datetime1">
              <a:rPr lang="en-US"/>
              <a:pPr/>
              <a:t>8/29/2012</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3657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4" name="Text Placeholder 3"/>
          <p:cNvSpPr>
            <a:spLocks noGrp="1"/>
          </p:cNvSpPr>
          <p:nvPr>
            <p:ph type="body" sz="half" idx="2"/>
          </p:nvPr>
        </p:nvSpPr>
        <p:spPr>
          <a:xfrm>
            <a:off x="457200" y="1435101"/>
            <a:ext cx="3008313" cy="42037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fld id="{162B2D84-E421-4EB1-9FF1-3CE29073F08B}" type="datetime1">
              <a:rPr lang="en-US"/>
              <a:pPr/>
              <a:t>8/29/2012</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492625"/>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3048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059363"/>
            <a:ext cx="5486400" cy="5794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dirty="0" smtClean="0"/>
              <a:t>Click to edit Master text styles</a:t>
            </a:r>
          </a:p>
        </p:txBody>
      </p:sp>
      <p:sp>
        <p:nvSpPr>
          <p:cNvPr id="5" name="Date Placeholder 3"/>
          <p:cNvSpPr>
            <a:spLocks noGrp="1"/>
          </p:cNvSpPr>
          <p:nvPr>
            <p:ph type="dt" sz="half" idx="10"/>
          </p:nvPr>
        </p:nvSpPr>
        <p:spPr/>
        <p:txBody>
          <a:bodyPr/>
          <a:lstStyle>
            <a:lvl1pPr>
              <a:defRPr/>
            </a:lvl1pPr>
          </a:lstStyle>
          <a:p>
            <a:fld id="{312A86CF-2891-4DB6-8EBE-0B4247ED3F9F}" type="datetime1">
              <a:rPr lang="en-US"/>
              <a:pPr/>
              <a:t>8/29/2012</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14"/>
          <p:cNvPicPr>
            <a:picLocks noChangeAspect="1" noChangeArrowheads="1"/>
          </p:cNvPicPr>
          <p:nvPr userDrawn="1"/>
        </p:nvPicPr>
        <p:blipFill>
          <a:blip r:embed="rId15"/>
          <a:srcRect/>
          <a:stretch>
            <a:fillRect/>
          </a:stretch>
        </p:blipFill>
        <p:spPr bwMode="auto">
          <a:xfrm>
            <a:off x="0" y="44450"/>
            <a:ext cx="9124950" cy="6410325"/>
          </a:xfrm>
          <a:prstGeom prst="rect">
            <a:avLst/>
          </a:prstGeom>
          <a:noFill/>
          <a:ln w="9525">
            <a:noFill/>
            <a:miter lim="800000"/>
            <a:headEnd/>
            <a:tailEnd/>
          </a:ln>
        </p:spPr>
      </p:pic>
      <p:sp>
        <p:nvSpPr>
          <p:cNvPr id="2051" name="Title Placeholder 1"/>
          <p:cNvSpPr>
            <a:spLocks noGrp="1"/>
          </p:cNvSpPr>
          <p:nvPr>
            <p:ph type="title"/>
          </p:nvPr>
        </p:nvSpPr>
        <p:spPr bwMode="auto">
          <a:xfrm>
            <a:off x="457200" y="333375"/>
            <a:ext cx="8229600" cy="708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smtClean="0"/>
              <a:t>Click to edit Master title style</a:t>
            </a:r>
            <a:endParaRPr lang="en-US" smtClean="0"/>
          </a:p>
        </p:txBody>
      </p:sp>
      <p:sp>
        <p:nvSpPr>
          <p:cNvPr id="2052" name="Text Placeholder 2"/>
          <p:cNvSpPr>
            <a:spLocks noGrp="1"/>
          </p:cNvSpPr>
          <p:nvPr>
            <p:ph type="body" idx="1"/>
          </p:nvPr>
        </p:nvSpPr>
        <p:spPr bwMode="auto">
          <a:xfrm>
            <a:off x="457200" y="1412875"/>
            <a:ext cx="8229600" cy="2147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smtClean="0"/>
          </a:p>
        </p:txBody>
      </p:sp>
      <p:sp>
        <p:nvSpPr>
          <p:cNvPr id="9" name="Date Placeholder 3"/>
          <p:cNvSpPr>
            <a:spLocks noGrp="1"/>
          </p:cNvSpPr>
          <p:nvPr>
            <p:ph type="dt" sz="half" idx="2"/>
          </p:nvPr>
        </p:nvSpPr>
        <p:spPr>
          <a:xfrm>
            <a:off x="457200" y="6492875"/>
            <a:ext cx="2133600" cy="365125"/>
          </a:xfrm>
          <a:prstGeom prst="rect">
            <a:avLst/>
          </a:prstGeom>
        </p:spPr>
        <p:txBody>
          <a:bodyPr vert="horz" wrap="square" lIns="91440" tIns="45720" rIns="91440" bIns="45720" numCol="1" anchor="t" anchorCtr="0" compatLnSpc="1">
            <a:prstTxWarp prst="textNoShape">
              <a:avLst/>
            </a:prstTxWarp>
          </a:bodyPr>
          <a:lstStyle>
            <a:lvl1pPr>
              <a:defRPr sz="1000">
                <a:solidFill>
                  <a:srgbClr val="BFBFBF"/>
                </a:solidFill>
                <a:latin typeface="ITC Avant Garde Gothic Book"/>
              </a:defRPr>
            </a:lvl1pPr>
          </a:lstStyle>
          <a:p>
            <a:fld id="{9952B6D1-7DA7-48B5-A9AC-489E40A30B12}" type="datetime1">
              <a:rPr lang="en-US"/>
              <a:pPr/>
              <a:t>8/29/2012</a:t>
            </a:fld>
            <a:endParaRPr lang="en-US"/>
          </a:p>
        </p:txBody>
      </p:sp>
      <p:sp>
        <p:nvSpPr>
          <p:cNvPr id="19" name="Rectangle 11"/>
          <p:cNvSpPr/>
          <p:nvPr userDrawn="1"/>
        </p:nvSpPr>
        <p:spPr>
          <a:xfrm flipV="1">
            <a:off x="0" y="6392863"/>
            <a:ext cx="9144000" cy="107950"/>
          </a:xfrm>
          <a:prstGeom prst="rect">
            <a:avLst/>
          </a:prstGeom>
          <a:solidFill>
            <a:srgbClr val="91C9A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cs typeface="Arial" pitchFamily="34" charset="0"/>
            </a:endParaRPr>
          </a:p>
        </p:txBody>
      </p:sp>
      <p:sp>
        <p:nvSpPr>
          <p:cNvPr id="10" name="TextBox 9"/>
          <p:cNvSpPr txBox="1"/>
          <p:nvPr userDrawn="1"/>
        </p:nvSpPr>
        <p:spPr>
          <a:xfrm>
            <a:off x="214312" y="6492875"/>
            <a:ext cx="7839076" cy="369332"/>
          </a:xfrm>
          <a:prstGeom prst="rect">
            <a:avLst/>
          </a:prstGeom>
          <a:noFill/>
        </p:spPr>
        <p:txBody>
          <a:bodyPr wrap="square">
            <a:spAutoFit/>
          </a:bodyPr>
          <a:lstStyle/>
          <a:p>
            <a:pPr>
              <a:defRPr/>
            </a:pPr>
            <a:r>
              <a:rPr lang="zh-CN" altLang="en-US" sz="1800" dirty="0" smtClean="0">
                <a:solidFill>
                  <a:srgbClr val="FFC000"/>
                </a:solidFill>
                <a:latin typeface="黑体" pitchFamily="49" charset="-122"/>
                <a:ea typeface="黑体" pitchFamily="49" charset="-122"/>
              </a:rPr>
              <a:t>路网风险评估方法及指标 张铁军 </a:t>
            </a:r>
            <a:r>
              <a:rPr lang="en-US" altLang="zh-CN" sz="1800" dirty="0" smtClean="0">
                <a:solidFill>
                  <a:srgbClr val="FFC000"/>
                </a:solidFill>
                <a:latin typeface="黑体" pitchFamily="49" charset="-122"/>
                <a:ea typeface="黑体" pitchFamily="49" charset="-122"/>
              </a:rPr>
              <a:t>tj.zhang@rioh.cn 13911024196</a:t>
            </a:r>
            <a:r>
              <a:rPr lang="en-AU" b="1" dirty="0" smtClean="0">
                <a:solidFill>
                  <a:schemeClr val="bg1"/>
                </a:solidFill>
              </a:rPr>
              <a:t>ads</a:t>
            </a:r>
            <a:endParaRPr lang="en-AU" b="1" dirty="0">
              <a:solidFill>
                <a:schemeClr val="bg1"/>
              </a:solidFill>
            </a:endParaRPr>
          </a:p>
        </p:txBody>
      </p:sp>
      <p:pic>
        <p:nvPicPr>
          <p:cNvPr id="18" name="Picture 14" descr="iRAP_logo_Sm.jpg"/>
          <p:cNvPicPr>
            <a:picLocks noChangeAspect="1"/>
          </p:cNvPicPr>
          <p:nvPr userDrawn="1"/>
        </p:nvPicPr>
        <p:blipFill>
          <a:blip r:embed="rId16">
            <a:clrChange>
              <a:clrFrom>
                <a:srgbClr val="FFFFFF"/>
              </a:clrFrom>
              <a:clrTo>
                <a:srgbClr val="FFFFFF">
                  <a:alpha val="0"/>
                </a:srgbClr>
              </a:clrTo>
            </a:clrChange>
            <a:lum bright="100000"/>
            <a:grayscl/>
          </a:blip>
          <a:srcRect/>
          <a:stretch>
            <a:fillRect/>
          </a:stretch>
        </p:blipFill>
        <p:spPr bwMode="auto">
          <a:xfrm>
            <a:off x="8053388" y="6572250"/>
            <a:ext cx="633412" cy="252413"/>
          </a:xfrm>
          <a:prstGeom prst="rect">
            <a:avLst/>
          </a:prstGeom>
          <a:noFill/>
          <a:ln w="9525">
            <a:noFill/>
            <a:miter lim="800000"/>
            <a:headEnd/>
            <a:tailEnd/>
          </a:ln>
        </p:spPr>
      </p:pic>
      <p:pic>
        <p:nvPicPr>
          <p:cNvPr id="22" name="Picture 21" descr="CARRS-Q colour logo"/>
          <p:cNvPicPr>
            <a:picLocks noChangeAspect="1"/>
          </p:cNvPicPr>
          <p:nvPr userDrawn="1"/>
        </p:nvPicPr>
        <p:blipFill>
          <a:blip r:embed="rId17">
            <a:clrChange>
              <a:clrFrom>
                <a:srgbClr val="FFFFFF"/>
              </a:clrFrom>
              <a:clrTo>
                <a:srgbClr val="FFFFFF">
                  <a:alpha val="0"/>
                </a:srgbClr>
              </a:clrTo>
            </a:clrChange>
            <a:lum bright="100000"/>
            <a:grayscl/>
          </a:blip>
          <a:srcRect/>
          <a:stretch>
            <a:fillRect/>
          </a:stretch>
        </p:blipFill>
        <p:spPr bwMode="auto">
          <a:xfrm>
            <a:off x="5667381" y="6174057"/>
            <a:ext cx="582613" cy="431800"/>
          </a:xfrm>
          <a:prstGeom prst="rect">
            <a:avLst/>
          </a:prstGeom>
          <a:noFill/>
          <a:ln w="9525">
            <a:noFill/>
            <a:miter lim="800000"/>
            <a:headEnd/>
            <a:tailEnd/>
          </a:ln>
        </p:spPr>
      </p:pic>
      <p:pic>
        <p:nvPicPr>
          <p:cNvPr id="23" name="Picture 23" descr="iRAP_logo_Sm.jpg"/>
          <p:cNvPicPr>
            <a:picLocks noChangeAspect="1"/>
          </p:cNvPicPr>
          <p:nvPr userDrawn="1"/>
        </p:nvPicPr>
        <p:blipFill>
          <a:blip r:embed="rId18">
            <a:clrChange>
              <a:clrFrom>
                <a:srgbClr val="FFFFFF"/>
              </a:clrFrom>
              <a:clrTo>
                <a:srgbClr val="FFFFFF">
                  <a:alpha val="0"/>
                </a:srgbClr>
              </a:clrTo>
            </a:clrChange>
            <a:lum bright="100000"/>
            <a:grayscl/>
          </a:blip>
          <a:srcRect/>
          <a:stretch>
            <a:fillRect/>
          </a:stretch>
        </p:blipFill>
        <p:spPr bwMode="auto">
          <a:xfrm>
            <a:off x="7797800" y="6174057"/>
            <a:ext cx="1085850" cy="431800"/>
          </a:xfrm>
          <a:prstGeom prst="rect">
            <a:avLst/>
          </a:prstGeom>
          <a:noFill/>
          <a:ln w="9525">
            <a:noFill/>
            <a:miter lim="800000"/>
            <a:headEnd/>
            <a:tailEnd/>
          </a:ln>
        </p:spPr>
      </p:pic>
      <p:pic>
        <p:nvPicPr>
          <p:cNvPr id="21" name="Picture 6"/>
          <p:cNvPicPr/>
          <p:nvPr userDrawn="1"/>
        </p:nvPicPr>
        <p:blipFill>
          <a:blip r:embed="rId19"/>
          <a:srcRect/>
          <a:stretch>
            <a:fillRect/>
          </a:stretch>
        </p:blipFill>
        <p:spPr bwMode="auto">
          <a:xfrm>
            <a:off x="8429620" y="6342518"/>
            <a:ext cx="714380" cy="53249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498" r:id="rId1"/>
    <p:sldLayoutId id="2147484499"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 id="2147484496" r:id="rId12"/>
    <p:sldLayoutId id="2147484497" r:id="rId13"/>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4000" kern="1200">
          <a:solidFill>
            <a:srgbClr val="3A7659"/>
          </a:solidFill>
          <a:latin typeface="Arial" charset="0"/>
          <a:ea typeface="+mj-ea"/>
          <a:cs typeface="+mj-cs"/>
        </a:defRPr>
      </a:lvl1pPr>
      <a:lvl2pPr algn="ctr" defTabSz="457200" rtl="0" eaLnBrk="0" fontAlgn="base" hangingPunct="0">
        <a:spcBef>
          <a:spcPct val="0"/>
        </a:spcBef>
        <a:spcAft>
          <a:spcPct val="0"/>
        </a:spcAft>
        <a:defRPr sz="4000">
          <a:solidFill>
            <a:srgbClr val="3A7659"/>
          </a:solidFill>
          <a:latin typeface="Arial" charset="0"/>
        </a:defRPr>
      </a:lvl2pPr>
      <a:lvl3pPr algn="ctr" defTabSz="457200" rtl="0" eaLnBrk="0" fontAlgn="base" hangingPunct="0">
        <a:spcBef>
          <a:spcPct val="0"/>
        </a:spcBef>
        <a:spcAft>
          <a:spcPct val="0"/>
        </a:spcAft>
        <a:defRPr sz="4000">
          <a:solidFill>
            <a:srgbClr val="3A7659"/>
          </a:solidFill>
          <a:latin typeface="Arial" charset="0"/>
        </a:defRPr>
      </a:lvl3pPr>
      <a:lvl4pPr algn="ctr" defTabSz="457200" rtl="0" eaLnBrk="0" fontAlgn="base" hangingPunct="0">
        <a:spcBef>
          <a:spcPct val="0"/>
        </a:spcBef>
        <a:spcAft>
          <a:spcPct val="0"/>
        </a:spcAft>
        <a:defRPr sz="4000">
          <a:solidFill>
            <a:srgbClr val="3A7659"/>
          </a:solidFill>
          <a:latin typeface="Arial" charset="0"/>
        </a:defRPr>
      </a:lvl4pPr>
      <a:lvl5pPr algn="ctr" defTabSz="457200" rtl="0" eaLnBrk="0" fontAlgn="base" hangingPunct="0">
        <a:spcBef>
          <a:spcPct val="0"/>
        </a:spcBef>
        <a:spcAft>
          <a:spcPct val="0"/>
        </a:spcAft>
        <a:defRPr sz="4000">
          <a:solidFill>
            <a:srgbClr val="3A7659"/>
          </a:solidFill>
          <a:latin typeface="Arial" charset="0"/>
        </a:defRPr>
      </a:lvl5pPr>
      <a:lvl6pPr marL="457200" algn="ctr" defTabSz="457200" rtl="0" fontAlgn="base">
        <a:spcBef>
          <a:spcPct val="0"/>
        </a:spcBef>
        <a:spcAft>
          <a:spcPct val="0"/>
        </a:spcAft>
        <a:defRPr sz="4000">
          <a:solidFill>
            <a:srgbClr val="7F7F7F"/>
          </a:solidFill>
          <a:latin typeface="Arial" charset="0"/>
        </a:defRPr>
      </a:lvl6pPr>
      <a:lvl7pPr marL="914400" algn="ctr" defTabSz="457200" rtl="0" fontAlgn="base">
        <a:spcBef>
          <a:spcPct val="0"/>
        </a:spcBef>
        <a:spcAft>
          <a:spcPct val="0"/>
        </a:spcAft>
        <a:defRPr sz="4000">
          <a:solidFill>
            <a:srgbClr val="7F7F7F"/>
          </a:solidFill>
          <a:latin typeface="Arial" charset="0"/>
        </a:defRPr>
      </a:lvl7pPr>
      <a:lvl8pPr marL="1371600" algn="ctr" defTabSz="457200" rtl="0" fontAlgn="base">
        <a:spcBef>
          <a:spcPct val="0"/>
        </a:spcBef>
        <a:spcAft>
          <a:spcPct val="0"/>
        </a:spcAft>
        <a:defRPr sz="4000">
          <a:solidFill>
            <a:srgbClr val="7F7F7F"/>
          </a:solidFill>
          <a:latin typeface="Arial" charset="0"/>
        </a:defRPr>
      </a:lvl8pPr>
      <a:lvl9pPr marL="1828800" algn="ctr" defTabSz="457200" rtl="0" fontAlgn="base">
        <a:spcBef>
          <a:spcPct val="0"/>
        </a:spcBef>
        <a:spcAft>
          <a:spcPct val="0"/>
        </a:spcAft>
        <a:defRPr sz="4000">
          <a:solidFill>
            <a:srgbClr val="7F7F7F"/>
          </a:solidFill>
          <a:latin typeface="Arial" charset="0"/>
        </a:defRPr>
      </a:lvl9pPr>
    </p:titleStyle>
    <p:bodyStyle>
      <a:lvl1pPr marL="342900" indent="-342900" algn="l" defTabSz="457200" rtl="0" eaLnBrk="0" fontAlgn="base" hangingPunct="0">
        <a:spcBef>
          <a:spcPct val="20000"/>
        </a:spcBef>
        <a:spcAft>
          <a:spcPct val="0"/>
        </a:spcAft>
        <a:buFont typeface="Arial" pitchFamily="34" charset="0"/>
        <a:buChar char="•"/>
        <a:defRPr sz="2800" kern="1200">
          <a:solidFill>
            <a:srgbClr val="3A7659"/>
          </a:solidFill>
          <a:latin typeface="Arial" charset="0"/>
          <a:ea typeface="+mn-ea"/>
          <a:cs typeface="+mn-cs"/>
        </a:defRPr>
      </a:lvl1pPr>
      <a:lvl2pPr marL="742950" indent="-285750" algn="l" defTabSz="457200" rtl="0" eaLnBrk="0" fontAlgn="base" hangingPunct="0">
        <a:spcBef>
          <a:spcPct val="20000"/>
        </a:spcBef>
        <a:spcAft>
          <a:spcPct val="0"/>
        </a:spcAft>
        <a:buFont typeface="Arial" pitchFamily="34" charset="0"/>
        <a:buChar char="–"/>
        <a:defRPr sz="2400" kern="1200">
          <a:solidFill>
            <a:srgbClr val="3A7659"/>
          </a:solidFill>
          <a:latin typeface="Arial" charset="0"/>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rgbClr val="3A7659"/>
          </a:solidFill>
          <a:latin typeface="Arial" charset="0"/>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rgbClr val="3A7659"/>
          </a:solidFill>
          <a:latin typeface="Arial" charset="0"/>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rgbClr val="3A7659"/>
          </a:solidFill>
          <a:latin typeface="Arial"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7.emf"/><Relationship Id="rId5" Type="http://schemas.openxmlformats.org/officeDocument/2006/relationships/image" Target="../media/image26.png"/><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jpeg"/><Relationship Id="rId3" Type="http://schemas.openxmlformats.org/officeDocument/2006/relationships/image" Target="../media/image39.jpeg"/><Relationship Id="rId7" Type="http://schemas.openxmlformats.org/officeDocument/2006/relationships/image" Target="../media/image43.jpeg"/><Relationship Id="rId12"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slide" Target="slide1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8.png"/><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214314" y="71414"/>
            <a:ext cx="6357950" cy="1219200"/>
          </a:xfrm>
        </p:spPr>
        <p:txBody>
          <a:bodyPr>
            <a:normAutofit/>
          </a:bodyPr>
          <a:lstStyle/>
          <a:p>
            <a:r>
              <a:rPr lang="zh-CN" altLang="en-US" sz="3600" dirty="0" smtClean="0"/>
              <a:t>路网风险评估方法及指标</a:t>
            </a:r>
            <a:endParaRPr lang="en-AU" sz="3600" dirty="0" smtClean="0"/>
          </a:p>
        </p:txBody>
      </p:sp>
      <p:pic>
        <p:nvPicPr>
          <p:cNvPr id="4" name="图片 3"/>
          <p:cNvPicPr/>
          <p:nvPr/>
        </p:nvPicPr>
        <p:blipFill>
          <a:blip r:embed="rId3" cstate="print"/>
          <a:srcRect/>
          <a:stretch>
            <a:fillRect/>
          </a:stretch>
        </p:blipFill>
        <p:spPr bwMode="auto">
          <a:xfrm>
            <a:off x="0" y="1500174"/>
            <a:ext cx="9144000" cy="3857652"/>
          </a:xfrm>
          <a:prstGeom prst="rect">
            <a:avLst/>
          </a:prstGeom>
          <a:noFill/>
          <a:ln w="9525">
            <a:noFill/>
            <a:miter lim="800000"/>
            <a:headEnd/>
            <a:tailEnd/>
          </a:ln>
        </p:spPr>
      </p:pic>
      <p:sp>
        <p:nvSpPr>
          <p:cNvPr id="5" name="Title 1"/>
          <p:cNvSpPr txBox="1">
            <a:spLocks/>
          </p:cNvSpPr>
          <p:nvPr/>
        </p:nvSpPr>
        <p:spPr bwMode="auto">
          <a:xfrm>
            <a:off x="366714" y="5567386"/>
            <a:ext cx="3419468"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2500" lnSpcReduction="10000"/>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smtClean="0">
                <a:ln>
                  <a:noFill/>
                </a:ln>
                <a:solidFill>
                  <a:srgbClr val="FFC000"/>
                </a:solidFill>
                <a:effectLst/>
                <a:uLnTx/>
                <a:uFillTx/>
                <a:latin typeface="黑体" pitchFamily="49" charset="-122"/>
                <a:ea typeface="黑体" pitchFamily="49" charset="-122"/>
                <a:cs typeface="+mj-cs"/>
              </a:rPr>
              <a:t>张铁军</a:t>
            </a:r>
            <a:endParaRPr kumimoji="0" lang="en-US" altLang="zh-CN" sz="2800" b="0" i="0" u="none" strike="noStrike" kern="1200" cap="none" spc="0" normalizeH="0" baseline="0" noProof="0" dirty="0" smtClean="0">
              <a:ln>
                <a:noFill/>
              </a:ln>
              <a:solidFill>
                <a:srgbClr val="FFC000"/>
              </a:solidFill>
              <a:effectLst/>
              <a:uLnTx/>
              <a:uFillTx/>
              <a:latin typeface="黑体" pitchFamily="49" charset="-122"/>
              <a:ea typeface="黑体" pitchFamily="49" charset="-122"/>
              <a:cs typeface="+mj-cs"/>
            </a:endParaRPr>
          </a:p>
          <a:p>
            <a:pPr marL="0" marR="0" lvl="0" indent="0" algn="l" defTabSz="457200" rtl="0" eaLnBrk="0" fontAlgn="base" latinLnBrk="0" hangingPunct="0">
              <a:lnSpc>
                <a:spcPct val="100000"/>
              </a:lnSpc>
              <a:spcBef>
                <a:spcPct val="0"/>
              </a:spcBef>
              <a:spcAft>
                <a:spcPct val="0"/>
              </a:spcAft>
              <a:buClrTx/>
              <a:buSzTx/>
              <a:buFontTx/>
              <a:buNone/>
              <a:tabLst/>
              <a:defRPr/>
            </a:pPr>
            <a:r>
              <a:rPr lang="en-US" sz="2800" dirty="0" smtClean="0">
                <a:solidFill>
                  <a:srgbClr val="FFC000"/>
                </a:solidFill>
                <a:latin typeface="黑体" pitchFamily="49" charset="-122"/>
                <a:ea typeface="黑体" pitchFamily="49" charset="-122"/>
                <a:cs typeface="+mj-cs"/>
              </a:rPr>
              <a:t>tj.zhang@rioh.cn</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FFC000"/>
                </a:solidFill>
                <a:effectLst/>
                <a:uLnTx/>
                <a:uFillTx/>
                <a:latin typeface="黑体" pitchFamily="49" charset="-122"/>
                <a:ea typeface="黑体" pitchFamily="49" charset="-122"/>
                <a:cs typeface="+mj-cs"/>
              </a:rPr>
              <a:t>13911024196</a:t>
            </a:r>
            <a:endParaRPr kumimoji="0" lang="en-AU" sz="2800" b="0" i="0" u="none" strike="noStrike" kern="1200" cap="none" spc="0" normalizeH="0" baseline="0" noProof="0" dirty="0" smtClean="0">
              <a:ln>
                <a:noFill/>
              </a:ln>
              <a:solidFill>
                <a:srgbClr val="FFC000"/>
              </a:solidFill>
              <a:effectLst/>
              <a:uLnTx/>
              <a:uFillTx/>
              <a:latin typeface="黑体" pitchFamily="49" charset="-122"/>
              <a:ea typeface="黑体" pitchFamily="49" charset="-122"/>
              <a:cs typeface="+mj-cs"/>
            </a:endParaRPr>
          </a:p>
        </p:txBody>
      </p:sp>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C:\Users\dell\Desktop\路网风险分析软件系统及应用文件\数据校验系统.jpg"/>
          <p:cNvPicPr>
            <a:picLocks noChangeAspect="1" noChangeArrowheads="1"/>
          </p:cNvPicPr>
          <p:nvPr/>
        </p:nvPicPr>
        <p:blipFill>
          <a:blip r:embed="rId3"/>
          <a:srcRect/>
          <a:stretch>
            <a:fillRect/>
          </a:stretch>
        </p:blipFill>
        <p:spPr bwMode="auto">
          <a:xfrm>
            <a:off x="4857750" y="-12166"/>
            <a:ext cx="4316235" cy="2941100"/>
          </a:xfrm>
          <a:prstGeom prst="rect">
            <a:avLst/>
          </a:prstGeom>
          <a:noFill/>
          <a:ln w="9525">
            <a:solidFill>
              <a:schemeClr val="tx1"/>
            </a:solidFill>
            <a:miter lim="800000"/>
            <a:headEnd/>
            <a:tailEnd/>
          </a:ln>
          <a:effectLst/>
        </p:spPr>
      </p:pic>
      <p:sp>
        <p:nvSpPr>
          <p:cNvPr id="5" name="灯片编号占位符 11"/>
          <p:cNvSpPr txBox="1">
            <a:spLocks/>
          </p:cNvSpPr>
          <p:nvPr/>
        </p:nvSpPr>
        <p:spPr>
          <a:xfrm>
            <a:off x="7929563" y="6357938"/>
            <a:ext cx="1214437" cy="3571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smtClean="0">
                <a:ln>
                  <a:noFill/>
                </a:ln>
                <a:solidFill>
                  <a:schemeClr val="bg1"/>
                </a:solidFill>
                <a:effectLst/>
                <a:uLnTx/>
                <a:uFillTx/>
                <a:latin typeface="华文楷体" pitchFamily="2" charset="-122"/>
                <a:ea typeface="华文楷体" pitchFamily="2" charset="-122"/>
                <a:cs typeface="+mn-cs"/>
              </a:rPr>
              <a:t>Page</a:t>
            </a:r>
            <a:fld id="{EB7F4109-8734-46BD-8C8C-5857918F7DF6}" type="slidenum">
              <a:rPr kumimoji="0" lang="zh-CN" altLang="en-US" sz="1400" b="1" i="0" u="none" strike="noStrike" kern="1200" cap="none" spc="0" normalizeH="0" baseline="0" noProof="0" smtClean="0">
                <a:ln>
                  <a:noFill/>
                </a:ln>
                <a:solidFill>
                  <a:schemeClr val="bg1"/>
                </a:solidFill>
                <a:effectLst/>
                <a:uLnTx/>
                <a:uFillTx/>
                <a:latin typeface="华文楷体" pitchFamily="2" charset="-122"/>
                <a:ea typeface="华文楷体"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zh-CN" altLang="en-US" sz="1400" b="1" i="0" u="none" strike="noStrike" kern="1200" cap="none" spc="0" normalizeH="0" baseline="0" noProof="0" dirty="0">
              <a:ln>
                <a:noFill/>
              </a:ln>
              <a:solidFill>
                <a:schemeClr val="bg1"/>
              </a:solidFill>
              <a:effectLst/>
              <a:uLnTx/>
              <a:uFillTx/>
              <a:latin typeface="华文楷体" pitchFamily="2" charset="-122"/>
              <a:ea typeface="华文楷体" pitchFamily="2" charset="-122"/>
              <a:cs typeface="+mn-cs"/>
            </a:endParaRPr>
          </a:p>
        </p:txBody>
      </p:sp>
      <p:sp>
        <p:nvSpPr>
          <p:cNvPr id="4813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48129" name="Object 1"/>
          <p:cNvGraphicFramePr>
            <a:graphicFrameLocks noChangeAspect="1"/>
          </p:cNvGraphicFramePr>
          <p:nvPr/>
        </p:nvGraphicFramePr>
        <p:xfrm>
          <a:off x="0" y="0"/>
          <a:ext cx="4857751" cy="3071810"/>
        </p:xfrm>
        <a:graphic>
          <a:graphicData uri="http://schemas.openxmlformats.org/presentationml/2006/ole">
            <p:oleObj spid="_x0000_s69634" name="PicObj Class" r:id="rId4" imgW="10964806" imgH="6342857" progId="Picture.PicObj.1">
              <p:embed/>
            </p:oleObj>
          </a:graphicData>
        </a:graphic>
      </p:graphicFrame>
      <p:pic>
        <p:nvPicPr>
          <p:cNvPr id="8" name="图片 7" descr="E:\f back up 8.8\项目正在开展\218项目#####\专题一研究工作\数据分析\事故风险评估\风险等级1前.png"/>
          <p:cNvPicPr/>
          <p:nvPr/>
        </p:nvPicPr>
        <p:blipFill>
          <a:blip r:embed="rId5" cstate="print"/>
          <a:srcRect/>
          <a:stretch>
            <a:fillRect/>
          </a:stretch>
        </p:blipFill>
        <p:spPr bwMode="auto">
          <a:xfrm>
            <a:off x="2357423" y="2928933"/>
            <a:ext cx="3571899" cy="3568025"/>
          </a:xfrm>
          <a:prstGeom prst="rect">
            <a:avLst/>
          </a:prstGeom>
          <a:noFill/>
          <a:ln w="9525">
            <a:solidFill>
              <a:schemeClr val="tx1"/>
            </a:solidFill>
            <a:miter lim="800000"/>
            <a:headEnd/>
            <a:tailEnd/>
          </a:ln>
          <a:effectLst/>
        </p:spPr>
      </p:pic>
      <p:pic>
        <p:nvPicPr>
          <p:cNvPr id="48131" name="Picture 3"/>
          <p:cNvPicPr>
            <a:picLocks noChangeAspect="1" noChangeArrowheads="1"/>
          </p:cNvPicPr>
          <p:nvPr/>
        </p:nvPicPr>
        <p:blipFill>
          <a:blip r:embed="rId6"/>
          <a:srcRect/>
          <a:stretch>
            <a:fillRect/>
          </a:stretch>
        </p:blipFill>
        <p:spPr bwMode="auto">
          <a:xfrm>
            <a:off x="5929321" y="2928934"/>
            <a:ext cx="3244663" cy="3568025"/>
          </a:xfrm>
          <a:prstGeom prst="rect">
            <a:avLst/>
          </a:prstGeom>
          <a:noFill/>
          <a:ln w="9525">
            <a:solidFill>
              <a:schemeClr val="tx1"/>
            </a:solidFill>
            <a:miter lim="800000"/>
            <a:headEnd/>
            <a:tailEnd/>
          </a:ln>
          <a:effectLst/>
        </p:spPr>
      </p:pic>
      <p:pic>
        <p:nvPicPr>
          <p:cNvPr id="10" name="图片 9" descr="分段.png"/>
          <p:cNvPicPr/>
          <p:nvPr/>
        </p:nvPicPr>
        <p:blipFill>
          <a:blip r:embed="rId7"/>
          <a:stretch>
            <a:fillRect/>
          </a:stretch>
        </p:blipFill>
        <p:spPr>
          <a:xfrm>
            <a:off x="0" y="2928934"/>
            <a:ext cx="3000364" cy="3568025"/>
          </a:xfrm>
          <a:prstGeom prst="rect">
            <a:avLst/>
          </a:prstGeom>
          <a:noFill/>
          <a:ln w="9525">
            <a:solidFill>
              <a:schemeClr val="tx1"/>
            </a:solidFill>
            <a:miter lim="800000"/>
            <a:headEnd/>
            <a:tailEnd/>
          </a:ln>
          <a:effectLst/>
        </p:spPr>
      </p:pic>
      <p:sp>
        <p:nvSpPr>
          <p:cNvPr id="11" name="矩形 10"/>
          <p:cNvSpPr/>
          <p:nvPr/>
        </p:nvSpPr>
        <p:spPr>
          <a:xfrm>
            <a:off x="1214414" y="916528"/>
            <a:ext cx="1569660" cy="369332"/>
          </a:xfrm>
          <a:prstGeom prst="rect">
            <a:avLst/>
          </a:prstGeom>
        </p:spPr>
        <p:txBody>
          <a:bodyPr wrap="none">
            <a:spAutoFit/>
          </a:bodyPr>
          <a:lstStyle/>
          <a:p>
            <a:r>
              <a:rPr lang="zh-CN" altLang="en-US" b="1" dirty="0" smtClean="0">
                <a:solidFill>
                  <a:srgbClr val="FF0000"/>
                </a:solidFill>
              </a:rPr>
              <a:t>现场采集系统</a:t>
            </a:r>
            <a:endParaRPr lang="zh-CN" altLang="en-US" b="1" dirty="0">
              <a:solidFill>
                <a:srgbClr val="FF0000"/>
              </a:solidFill>
            </a:endParaRPr>
          </a:p>
        </p:txBody>
      </p:sp>
      <p:sp>
        <p:nvSpPr>
          <p:cNvPr id="12" name="矩形 11"/>
          <p:cNvSpPr/>
          <p:nvPr/>
        </p:nvSpPr>
        <p:spPr>
          <a:xfrm>
            <a:off x="5786445" y="214290"/>
            <a:ext cx="2276585" cy="369332"/>
          </a:xfrm>
          <a:prstGeom prst="rect">
            <a:avLst/>
          </a:prstGeom>
        </p:spPr>
        <p:txBody>
          <a:bodyPr wrap="none">
            <a:spAutoFit/>
          </a:bodyPr>
          <a:lstStyle/>
          <a:p>
            <a:r>
              <a:rPr lang="zh-CN" altLang="en-US" b="1" dirty="0" smtClean="0">
                <a:solidFill>
                  <a:srgbClr val="FF0000"/>
                </a:solidFill>
              </a:rPr>
              <a:t>信息修正及管理系统</a:t>
            </a:r>
            <a:endParaRPr lang="zh-CN" altLang="en-US" b="1" dirty="0">
              <a:solidFill>
                <a:srgbClr val="FF0000"/>
              </a:solidFill>
            </a:endParaRPr>
          </a:p>
        </p:txBody>
      </p:sp>
      <p:sp>
        <p:nvSpPr>
          <p:cNvPr id="13" name="矩形 12"/>
          <p:cNvSpPr/>
          <p:nvPr/>
        </p:nvSpPr>
        <p:spPr>
          <a:xfrm>
            <a:off x="275054" y="4298398"/>
            <a:ext cx="2509020" cy="369332"/>
          </a:xfrm>
          <a:prstGeom prst="rect">
            <a:avLst/>
          </a:prstGeom>
        </p:spPr>
        <p:txBody>
          <a:bodyPr wrap="none">
            <a:spAutoFit/>
          </a:bodyPr>
          <a:lstStyle/>
          <a:p>
            <a:r>
              <a:rPr lang="zh-CN" altLang="en-US" b="1" dirty="0" smtClean="0">
                <a:solidFill>
                  <a:srgbClr val="FF0000"/>
                </a:solidFill>
              </a:rPr>
              <a:t>评估基础信息处理软件</a:t>
            </a:r>
            <a:endParaRPr lang="zh-CN" altLang="en-US" b="1" dirty="0">
              <a:solidFill>
                <a:srgbClr val="FF0000"/>
              </a:solidFill>
            </a:endParaRPr>
          </a:p>
        </p:txBody>
      </p:sp>
      <p:sp>
        <p:nvSpPr>
          <p:cNvPr id="14" name="矩形 13"/>
          <p:cNvSpPr/>
          <p:nvPr/>
        </p:nvSpPr>
        <p:spPr>
          <a:xfrm>
            <a:off x="3271013" y="3286124"/>
            <a:ext cx="2515432" cy="369332"/>
          </a:xfrm>
          <a:prstGeom prst="rect">
            <a:avLst/>
          </a:prstGeom>
        </p:spPr>
        <p:txBody>
          <a:bodyPr wrap="none">
            <a:spAutoFit/>
          </a:bodyPr>
          <a:lstStyle/>
          <a:p>
            <a:r>
              <a:rPr lang="zh-CN" altLang="en-US" b="1" dirty="0" smtClean="0">
                <a:solidFill>
                  <a:srgbClr val="FF0000"/>
                </a:solidFill>
              </a:rPr>
              <a:t>风险评估</a:t>
            </a:r>
            <a:r>
              <a:rPr lang="en-US" altLang="zh-CN" b="1" dirty="0" smtClean="0">
                <a:solidFill>
                  <a:srgbClr val="FF0000"/>
                </a:solidFill>
              </a:rPr>
              <a:t>WEBGIS</a:t>
            </a:r>
            <a:r>
              <a:rPr lang="zh-CN" altLang="en-US" b="1" dirty="0" smtClean="0">
                <a:solidFill>
                  <a:srgbClr val="FF0000"/>
                </a:solidFill>
              </a:rPr>
              <a:t>系统</a:t>
            </a:r>
            <a:endParaRPr lang="zh-CN" altLang="en-US" b="1" dirty="0">
              <a:solidFill>
                <a:srgbClr val="FF0000"/>
              </a:solidFill>
            </a:endParaRPr>
          </a:p>
        </p:txBody>
      </p:sp>
      <p:sp>
        <p:nvSpPr>
          <p:cNvPr id="15" name="矩形 14"/>
          <p:cNvSpPr/>
          <p:nvPr/>
        </p:nvSpPr>
        <p:spPr>
          <a:xfrm>
            <a:off x="6357950" y="4266132"/>
            <a:ext cx="2276585" cy="369332"/>
          </a:xfrm>
          <a:prstGeom prst="rect">
            <a:avLst/>
          </a:prstGeom>
        </p:spPr>
        <p:txBody>
          <a:bodyPr wrap="none">
            <a:spAutoFit/>
          </a:bodyPr>
          <a:lstStyle/>
          <a:p>
            <a:r>
              <a:rPr lang="zh-CN" altLang="en-US" b="1" dirty="0" smtClean="0">
                <a:solidFill>
                  <a:srgbClr val="FF0000"/>
                </a:solidFill>
              </a:rPr>
              <a:t>对策及经济评估模块</a:t>
            </a:r>
            <a:endParaRPr lang="zh-CN" altLang="en-US" b="1" dirty="0">
              <a:solidFill>
                <a:srgbClr val="FF0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灯片编号占位符 5"/>
          <p:cNvSpPr>
            <a:spLocks noGrp="1"/>
          </p:cNvSpPr>
          <p:nvPr>
            <p:ph type="sldNum" sz="quarter" idx="4294967295"/>
          </p:nvPr>
        </p:nvSpPr>
        <p:spPr bwMode="auto">
          <a:xfrm>
            <a:off x="6705600" y="6096000"/>
            <a:ext cx="2133600" cy="365125"/>
          </a:xfrm>
          <a:prstGeom prst="rect">
            <a:avLst/>
          </a:prstGeom>
          <a:noFill/>
          <a:ln>
            <a:miter lim="800000"/>
            <a:headEnd/>
            <a:tailEnd/>
          </a:ln>
        </p:spPr>
        <p:txBody>
          <a:bodyPr wrap="square" numCol="1" anchorCtr="0" compatLnSpc="1">
            <a:prstTxWarp prst="textNoShape">
              <a:avLst/>
            </a:prstTxWarp>
          </a:bodyPr>
          <a:lstStyle/>
          <a:p>
            <a:fld id="{117BFE3E-570E-4BB1-990A-E5B1DC49AA06}" type="slidenum">
              <a:rPr lang="zh-CN" altLang="en-US" smtClean="0">
                <a:latin typeface="Arial" pitchFamily="34" charset="0"/>
                <a:ea typeface="楷体_GB2312"/>
                <a:cs typeface="楷体_GB2312"/>
              </a:rPr>
              <a:pPr/>
              <a:t>11</a:t>
            </a:fld>
            <a:endParaRPr lang="en-US" altLang="zh-CN" smtClean="0">
              <a:latin typeface="Arial" pitchFamily="34" charset="0"/>
              <a:ea typeface="楷体_GB2312"/>
              <a:cs typeface="楷体_GB2312"/>
            </a:endParaRPr>
          </a:p>
        </p:txBody>
      </p:sp>
      <p:sp>
        <p:nvSpPr>
          <p:cNvPr id="145411" name="Text Box 3"/>
          <p:cNvSpPr txBox="1">
            <a:spLocks noChangeArrowheads="1"/>
          </p:cNvSpPr>
          <p:nvPr/>
        </p:nvSpPr>
        <p:spPr bwMode="auto">
          <a:xfrm>
            <a:off x="381000" y="1447800"/>
            <a:ext cx="8305800" cy="5816977"/>
          </a:xfrm>
          <a:prstGeom prst="rect">
            <a:avLst/>
          </a:prstGeom>
          <a:noFill/>
          <a:ln w="9525" algn="ctr">
            <a:noFill/>
            <a:miter lim="800000"/>
            <a:headEnd/>
            <a:tailEnd/>
          </a:ln>
          <a:effectLst/>
        </p:spPr>
        <p:txBody>
          <a:bodyPr>
            <a:spAutoFit/>
          </a:bodyPr>
          <a:lstStyle/>
          <a:p>
            <a:pPr eaLnBrk="0" hangingPunct="0">
              <a:lnSpc>
                <a:spcPct val="150000"/>
              </a:lnSpc>
              <a:buFont typeface="Wingdings" pitchFamily="2" charset="2"/>
              <a:buChar char="l"/>
              <a:defRPr/>
            </a:pPr>
            <a:r>
              <a:rPr lang="en-US" altLang="zh-CN" sz="2800" kern="0" dirty="0" smtClean="0">
                <a:solidFill>
                  <a:srgbClr val="92D050"/>
                </a:solidFill>
                <a:latin typeface="Arial"/>
                <a:ea typeface="幼圆" pitchFamily="49" charset="-122"/>
                <a:cs typeface="+mn-cs"/>
              </a:rPr>
              <a:t>4</a:t>
            </a:r>
            <a:r>
              <a:rPr lang="zh-CN" altLang="en-US" sz="2800" kern="0" dirty="0" smtClean="0">
                <a:solidFill>
                  <a:srgbClr val="92D050"/>
                </a:solidFill>
                <a:latin typeface="Arial"/>
                <a:ea typeface="幼圆" pitchFamily="49" charset="-122"/>
                <a:cs typeface="+mn-cs"/>
              </a:rPr>
              <a:t>个关键子模块</a:t>
            </a:r>
            <a:r>
              <a:rPr lang="en-US" altLang="zh-CN" sz="2800" kern="0" dirty="0" smtClean="0">
                <a:solidFill>
                  <a:srgbClr val="92D050"/>
                </a:solidFill>
                <a:latin typeface="Arial"/>
                <a:ea typeface="幼圆" pitchFamily="49" charset="-122"/>
                <a:cs typeface="+mn-cs"/>
              </a:rPr>
              <a:t>:</a:t>
            </a:r>
            <a:endParaRPr lang="en-US" altLang="zh-CN" sz="2800" kern="0" dirty="0">
              <a:solidFill>
                <a:srgbClr val="92D050"/>
              </a:solidFill>
              <a:latin typeface="Arial"/>
              <a:ea typeface="幼圆" pitchFamily="49" charset="-122"/>
              <a:cs typeface="+mn-cs"/>
            </a:endParaRPr>
          </a:p>
          <a:p>
            <a:pPr marL="571500" indent="-571500" eaLnBrk="0" hangingPunct="0">
              <a:lnSpc>
                <a:spcPct val="150000"/>
              </a:lnSpc>
              <a:buFont typeface="+mj-lt"/>
              <a:buAutoNum type="romanUcPeriod"/>
              <a:defRPr/>
            </a:pPr>
            <a:r>
              <a:rPr lang="zh-CN" altLang="en-US" sz="2800" kern="0" dirty="0" smtClean="0">
                <a:solidFill>
                  <a:srgbClr val="92D050"/>
                </a:solidFill>
                <a:latin typeface="Arial"/>
                <a:ea typeface="幼圆" pitchFamily="49" charset="-122"/>
                <a:cs typeface="+mn-cs"/>
              </a:rPr>
              <a:t>交通数据采集和管理子模块</a:t>
            </a:r>
            <a:endParaRPr lang="en-US" altLang="zh-CN" sz="2800" kern="0" dirty="0">
              <a:solidFill>
                <a:srgbClr val="92D050"/>
              </a:solidFill>
              <a:latin typeface="Arial"/>
              <a:ea typeface="幼圆" pitchFamily="49" charset="-122"/>
              <a:cs typeface="+mn-cs"/>
            </a:endParaRPr>
          </a:p>
          <a:p>
            <a:pPr marL="571500" indent="-571500" eaLnBrk="0" hangingPunct="0">
              <a:lnSpc>
                <a:spcPct val="150000"/>
              </a:lnSpc>
              <a:buFont typeface="+mj-lt"/>
              <a:buAutoNum type="romanUcPeriod"/>
              <a:defRPr/>
            </a:pPr>
            <a:r>
              <a:rPr lang="en-US" altLang="zh-CN" sz="2800" kern="0" dirty="0">
                <a:solidFill>
                  <a:srgbClr val="92D050"/>
                </a:solidFill>
                <a:latin typeface="Arial"/>
                <a:ea typeface="幼圆" pitchFamily="49" charset="-122"/>
                <a:cs typeface="+mn-cs"/>
              </a:rPr>
              <a:t> </a:t>
            </a:r>
            <a:r>
              <a:rPr lang="zh-CN" altLang="en-US" sz="2800" kern="0" dirty="0" smtClean="0">
                <a:solidFill>
                  <a:srgbClr val="92D050"/>
                </a:solidFill>
                <a:latin typeface="Arial"/>
                <a:ea typeface="幼圆" pitchFamily="49" charset="-122"/>
                <a:cs typeface="+mn-cs"/>
              </a:rPr>
              <a:t>风险分值计算和风险成因生成子模块</a:t>
            </a:r>
            <a:endParaRPr lang="en-US" altLang="zh-CN" sz="2800" kern="0" dirty="0">
              <a:solidFill>
                <a:srgbClr val="92D050"/>
              </a:solidFill>
              <a:latin typeface="Arial"/>
              <a:ea typeface="幼圆" pitchFamily="49" charset="-122"/>
              <a:cs typeface="+mn-cs"/>
            </a:endParaRPr>
          </a:p>
          <a:p>
            <a:pPr marL="571500" indent="-571500" eaLnBrk="0" hangingPunct="0">
              <a:lnSpc>
                <a:spcPct val="150000"/>
              </a:lnSpc>
              <a:buFont typeface="+mj-lt"/>
              <a:buAutoNum type="romanUcPeriod"/>
              <a:defRPr/>
            </a:pPr>
            <a:r>
              <a:rPr lang="zh-CN" altLang="en-US" sz="2800" kern="0" dirty="0" smtClean="0">
                <a:solidFill>
                  <a:srgbClr val="92D050"/>
                </a:solidFill>
                <a:latin typeface="Arial"/>
                <a:ea typeface="幼圆" pitchFamily="49" charset="-122"/>
                <a:cs typeface="+mn-cs"/>
              </a:rPr>
              <a:t>对策分析子模块</a:t>
            </a:r>
            <a:endParaRPr lang="en-US" altLang="zh-CN" sz="2800" kern="0" dirty="0" smtClean="0">
              <a:solidFill>
                <a:srgbClr val="92D050"/>
              </a:solidFill>
              <a:latin typeface="Arial"/>
              <a:ea typeface="幼圆" pitchFamily="49" charset="-122"/>
              <a:cs typeface="+mn-cs"/>
            </a:endParaRPr>
          </a:p>
          <a:p>
            <a:pPr marL="571500" indent="-571500" eaLnBrk="0" hangingPunct="0">
              <a:lnSpc>
                <a:spcPct val="150000"/>
              </a:lnSpc>
              <a:buFont typeface="+mj-lt"/>
              <a:buAutoNum type="romanUcPeriod"/>
              <a:defRPr/>
            </a:pPr>
            <a:r>
              <a:rPr lang="zh-CN" altLang="en-US" sz="2800" kern="0" dirty="0" smtClean="0">
                <a:solidFill>
                  <a:srgbClr val="92D050"/>
                </a:solidFill>
                <a:latin typeface="Arial"/>
                <a:ea typeface="幼圆" pitchFamily="49" charset="-122"/>
                <a:cs typeface="+mn-cs"/>
              </a:rPr>
              <a:t>经济评估子模块</a:t>
            </a:r>
            <a:endParaRPr lang="en-US" altLang="zh-CN" sz="2800" kern="0" dirty="0" smtClean="0">
              <a:solidFill>
                <a:srgbClr val="92D050"/>
              </a:solidFill>
              <a:latin typeface="Arial"/>
              <a:ea typeface="幼圆" pitchFamily="49" charset="-122"/>
              <a:cs typeface="+mn-cs"/>
            </a:endParaRPr>
          </a:p>
          <a:p>
            <a:pPr marL="514350" indent="-514350" eaLnBrk="0" hangingPunct="0">
              <a:lnSpc>
                <a:spcPct val="150000"/>
              </a:lnSpc>
              <a:buFont typeface="Wingdings" pitchFamily="2" charset="2"/>
              <a:buChar char="l"/>
              <a:defRPr/>
            </a:pPr>
            <a:r>
              <a:rPr lang="zh-CN" altLang="en-US" sz="2800" kern="0" dirty="0" smtClean="0">
                <a:solidFill>
                  <a:srgbClr val="92D050"/>
                </a:solidFill>
                <a:latin typeface="Arial"/>
                <a:ea typeface="幼圆" pitchFamily="49" charset="-122"/>
                <a:cs typeface="+mn-cs"/>
              </a:rPr>
              <a:t>快速信息采集平台及评估软件系统</a:t>
            </a:r>
            <a:endParaRPr lang="zh-CN" altLang="en-US" sz="2800" kern="0" dirty="0">
              <a:solidFill>
                <a:srgbClr val="92D050"/>
              </a:solidFill>
              <a:latin typeface="Arial"/>
              <a:ea typeface="幼圆" pitchFamily="49" charset="-122"/>
              <a:cs typeface="+mn-cs"/>
            </a:endParaRPr>
          </a:p>
          <a:p>
            <a:pPr marL="514350" indent="-514350" eaLnBrk="0" hangingPunct="0">
              <a:buFont typeface="+mj-lt"/>
              <a:buAutoNum type="arabicPeriod"/>
              <a:defRPr/>
            </a:pPr>
            <a:endParaRPr lang="en-US" altLang="zh-CN" sz="2400" dirty="0">
              <a:solidFill>
                <a:schemeClr val="folHlink"/>
              </a:solidFill>
              <a:latin typeface="Arial" charset="0"/>
              <a:ea typeface="楷体_GB2312" pitchFamily="49" charset="-122"/>
              <a:cs typeface="+mn-cs"/>
            </a:endParaRPr>
          </a:p>
          <a:p>
            <a:pPr marL="514350" indent="-514350" eaLnBrk="0" hangingPunct="0">
              <a:buFont typeface="+mj-lt"/>
              <a:buAutoNum type="arabicPeriod"/>
              <a:defRPr/>
            </a:pPr>
            <a:endParaRPr lang="en-US" altLang="zh-CN" sz="2400" dirty="0">
              <a:solidFill>
                <a:schemeClr val="folHlink"/>
              </a:solidFill>
              <a:latin typeface="Arial" charset="0"/>
              <a:ea typeface="楷体_GB2312" pitchFamily="49" charset="-122"/>
              <a:cs typeface="+mn-cs"/>
            </a:endParaRPr>
          </a:p>
          <a:p>
            <a:pPr eaLnBrk="0" hangingPunct="0">
              <a:buFont typeface="Wingdings" pitchFamily="2" charset="2"/>
              <a:buChar char="l"/>
              <a:defRPr/>
            </a:pPr>
            <a:endParaRPr lang="en-US" altLang="zh-CN" sz="2400" dirty="0">
              <a:solidFill>
                <a:schemeClr val="folHlink"/>
              </a:solidFill>
              <a:latin typeface="Arial" charset="0"/>
              <a:ea typeface="楷体_GB2312" pitchFamily="49" charset="-122"/>
              <a:cs typeface="+mn-cs"/>
            </a:endParaRPr>
          </a:p>
          <a:p>
            <a:pPr eaLnBrk="0" hangingPunct="0">
              <a:buFont typeface="Wingdings" pitchFamily="2" charset="2"/>
              <a:buChar char="l"/>
              <a:defRPr/>
            </a:pPr>
            <a:endParaRPr lang="en-US" altLang="zh-CN" sz="2400" dirty="0">
              <a:solidFill>
                <a:schemeClr val="folHlink"/>
              </a:solidFill>
              <a:latin typeface="Arial" charset="0"/>
              <a:ea typeface="楷体_GB2312" pitchFamily="49" charset="-122"/>
              <a:cs typeface="+mn-cs"/>
            </a:endParaRPr>
          </a:p>
          <a:p>
            <a:pPr eaLnBrk="0" hangingPunct="0">
              <a:defRPr/>
            </a:pPr>
            <a:endParaRPr lang="en-US" altLang="zh-CN" sz="2400" dirty="0">
              <a:solidFill>
                <a:schemeClr val="folHlink"/>
              </a:solidFill>
              <a:latin typeface="Arial" charset="0"/>
              <a:ea typeface="楷体_GB2312" pitchFamily="49" charset="-122"/>
              <a:cs typeface="+mn-cs"/>
            </a:endParaRPr>
          </a:p>
        </p:txBody>
      </p:sp>
      <p:sp>
        <p:nvSpPr>
          <p:cNvPr id="5" name="Title 1"/>
          <p:cNvSpPr txBox="1">
            <a:spLocks/>
          </p:cNvSpPr>
          <p:nvPr/>
        </p:nvSpPr>
        <p:spPr bwMode="auto">
          <a:xfrm>
            <a:off x="457200" y="506397"/>
            <a:ext cx="8229600" cy="708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000" b="0" i="0" u="none" strike="noStrike" kern="1200" cap="none" spc="0" normalizeH="0" baseline="0" noProof="0" dirty="0" smtClean="0">
                <a:ln>
                  <a:noFill/>
                </a:ln>
                <a:solidFill>
                  <a:srgbClr val="FFC000"/>
                </a:solidFill>
                <a:effectLst/>
                <a:uLnTx/>
                <a:uFillTx/>
                <a:latin typeface="黑体" pitchFamily="49" charset="-122"/>
                <a:ea typeface="黑体" pitchFamily="49" charset="-122"/>
                <a:cs typeface="+mj-cs"/>
              </a:rPr>
              <a:t>3 </a:t>
            </a:r>
            <a:r>
              <a:rPr kumimoji="0" lang="zh-CN" altLang="en-US" sz="4000" b="0" i="0" u="none" strike="noStrike" kern="1200" cap="none" spc="0" normalizeH="0" baseline="0" noProof="0" dirty="0" smtClean="0">
                <a:ln>
                  <a:noFill/>
                </a:ln>
                <a:solidFill>
                  <a:srgbClr val="FFC000"/>
                </a:solidFill>
                <a:effectLst/>
                <a:uLnTx/>
                <a:uFillTx/>
                <a:latin typeface="黑体" pitchFamily="49" charset="-122"/>
                <a:ea typeface="黑体" pitchFamily="49" charset="-122"/>
                <a:cs typeface="+mj-cs"/>
              </a:rPr>
              <a:t>模型结构及指标</a:t>
            </a:r>
            <a:endParaRPr kumimoji="0" lang="en-AU" sz="4000" b="0" i="0" u="none" strike="noStrike" kern="1200" cap="none" spc="0" normalizeH="0" baseline="0" noProof="0" dirty="0" smtClean="0">
              <a:ln>
                <a:noFill/>
              </a:ln>
              <a:solidFill>
                <a:srgbClr val="FFC000"/>
              </a:solidFill>
              <a:effectLst/>
              <a:uLnTx/>
              <a:uFillTx/>
              <a:latin typeface="黑体" pitchFamily="49" charset="-122"/>
              <a:ea typeface="黑体" pitchFamily="49" charset="-122"/>
              <a:cs typeface="+mj-cs"/>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灯片编号占位符 5"/>
          <p:cNvSpPr>
            <a:spLocks noGrp="1"/>
          </p:cNvSpPr>
          <p:nvPr>
            <p:ph type="sldNum" sz="quarter" idx="4294967295"/>
          </p:nvPr>
        </p:nvSpPr>
        <p:spPr bwMode="auto">
          <a:xfrm>
            <a:off x="6705600" y="6096000"/>
            <a:ext cx="2133600" cy="365125"/>
          </a:xfrm>
          <a:prstGeom prst="rect">
            <a:avLst/>
          </a:prstGeom>
          <a:noFill/>
          <a:ln>
            <a:miter lim="800000"/>
            <a:headEnd/>
            <a:tailEnd/>
          </a:ln>
        </p:spPr>
        <p:txBody>
          <a:bodyPr wrap="square" numCol="1" anchorCtr="0" compatLnSpc="1">
            <a:prstTxWarp prst="textNoShape">
              <a:avLst/>
            </a:prstTxWarp>
          </a:bodyPr>
          <a:lstStyle/>
          <a:p>
            <a:fld id="{C978EEC8-4B53-4228-8E7D-FC67711F9E69}" type="slidenum">
              <a:rPr lang="zh-CN" altLang="en-US" smtClean="0">
                <a:latin typeface="Arial" pitchFamily="34" charset="0"/>
                <a:ea typeface="楷体_GB2312"/>
                <a:cs typeface="楷体_GB2312"/>
              </a:rPr>
              <a:pPr/>
              <a:t>12</a:t>
            </a:fld>
            <a:endParaRPr lang="en-US" altLang="zh-CN" smtClean="0">
              <a:latin typeface="Arial" pitchFamily="34" charset="0"/>
              <a:ea typeface="楷体_GB2312"/>
              <a:cs typeface="楷体_GB2312"/>
            </a:endParaRPr>
          </a:p>
        </p:txBody>
      </p:sp>
      <p:sp>
        <p:nvSpPr>
          <p:cNvPr id="21508" name="Text Box 3"/>
          <p:cNvSpPr txBox="1">
            <a:spLocks noChangeArrowheads="1"/>
          </p:cNvSpPr>
          <p:nvPr/>
        </p:nvSpPr>
        <p:spPr bwMode="auto">
          <a:xfrm>
            <a:off x="152400" y="1262062"/>
            <a:ext cx="5562600" cy="523875"/>
          </a:xfrm>
          <a:prstGeom prst="rect">
            <a:avLst/>
          </a:prstGeom>
          <a:noFill/>
          <a:ln w="9525" algn="ctr">
            <a:noFill/>
            <a:miter lim="800000"/>
            <a:headEnd/>
            <a:tailEnd/>
          </a:ln>
        </p:spPr>
        <p:txBody>
          <a:bodyPr>
            <a:spAutoFit/>
          </a:bodyPr>
          <a:lstStyle/>
          <a:p>
            <a:pPr eaLnBrk="0" hangingPunct="0"/>
            <a:r>
              <a:rPr lang="zh-CN" altLang="en-US" sz="2800" dirty="0" smtClean="0">
                <a:solidFill>
                  <a:srgbClr val="FF0000"/>
                </a:solidFill>
              </a:rPr>
              <a:t>数据采集和管理系统</a:t>
            </a:r>
            <a:endParaRPr lang="en-US" altLang="zh-CN" sz="2800" dirty="0">
              <a:solidFill>
                <a:srgbClr val="FF0000"/>
              </a:solidFill>
            </a:endParaRPr>
          </a:p>
        </p:txBody>
      </p:sp>
      <p:grpSp>
        <p:nvGrpSpPr>
          <p:cNvPr id="2" name="Group 77"/>
          <p:cNvGrpSpPr>
            <a:grpSpLocks/>
          </p:cNvGrpSpPr>
          <p:nvPr/>
        </p:nvGrpSpPr>
        <p:grpSpPr bwMode="auto">
          <a:xfrm>
            <a:off x="838200" y="1785926"/>
            <a:ext cx="4795838" cy="5105400"/>
            <a:chOff x="1008" y="528"/>
            <a:chExt cx="3191" cy="3371"/>
          </a:xfrm>
        </p:grpSpPr>
        <p:grpSp>
          <p:nvGrpSpPr>
            <p:cNvPr id="3" name="Group 36"/>
            <p:cNvGrpSpPr>
              <a:grpSpLocks/>
            </p:cNvGrpSpPr>
            <p:nvPr/>
          </p:nvGrpSpPr>
          <p:grpSpPr bwMode="auto">
            <a:xfrm>
              <a:off x="2064" y="1728"/>
              <a:ext cx="1031" cy="1019"/>
              <a:chOff x="263" y="1200"/>
              <a:chExt cx="1031" cy="1019"/>
            </a:xfrm>
          </p:grpSpPr>
          <p:grpSp>
            <p:nvGrpSpPr>
              <p:cNvPr id="4" name="Group 17"/>
              <p:cNvGrpSpPr>
                <a:grpSpLocks noChangeAspect="1"/>
              </p:cNvGrpSpPr>
              <p:nvPr/>
            </p:nvGrpSpPr>
            <p:grpSpPr bwMode="auto">
              <a:xfrm>
                <a:off x="263" y="1200"/>
                <a:ext cx="1031" cy="1019"/>
                <a:chOff x="2016" y="1920"/>
                <a:chExt cx="1680" cy="1680"/>
              </a:xfrm>
            </p:grpSpPr>
            <p:sp>
              <p:nvSpPr>
                <p:cNvPr id="21547" name="Oval 18"/>
                <p:cNvSpPr>
                  <a:spLocks noChangeAspect="1" noChangeArrowheads="1"/>
                </p:cNvSpPr>
                <p:nvPr/>
              </p:nvSpPr>
              <p:spPr bwMode="gray">
                <a:xfrm>
                  <a:off x="2016" y="1920"/>
                  <a:ext cx="1680" cy="1680"/>
                </a:xfrm>
                <a:prstGeom prst="ellipse">
                  <a:avLst/>
                </a:prstGeom>
                <a:gradFill rotWithShape="1">
                  <a:gsLst>
                    <a:gs pos="0">
                      <a:srgbClr val="FF9900"/>
                    </a:gs>
                    <a:gs pos="100000">
                      <a:srgbClr val="764700"/>
                    </a:gs>
                  </a:gsLst>
                  <a:lin ang="5400000" scaled="1"/>
                </a:gradFill>
                <a:ln w="9525">
                  <a:solidFill>
                    <a:srgbClr val="000000"/>
                  </a:solidFill>
                  <a:round/>
                  <a:headEnd/>
                  <a:tailEnd/>
                </a:ln>
              </p:spPr>
              <p:txBody>
                <a:bodyPr wrap="none" anchor="ctr"/>
                <a:lstStyle/>
                <a:p>
                  <a:endParaRPr lang="zh-CN" altLang="en-US"/>
                </a:p>
              </p:txBody>
            </p:sp>
            <p:sp>
              <p:nvSpPr>
                <p:cNvPr id="21548" name="Freeform 19"/>
                <p:cNvSpPr>
                  <a:spLocks noChangeAspect="1"/>
                </p:cNvSpPr>
                <p:nvPr/>
              </p:nvSpPr>
              <p:spPr bwMode="gray">
                <a:xfrm>
                  <a:off x="2208" y="1948"/>
                  <a:ext cx="1296" cy="634"/>
                </a:xfrm>
                <a:custGeom>
                  <a:avLst/>
                  <a:gdLst>
                    <a:gd name="T0" fmla="*/ 1182 w 1321"/>
                    <a:gd name="T1" fmla="*/ 224 h 712"/>
                    <a:gd name="T2" fmla="*/ 1197 w 1321"/>
                    <a:gd name="T3" fmla="*/ 248 h 712"/>
                    <a:gd name="T4" fmla="*/ 1200 w 1321"/>
                    <a:gd name="T5" fmla="*/ 269 h 712"/>
                    <a:gd name="T6" fmla="*/ 1195 w 1321"/>
                    <a:gd name="T7" fmla="*/ 289 h 712"/>
                    <a:gd name="T8" fmla="*/ 1179 w 1321"/>
                    <a:gd name="T9" fmla="*/ 307 h 712"/>
                    <a:gd name="T10" fmla="*/ 1156 w 1321"/>
                    <a:gd name="T11" fmla="*/ 324 h 712"/>
                    <a:gd name="T12" fmla="*/ 1126 w 1321"/>
                    <a:gd name="T13" fmla="*/ 338 h 712"/>
                    <a:gd name="T14" fmla="*/ 1087 w 1321"/>
                    <a:gd name="T15" fmla="*/ 351 h 712"/>
                    <a:gd name="T16" fmla="*/ 1043 w 1321"/>
                    <a:gd name="T17" fmla="*/ 364 h 712"/>
                    <a:gd name="T18" fmla="*/ 992 w 1321"/>
                    <a:gd name="T19" fmla="*/ 373 h 712"/>
                    <a:gd name="T20" fmla="*/ 937 w 1321"/>
                    <a:gd name="T21" fmla="*/ 382 h 712"/>
                    <a:gd name="T22" fmla="*/ 879 w 1321"/>
                    <a:gd name="T23" fmla="*/ 388 h 712"/>
                    <a:gd name="T24" fmla="*/ 814 w 1321"/>
                    <a:gd name="T25" fmla="*/ 394 h 712"/>
                    <a:gd name="T26" fmla="*/ 749 w 1321"/>
                    <a:gd name="T27" fmla="*/ 397 h 712"/>
                    <a:gd name="T28" fmla="*/ 723 w 1321"/>
                    <a:gd name="T29" fmla="*/ 399 h 712"/>
                    <a:gd name="T30" fmla="*/ 433 w 1321"/>
                    <a:gd name="T31" fmla="*/ 399 h 712"/>
                    <a:gd name="T32" fmla="*/ 429 w 1321"/>
                    <a:gd name="T33" fmla="*/ 399 h 712"/>
                    <a:gd name="T34" fmla="*/ 372 w 1321"/>
                    <a:gd name="T35" fmla="*/ 396 h 712"/>
                    <a:gd name="T36" fmla="*/ 317 w 1321"/>
                    <a:gd name="T37" fmla="*/ 394 h 712"/>
                    <a:gd name="T38" fmla="*/ 265 w 1321"/>
                    <a:gd name="T39" fmla="*/ 390 h 712"/>
                    <a:gd name="T40" fmla="*/ 215 w 1321"/>
                    <a:gd name="T41" fmla="*/ 386 h 712"/>
                    <a:gd name="T42" fmla="*/ 170 w 1321"/>
                    <a:gd name="T43" fmla="*/ 379 h 712"/>
                    <a:gd name="T44" fmla="*/ 128 w 1321"/>
                    <a:gd name="T45" fmla="*/ 370 h 712"/>
                    <a:gd name="T46" fmla="*/ 92 w 1321"/>
                    <a:gd name="T47" fmla="*/ 363 h 712"/>
                    <a:gd name="T48" fmla="*/ 62 w 1321"/>
                    <a:gd name="T49" fmla="*/ 353 h 712"/>
                    <a:gd name="T50" fmla="*/ 34 w 1321"/>
                    <a:gd name="T51" fmla="*/ 340 h 712"/>
                    <a:gd name="T52" fmla="*/ 18 w 1321"/>
                    <a:gd name="T53" fmla="*/ 326 h 712"/>
                    <a:gd name="T54" fmla="*/ 6 w 1321"/>
                    <a:gd name="T55" fmla="*/ 310 h 712"/>
                    <a:gd name="T56" fmla="*/ 0 w 1321"/>
                    <a:gd name="T57" fmla="*/ 293 h 712"/>
                    <a:gd name="T58" fmla="*/ 0 w 1321"/>
                    <a:gd name="T59" fmla="*/ 291 h 712"/>
                    <a:gd name="T60" fmla="*/ 4 w 1321"/>
                    <a:gd name="T61" fmla="*/ 272 h 712"/>
                    <a:gd name="T62" fmla="*/ 16 w 1321"/>
                    <a:gd name="T63" fmla="*/ 249 h 712"/>
                    <a:gd name="T64" fmla="*/ 46 w 1321"/>
                    <a:gd name="T65" fmla="*/ 207 h 712"/>
                    <a:gd name="T66" fmla="*/ 84 w 1321"/>
                    <a:gd name="T67" fmla="*/ 167 h 712"/>
                    <a:gd name="T68" fmla="*/ 132 w 1321"/>
                    <a:gd name="T69" fmla="*/ 132 h 712"/>
                    <a:gd name="T70" fmla="*/ 184 w 1321"/>
                    <a:gd name="T71" fmla="*/ 99 h 712"/>
                    <a:gd name="T72" fmla="*/ 245 w 1321"/>
                    <a:gd name="T73" fmla="*/ 69 h 712"/>
                    <a:gd name="T74" fmla="*/ 311 w 1321"/>
                    <a:gd name="T75" fmla="*/ 46 h 712"/>
                    <a:gd name="T76" fmla="*/ 377 w 1321"/>
                    <a:gd name="T77" fmla="*/ 26 h 712"/>
                    <a:gd name="T78" fmla="*/ 452 w 1321"/>
                    <a:gd name="T79" fmla="*/ 12 h 712"/>
                    <a:gd name="T80" fmla="*/ 528 w 1321"/>
                    <a:gd name="T81" fmla="*/ 4 h 712"/>
                    <a:gd name="T82" fmla="*/ 606 w 1321"/>
                    <a:gd name="T83" fmla="*/ 0 h 712"/>
                    <a:gd name="T84" fmla="*/ 606 w 1321"/>
                    <a:gd name="T85" fmla="*/ 0 h 712"/>
                    <a:gd name="T86" fmla="*/ 690 w 1321"/>
                    <a:gd name="T87" fmla="*/ 4 h 712"/>
                    <a:gd name="T88" fmla="*/ 770 w 1321"/>
                    <a:gd name="T89" fmla="*/ 12 h 712"/>
                    <a:gd name="T90" fmla="*/ 847 w 1321"/>
                    <a:gd name="T91" fmla="*/ 29 h 712"/>
                    <a:gd name="T92" fmla="*/ 918 w 1321"/>
                    <a:gd name="T93" fmla="*/ 50 h 712"/>
                    <a:gd name="T94" fmla="*/ 984 w 1321"/>
                    <a:gd name="T95" fmla="*/ 77 h 712"/>
                    <a:gd name="T96" fmla="*/ 1044 w 1321"/>
                    <a:gd name="T97" fmla="*/ 109 h 712"/>
                    <a:gd name="T98" fmla="*/ 1098 w 1321"/>
                    <a:gd name="T99" fmla="*/ 143 h 712"/>
                    <a:gd name="T100" fmla="*/ 1144 w 1321"/>
                    <a:gd name="T101" fmla="*/ 182 h 712"/>
                    <a:gd name="T102" fmla="*/ 1182 w 1321"/>
                    <a:gd name="T103" fmla="*/ 224 h 712"/>
                    <a:gd name="T104" fmla="*/ 1182 w 1321"/>
                    <a:gd name="T105" fmla="*/ 224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9900"/>
                    </a:gs>
                  </a:gsLst>
                  <a:lin ang="5400000" scaled="1"/>
                </a:gradFill>
                <a:ln w="0">
                  <a:noFill/>
                  <a:round/>
                  <a:headEnd/>
                  <a:tailEnd/>
                </a:ln>
              </p:spPr>
              <p:txBody>
                <a:bodyPr/>
                <a:lstStyle/>
                <a:p>
                  <a:endParaRPr lang="zh-CN" altLang="en-US"/>
                </a:p>
              </p:txBody>
            </p:sp>
          </p:grpSp>
          <p:sp>
            <p:nvSpPr>
              <p:cNvPr id="21546" name="Text Box 20"/>
              <p:cNvSpPr txBox="1">
                <a:spLocks noChangeArrowheads="1"/>
              </p:cNvSpPr>
              <p:nvPr/>
            </p:nvSpPr>
            <p:spPr bwMode="gray">
              <a:xfrm>
                <a:off x="389" y="1445"/>
                <a:ext cx="741" cy="427"/>
              </a:xfrm>
              <a:prstGeom prst="rect">
                <a:avLst/>
              </a:prstGeom>
              <a:noFill/>
              <a:ln w="9525">
                <a:noFill/>
                <a:miter lim="800000"/>
                <a:headEnd/>
                <a:tailEnd/>
              </a:ln>
            </p:spPr>
            <p:txBody>
              <a:bodyPr wrap="none">
                <a:spAutoFit/>
              </a:bodyPr>
              <a:lstStyle/>
              <a:p>
                <a:pPr algn="ctr" eaLnBrk="0" hangingPunct="0"/>
                <a:endParaRPr lang="en-US" altLang="zh-CN" dirty="0">
                  <a:solidFill>
                    <a:srgbClr val="FFFF00"/>
                  </a:solidFill>
                </a:endParaRPr>
              </a:p>
              <a:p>
                <a:pPr algn="ctr" eaLnBrk="0" hangingPunct="0"/>
                <a:r>
                  <a:rPr lang="zh-CN" altLang="en-US" b="1" dirty="0" smtClean="0">
                    <a:solidFill>
                      <a:srgbClr val="003300"/>
                    </a:solidFill>
                  </a:rPr>
                  <a:t>事故数据</a:t>
                </a:r>
                <a:endParaRPr lang="en-US" altLang="zh-CN" b="1" dirty="0">
                  <a:solidFill>
                    <a:srgbClr val="003300"/>
                  </a:solidFill>
                </a:endParaRPr>
              </a:p>
            </p:txBody>
          </p:sp>
        </p:grpSp>
        <p:grpSp>
          <p:nvGrpSpPr>
            <p:cNvPr id="5" name="Group 44"/>
            <p:cNvGrpSpPr>
              <a:grpSpLocks/>
            </p:cNvGrpSpPr>
            <p:nvPr/>
          </p:nvGrpSpPr>
          <p:grpSpPr bwMode="auto">
            <a:xfrm>
              <a:off x="1008" y="2400"/>
              <a:ext cx="1056" cy="1019"/>
              <a:chOff x="263" y="1200"/>
              <a:chExt cx="1056" cy="1019"/>
            </a:xfrm>
          </p:grpSpPr>
          <p:grpSp>
            <p:nvGrpSpPr>
              <p:cNvPr id="6" name="Group 45"/>
              <p:cNvGrpSpPr>
                <a:grpSpLocks noChangeAspect="1"/>
              </p:cNvGrpSpPr>
              <p:nvPr/>
            </p:nvGrpSpPr>
            <p:grpSpPr bwMode="auto">
              <a:xfrm>
                <a:off x="263" y="1200"/>
                <a:ext cx="1031" cy="1019"/>
                <a:chOff x="2016" y="1920"/>
                <a:chExt cx="1680" cy="1680"/>
              </a:xfrm>
            </p:grpSpPr>
            <p:sp>
              <p:nvSpPr>
                <p:cNvPr id="21543" name="Oval 46"/>
                <p:cNvSpPr>
                  <a:spLocks noChangeAspect="1" noChangeArrowheads="1"/>
                </p:cNvSpPr>
                <p:nvPr/>
              </p:nvSpPr>
              <p:spPr bwMode="gray">
                <a:xfrm>
                  <a:off x="2016" y="1920"/>
                  <a:ext cx="1680" cy="1680"/>
                </a:xfrm>
                <a:prstGeom prst="ellipse">
                  <a:avLst/>
                </a:prstGeom>
                <a:gradFill rotWithShape="1">
                  <a:gsLst>
                    <a:gs pos="0">
                      <a:srgbClr val="9942E0"/>
                    </a:gs>
                    <a:gs pos="100000">
                      <a:srgbClr val="471F68"/>
                    </a:gs>
                  </a:gsLst>
                  <a:lin ang="5400000" scaled="1"/>
                </a:gradFill>
                <a:ln w="9525">
                  <a:solidFill>
                    <a:srgbClr val="000000"/>
                  </a:solidFill>
                  <a:round/>
                  <a:headEnd/>
                  <a:tailEnd/>
                </a:ln>
              </p:spPr>
              <p:txBody>
                <a:bodyPr wrap="none" anchor="ctr"/>
                <a:lstStyle/>
                <a:p>
                  <a:endParaRPr lang="zh-CN" altLang="en-US"/>
                </a:p>
              </p:txBody>
            </p:sp>
            <p:sp>
              <p:nvSpPr>
                <p:cNvPr id="21544" name="Freeform 47"/>
                <p:cNvSpPr>
                  <a:spLocks noChangeAspect="1"/>
                </p:cNvSpPr>
                <p:nvPr/>
              </p:nvSpPr>
              <p:spPr bwMode="gray">
                <a:xfrm>
                  <a:off x="2208" y="1948"/>
                  <a:ext cx="1296" cy="634"/>
                </a:xfrm>
                <a:custGeom>
                  <a:avLst/>
                  <a:gdLst>
                    <a:gd name="T0" fmla="*/ 1182 w 1321"/>
                    <a:gd name="T1" fmla="*/ 224 h 712"/>
                    <a:gd name="T2" fmla="*/ 1197 w 1321"/>
                    <a:gd name="T3" fmla="*/ 248 h 712"/>
                    <a:gd name="T4" fmla="*/ 1200 w 1321"/>
                    <a:gd name="T5" fmla="*/ 269 h 712"/>
                    <a:gd name="T6" fmla="*/ 1195 w 1321"/>
                    <a:gd name="T7" fmla="*/ 289 h 712"/>
                    <a:gd name="T8" fmla="*/ 1179 w 1321"/>
                    <a:gd name="T9" fmla="*/ 307 h 712"/>
                    <a:gd name="T10" fmla="*/ 1156 w 1321"/>
                    <a:gd name="T11" fmla="*/ 324 h 712"/>
                    <a:gd name="T12" fmla="*/ 1126 w 1321"/>
                    <a:gd name="T13" fmla="*/ 338 h 712"/>
                    <a:gd name="T14" fmla="*/ 1087 w 1321"/>
                    <a:gd name="T15" fmla="*/ 351 h 712"/>
                    <a:gd name="T16" fmla="*/ 1043 w 1321"/>
                    <a:gd name="T17" fmla="*/ 364 h 712"/>
                    <a:gd name="T18" fmla="*/ 992 w 1321"/>
                    <a:gd name="T19" fmla="*/ 373 h 712"/>
                    <a:gd name="T20" fmla="*/ 937 w 1321"/>
                    <a:gd name="T21" fmla="*/ 382 h 712"/>
                    <a:gd name="T22" fmla="*/ 879 w 1321"/>
                    <a:gd name="T23" fmla="*/ 388 h 712"/>
                    <a:gd name="T24" fmla="*/ 814 w 1321"/>
                    <a:gd name="T25" fmla="*/ 394 h 712"/>
                    <a:gd name="T26" fmla="*/ 749 w 1321"/>
                    <a:gd name="T27" fmla="*/ 397 h 712"/>
                    <a:gd name="T28" fmla="*/ 723 w 1321"/>
                    <a:gd name="T29" fmla="*/ 399 h 712"/>
                    <a:gd name="T30" fmla="*/ 433 w 1321"/>
                    <a:gd name="T31" fmla="*/ 399 h 712"/>
                    <a:gd name="T32" fmla="*/ 429 w 1321"/>
                    <a:gd name="T33" fmla="*/ 399 h 712"/>
                    <a:gd name="T34" fmla="*/ 372 w 1321"/>
                    <a:gd name="T35" fmla="*/ 396 h 712"/>
                    <a:gd name="T36" fmla="*/ 317 w 1321"/>
                    <a:gd name="T37" fmla="*/ 394 h 712"/>
                    <a:gd name="T38" fmla="*/ 265 w 1321"/>
                    <a:gd name="T39" fmla="*/ 390 h 712"/>
                    <a:gd name="T40" fmla="*/ 215 w 1321"/>
                    <a:gd name="T41" fmla="*/ 386 h 712"/>
                    <a:gd name="T42" fmla="*/ 170 w 1321"/>
                    <a:gd name="T43" fmla="*/ 379 h 712"/>
                    <a:gd name="T44" fmla="*/ 128 w 1321"/>
                    <a:gd name="T45" fmla="*/ 370 h 712"/>
                    <a:gd name="T46" fmla="*/ 92 w 1321"/>
                    <a:gd name="T47" fmla="*/ 363 h 712"/>
                    <a:gd name="T48" fmla="*/ 62 w 1321"/>
                    <a:gd name="T49" fmla="*/ 353 h 712"/>
                    <a:gd name="T50" fmla="*/ 34 w 1321"/>
                    <a:gd name="T51" fmla="*/ 340 h 712"/>
                    <a:gd name="T52" fmla="*/ 18 w 1321"/>
                    <a:gd name="T53" fmla="*/ 326 h 712"/>
                    <a:gd name="T54" fmla="*/ 6 w 1321"/>
                    <a:gd name="T55" fmla="*/ 310 h 712"/>
                    <a:gd name="T56" fmla="*/ 0 w 1321"/>
                    <a:gd name="T57" fmla="*/ 293 h 712"/>
                    <a:gd name="T58" fmla="*/ 0 w 1321"/>
                    <a:gd name="T59" fmla="*/ 291 h 712"/>
                    <a:gd name="T60" fmla="*/ 4 w 1321"/>
                    <a:gd name="T61" fmla="*/ 272 h 712"/>
                    <a:gd name="T62" fmla="*/ 16 w 1321"/>
                    <a:gd name="T63" fmla="*/ 249 h 712"/>
                    <a:gd name="T64" fmla="*/ 46 w 1321"/>
                    <a:gd name="T65" fmla="*/ 207 h 712"/>
                    <a:gd name="T66" fmla="*/ 84 w 1321"/>
                    <a:gd name="T67" fmla="*/ 167 h 712"/>
                    <a:gd name="T68" fmla="*/ 132 w 1321"/>
                    <a:gd name="T69" fmla="*/ 132 h 712"/>
                    <a:gd name="T70" fmla="*/ 184 w 1321"/>
                    <a:gd name="T71" fmla="*/ 99 h 712"/>
                    <a:gd name="T72" fmla="*/ 245 w 1321"/>
                    <a:gd name="T73" fmla="*/ 69 h 712"/>
                    <a:gd name="T74" fmla="*/ 311 w 1321"/>
                    <a:gd name="T75" fmla="*/ 46 h 712"/>
                    <a:gd name="T76" fmla="*/ 377 w 1321"/>
                    <a:gd name="T77" fmla="*/ 26 h 712"/>
                    <a:gd name="T78" fmla="*/ 452 w 1321"/>
                    <a:gd name="T79" fmla="*/ 12 h 712"/>
                    <a:gd name="T80" fmla="*/ 528 w 1321"/>
                    <a:gd name="T81" fmla="*/ 4 h 712"/>
                    <a:gd name="T82" fmla="*/ 606 w 1321"/>
                    <a:gd name="T83" fmla="*/ 0 h 712"/>
                    <a:gd name="T84" fmla="*/ 606 w 1321"/>
                    <a:gd name="T85" fmla="*/ 0 h 712"/>
                    <a:gd name="T86" fmla="*/ 690 w 1321"/>
                    <a:gd name="T87" fmla="*/ 4 h 712"/>
                    <a:gd name="T88" fmla="*/ 770 w 1321"/>
                    <a:gd name="T89" fmla="*/ 12 h 712"/>
                    <a:gd name="T90" fmla="*/ 847 w 1321"/>
                    <a:gd name="T91" fmla="*/ 29 h 712"/>
                    <a:gd name="T92" fmla="*/ 918 w 1321"/>
                    <a:gd name="T93" fmla="*/ 50 h 712"/>
                    <a:gd name="T94" fmla="*/ 984 w 1321"/>
                    <a:gd name="T95" fmla="*/ 77 h 712"/>
                    <a:gd name="T96" fmla="*/ 1044 w 1321"/>
                    <a:gd name="T97" fmla="*/ 109 h 712"/>
                    <a:gd name="T98" fmla="*/ 1098 w 1321"/>
                    <a:gd name="T99" fmla="*/ 143 h 712"/>
                    <a:gd name="T100" fmla="*/ 1144 w 1321"/>
                    <a:gd name="T101" fmla="*/ 182 h 712"/>
                    <a:gd name="T102" fmla="*/ 1182 w 1321"/>
                    <a:gd name="T103" fmla="*/ 224 h 712"/>
                    <a:gd name="T104" fmla="*/ 1182 w 1321"/>
                    <a:gd name="T105" fmla="*/ 224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9942E0"/>
                    </a:gs>
                  </a:gsLst>
                  <a:lin ang="5400000" scaled="1"/>
                </a:gradFill>
                <a:ln w="0">
                  <a:noFill/>
                  <a:round/>
                  <a:headEnd/>
                  <a:tailEnd/>
                </a:ln>
              </p:spPr>
              <p:txBody>
                <a:bodyPr/>
                <a:lstStyle/>
                <a:p>
                  <a:endParaRPr lang="zh-CN" altLang="en-US"/>
                </a:p>
              </p:txBody>
            </p:sp>
          </p:grpSp>
          <p:sp>
            <p:nvSpPr>
              <p:cNvPr id="21542" name="Text Box 48"/>
              <p:cNvSpPr txBox="1">
                <a:spLocks noChangeArrowheads="1"/>
              </p:cNvSpPr>
              <p:nvPr/>
            </p:nvSpPr>
            <p:spPr bwMode="gray">
              <a:xfrm>
                <a:off x="428" y="1467"/>
                <a:ext cx="891" cy="427"/>
              </a:xfrm>
              <a:prstGeom prst="rect">
                <a:avLst/>
              </a:prstGeom>
              <a:noFill/>
              <a:ln w="9525">
                <a:noFill/>
                <a:miter lim="800000"/>
                <a:headEnd/>
                <a:tailEnd/>
              </a:ln>
            </p:spPr>
            <p:txBody>
              <a:bodyPr wrap="none">
                <a:spAutoFit/>
              </a:bodyPr>
              <a:lstStyle/>
              <a:p>
                <a:pPr algn="ctr" eaLnBrk="0" hangingPunct="0"/>
                <a:endParaRPr lang="en-US" altLang="zh-CN" dirty="0">
                  <a:solidFill>
                    <a:srgbClr val="FFFF00"/>
                  </a:solidFill>
                </a:endParaRPr>
              </a:p>
              <a:p>
                <a:pPr algn="ctr" eaLnBrk="0" hangingPunct="0"/>
                <a:r>
                  <a:rPr lang="zh-CN" altLang="en-US" dirty="0" smtClean="0">
                    <a:solidFill>
                      <a:srgbClr val="FFFF00"/>
                    </a:solidFill>
                  </a:rPr>
                  <a:t>交通量信息</a:t>
                </a:r>
                <a:endParaRPr lang="en-US" altLang="zh-CN" dirty="0">
                  <a:solidFill>
                    <a:srgbClr val="FFFF00"/>
                  </a:solidFill>
                </a:endParaRPr>
              </a:p>
            </p:txBody>
          </p:sp>
        </p:grpSp>
        <p:grpSp>
          <p:nvGrpSpPr>
            <p:cNvPr id="7" name="Group 49"/>
            <p:cNvGrpSpPr>
              <a:grpSpLocks/>
            </p:cNvGrpSpPr>
            <p:nvPr/>
          </p:nvGrpSpPr>
          <p:grpSpPr bwMode="auto">
            <a:xfrm>
              <a:off x="2064" y="2880"/>
              <a:ext cx="1031" cy="1019"/>
              <a:chOff x="263" y="1200"/>
              <a:chExt cx="1031" cy="1019"/>
            </a:xfrm>
          </p:grpSpPr>
          <p:grpSp>
            <p:nvGrpSpPr>
              <p:cNvPr id="8" name="Group 50"/>
              <p:cNvGrpSpPr>
                <a:grpSpLocks noChangeAspect="1"/>
              </p:cNvGrpSpPr>
              <p:nvPr/>
            </p:nvGrpSpPr>
            <p:grpSpPr bwMode="auto">
              <a:xfrm>
                <a:off x="263" y="1200"/>
                <a:ext cx="1031" cy="1019"/>
                <a:chOff x="2016" y="1920"/>
                <a:chExt cx="1680" cy="1680"/>
              </a:xfrm>
            </p:grpSpPr>
            <p:sp>
              <p:nvSpPr>
                <p:cNvPr id="21539" name="Oval 51"/>
                <p:cNvSpPr>
                  <a:spLocks noChangeAspect="1" noChangeArrowheads="1"/>
                </p:cNvSpPr>
                <p:nvPr/>
              </p:nvSpPr>
              <p:spPr bwMode="gray">
                <a:xfrm>
                  <a:off x="2016" y="1920"/>
                  <a:ext cx="1680" cy="1680"/>
                </a:xfrm>
                <a:prstGeom prst="ellipse">
                  <a:avLst/>
                </a:prstGeom>
                <a:gradFill rotWithShape="1">
                  <a:gsLst>
                    <a:gs pos="0">
                      <a:srgbClr val="9942E0"/>
                    </a:gs>
                    <a:gs pos="100000">
                      <a:srgbClr val="471F68"/>
                    </a:gs>
                  </a:gsLst>
                  <a:lin ang="5400000" scaled="1"/>
                </a:gradFill>
                <a:ln w="9525">
                  <a:solidFill>
                    <a:srgbClr val="000000"/>
                  </a:solidFill>
                  <a:round/>
                  <a:headEnd/>
                  <a:tailEnd/>
                </a:ln>
              </p:spPr>
              <p:txBody>
                <a:bodyPr wrap="none" anchor="ctr"/>
                <a:lstStyle/>
                <a:p>
                  <a:endParaRPr lang="zh-CN" altLang="en-US"/>
                </a:p>
              </p:txBody>
            </p:sp>
            <p:sp>
              <p:nvSpPr>
                <p:cNvPr id="21540" name="Freeform 52"/>
                <p:cNvSpPr>
                  <a:spLocks noChangeAspect="1"/>
                </p:cNvSpPr>
                <p:nvPr/>
              </p:nvSpPr>
              <p:spPr bwMode="gray">
                <a:xfrm>
                  <a:off x="2208" y="1948"/>
                  <a:ext cx="1296" cy="634"/>
                </a:xfrm>
                <a:custGeom>
                  <a:avLst/>
                  <a:gdLst>
                    <a:gd name="T0" fmla="*/ 1182 w 1321"/>
                    <a:gd name="T1" fmla="*/ 224 h 712"/>
                    <a:gd name="T2" fmla="*/ 1197 w 1321"/>
                    <a:gd name="T3" fmla="*/ 248 h 712"/>
                    <a:gd name="T4" fmla="*/ 1200 w 1321"/>
                    <a:gd name="T5" fmla="*/ 269 h 712"/>
                    <a:gd name="T6" fmla="*/ 1195 w 1321"/>
                    <a:gd name="T7" fmla="*/ 289 h 712"/>
                    <a:gd name="T8" fmla="*/ 1179 w 1321"/>
                    <a:gd name="T9" fmla="*/ 307 h 712"/>
                    <a:gd name="T10" fmla="*/ 1156 w 1321"/>
                    <a:gd name="T11" fmla="*/ 324 h 712"/>
                    <a:gd name="T12" fmla="*/ 1126 w 1321"/>
                    <a:gd name="T13" fmla="*/ 338 h 712"/>
                    <a:gd name="T14" fmla="*/ 1087 w 1321"/>
                    <a:gd name="T15" fmla="*/ 351 h 712"/>
                    <a:gd name="T16" fmla="*/ 1043 w 1321"/>
                    <a:gd name="T17" fmla="*/ 364 h 712"/>
                    <a:gd name="T18" fmla="*/ 992 w 1321"/>
                    <a:gd name="T19" fmla="*/ 373 h 712"/>
                    <a:gd name="T20" fmla="*/ 937 w 1321"/>
                    <a:gd name="T21" fmla="*/ 382 h 712"/>
                    <a:gd name="T22" fmla="*/ 879 w 1321"/>
                    <a:gd name="T23" fmla="*/ 388 h 712"/>
                    <a:gd name="T24" fmla="*/ 814 w 1321"/>
                    <a:gd name="T25" fmla="*/ 394 h 712"/>
                    <a:gd name="T26" fmla="*/ 749 w 1321"/>
                    <a:gd name="T27" fmla="*/ 397 h 712"/>
                    <a:gd name="T28" fmla="*/ 723 w 1321"/>
                    <a:gd name="T29" fmla="*/ 399 h 712"/>
                    <a:gd name="T30" fmla="*/ 433 w 1321"/>
                    <a:gd name="T31" fmla="*/ 399 h 712"/>
                    <a:gd name="T32" fmla="*/ 429 w 1321"/>
                    <a:gd name="T33" fmla="*/ 399 h 712"/>
                    <a:gd name="T34" fmla="*/ 372 w 1321"/>
                    <a:gd name="T35" fmla="*/ 396 h 712"/>
                    <a:gd name="T36" fmla="*/ 317 w 1321"/>
                    <a:gd name="T37" fmla="*/ 394 h 712"/>
                    <a:gd name="T38" fmla="*/ 265 w 1321"/>
                    <a:gd name="T39" fmla="*/ 390 h 712"/>
                    <a:gd name="T40" fmla="*/ 215 w 1321"/>
                    <a:gd name="T41" fmla="*/ 386 h 712"/>
                    <a:gd name="T42" fmla="*/ 170 w 1321"/>
                    <a:gd name="T43" fmla="*/ 379 h 712"/>
                    <a:gd name="T44" fmla="*/ 128 w 1321"/>
                    <a:gd name="T45" fmla="*/ 370 h 712"/>
                    <a:gd name="T46" fmla="*/ 92 w 1321"/>
                    <a:gd name="T47" fmla="*/ 363 h 712"/>
                    <a:gd name="T48" fmla="*/ 62 w 1321"/>
                    <a:gd name="T49" fmla="*/ 353 h 712"/>
                    <a:gd name="T50" fmla="*/ 34 w 1321"/>
                    <a:gd name="T51" fmla="*/ 340 h 712"/>
                    <a:gd name="T52" fmla="*/ 18 w 1321"/>
                    <a:gd name="T53" fmla="*/ 326 h 712"/>
                    <a:gd name="T54" fmla="*/ 6 w 1321"/>
                    <a:gd name="T55" fmla="*/ 310 h 712"/>
                    <a:gd name="T56" fmla="*/ 0 w 1321"/>
                    <a:gd name="T57" fmla="*/ 293 h 712"/>
                    <a:gd name="T58" fmla="*/ 0 w 1321"/>
                    <a:gd name="T59" fmla="*/ 291 h 712"/>
                    <a:gd name="T60" fmla="*/ 4 w 1321"/>
                    <a:gd name="T61" fmla="*/ 272 h 712"/>
                    <a:gd name="T62" fmla="*/ 16 w 1321"/>
                    <a:gd name="T63" fmla="*/ 249 h 712"/>
                    <a:gd name="T64" fmla="*/ 46 w 1321"/>
                    <a:gd name="T65" fmla="*/ 207 h 712"/>
                    <a:gd name="T66" fmla="*/ 84 w 1321"/>
                    <a:gd name="T67" fmla="*/ 167 h 712"/>
                    <a:gd name="T68" fmla="*/ 132 w 1321"/>
                    <a:gd name="T69" fmla="*/ 132 h 712"/>
                    <a:gd name="T70" fmla="*/ 184 w 1321"/>
                    <a:gd name="T71" fmla="*/ 99 h 712"/>
                    <a:gd name="T72" fmla="*/ 245 w 1321"/>
                    <a:gd name="T73" fmla="*/ 69 h 712"/>
                    <a:gd name="T74" fmla="*/ 311 w 1321"/>
                    <a:gd name="T75" fmla="*/ 46 h 712"/>
                    <a:gd name="T76" fmla="*/ 377 w 1321"/>
                    <a:gd name="T77" fmla="*/ 26 h 712"/>
                    <a:gd name="T78" fmla="*/ 452 w 1321"/>
                    <a:gd name="T79" fmla="*/ 12 h 712"/>
                    <a:gd name="T80" fmla="*/ 528 w 1321"/>
                    <a:gd name="T81" fmla="*/ 4 h 712"/>
                    <a:gd name="T82" fmla="*/ 606 w 1321"/>
                    <a:gd name="T83" fmla="*/ 0 h 712"/>
                    <a:gd name="T84" fmla="*/ 606 w 1321"/>
                    <a:gd name="T85" fmla="*/ 0 h 712"/>
                    <a:gd name="T86" fmla="*/ 690 w 1321"/>
                    <a:gd name="T87" fmla="*/ 4 h 712"/>
                    <a:gd name="T88" fmla="*/ 770 w 1321"/>
                    <a:gd name="T89" fmla="*/ 12 h 712"/>
                    <a:gd name="T90" fmla="*/ 847 w 1321"/>
                    <a:gd name="T91" fmla="*/ 29 h 712"/>
                    <a:gd name="T92" fmla="*/ 918 w 1321"/>
                    <a:gd name="T93" fmla="*/ 50 h 712"/>
                    <a:gd name="T94" fmla="*/ 984 w 1321"/>
                    <a:gd name="T95" fmla="*/ 77 h 712"/>
                    <a:gd name="T96" fmla="*/ 1044 w 1321"/>
                    <a:gd name="T97" fmla="*/ 109 h 712"/>
                    <a:gd name="T98" fmla="*/ 1098 w 1321"/>
                    <a:gd name="T99" fmla="*/ 143 h 712"/>
                    <a:gd name="T100" fmla="*/ 1144 w 1321"/>
                    <a:gd name="T101" fmla="*/ 182 h 712"/>
                    <a:gd name="T102" fmla="*/ 1182 w 1321"/>
                    <a:gd name="T103" fmla="*/ 224 h 712"/>
                    <a:gd name="T104" fmla="*/ 1182 w 1321"/>
                    <a:gd name="T105" fmla="*/ 224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9942E0"/>
                    </a:gs>
                  </a:gsLst>
                  <a:lin ang="5400000" scaled="1"/>
                </a:gradFill>
                <a:ln w="0">
                  <a:noFill/>
                  <a:round/>
                  <a:headEnd/>
                  <a:tailEnd/>
                </a:ln>
              </p:spPr>
              <p:txBody>
                <a:bodyPr/>
                <a:lstStyle/>
                <a:p>
                  <a:endParaRPr lang="zh-CN" altLang="en-US"/>
                </a:p>
              </p:txBody>
            </p:sp>
          </p:grpSp>
          <p:sp>
            <p:nvSpPr>
              <p:cNvPr id="21538" name="Text Box 53"/>
              <p:cNvSpPr txBox="1">
                <a:spLocks noChangeArrowheads="1"/>
              </p:cNvSpPr>
              <p:nvPr/>
            </p:nvSpPr>
            <p:spPr bwMode="gray">
              <a:xfrm>
                <a:off x="514" y="1478"/>
                <a:ext cx="737" cy="427"/>
              </a:xfrm>
              <a:prstGeom prst="rect">
                <a:avLst/>
              </a:prstGeom>
              <a:noFill/>
              <a:ln w="9525">
                <a:noFill/>
                <a:miter lim="800000"/>
                <a:headEnd/>
                <a:tailEnd/>
              </a:ln>
            </p:spPr>
            <p:txBody>
              <a:bodyPr wrap="none">
                <a:spAutoFit/>
              </a:bodyPr>
              <a:lstStyle/>
              <a:p>
                <a:pPr algn="ctr" eaLnBrk="0" hangingPunct="0"/>
                <a:endParaRPr lang="en-US" altLang="zh-CN" dirty="0">
                  <a:solidFill>
                    <a:srgbClr val="FFFF00"/>
                  </a:solidFill>
                </a:endParaRPr>
              </a:p>
              <a:p>
                <a:pPr algn="ctr" eaLnBrk="0" hangingPunct="0"/>
                <a:r>
                  <a:rPr lang="zh-CN" altLang="en-US" dirty="0" smtClean="0">
                    <a:solidFill>
                      <a:srgbClr val="FFFF00"/>
                    </a:solidFill>
                  </a:rPr>
                  <a:t>气候信息</a:t>
                </a:r>
                <a:endParaRPr lang="en-US" altLang="zh-CN" dirty="0">
                  <a:solidFill>
                    <a:srgbClr val="FFFF00"/>
                  </a:solidFill>
                </a:endParaRPr>
              </a:p>
            </p:txBody>
          </p:sp>
        </p:grpSp>
        <p:grpSp>
          <p:nvGrpSpPr>
            <p:cNvPr id="9" name="Group 54"/>
            <p:cNvGrpSpPr>
              <a:grpSpLocks/>
            </p:cNvGrpSpPr>
            <p:nvPr/>
          </p:nvGrpSpPr>
          <p:grpSpPr bwMode="auto">
            <a:xfrm>
              <a:off x="3168" y="2352"/>
              <a:ext cx="1031" cy="1019"/>
              <a:chOff x="263" y="1200"/>
              <a:chExt cx="1031" cy="1019"/>
            </a:xfrm>
          </p:grpSpPr>
          <p:grpSp>
            <p:nvGrpSpPr>
              <p:cNvPr id="10" name="Group 55"/>
              <p:cNvGrpSpPr>
                <a:grpSpLocks noChangeAspect="1"/>
              </p:cNvGrpSpPr>
              <p:nvPr/>
            </p:nvGrpSpPr>
            <p:grpSpPr bwMode="auto">
              <a:xfrm>
                <a:off x="263" y="1200"/>
                <a:ext cx="1031" cy="1019"/>
                <a:chOff x="2016" y="1920"/>
                <a:chExt cx="1680" cy="1680"/>
              </a:xfrm>
            </p:grpSpPr>
            <p:sp>
              <p:nvSpPr>
                <p:cNvPr id="21535" name="Oval 56"/>
                <p:cNvSpPr>
                  <a:spLocks noChangeAspect="1" noChangeArrowheads="1"/>
                </p:cNvSpPr>
                <p:nvPr/>
              </p:nvSpPr>
              <p:spPr bwMode="gray">
                <a:xfrm>
                  <a:off x="2016" y="1920"/>
                  <a:ext cx="1680" cy="1680"/>
                </a:xfrm>
                <a:prstGeom prst="ellipse">
                  <a:avLst/>
                </a:prstGeom>
                <a:gradFill rotWithShape="1">
                  <a:gsLst>
                    <a:gs pos="0">
                      <a:srgbClr val="9942E0"/>
                    </a:gs>
                    <a:gs pos="100000">
                      <a:srgbClr val="471F68"/>
                    </a:gs>
                  </a:gsLst>
                  <a:lin ang="5400000" scaled="1"/>
                </a:gradFill>
                <a:ln w="9525">
                  <a:solidFill>
                    <a:srgbClr val="000000"/>
                  </a:solidFill>
                  <a:round/>
                  <a:headEnd/>
                  <a:tailEnd/>
                </a:ln>
              </p:spPr>
              <p:txBody>
                <a:bodyPr wrap="none" anchor="ctr"/>
                <a:lstStyle/>
                <a:p>
                  <a:endParaRPr lang="zh-CN" altLang="en-US"/>
                </a:p>
              </p:txBody>
            </p:sp>
            <p:sp>
              <p:nvSpPr>
                <p:cNvPr id="21536" name="Freeform 57"/>
                <p:cNvSpPr>
                  <a:spLocks noChangeAspect="1"/>
                </p:cNvSpPr>
                <p:nvPr/>
              </p:nvSpPr>
              <p:spPr bwMode="gray">
                <a:xfrm>
                  <a:off x="2208" y="1948"/>
                  <a:ext cx="1296" cy="634"/>
                </a:xfrm>
                <a:custGeom>
                  <a:avLst/>
                  <a:gdLst>
                    <a:gd name="T0" fmla="*/ 1182 w 1321"/>
                    <a:gd name="T1" fmla="*/ 224 h 712"/>
                    <a:gd name="T2" fmla="*/ 1197 w 1321"/>
                    <a:gd name="T3" fmla="*/ 248 h 712"/>
                    <a:gd name="T4" fmla="*/ 1200 w 1321"/>
                    <a:gd name="T5" fmla="*/ 269 h 712"/>
                    <a:gd name="T6" fmla="*/ 1195 w 1321"/>
                    <a:gd name="T7" fmla="*/ 289 h 712"/>
                    <a:gd name="T8" fmla="*/ 1179 w 1321"/>
                    <a:gd name="T9" fmla="*/ 307 h 712"/>
                    <a:gd name="T10" fmla="*/ 1156 w 1321"/>
                    <a:gd name="T11" fmla="*/ 324 h 712"/>
                    <a:gd name="T12" fmla="*/ 1126 w 1321"/>
                    <a:gd name="T13" fmla="*/ 338 h 712"/>
                    <a:gd name="T14" fmla="*/ 1087 w 1321"/>
                    <a:gd name="T15" fmla="*/ 351 h 712"/>
                    <a:gd name="T16" fmla="*/ 1043 w 1321"/>
                    <a:gd name="T17" fmla="*/ 364 h 712"/>
                    <a:gd name="T18" fmla="*/ 992 w 1321"/>
                    <a:gd name="T19" fmla="*/ 373 h 712"/>
                    <a:gd name="T20" fmla="*/ 937 w 1321"/>
                    <a:gd name="T21" fmla="*/ 382 h 712"/>
                    <a:gd name="T22" fmla="*/ 879 w 1321"/>
                    <a:gd name="T23" fmla="*/ 388 h 712"/>
                    <a:gd name="T24" fmla="*/ 814 w 1321"/>
                    <a:gd name="T25" fmla="*/ 394 h 712"/>
                    <a:gd name="T26" fmla="*/ 749 w 1321"/>
                    <a:gd name="T27" fmla="*/ 397 h 712"/>
                    <a:gd name="T28" fmla="*/ 723 w 1321"/>
                    <a:gd name="T29" fmla="*/ 399 h 712"/>
                    <a:gd name="T30" fmla="*/ 433 w 1321"/>
                    <a:gd name="T31" fmla="*/ 399 h 712"/>
                    <a:gd name="T32" fmla="*/ 429 w 1321"/>
                    <a:gd name="T33" fmla="*/ 399 h 712"/>
                    <a:gd name="T34" fmla="*/ 372 w 1321"/>
                    <a:gd name="T35" fmla="*/ 396 h 712"/>
                    <a:gd name="T36" fmla="*/ 317 w 1321"/>
                    <a:gd name="T37" fmla="*/ 394 h 712"/>
                    <a:gd name="T38" fmla="*/ 265 w 1321"/>
                    <a:gd name="T39" fmla="*/ 390 h 712"/>
                    <a:gd name="T40" fmla="*/ 215 w 1321"/>
                    <a:gd name="T41" fmla="*/ 386 h 712"/>
                    <a:gd name="T42" fmla="*/ 170 w 1321"/>
                    <a:gd name="T43" fmla="*/ 379 h 712"/>
                    <a:gd name="T44" fmla="*/ 128 w 1321"/>
                    <a:gd name="T45" fmla="*/ 370 h 712"/>
                    <a:gd name="T46" fmla="*/ 92 w 1321"/>
                    <a:gd name="T47" fmla="*/ 363 h 712"/>
                    <a:gd name="T48" fmla="*/ 62 w 1321"/>
                    <a:gd name="T49" fmla="*/ 353 h 712"/>
                    <a:gd name="T50" fmla="*/ 34 w 1321"/>
                    <a:gd name="T51" fmla="*/ 340 h 712"/>
                    <a:gd name="T52" fmla="*/ 18 w 1321"/>
                    <a:gd name="T53" fmla="*/ 326 h 712"/>
                    <a:gd name="T54" fmla="*/ 6 w 1321"/>
                    <a:gd name="T55" fmla="*/ 310 h 712"/>
                    <a:gd name="T56" fmla="*/ 0 w 1321"/>
                    <a:gd name="T57" fmla="*/ 293 h 712"/>
                    <a:gd name="T58" fmla="*/ 0 w 1321"/>
                    <a:gd name="T59" fmla="*/ 291 h 712"/>
                    <a:gd name="T60" fmla="*/ 4 w 1321"/>
                    <a:gd name="T61" fmla="*/ 272 h 712"/>
                    <a:gd name="T62" fmla="*/ 16 w 1321"/>
                    <a:gd name="T63" fmla="*/ 249 h 712"/>
                    <a:gd name="T64" fmla="*/ 46 w 1321"/>
                    <a:gd name="T65" fmla="*/ 207 h 712"/>
                    <a:gd name="T66" fmla="*/ 84 w 1321"/>
                    <a:gd name="T67" fmla="*/ 167 h 712"/>
                    <a:gd name="T68" fmla="*/ 132 w 1321"/>
                    <a:gd name="T69" fmla="*/ 132 h 712"/>
                    <a:gd name="T70" fmla="*/ 184 w 1321"/>
                    <a:gd name="T71" fmla="*/ 99 h 712"/>
                    <a:gd name="T72" fmla="*/ 245 w 1321"/>
                    <a:gd name="T73" fmla="*/ 69 h 712"/>
                    <a:gd name="T74" fmla="*/ 311 w 1321"/>
                    <a:gd name="T75" fmla="*/ 46 h 712"/>
                    <a:gd name="T76" fmla="*/ 377 w 1321"/>
                    <a:gd name="T77" fmla="*/ 26 h 712"/>
                    <a:gd name="T78" fmla="*/ 452 w 1321"/>
                    <a:gd name="T79" fmla="*/ 12 h 712"/>
                    <a:gd name="T80" fmla="*/ 528 w 1321"/>
                    <a:gd name="T81" fmla="*/ 4 h 712"/>
                    <a:gd name="T82" fmla="*/ 606 w 1321"/>
                    <a:gd name="T83" fmla="*/ 0 h 712"/>
                    <a:gd name="T84" fmla="*/ 606 w 1321"/>
                    <a:gd name="T85" fmla="*/ 0 h 712"/>
                    <a:gd name="T86" fmla="*/ 690 w 1321"/>
                    <a:gd name="T87" fmla="*/ 4 h 712"/>
                    <a:gd name="T88" fmla="*/ 770 w 1321"/>
                    <a:gd name="T89" fmla="*/ 12 h 712"/>
                    <a:gd name="T90" fmla="*/ 847 w 1321"/>
                    <a:gd name="T91" fmla="*/ 29 h 712"/>
                    <a:gd name="T92" fmla="*/ 918 w 1321"/>
                    <a:gd name="T93" fmla="*/ 50 h 712"/>
                    <a:gd name="T94" fmla="*/ 984 w 1321"/>
                    <a:gd name="T95" fmla="*/ 77 h 712"/>
                    <a:gd name="T96" fmla="*/ 1044 w 1321"/>
                    <a:gd name="T97" fmla="*/ 109 h 712"/>
                    <a:gd name="T98" fmla="*/ 1098 w 1321"/>
                    <a:gd name="T99" fmla="*/ 143 h 712"/>
                    <a:gd name="T100" fmla="*/ 1144 w 1321"/>
                    <a:gd name="T101" fmla="*/ 182 h 712"/>
                    <a:gd name="T102" fmla="*/ 1182 w 1321"/>
                    <a:gd name="T103" fmla="*/ 224 h 712"/>
                    <a:gd name="T104" fmla="*/ 1182 w 1321"/>
                    <a:gd name="T105" fmla="*/ 224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9942E0"/>
                    </a:gs>
                  </a:gsLst>
                  <a:lin ang="5400000" scaled="1"/>
                </a:gradFill>
                <a:ln w="0">
                  <a:noFill/>
                  <a:round/>
                  <a:headEnd/>
                  <a:tailEnd/>
                </a:ln>
              </p:spPr>
              <p:txBody>
                <a:bodyPr/>
                <a:lstStyle/>
                <a:p>
                  <a:endParaRPr lang="zh-CN" altLang="en-US"/>
                </a:p>
              </p:txBody>
            </p:sp>
          </p:grpSp>
          <p:sp>
            <p:nvSpPr>
              <p:cNvPr id="21534" name="Text Box 58"/>
              <p:cNvSpPr txBox="1">
                <a:spLocks noChangeArrowheads="1"/>
              </p:cNvSpPr>
              <p:nvPr/>
            </p:nvSpPr>
            <p:spPr bwMode="gray">
              <a:xfrm>
                <a:off x="397" y="1385"/>
                <a:ext cx="737" cy="610"/>
              </a:xfrm>
              <a:prstGeom prst="rect">
                <a:avLst/>
              </a:prstGeom>
              <a:noFill/>
              <a:ln w="9525">
                <a:noFill/>
                <a:miter lim="800000"/>
                <a:headEnd/>
                <a:tailEnd/>
              </a:ln>
            </p:spPr>
            <p:txBody>
              <a:bodyPr wrap="none">
                <a:spAutoFit/>
              </a:bodyPr>
              <a:lstStyle/>
              <a:p>
                <a:pPr algn="ctr" eaLnBrk="0" hangingPunct="0"/>
                <a:endParaRPr lang="en-US" altLang="zh-CN" dirty="0">
                  <a:solidFill>
                    <a:srgbClr val="FFFF00"/>
                  </a:solidFill>
                </a:endParaRPr>
              </a:p>
              <a:p>
                <a:pPr algn="ctr" eaLnBrk="0" hangingPunct="0"/>
                <a:endParaRPr lang="en-US" altLang="zh-CN" dirty="0">
                  <a:solidFill>
                    <a:srgbClr val="FFFF00"/>
                  </a:solidFill>
                </a:endParaRPr>
              </a:p>
              <a:p>
                <a:pPr algn="ctr" eaLnBrk="0" hangingPunct="0"/>
                <a:r>
                  <a:rPr lang="zh-CN" altLang="en-US" dirty="0" smtClean="0">
                    <a:solidFill>
                      <a:srgbClr val="FFFF00"/>
                    </a:solidFill>
                  </a:rPr>
                  <a:t>路侧信息</a:t>
                </a:r>
                <a:endParaRPr lang="en-US" altLang="zh-CN" dirty="0">
                  <a:solidFill>
                    <a:srgbClr val="FFFF00"/>
                  </a:solidFill>
                </a:endParaRPr>
              </a:p>
            </p:txBody>
          </p:sp>
        </p:grpSp>
        <p:grpSp>
          <p:nvGrpSpPr>
            <p:cNvPr id="11" name="Group 61"/>
            <p:cNvGrpSpPr>
              <a:grpSpLocks/>
            </p:cNvGrpSpPr>
            <p:nvPr/>
          </p:nvGrpSpPr>
          <p:grpSpPr bwMode="auto">
            <a:xfrm>
              <a:off x="1008" y="1248"/>
              <a:ext cx="1031" cy="1019"/>
              <a:chOff x="263" y="1200"/>
              <a:chExt cx="1031" cy="1019"/>
            </a:xfrm>
          </p:grpSpPr>
          <p:grpSp>
            <p:nvGrpSpPr>
              <p:cNvPr id="12" name="Group 62"/>
              <p:cNvGrpSpPr>
                <a:grpSpLocks noChangeAspect="1"/>
              </p:cNvGrpSpPr>
              <p:nvPr/>
            </p:nvGrpSpPr>
            <p:grpSpPr bwMode="auto">
              <a:xfrm>
                <a:off x="263" y="1200"/>
                <a:ext cx="1031" cy="1019"/>
                <a:chOff x="2016" y="1920"/>
                <a:chExt cx="1680" cy="1680"/>
              </a:xfrm>
            </p:grpSpPr>
            <p:sp>
              <p:nvSpPr>
                <p:cNvPr id="21531" name="Oval 63"/>
                <p:cNvSpPr>
                  <a:spLocks noChangeAspect="1" noChangeArrowheads="1"/>
                </p:cNvSpPr>
                <p:nvPr/>
              </p:nvSpPr>
              <p:spPr bwMode="gray">
                <a:xfrm>
                  <a:off x="2016" y="1920"/>
                  <a:ext cx="1680" cy="1680"/>
                </a:xfrm>
                <a:prstGeom prst="ellipse">
                  <a:avLst/>
                </a:prstGeom>
                <a:gradFill rotWithShape="1">
                  <a:gsLst>
                    <a:gs pos="0">
                      <a:srgbClr val="9942E0"/>
                    </a:gs>
                    <a:gs pos="100000">
                      <a:srgbClr val="471F68"/>
                    </a:gs>
                  </a:gsLst>
                  <a:lin ang="5400000" scaled="1"/>
                </a:gradFill>
                <a:ln w="9525">
                  <a:solidFill>
                    <a:srgbClr val="000000"/>
                  </a:solidFill>
                  <a:round/>
                  <a:headEnd/>
                  <a:tailEnd/>
                </a:ln>
              </p:spPr>
              <p:txBody>
                <a:bodyPr wrap="none" anchor="ctr"/>
                <a:lstStyle/>
                <a:p>
                  <a:endParaRPr lang="zh-CN" altLang="en-US"/>
                </a:p>
              </p:txBody>
            </p:sp>
            <p:sp>
              <p:nvSpPr>
                <p:cNvPr id="21532" name="Freeform 64"/>
                <p:cNvSpPr>
                  <a:spLocks noChangeAspect="1"/>
                </p:cNvSpPr>
                <p:nvPr/>
              </p:nvSpPr>
              <p:spPr bwMode="gray">
                <a:xfrm>
                  <a:off x="2208" y="1948"/>
                  <a:ext cx="1296" cy="634"/>
                </a:xfrm>
                <a:custGeom>
                  <a:avLst/>
                  <a:gdLst>
                    <a:gd name="T0" fmla="*/ 1182 w 1321"/>
                    <a:gd name="T1" fmla="*/ 224 h 712"/>
                    <a:gd name="T2" fmla="*/ 1197 w 1321"/>
                    <a:gd name="T3" fmla="*/ 248 h 712"/>
                    <a:gd name="T4" fmla="*/ 1200 w 1321"/>
                    <a:gd name="T5" fmla="*/ 269 h 712"/>
                    <a:gd name="T6" fmla="*/ 1195 w 1321"/>
                    <a:gd name="T7" fmla="*/ 289 h 712"/>
                    <a:gd name="T8" fmla="*/ 1179 w 1321"/>
                    <a:gd name="T9" fmla="*/ 307 h 712"/>
                    <a:gd name="T10" fmla="*/ 1156 w 1321"/>
                    <a:gd name="T11" fmla="*/ 324 h 712"/>
                    <a:gd name="T12" fmla="*/ 1126 w 1321"/>
                    <a:gd name="T13" fmla="*/ 338 h 712"/>
                    <a:gd name="T14" fmla="*/ 1087 w 1321"/>
                    <a:gd name="T15" fmla="*/ 351 h 712"/>
                    <a:gd name="T16" fmla="*/ 1043 w 1321"/>
                    <a:gd name="T17" fmla="*/ 364 h 712"/>
                    <a:gd name="T18" fmla="*/ 992 w 1321"/>
                    <a:gd name="T19" fmla="*/ 373 h 712"/>
                    <a:gd name="T20" fmla="*/ 937 w 1321"/>
                    <a:gd name="T21" fmla="*/ 382 h 712"/>
                    <a:gd name="T22" fmla="*/ 879 w 1321"/>
                    <a:gd name="T23" fmla="*/ 388 h 712"/>
                    <a:gd name="T24" fmla="*/ 814 w 1321"/>
                    <a:gd name="T25" fmla="*/ 394 h 712"/>
                    <a:gd name="T26" fmla="*/ 749 w 1321"/>
                    <a:gd name="T27" fmla="*/ 397 h 712"/>
                    <a:gd name="T28" fmla="*/ 723 w 1321"/>
                    <a:gd name="T29" fmla="*/ 399 h 712"/>
                    <a:gd name="T30" fmla="*/ 433 w 1321"/>
                    <a:gd name="T31" fmla="*/ 399 h 712"/>
                    <a:gd name="T32" fmla="*/ 429 w 1321"/>
                    <a:gd name="T33" fmla="*/ 399 h 712"/>
                    <a:gd name="T34" fmla="*/ 372 w 1321"/>
                    <a:gd name="T35" fmla="*/ 396 h 712"/>
                    <a:gd name="T36" fmla="*/ 317 w 1321"/>
                    <a:gd name="T37" fmla="*/ 394 h 712"/>
                    <a:gd name="T38" fmla="*/ 265 w 1321"/>
                    <a:gd name="T39" fmla="*/ 390 h 712"/>
                    <a:gd name="T40" fmla="*/ 215 w 1321"/>
                    <a:gd name="T41" fmla="*/ 386 h 712"/>
                    <a:gd name="T42" fmla="*/ 170 w 1321"/>
                    <a:gd name="T43" fmla="*/ 379 h 712"/>
                    <a:gd name="T44" fmla="*/ 128 w 1321"/>
                    <a:gd name="T45" fmla="*/ 370 h 712"/>
                    <a:gd name="T46" fmla="*/ 92 w 1321"/>
                    <a:gd name="T47" fmla="*/ 363 h 712"/>
                    <a:gd name="T48" fmla="*/ 62 w 1321"/>
                    <a:gd name="T49" fmla="*/ 353 h 712"/>
                    <a:gd name="T50" fmla="*/ 34 w 1321"/>
                    <a:gd name="T51" fmla="*/ 340 h 712"/>
                    <a:gd name="T52" fmla="*/ 18 w 1321"/>
                    <a:gd name="T53" fmla="*/ 326 h 712"/>
                    <a:gd name="T54" fmla="*/ 6 w 1321"/>
                    <a:gd name="T55" fmla="*/ 310 h 712"/>
                    <a:gd name="T56" fmla="*/ 0 w 1321"/>
                    <a:gd name="T57" fmla="*/ 293 h 712"/>
                    <a:gd name="T58" fmla="*/ 0 w 1321"/>
                    <a:gd name="T59" fmla="*/ 291 h 712"/>
                    <a:gd name="T60" fmla="*/ 4 w 1321"/>
                    <a:gd name="T61" fmla="*/ 272 h 712"/>
                    <a:gd name="T62" fmla="*/ 16 w 1321"/>
                    <a:gd name="T63" fmla="*/ 249 h 712"/>
                    <a:gd name="T64" fmla="*/ 46 w 1321"/>
                    <a:gd name="T65" fmla="*/ 207 h 712"/>
                    <a:gd name="T66" fmla="*/ 84 w 1321"/>
                    <a:gd name="T67" fmla="*/ 167 h 712"/>
                    <a:gd name="T68" fmla="*/ 132 w 1321"/>
                    <a:gd name="T69" fmla="*/ 132 h 712"/>
                    <a:gd name="T70" fmla="*/ 184 w 1321"/>
                    <a:gd name="T71" fmla="*/ 99 h 712"/>
                    <a:gd name="T72" fmla="*/ 245 w 1321"/>
                    <a:gd name="T73" fmla="*/ 69 h 712"/>
                    <a:gd name="T74" fmla="*/ 311 w 1321"/>
                    <a:gd name="T75" fmla="*/ 46 h 712"/>
                    <a:gd name="T76" fmla="*/ 377 w 1321"/>
                    <a:gd name="T77" fmla="*/ 26 h 712"/>
                    <a:gd name="T78" fmla="*/ 452 w 1321"/>
                    <a:gd name="T79" fmla="*/ 12 h 712"/>
                    <a:gd name="T80" fmla="*/ 528 w 1321"/>
                    <a:gd name="T81" fmla="*/ 4 h 712"/>
                    <a:gd name="T82" fmla="*/ 606 w 1321"/>
                    <a:gd name="T83" fmla="*/ 0 h 712"/>
                    <a:gd name="T84" fmla="*/ 606 w 1321"/>
                    <a:gd name="T85" fmla="*/ 0 h 712"/>
                    <a:gd name="T86" fmla="*/ 690 w 1321"/>
                    <a:gd name="T87" fmla="*/ 4 h 712"/>
                    <a:gd name="T88" fmla="*/ 770 w 1321"/>
                    <a:gd name="T89" fmla="*/ 12 h 712"/>
                    <a:gd name="T90" fmla="*/ 847 w 1321"/>
                    <a:gd name="T91" fmla="*/ 29 h 712"/>
                    <a:gd name="T92" fmla="*/ 918 w 1321"/>
                    <a:gd name="T93" fmla="*/ 50 h 712"/>
                    <a:gd name="T94" fmla="*/ 984 w 1321"/>
                    <a:gd name="T95" fmla="*/ 77 h 712"/>
                    <a:gd name="T96" fmla="*/ 1044 w 1321"/>
                    <a:gd name="T97" fmla="*/ 109 h 712"/>
                    <a:gd name="T98" fmla="*/ 1098 w 1321"/>
                    <a:gd name="T99" fmla="*/ 143 h 712"/>
                    <a:gd name="T100" fmla="*/ 1144 w 1321"/>
                    <a:gd name="T101" fmla="*/ 182 h 712"/>
                    <a:gd name="T102" fmla="*/ 1182 w 1321"/>
                    <a:gd name="T103" fmla="*/ 224 h 712"/>
                    <a:gd name="T104" fmla="*/ 1182 w 1321"/>
                    <a:gd name="T105" fmla="*/ 224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9942E0"/>
                    </a:gs>
                  </a:gsLst>
                  <a:lin ang="5400000" scaled="1"/>
                </a:gradFill>
                <a:ln w="0">
                  <a:noFill/>
                  <a:round/>
                  <a:headEnd/>
                  <a:tailEnd/>
                </a:ln>
              </p:spPr>
              <p:txBody>
                <a:bodyPr/>
                <a:lstStyle/>
                <a:p>
                  <a:endParaRPr lang="zh-CN" altLang="en-US"/>
                </a:p>
              </p:txBody>
            </p:sp>
          </p:grpSp>
          <p:sp>
            <p:nvSpPr>
              <p:cNvPr id="21530" name="Text Box 65"/>
              <p:cNvSpPr txBox="1">
                <a:spLocks noChangeArrowheads="1"/>
              </p:cNvSpPr>
              <p:nvPr/>
            </p:nvSpPr>
            <p:spPr bwMode="gray">
              <a:xfrm>
                <a:off x="363" y="1385"/>
                <a:ext cx="737" cy="427"/>
              </a:xfrm>
              <a:prstGeom prst="rect">
                <a:avLst/>
              </a:prstGeom>
              <a:noFill/>
              <a:ln w="9525">
                <a:noFill/>
                <a:miter lim="800000"/>
                <a:headEnd/>
                <a:tailEnd/>
              </a:ln>
            </p:spPr>
            <p:txBody>
              <a:bodyPr wrap="none">
                <a:spAutoFit/>
              </a:bodyPr>
              <a:lstStyle/>
              <a:p>
                <a:pPr algn="ctr" eaLnBrk="0" hangingPunct="0"/>
                <a:endParaRPr lang="en-US" altLang="zh-CN" dirty="0">
                  <a:solidFill>
                    <a:srgbClr val="FFFF00"/>
                  </a:solidFill>
                </a:endParaRPr>
              </a:p>
              <a:p>
                <a:pPr algn="ctr" eaLnBrk="0" hangingPunct="0"/>
                <a:r>
                  <a:rPr lang="zh-CN" altLang="en-US" dirty="0" smtClean="0">
                    <a:solidFill>
                      <a:srgbClr val="FFFF00"/>
                    </a:solidFill>
                  </a:rPr>
                  <a:t>运行速度</a:t>
                </a:r>
                <a:endParaRPr lang="en-US" altLang="zh-CN" dirty="0">
                  <a:solidFill>
                    <a:srgbClr val="FFFF00"/>
                  </a:solidFill>
                </a:endParaRPr>
              </a:p>
            </p:txBody>
          </p:sp>
        </p:grpSp>
        <p:grpSp>
          <p:nvGrpSpPr>
            <p:cNvPr id="13" name="Group 66"/>
            <p:cNvGrpSpPr>
              <a:grpSpLocks/>
            </p:cNvGrpSpPr>
            <p:nvPr/>
          </p:nvGrpSpPr>
          <p:grpSpPr bwMode="auto">
            <a:xfrm>
              <a:off x="2064" y="528"/>
              <a:ext cx="1031" cy="1019"/>
              <a:chOff x="263" y="1200"/>
              <a:chExt cx="1031" cy="1019"/>
            </a:xfrm>
          </p:grpSpPr>
          <p:grpSp>
            <p:nvGrpSpPr>
              <p:cNvPr id="14" name="Group 67"/>
              <p:cNvGrpSpPr>
                <a:grpSpLocks noChangeAspect="1"/>
              </p:cNvGrpSpPr>
              <p:nvPr/>
            </p:nvGrpSpPr>
            <p:grpSpPr bwMode="auto">
              <a:xfrm>
                <a:off x="263" y="1200"/>
                <a:ext cx="1031" cy="1019"/>
                <a:chOff x="2016" y="1920"/>
                <a:chExt cx="1680" cy="1680"/>
              </a:xfrm>
            </p:grpSpPr>
            <p:sp>
              <p:nvSpPr>
                <p:cNvPr id="21527" name="Oval 68"/>
                <p:cNvSpPr>
                  <a:spLocks noChangeAspect="1" noChangeArrowheads="1"/>
                </p:cNvSpPr>
                <p:nvPr/>
              </p:nvSpPr>
              <p:spPr bwMode="gray">
                <a:xfrm>
                  <a:off x="2016" y="1920"/>
                  <a:ext cx="1680" cy="1680"/>
                </a:xfrm>
                <a:prstGeom prst="ellipse">
                  <a:avLst/>
                </a:prstGeom>
                <a:gradFill rotWithShape="1">
                  <a:gsLst>
                    <a:gs pos="0">
                      <a:srgbClr val="9942E0"/>
                    </a:gs>
                    <a:gs pos="100000">
                      <a:srgbClr val="471F68"/>
                    </a:gs>
                  </a:gsLst>
                  <a:lin ang="5400000" scaled="1"/>
                </a:gradFill>
                <a:ln w="9525">
                  <a:solidFill>
                    <a:srgbClr val="000000"/>
                  </a:solidFill>
                  <a:round/>
                  <a:headEnd/>
                  <a:tailEnd/>
                </a:ln>
              </p:spPr>
              <p:txBody>
                <a:bodyPr wrap="none" anchor="ctr"/>
                <a:lstStyle/>
                <a:p>
                  <a:endParaRPr lang="zh-CN" altLang="en-US"/>
                </a:p>
              </p:txBody>
            </p:sp>
            <p:sp>
              <p:nvSpPr>
                <p:cNvPr id="21528" name="Freeform 69"/>
                <p:cNvSpPr>
                  <a:spLocks noChangeAspect="1"/>
                </p:cNvSpPr>
                <p:nvPr/>
              </p:nvSpPr>
              <p:spPr bwMode="gray">
                <a:xfrm>
                  <a:off x="2208" y="1948"/>
                  <a:ext cx="1296" cy="634"/>
                </a:xfrm>
                <a:custGeom>
                  <a:avLst/>
                  <a:gdLst>
                    <a:gd name="T0" fmla="*/ 1182 w 1321"/>
                    <a:gd name="T1" fmla="*/ 224 h 712"/>
                    <a:gd name="T2" fmla="*/ 1197 w 1321"/>
                    <a:gd name="T3" fmla="*/ 248 h 712"/>
                    <a:gd name="T4" fmla="*/ 1200 w 1321"/>
                    <a:gd name="T5" fmla="*/ 269 h 712"/>
                    <a:gd name="T6" fmla="*/ 1195 w 1321"/>
                    <a:gd name="T7" fmla="*/ 289 h 712"/>
                    <a:gd name="T8" fmla="*/ 1179 w 1321"/>
                    <a:gd name="T9" fmla="*/ 307 h 712"/>
                    <a:gd name="T10" fmla="*/ 1156 w 1321"/>
                    <a:gd name="T11" fmla="*/ 324 h 712"/>
                    <a:gd name="T12" fmla="*/ 1126 w 1321"/>
                    <a:gd name="T13" fmla="*/ 338 h 712"/>
                    <a:gd name="T14" fmla="*/ 1087 w 1321"/>
                    <a:gd name="T15" fmla="*/ 351 h 712"/>
                    <a:gd name="T16" fmla="*/ 1043 w 1321"/>
                    <a:gd name="T17" fmla="*/ 364 h 712"/>
                    <a:gd name="T18" fmla="*/ 992 w 1321"/>
                    <a:gd name="T19" fmla="*/ 373 h 712"/>
                    <a:gd name="T20" fmla="*/ 937 w 1321"/>
                    <a:gd name="T21" fmla="*/ 382 h 712"/>
                    <a:gd name="T22" fmla="*/ 879 w 1321"/>
                    <a:gd name="T23" fmla="*/ 388 h 712"/>
                    <a:gd name="T24" fmla="*/ 814 w 1321"/>
                    <a:gd name="T25" fmla="*/ 394 h 712"/>
                    <a:gd name="T26" fmla="*/ 749 w 1321"/>
                    <a:gd name="T27" fmla="*/ 397 h 712"/>
                    <a:gd name="T28" fmla="*/ 723 w 1321"/>
                    <a:gd name="T29" fmla="*/ 399 h 712"/>
                    <a:gd name="T30" fmla="*/ 433 w 1321"/>
                    <a:gd name="T31" fmla="*/ 399 h 712"/>
                    <a:gd name="T32" fmla="*/ 429 w 1321"/>
                    <a:gd name="T33" fmla="*/ 399 h 712"/>
                    <a:gd name="T34" fmla="*/ 372 w 1321"/>
                    <a:gd name="T35" fmla="*/ 396 h 712"/>
                    <a:gd name="T36" fmla="*/ 317 w 1321"/>
                    <a:gd name="T37" fmla="*/ 394 h 712"/>
                    <a:gd name="T38" fmla="*/ 265 w 1321"/>
                    <a:gd name="T39" fmla="*/ 390 h 712"/>
                    <a:gd name="T40" fmla="*/ 215 w 1321"/>
                    <a:gd name="T41" fmla="*/ 386 h 712"/>
                    <a:gd name="T42" fmla="*/ 170 w 1321"/>
                    <a:gd name="T43" fmla="*/ 379 h 712"/>
                    <a:gd name="T44" fmla="*/ 128 w 1321"/>
                    <a:gd name="T45" fmla="*/ 370 h 712"/>
                    <a:gd name="T46" fmla="*/ 92 w 1321"/>
                    <a:gd name="T47" fmla="*/ 363 h 712"/>
                    <a:gd name="T48" fmla="*/ 62 w 1321"/>
                    <a:gd name="T49" fmla="*/ 353 h 712"/>
                    <a:gd name="T50" fmla="*/ 34 w 1321"/>
                    <a:gd name="T51" fmla="*/ 340 h 712"/>
                    <a:gd name="T52" fmla="*/ 18 w 1321"/>
                    <a:gd name="T53" fmla="*/ 326 h 712"/>
                    <a:gd name="T54" fmla="*/ 6 w 1321"/>
                    <a:gd name="T55" fmla="*/ 310 h 712"/>
                    <a:gd name="T56" fmla="*/ 0 w 1321"/>
                    <a:gd name="T57" fmla="*/ 293 h 712"/>
                    <a:gd name="T58" fmla="*/ 0 w 1321"/>
                    <a:gd name="T59" fmla="*/ 291 h 712"/>
                    <a:gd name="T60" fmla="*/ 4 w 1321"/>
                    <a:gd name="T61" fmla="*/ 272 h 712"/>
                    <a:gd name="T62" fmla="*/ 16 w 1321"/>
                    <a:gd name="T63" fmla="*/ 249 h 712"/>
                    <a:gd name="T64" fmla="*/ 46 w 1321"/>
                    <a:gd name="T65" fmla="*/ 207 h 712"/>
                    <a:gd name="T66" fmla="*/ 84 w 1321"/>
                    <a:gd name="T67" fmla="*/ 167 h 712"/>
                    <a:gd name="T68" fmla="*/ 132 w 1321"/>
                    <a:gd name="T69" fmla="*/ 132 h 712"/>
                    <a:gd name="T70" fmla="*/ 184 w 1321"/>
                    <a:gd name="T71" fmla="*/ 99 h 712"/>
                    <a:gd name="T72" fmla="*/ 245 w 1321"/>
                    <a:gd name="T73" fmla="*/ 69 h 712"/>
                    <a:gd name="T74" fmla="*/ 311 w 1321"/>
                    <a:gd name="T75" fmla="*/ 46 h 712"/>
                    <a:gd name="T76" fmla="*/ 377 w 1321"/>
                    <a:gd name="T77" fmla="*/ 26 h 712"/>
                    <a:gd name="T78" fmla="*/ 452 w 1321"/>
                    <a:gd name="T79" fmla="*/ 12 h 712"/>
                    <a:gd name="T80" fmla="*/ 528 w 1321"/>
                    <a:gd name="T81" fmla="*/ 4 h 712"/>
                    <a:gd name="T82" fmla="*/ 606 w 1321"/>
                    <a:gd name="T83" fmla="*/ 0 h 712"/>
                    <a:gd name="T84" fmla="*/ 606 w 1321"/>
                    <a:gd name="T85" fmla="*/ 0 h 712"/>
                    <a:gd name="T86" fmla="*/ 690 w 1321"/>
                    <a:gd name="T87" fmla="*/ 4 h 712"/>
                    <a:gd name="T88" fmla="*/ 770 w 1321"/>
                    <a:gd name="T89" fmla="*/ 12 h 712"/>
                    <a:gd name="T90" fmla="*/ 847 w 1321"/>
                    <a:gd name="T91" fmla="*/ 29 h 712"/>
                    <a:gd name="T92" fmla="*/ 918 w 1321"/>
                    <a:gd name="T93" fmla="*/ 50 h 712"/>
                    <a:gd name="T94" fmla="*/ 984 w 1321"/>
                    <a:gd name="T95" fmla="*/ 77 h 712"/>
                    <a:gd name="T96" fmla="*/ 1044 w 1321"/>
                    <a:gd name="T97" fmla="*/ 109 h 712"/>
                    <a:gd name="T98" fmla="*/ 1098 w 1321"/>
                    <a:gd name="T99" fmla="*/ 143 h 712"/>
                    <a:gd name="T100" fmla="*/ 1144 w 1321"/>
                    <a:gd name="T101" fmla="*/ 182 h 712"/>
                    <a:gd name="T102" fmla="*/ 1182 w 1321"/>
                    <a:gd name="T103" fmla="*/ 224 h 712"/>
                    <a:gd name="T104" fmla="*/ 1182 w 1321"/>
                    <a:gd name="T105" fmla="*/ 224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9942E0"/>
                    </a:gs>
                  </a:gsLst>
                  <a:lin ang="5400000" scaled="1"/>
                </a:gradFill>
                <a:ln w="0">
                  <a:noFill/>
                  <a:round/>
                  <a:headEnd/>
                  <a:tailEnd/>
                </a:ln>
              </p:spPr>
              <p:txBody>
                <a:bodyPr/>
                <a:lstStyle/>
                <a:p>
                  <a:endParaRPr lang="zh-CN" altLang="en-US"/>
                </a:p>
              </p:txBody>
            </p:sp>
          </p:grpSp>
          <p:sp>
            <p:nvSpPr>
              <p:cNvPr id="21526" name="Text Box 70"/>
              <p:cNvSpPr txBox="1">
                <a:spLocks noChangeArrowheads="1"/>
              </p:cNvSpPr>
              <p:nvPr/>
            </p:nvSpPr>
            <p:spPr bwMode="gray">
              <a:xfrm>
                <a:off x="389" y="1385"/>
                <a:ext cx="737" cy="427"/>
              </a:xfrm>
              <a:prstGeom prst="rect">
                <a:avLst/>
              </a:prstGeom>
              <a:noFill/>
              <a:ln w="9525">
                <a:noFill/>
                <a:miter lim="800000"/>
                <a:headEnd/>
                <a:tailEnd/>
              </a:ln>
            </p:spPr>
            <p:txBody>
              <a:bodyPr wrap="none">
                <a:spAutoFit/>
              </a:bodyPr>
              <a:lstStyle/>
              <a:p>
                <a:pPr algn="ctr" eaLnBrk="0" hangingPunct="0"/>
                <a:endParaRPr lang="en-US" altLang="zh-CN" dirty="0">
                  <a:solidFill>
                    <a:srgbClr val="FFFF00"/>
                  </a:solidFill>
                </a:endParaRPr>
              </a:p>
              <a:p>
                <a:pPr algn="ctr" eaLnBrk="0" hangingPunct="0"/>
                <a:r>
                  <a:rPr lang="zh-CN" altLang="en-US" dirty="0" smtClean="0">
                    <a:solidFill>
                      <a:srgbClr val="FFFF00"/>
                    </a:solidFill>
                  </a:rPr>
                  <a:t>道路线形</a:t>
                </a:r>
                <a:endParaRPr lang="en-US" altLang="zh-CN" dirty="0">
                  <a:solidFill>
                    <a:srgbClr val="FFFF00"/>
                  </a:solidFill>
                </a:endParaRPr>
              </a:p>
            </p:txBody>
          </p:sp>
        </p:grpSp>
        <p:grpSp>
          <p:nvGrpSpPr>
            <p:cNvPr id="15" name="Group 71"/>
            <p:cNvGrpSpPr>
              <a:grpSpLocks/>
            </p:cNvGrpSpPr>
            <p:nvPr/>
          </p:nvGrpSpPr>
          <p:grpSpPr bwMode="auto">
            <a:xfrm>
              <a:off x="3120" y="1152"/>
              <a:ext cx="1031" cy="1019"/>
              <a:chOff x="263" y="1200"/>
              <a:chExt cx="1031" cy="1019"/>
            </a:xfrm>
          </p:grpSpPr>
          <p:grpSp>
            <p:nvGrpSpPr>
              <p:cNvPr id="16" name="Group 72"/>
              <p:cNvGrpSpPr>
                <a:grpSpLocks noChangeAspect="1"/>
              </p:cNvGrpSpPr>
              <p:nvPr/>
            </p:nvGrpSpPr>
            <p:grpSpPr bwMode="auto">
              <a:xfrm>
                <a:off x="263" y="1200"/>
                <a:ext cx="1031" cy="1019"/>
                <a:chOff x="2016" y="1920"/>
                <a:chExt cx="1680" cy="1680"/>
              </a:xfrm>
            </p:grpSpPr>
            <p:sp>
              <p:nvSpPr>
                <p:cNvPr id="21523" name="Oval 73"/>
                <p:cNvSpPr>
                  <a:spLocks noChangeAspect="1" noChangeArrowheads="1"/>
                </p:cNvSpPr>
                <p:nvPr/>
              </p:nvSpPr>
              <p:spPr bwMode="gray">
                <a:xfrm>
                  <a:off x="2016" y="1920"/>
                  <a:ext cx="1680" cy="1680"/>
                </a:xfrm>
                <a:prstGeom prst="ellipse">
                  <a:avLst/>
                </a:prstGeom>
                <a:gradFill rotWithShape="1">
                  <a:gsLst>
                    <a:gs pos="0">
                      <a:srgbClr val="9942E0"/>
                    </a:gs>
                    <a:gs pos="100000">
                      <a:srgbClr val="471F68"/>
                    </a:gs>
                  </a:gsLst>
                  <a:lin ang="5400000" scaled="1"/>
                </a:gradFill>
                <a:ln w="9525">
                  <a:solidFill>
                    <a:srgbClr val="000000"/>
                  </a:solidFill>
                  <a:round/>
                  <a:headEnd/>
                  <a:tailEnd/>
                </a:ln>
              </p:spPr>
              <p:txBody>
                <a:bodyPr wrap="none" anchor="ctr"/>
                <a:lstStyle/>
                <a:p>
                  <a:endParaRPr lang="zh-CN" altLang="en-US"/>
                </a:p>
              </p:txBody>
            </p:sp>
            <p:sp>
              <p:nvSpPr>
                <p:cNvPr id="21524" name="Freeform 74"/>
                <p:cNvSpPr>
                  <a:spLocks noChangeAspect="1"/>
                </p:cNvSpPr>
                <p:nvPr/>
              </p:nvSpPr>
              <p:spPr bwMode="gray">
                <a:xfrm>
                  <a:off x="2208" y="1948"/>
                  <a:ext cx="1296" cy="634"/>
                </a:xfrm>
                <a:custGeom>
                  <a:avLst/>
                  <a:gdLst>
                    <a:gd name="T0" fmla="*/ 1182 w 1321"/>
                    <a:gd name="T1" fmla="*/ 224 h 712"/>
                    <a:gd name="T2" fmla="*/ 1197 w 1321"/>
                    <a:gd name="T3" fmla="*/ 248 h 712"/>
                    <a:gd name="T4" fmla="*/ 1200 w 1321"/>
                    <a:gd name="T5" fmla="*/ 269 h 712"/>
                    <a:gd name="T6" fmla="*/ 1195 w 1321"/>
                    <a:gd name="T7" fmla="*/ 289 h 712"/>
                    <a:gd name="T8" fmla="*/ 1179 w 1321"/>
                    <a:gd name="T9" fmla="*/ 307 h 712"/>
                    <a:gd name="T10" fmla="*/ 1156 w 1321"/>
                    <a:gd name="T11" fmla="*/ 324 h 712"/>
                    <a:gd name="T12" fmla="*/ 1126 w 1321"/>
                    <a:gd name="T13" fmla="*/ 338 h 712"/>
                    <a:gd name="T14" fmla="*/ 1087 w 1321"/>
                    <a:gd name="T15" fmla="*/ 351 h 712"/>
                    <a:gd name="T16" fmla="*/ 1043 w 1321"/>
                    <a:gd name="T17" fmla="*/ 364 h 712"/>
                    <a:gd name="T18" fmla="*/ 992 w 1321"/>
                    <a:gd name="T19" fmla="*/ 373 h 712"/>
                    <a:gd name="T20" fmla="*/ 937 w 1321"/>
                    <a:gd name="T21" fmla="*/ 382 h 712"/>
                    <a:gd name="T22" fmla="*/ 879 w 1321"/>
                    <a:gd name="T23" fmla="*/ 388 h 712"/>
                    <a:gd name="T24" fmla="*/ 814 w 1321"/>
                    <a:gd name="T25" fmla="*/ 394 h 712"/>
                    <a:gd name="T26" fmla="*/ 749 w 1321"/>
                    <a:gd name="T27" fmla="*/ 397 h 712"/>
                    <a:gd name="T28" fmla="*/ 723 w 1321"/>
                    <a:gd name="T29" fmla="*/ 399 h 712"/>
                    <a:gd name="T30" fmla="*/ 433 w 1321"/>
                    <a:gd name="T31" fmla="*/ 399 h 712"/>
                    <a:gd name="T32" fmla="*/ 429 w 1321"/>
                    <a:gd name="T33" fmla="*/ 399 h 712"/>
                    <a:gd name="T34" fmla="*/ 372 w 1321"/>
                    <a:gd name="T35" fmla="*/ 396 h 712"/>
                    <a:gd name="T36" fmla="*/ 317 w 1321"/>
                    <a:gd name="T37" fmla="*/ 394 h 712"/>
                    <a:gd name="T38" fmla="*/ 265 w 1321"/>
                    <a:gd name="T39" fmla="*/ 390 h 712"/>
                    <a:gd name="T40" fmla="*/ 215 w 1321"/>
                    <a:gd name="T41" fmla="*/ 386 h 712"/>
                    <a:gd name="T42" fmla="*/ 170 w 1321"/>
                    <a:gd name="T43" fmla="*/ 379 h 712"/>
                    <a:gd name="T44" fmla="*/ 128 w 1321"/>
                    <a:gd name="T45" fmla="*/ 370 h 712"/>
                    <a:gd name="T46" fmla="*/ 92 w 1321"/>
                    <a:gd name="T47" fmla="*/ 363 h 712"/>
                    <a:gd name="T48" fmla="*/ 62 w 1321"/>
                    <a:gd name="T49" fmla="*/ 353 h 712"/>
                    <a:gd name="T50" fmla="*/ 34 w 1321"/>
                    <a:gd name="T51" fmla="*/ 340 h 712"/>
                    <a:gd name="T52" fmla="*/ 18 w 1321"/>
                    <a:gd name="T53" fmla="*/ 326 h 712"/>
                    <a:gd name="T54" fmla="*/ 6 w 1321"/>
                    <a:gd name="T55" fmla="*/ 310 h 712"/>
                    <a:gd name="T56" fmla="*/ 0 w 1321"/>
                    <a:gd name="T57" fmla="*/ 293 h 712"/>
                    <a:gd name="T58" fmla="*/ 0 w 1321"/>
                    <a:gd name="T59" fmla="*/ 291 h 712"/>
                    <a:gd name="T60" fmla="*/ 4 w 1321"/>
                    <a:gd name="T61" fmla="*/ 272 h 712"/>
                    <a:gd name="T62" fmla="*/ 16 w 1321"/>
                    <a:gd name="T63" fmla="*/ 249 h 712"/>
                    <a:gd name="T64" fmla="*/ 46 w 1321"/>
                    <a:gd name="T65" fmla="*/ 207 h 712"/>
                    <a:gd name="T66" fmla="*/ 84 w 1321"/>
                    <a:gd name="T67" fmla="*/ 167 h 712"/>
                    <a:gd name="T68" fmla="*/ 132 w 1321"/>
                    <a:gd name="T69" fmla="*/ 132 h 712"/>
                    <a:gd name="T70" fmla="*/ 184 w 1321"/>
                    <a:gd name="T71" fmla="*/ 99 h 712"/>
                    <a:gd name="T72" fmla="*/ 245 w 1321"/>
                    <a:gd name="T73" fmla="*/ 69 h 712"/>
                    <a:gd name="T74" fmla="*/ 311 w 1321"/>
                    <a:gd name="T75" fmla="*/ 46 h 712"/>
                    <a:gd name="T76" fmla="*/ 377 w 1321"/>
                    <a:gd name="T77" fmla="*/ 26 h 712"/>
                    <a:gd name="T78" fmla="*/ 452 w 1321"/>
                    <a:gd name="T79" fmla="*/ 12 h 712"/>
                    <a:gd name="T80" fmla="*/ 528 w 1321"/>
                    <a:gd name="T81" fmla="*/ 4 h 712"/>
                    <a:gd name="T82" fmla="*/ 606 w 1321"/>
                    <a:gd name="T83" fmla="*/ 0 h 712"/>
                    <a:gd name="T84" fmla="*/ 606 w 1321"/>
                    <a:gd name="T85" fmla="*/ 0 h 712"/>
                    <a:gd name="T86" fmla="*/ 690 w 1321"/>
                    <a:gd name="T87" fmla="*/ 4 h 712"/>
                    <a:gd name="T88" fmla="*/ 770 w 1321"/>
                    <a:gd name="T89" fmla="*/ 12 h 712"/>
                    <a:gd name="T90" fmla="*/ 847 w 1321"/>
                    <a:gd name="T91" fmla="*/ 29 h 712"/>
                    <a:gd name="T92" fmla="*/ 918 w 1321"/>
                    <a:gd name="T93" fmla="*/ 50 h 712"/>
                    <a:gd name="T94" fmla="*/ 984 w 1321"/>
                    <a:gd name="T95" fmla="*/ 77 h 712"/>
                    <a:gd name="T96" fmla="*/ 1044 w 1321"/>
                    <a:gd name="T97" fmla="*/ 109 h 712"/>
                    <a:gd name="T98" fmla="*/ 1098 w 1321"/>
                    <a:gd name="T99" fmla="*/ 143 h 712"/>
                    <a:gd name="T100" fmla="*/ 1144 w 1321"/>
                    <a:gd name="T101" fmla="*/ 182 h 712"/>
                    <a:gd name="T102" fmla="*/ 1182 w 1321"/>
                    <a:gd name="T103" fmla="*/ 224 h 712"/>
                    <a:gd name="T104" fmla="*/ 1182 w 1321"/>
                    <a:gd name="T105" fmla="*/ 224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9942E0"/>
                    </a:gs>
                  </a:gsLst>
                  <a:lin ang="5400000" scaled="1"/>
                </a:gradFill>
                <a:ln w="0">
                  <a:noFill/>
                  <a:round/>
                  <a:headEnd/>
                  <a:tailEnd/>
                </a:ln>
              </p:spPr>
              <p:txBody>
                <a:bodyPr/>
                <a:lstStyle/>
                <a:p>
                  <a:endParaRPr lang="zh-CN" altLang="en-US"/>
                </a:p>
              </p:txBody>
            </p:sp>
          </p:grpSp>
          <p:sp>
            <p:nvSpPr>
              <p:cNvPr id="21522" name="Text Box 75"/>
              <p:cNvSpPr txBox="1">
                <a:spLocks noChangeArrowheads="1"/>
              </p:cNvSpPr>
              <p:nvPr/>
            </p:nvSpPr>
            <p:spPr bwMode="gray">
              <a:xfrm>
                <a:off x="282" y="1385"/>
                <a:ext cx="737" cy="427"/>
              </a:xfrm>
              <a:prstGeom prst="rect">
                <a:avLst/>
              </a:prstGeom>
              <a:noFill/>
              <a:ln w="9525">
                <a:noFill/>
                <a:miter lim="800000"/>
                <a:headEnd/>
                <a:tailEnd/>
              </a:ln>
            </p:spPr>
            <p:txBody>
              <a:bodyPr wrap="none">
                <a:spAutoFit/>
              </a:bodyPr>
              <a:lstStyle/>
              <a:p>
                <a:pPr algn="ctr" eaLnBrk="0" hangingPunct="0"/>
                <a:endParaRPr lang="en-US" altLang="zh-CN" dirty="0">
                  <a:solidFill>
                    <a:srgbClr val="FFFF00"/>
                  </a:solidFill>
                </a:endParaRPr>
              </a:p>
              <a:p>
                <a:pPr algn="ctr" eaLnBrk="0" hangingPunct="0"/>
                <a:r>
                  <a:rPr lang="zh-CN" altLang="en-US" dirty="0" smtClean="0">
                    <a:solidFill>
                      <a:srgbClr val="FFFF00"/>
                    </a:solidFill>
                  </a:rPr>
                  <a:t>安全设施</a:t>
                </a:r>
                <a:endParaRPr lang="en-US" altLang="zh-CN" dirty="0">
                  <a:solidFill>
                    <a:srgbClr val="FFFF00"/>
                  </a:solidFill>
                </a:endParaRPr>
              </a:p>
            </p:txBody>
          </p:sp>
        </p:grpSp>
      </p:grpSp>
      <p:pic>
        <p:nvPicPr>
          <p:cNvPr id="21510" name="Picture 1" descr="CIMG0648"/>
          <p:cNvPicPr>
            <a:picLocks noChangeAspect="1" noChangeArrowheads="1"/>
          </p:cNvPicPr>
          <p:nvPr/>
        </p:nvPicPr>
        <p:blipFill>
          <a:blip r:embed="rId3"/>
          <a:srcRect l="2779" t="17204" r="5556" b="13976"/>
          <a:stretch>
            <a:fillRect/>
          </a:stretch>
        </p:blipFill>
        <p:spPr bwMode="auto">
          <a:xfrm>
            <a:off x="5715000" y="1524000"/>
            <a:ext cx="2514600" cy="914400"/>
          </a:xfrm>
          <a:prstGeom prst="rect">
            <a:avLst/>
          </a:prstGeom>
          <a:noFill/>
          <a:ln w="9525">
            <a:noFill/>
            <a:miter lim="800000"/>
            <a:headEnd/>
            <a:tailEnd/>
          </a:ln>
        </p:spPr>
      </p:pic>
      <p:pic>
        <p:nvPicPr>
          <p:cNvPr id="21511" name="Picture 2" descr="IMG_9245"/>
          <p:cNvPicPr>
            <a:picLocks noChangeAspect="1" noChangeArrowheads="1"/>
          </p:cNvPicPr>
          <p:nvPr/>
        </p:nvPicPr>
        <p:blipFill>
          <a:blip r:embed="rId4"/>
          <a:srcRect/>
          <a:stretch>
            <a:fillRect/>
          </a:stretch>
        </p:blipFill>
        <p:spPr bwMode="auto">
          <a:xfrm>
            <a:off x="6000750" y="2438400"/>
            <a:ext cx="1924050" cy="1447800"/>
          </a:xfrm>
          <a:prstGeom prst="rect">
            <a:avLst/>
          </a:prstGeom>
          <a:noFill/>
          <a:ln w="9525">
            <a:noFill/>
            <a:miter lim="800000"/>
            <a:headEnd/>
            <a:tailEnd/>
          </a:ln>
        </p:spPr>
      </p:pic>
      <p:pic>
        <p:nvPicPr>
          <p:cNvPr id="21512" name="图片 1"/>
          <p:cNvPicPr>
            <a:picLocks noChangeAspect="1" noChangeArrowheads="1"/>
          </p:cNvPicPr>
          <p:nvPr/>
        </p:nvPicPr>
        <p:blipFill>
          <a:blip r:embed="rId5">
            <a:clrChange>
              <a:clrFrom>
                <a:srgbClr val="ABABAB"/>
              </a:clrFrom>
              <a:clrTo>
                <a:srgbClr val="ABABAB">
                  <a:alpha val="0"/>
                </a:srgbClr>
              </a:clrTo>
            </a:clrChange>
          </a:blip>
          <a:srcRect/>
          <a:stretch>
            <a:fillRect/>
          </a:stretch>
        </p:blipFill>
        <p:spPr bwMode="auto">
          <a:xfrm>
            <a:off x="6019800" y="3886200"/>
            <a:ext cx="1905000" cy="1481138"/>
          </a:xfrm>
          <a:prstGeom prst="rect">
            <a:avLst/>
          </a:prstGeom>
          <a:noFill/>
          <a:ln w="9525">
            <a:noFill/>
            <a:miter lim="800000"/>
            <a:headEnd/>
            <a:tailEnd/>
          </a:ln>
        </p:spPr>
      </p:pic>
      <p:pic>
        <p:nvPicPr>
          <p:cNvPr id="21513" name="Picture 5"/>
          <p:cNvPicPr>
            <a:picLocks noChangeAspect="1" noChangeArrowheads="1"/>
          </p:cNvPicPr>
          <p:nvPr/>
        </p:nvPicPr>
        <p:blipFill>
          <a:blip r:embed="rId6"/>
          <a:srcRect/>
          <a:stretch>
            <a:fillRect/>
          </a:stretch>
        </p:blipFill>
        <p:spPr bwMode="auto">
          <a:xfrm>
            <a:off x="6019800" y="5334000"/>
            <a:ext cx="1905000" cy="1498600"/>
          </a:xfrm>
          <a:prstGeom prst="rect">
            <a:avLst/>
          </a:prstGeom>
          <a:noFill/>
          <a:ln w="9525">
            <a:noFill/>
            <a:miter lim="800000"/>
            <a:headEnd/>
            <a:tailEnd/>
          </a:ln>
        </p:spPr>
      </p:pic>
      <p:sp>
        <p:nvSpPr>
          <p:cNvPr id="48" name="Title 1"/>
          <p:cNvSpPr txBox="1">
            <a:spLocks/>
          </p:cNvSpPr>
          <p:nvPr/>
        </p:nvSpPr>
        <p:spPr bwMode="auto">
          <a:xfrm>
            <a:off x="457200" y="506397"/>
            <a:ext cx="8229600" cy="708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000" b="0" i="0" u="none" strike="noStrike" kern="1200" cap="none" spc="0" normalizeH="0" baseline="0" noProof="0" dirty="0" smtClean="0">
                <a:ln>
                  <a:noFill/>
                </a:ln>
                <a:solidFill>
                  <a:srgbClr val="FFC000"/>
                </a:solidFill>
                <a:effectLst/>
                <a:uLnTx/>
                <a:uFillTx/>
                <a:latin typeface="黑体" pitchFamily="49" charset="-122"/>
                <a:ea typeface="黑体" pitchFamily="49" charset="-122"/>
                <a:cs typeface="+mj-cs"/>
              </a:rPr>
              <a:t>3 </a:t>
            </a:r>
            <a:r>
              <a:rPr kumimoji="0" lang="zh-CN" altLang="en-US" sz="4000" b="0" i="0" u="none" strike="noStrike" kern="1200" cap="none" spc="0" normalizeH="0" baseline="0" noProof="0" dirty="0" smtClean="0">
                <a:ln>
                  <a:noFill/>
                </a:ln>
                <a:solidFill>
                  <a:srgbClr val="FFC000"/>
                </a:solidFill>
                <a:effectLst/>
                <a:uLnTx/>
                <a:uFillTx/>
                <a:latin typeface="黑体" pitchFamily="49" charset="-122"/>
                <a:ea typeface="黑体" pitchFamily="49" charset="-122"/>
                <a:cs typeface="+mj-cs"/>
              </a:rPr>
              <a:t>模型结构及指标</a:t>
            </a:r>
            <a:endParaRPr kumimoji="0" lang="en-AU" sz="4000" b="0" i="0" u="none" strike="noStrike" kern="1200" cap="none" spc="0" normalizeH="0" baseline="0" noProof="0" dirty="0" smtClean="0">
              <a:ln>
                <a:noFill/>
              </a:ln>
              <a:solidFill>
                <a:srgbClr val="FFC000"/>
              </a:solidFill>
              <a:effectLst/>
              <a:uLnTx/>
              <a:uFillTx/>
              <a:latin typeface="黑体" pitchFamily="49" charset="-122"/>
              <a:ea typeface="黑体" pitchFamily="49" charset="-122"/>
              <a:cs typeface="+mj-cs"/>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灯片编号占位符 5"/>
          <p:cNvSpPr>
            <a:spLocks noGrp="1"/>
          </p:cNvSpPr>
          <p:nvPr>
            <p:ph type="sldNum" sz="quarter" idx="4294967295"/>
          </p:nvPr>
        </p:nvSpPr>
        <p:spPr bwMode="auto">
          <a:xfrm>
            <a:off x="6781800" y="5943600"/>
            <a:ext cx="2133600" cy="365125"/>
          </a:xfrm>
          <a:prstGeom prst="rect">
            <a:avLst/>
          </a:prstGeom>
          <a:noFill/>
          <a:ln>
            <a:miter lim="800000"/>
            <a:headEnd/>
            <a:tailEnd/>
          </a:ln>
        </p:spPr>
        <p:txBody>
          <a:bodyPr wrap="square" numCol="1" anchorCtr="0" compatLnSpc="1">
            <a:prstTxWarp prst="textNoShape">
              <a:avLst/>
            </a:prstTxWarp>
          </a:bodyPr>
          <a:lstStyle/>
          <a:p>
            <a:fld id="{A6E27B98-4C56-44F1-AD7D-445AD9E6FA09}" type="slidenum">
              <a:rPr lang="zh-CN" altLang="en-US" smtClean="0">
                <a:latin typeface="Arial" pitchFamily="34" charset="0"/>
                <a:ea typeface="楷体_GB2312"/>
                <a:cs typeface="楷体_GB2312"/>
              </a:rPr>
              <a:pPr/>
              <a:t>13</a:t>
            </a:fld>
            <a:endParaRPr lang="en-US" altLang="zh-CN" smtClean="0">
              <a:latin typeface="Arial" pitchFamily="34" charset="0"/>
              <a:ea typeface="楷体_GB2312"/>
              <a:cs typeface="楷体_GB2312"/>
            </a:endParaRPr>
          </a:p>
        </p:txBody>
      </p:sp>
      <p:sp>
        <p:nvSpPr>
          <p:cNvPr id="23555" name="AutoShape 56"/>
          <p:cNvSpPr>
            <a:spLocks noChangeAspect="1" noChangeArrowheads="1" noTextEdit="1"/>
          </p:cNvSpPr>
          <p:nvPr/>
        </p:nvSpPr>
        <p:spPr bwMode="auto">
          <a:xfrm>
            <a:off x="76200" y="2565400"/>
            <a:ext cx="8534400" cy="3606800"/>
          </a:xfrm>
          <a:prstGeom prst="rect">
            <a:avLst/>
          </a:prstGeom>
          <a:noFill/>
          <a:ln w="9525">
            <a:noFill/>
            <a:miter lim="800000"/>
            <a:headEnd/>
            <a:tailEnd/>
          </a:ln>
        </p:spPr>
        <p:txBody>
          <a:bodyPr/>
          <a:lstStyle/>
          <a:p>
            <a:endParaRPr lang="zh-CN" altLang="en-US"/>
          </a:p>
        </p:txBody>
      </p:sp>
      <p:sp>
        <p:nvSpPr>
          <p:cNvPr id="23556" name="Text Box 55"/>
          <p:cNvSpPr txBox="1">
            <a:spLocks noChangeArrowheads="1"/>
          </p:cNvSpPr>
          <p:nvPr/>
        </p:nvSpPr>
        <p:spPr bwMode="auto">
          <a:xfrm>
            <a:off x="941388" y="4625975"/>
            <a:ext cx="1554162" cy="295275"/>
          </a:xfrm>
          <a:prstGeom prst="rect">
            <a:avLst/>
          </a:prstGeom>
          <a:noFill/>
          <a:ln w="3175" cap="rnd">
            <a:solidFill>
              <a:srgbClr val="7030A0"/>
            </a:solidFill>
            <a:miter lim="800000"/>
            <a:headEnd/>
            <a:tailEnd/>
          </a:ln>
        </p:spPr>
        <p:txBody>
          <a:bodyPr lIns="18000" tIns="0" rIns="18000" bIns="0"/>
          <a:lstStyle/>
          <a:p>
            <a:pPr algn="ctr"/>
            <a:r>
              <a:rPr lang="en-US" altLang="zh-CN" sz="1600" b="1">
                <a:latin typeface="Times New Roman" pitchFamily="18" charset="0"/>
                <a:ea typeface="宋体" pitchFamily="2" charset="-122"/>
                <a:cs typeface="Times New Roman" pitchFamily="18" charset="0"/>
              </a:rPr>
              <a:t>AADT</a:t>
            </a:r>
            <a:r>
              <a:rPr lang="en-US" altLang="zh-CN" sz="1600" b="1" baseline="-30000">
                <a:latin typeface="Times New Roman" pitchFamily="18" charset="0"/>
                <a:ea typeface="宋体" pitchFamily="2" charset="-122"/>
                <a:cs typeface="Times New Roman" pitchFamily="18" charset="0"/>
              </a:rPr>
              <a:t>1</a:t>
            </a:r>
            <a:endParaRPr lang="en-US" altLang="zh-CN" sz="1600" b="1">
              <a:ea typeface="宋体" pitchFamily="2" charset="-122"/>
              <a:cs typeface="Times New Roman" pitchFamily="18" charset="0"/>
            </a:endParaRPr>
          </a:p>
        </p:txBody>
      </p:sp>
      <p:sp>
        <p:nvSpPr>
          <p:cNvPr id="23557" name="Text Box 54"/>
          <p:cNvSpPr txBox="1">
            <a:spLocks noChangeArrowheads="1"/>
          </p:cNvSpPr>
          <p:nvPr/>
        </p:nvSpPr>
        <p:spPr bwMode="auto">
          <a:xfrm>
            <a:off x="2668588" y="4625975"/>
            <a:ext cx="1554162" cy="295275"/>
          </a:xfrm>
          <a:prstGeom prst="rect">
            <a:avLst/>
          </a:prstGeom>
          <a:noFill/>
          <a:ln w="3175" cap="rnd">
            <a:solidFill>
              <a:srgbClr val="7030A0"/>
            </a:solidFill>
            <a:miter lim="800000"/>
            <a:headEnd/>
            <a:tailEnd/>
          </a:ln>
        </p:spPr>
        <p:txBody>
          <a:bodyPr lIns="18000" tIns="0" rIns="18000" bIns="0"/>
          <a:lstStyle/>
          <a:p>
            <a:pPr algn="ctr"/>
            <a:r>
              <a:rPr lang="zh-CN" altLang="zh-CN" sz="1600" b="1">
                <a:latin typeface="Times New Roman" pitchFamily="18" charset="0"/>
                <a:ea typeface="宋体" pitchFamily="2" charset="-122"/>
                <a:cs typeface="Times New Roman" pitchFamily="18" charset="0"/>
              </a:rPr>
              <a:t>……</a:t>
            </a:r>
            <a:endParaRPr lang="zh-CN" altLang="zh-CN" sz="1600" b="1">
              <a:ea typeface="宋体" pitchFamily="2" charset="-122"/>
              <a:cs typeface="Times New Roman" pitchFamily="18" charset="0"/>
            </a:endParaRPr>
          </a:p>
        </p:txBody>
      </p:sp>
      <p:sp>
        <p:nvSpPr>
          <p:cNvPr id="23558" name="Text Box 53"/>
          <p:cNvSpPr txBox="1">
            <a:spLocks noChangeArrowheads="1"/>
          </p:cNvSpPr>
          <p:nvPr/>
        </p:nvSpPr>
        <p:spPr bwMode="auto">
          <a:xfrm>
            <a:off x="4395788" y="4625975"/>
            <a:ext cx="1555750" cy="295275"/>
          </a:xfrm>
          <a:prstGeom prst="rect">
            <a:avLst/>
          </a:prstGeom>
          <a:noFill/>
          <a:ln w="3175" cap="rnd">
            <a:solidFill>
              <a:srgbClr val="7030A0"/>
            </a:solidFill>
            <a:miter lim="800000"/>
            <a:headEnd/>
            <a:tailEnd/>
          </a:ln>
        </p:spPr>
        <p:txBody>
          <a:bodyPr lIns="18000" tIns="0" rIns="18000" bIns="0"/>
          <a:lstStyle/>
          <a:p>
            <a:pPr algn="ctr"/>
            <a:r>
              <a:rPr lang="en-US" altLang="zh-CN" sz="1600" b="1">
                <a:latin typeface="Times New Roman" pitchFamily="18" charset="0"/>
                <a:ea typeface="宋体" pitchFamily="2" charset="-122"/>
                <a:cs typeface="Times New Roman" pitchFamily="18" charset="0"/>
              </a:rPr>
              <a:t>AADT</a:t>
            </a:r>
            <a:r>
              <a:rPr lang="en-US" altLang="zh-CN" sz="1600" b="1" baseline="-30000">
                <a:latin typeface="Times New Roman" pitchFamily="18" charset="0"/>
                <a:ea typeface="宋体" pitchFamily="2" charset="-122"/>
                <a:cs typeface="Times New Roman" pitchFamily="18" charset="0"/>
              </a:rPr>
              <a:t>n</a:t>
            </a:r>
            <a:endParaRPr lang="en-US" altLang="zh-CN" sz="1600" b="1">
              <a:ea typeface="宋体" pitchFamily="2" charset="-122"/>
              <a:cs typeface="Times New Roman" pitchFamily="18" charset="0"/>
            </a:endParaRPr>
          </a:p>
        </p:txBody>
      </p:sp>
      <p:sp>
        <p:nvSpPr>
          <p:cNvPr id="23559" name="Text Box 52"/>
          <p:cNvSpPr txBox="1">
            <a:spLocks noChangeArrowheads="1"/>
          </p:cNvSpPr>
          <p:nvPr/>
        </p:nvSpPr>
        <p:spPr bwMode="auto">
          <a:xfrm>
            <a:off x="155575" y="5656263"/>
            <a:ext cx="1008063" cy="290512"/>
          </a:xfrm>
          <a:prstGeom prst="rect">
            <a:avLst/>
          </a:prstGeom>
          <a:noFill/>
          <a:ln w="9525" cap="rnd">
            <a:solidFill>
              <a:srgbClr val="7030A0"/>
            </a:solidFill>
            <a:miter lim="800000"/>
            <a:headEnd/>
            <a:tailEnd/>
          </a:ln>
        </p:spPr>
        <p:txBody>
          <a:bodyPr lIns="0" tIns="0" rIns="0" bIns="0"/>
          <a:lstStyle/>
          <a:p>
            <a:pPr algn="ctr"/>
            <a:r>
              <a:rPr lang="zh-CN" altLang="en-US" sz="1400" b="1" dirty="0" smtClean="0">
                <a:ea typeface="宋体" pitchFamily="2" charset="-122"/>
                <a:cs typeface="Times New Roman" pitchFamily="18" charset="0"/>
              </a:rPr>
              <a:t>交叉口</a:t>
            </a:r>
            <a:endParaRPr lang="zh-CN" altLang="zh-CN" sz="1400" b="1" dirty="0">
              <a:ea typeface="宋体" pitchFamily="2" charset="-122"/>
              <a:cs typeface="Times New Roman" pitchFamily="18" charset="0"/>
            </a:endParaRPr>
          </a:p>
        </p:txBody>
      </p:sp>
      <p:sp>
        <p:nvSpPr>
          <p:cNvPr id="23560" name="Text Box 51"/>
          <p:cNvSpPr txBox="1">
            <a:spLocks noChangeArrowheads="1"/>
          </p:cNvSpPr>
          <p:nvPr/>
        </p:nvSpPr>
        <p:spPr bwMode="auto">
          <a:xfrm>
            <a:off x="1397000" y="5656263"/>
            <a:ext cx="1116013" cy="290512"/>
          </a:xfrm>
          <a:prstGeom prst="rect">
            <a:avLst/>
          </a:prstGeom>
          <a:noFill/>
          <a:ln w="3175" cap="rnd">
            <a:solidFill>
              <a:srgbClr val="7030A0"/>
            </a:solidFill>
            <a:miter lim="800000"/>
            <a:headEnd/>
            <a:tailEnd/>
          </a:ln>
        </p:spPr>
        <p:txBody>
          <a:bodyPr lIns="0" tIns="0" rIns="0" bIns="0"/>
          <a:lstStyle/>
          <a:p>
            <a:pPr algn="ctr"/>
            <a:r>
              <a:rPr lang="zh-CN" altLang="en-US" sz="1400" b="1" dirty="0" smtClean="0">
                <a:ea typeface="宋体" pitchFamily="2" charset="-122"/>
                <a:cs typeface="Times New Roman" pitchFamily="18" charset="0"/>
              </a:rPr>
              <a:t>桥</a:t>
            </a:r>
            <a:endParaRPr lang="zh-CN" altLang="zh-CN" sz="1400" b="1" dirty="0">
              <a:ea typeface="宋体" pitchFamily="2" charset="-122"/>
              <a:cs typeface="Times New Roman" pitchFamily="18" charset="0"/>
            </a:endParaRPr>
          </a:p>
        </p:txBody>
      </p:sp>
      <p:sp>
        <p:nvSpPr>
          <p:cNvPr id="23561" name="Text Box 50"/>
          <p:cNvSpPr txBox="1">
            <a:spLocks noChangeArrowheads="1"/>
          </p:cNvSpPr>
          <p:nvPr/>
        </p:nvSpPr>
        <p:spPr bwMode="auto">
          <a:xfrm>
            <a:off x="2995613" y="5641975"/>
            <a:ext cx="1116012" cy="307975"/>
          </a:xfrm>
          <a:prstGeom prst="rect">
            <a:avLst/>
          </a:prstGeom>
          <a:noFill/>
          <a:ln w="3175" cap="rnd">
            <a:solidFill>
              <a:srgbClr val="7030A0"/>
            </a:solidFill>
            <a:miter lim="800000"/>
            <a:headEnd/>
            <a:tailEnd/>
          </a:ln>
        </p:spPr>
        <p:txBody>
          <a:bodyPr lIns="0" tIns="0" rIns="0" bIns="0"/>
          <a:lstStyle/>
          <a:p>
            <a:pPr algn="ctr"/>
            <a:r>
              <a:rPr lang="zh-CN" altLang="en-US" sz="1400" b="1" dirty="0" smtClean="0">
                <a:ea typeface="宋体" pitchFamily="2" charset="-122"/>
                <a:cs typeface="Times New Roman" pitchFamily="18" charset="0"/>
              </a:rPr>
              <a:t>隧道</a:t>
            </a:r>
            <a:endParaRPr lang="zh-CN" altLang="zh-CN" sz="1400" b="1" dirty="0">
              <a:ea typeface="宋体" pitchFamily="2" charset="-122"/>
              <a:cs typeface="Times New Roman" pitchFamily="18" charset="0"/>
            </a:endParaRPr>
          </a:p>
        </p:txBody>
      </p:sp>
      <p:sp>
        <p:nvSpPr>
          <p:cNvPr id="23562" name="Text Box 49"/>
          <p:cNvSpPr txBox="1">
            <a:spLocks noChangeArrowheads="1"/>
          </p:cNvSpPr>
          <p:nvPr/>
        </p:nvSpPr>
        <p:spPr bwMode="auto">
          <a:xfrm>
            <a:off x="4398963" y="5656263"/>
            <a:ext cx="1339850" cy="290512"/>
          </a:xfrm>
          <a:prstGeom prst="rect">
            <a:avLst/>
          </a:prstGeom>
          <a:noFill/>
          <a:ln w="3175" cap="rnd">
            <a:solidFill>
              <a:srgbClr val="7030A0"/>
            </a:solidFill>
            <a:miter lim="800000"/>
            <a:headEnd/>
            <a:tailEnd/>
          </a:ln>
        </p:spPr>
        <p:txBody>
          <a:bodyPr lIns="0" tIns="0" rIns="0" bIns="0"/>
          <a:lstStyle/>
          <a:p>
            <a:pPr algn="ctr"/>
            <a:r>
              <a:rPr lang="zh-CN" altLang="en-US" sz="1400" b="1" dirty="0" smtClean="0">
                <a:ea typeface="宋体" pitchFamily="2" charset="-122"/>
              </a:rPr>
              <a:t>桥和隧道</a:t>
            </a:r>
            <a:endParaRPr lang="zh-CN" altLang="zh-CN" sz="1400" b="1" dirty="0">
              <a:ea typeface="宋体" pitchFamily="2" charset="-122"/>
            </a:endParaRPr>
          </a:p>
        </p:txBody>
      </p:sp>
      <p:sp>
        <p:nvSpPr>
          <p:cNvPr id="23563" name="Text Box 48"/>
          <p:cNvSpPr txBox="1">
            <a:spLocks noChangeArrowheads="1"/>
          </p:cNvSpPr>
          <p:nvPr/>
        </p:nvSpPr>
        <p:spPr bwMode="auto">
          <a:xfrm>
            <a:off x="6038850" y="5656263"/>
            <a:ext cx="742950" cy="293687"/>
          </a:xfrm>
          <a:prstGeom prst="rect">
            <a:avLst/>
          </a:prstGeom>
          <a:noFill/>
          <a:ln w="9525" cap="rnd">
            <a:solidFill>
              <a:srgbClr val="7030A0"/>
            </a:solidFill>
            <a:miter lim="800000"/>
            <a:headEnd/>
            <a:tailEnd/>
          </a:ln>
        </p:spPr>
        <p:txBody>
          <a:bodyPr lIns="0" tIns="0" rIns="0" bIns="0"/>
          <a:lstStyle/>
          <a:p>
            <a:pPr algn="ctr"/>
            <a:r>
              <a:rPr lang="zh-CN" altLang="en-US" sz="1400" b="1" dirty="0" smtClean="0">
                <a:ea typeface="宋体" pitchFamily="2" charset="-122"/>
              </a:rPr>
              <a:t>接入</a:t>
            </a:r>
            <a:endParaRPr lang="zh-CN" altLang="zh-CN" sz="1400" b="1" dirty="0">
              <a:ea typeface="宋体" pitchFamily="2" charset="-122"/>
            </a:endParaRPr>
          </a:p>
        </p:txBody>
      </p:sp>
      <p:cxnSp>
        <p:nvCxnSpPr>
          <p:cNvPr id="23564" name="AutoShape 47"/>
          <p:cNvCxnSpPr>
            <a:cxnSpLocks noChangeShapeType="1"/>
          </p:cNvCxnSpPr>
          <p:nvPr/>
        </p:nvCxnSpPr>
        <p:spPr bwMode="auto">
          <a:xfrm>
            <a:off x="723900" y="4038600"/>
            <a:ext cx="995363" cy="587375"/>
          </a:xfrm>
          <a:prstGeom prst="straightConnector1">
            <a:avLst/>
          </a:prstGeom>
          <a:noFill/>
          <a:ln w="3175" cap="rnd">
            <a:solidFill>
              <a:srgbClr val="7030A0"/>
            </a:solidFill>
            <a:round/>
            <a:headEnd/>
            <a:tailEnd/>
          </a:ln>
        </p:spPr>
      </p:cxnSp>
      <p:cxnSp>
        <p:nvCxnSpPr>
          <p:cNvPr id="23565" name="AutoShape 46"/>
          <p:cNvCxnSpPr>
            <a:cxnSpLocks noChangeShapeType="1"/>
          </p:cNvCxnSpPr>
          <p:nvPr/>
        </p:nvCxnSpPr>
        <p:spPr bwMode="auto">
          <a:xfrm>
            <a:off x="723900" y="4038600"/>
            <a:ext cx="2720975" cy="587375"/>
          </a:xfrm>
          <a:prstGeom prst="straightConnector1">
            <a:avLst/>
          </a:prstGeom>
          <a:noFill/>
          <a:ln w="3175" cap="rnd">
            <a:solidFill>
              <a:srgbClr val="7030A0"/>
            </a:solidFill>
            <a:round/>
            <a:headEnd/>
            <a:tailEnd/>
          </a:ln>
        </p:spPr>
      </p:cxnSp>
      <p:cxnSp>
        <p:nvCxnSpPr>
          <p:cNvPr id="23566" name="AutoShape 45"/>
          <p:cNvCxnSpPr>
            <a:cxnSpLocks noChangeShapeType="1"/>
          </p:cNvCxnSpPr>
          <p:nvPr/>
        </p:nvCxnSpPr>
        <p:spPr bwMode="auto">
          <a:xfrm>
            <a:off x="723900" y="4038600"/>
            <a:ext cx="4449763" cy="587375"/>
          </a:xfrm>
          <a:prstGeom prst="straightConnector1">
            <a:avLst/>
          </a:prstGeom>
          <a:noFill/>
          <a:ln w="3175" cap="rnd">
            <a:solidFill>
              <a:srgbClr val="7030A0"/>
            </a:solidFill>
            <a:round/>
            <a:headEnd/>
            <a:tailEnd/>
          </a:ln>
        </p:spPr>
      </p:cxnSp>
      <p:cxnSp>
        <p:nvCxnSpPr>
          <p:cNvPr id="23567" name="AutoShape 44"/>
          <p:cNvCxnSpPr>
            <a:cxnSpLocks noChangeShapeType="1"/>
          </p:cNvCxnSpPr>
          <p:nvPr/>
        </p:nvCxnSpPr>
        <p:spPr bwMode="auto">
          <a:xfrm flipH="1">
            <a:off x="681038" y="4921250"/>
            <a:ext cx="1038225" cy="735013"/>
          </a:xfrm>
          <a:prstGeom prst="straightConnector1">
            <a:avLst/>
          </a:prstGeom>
          <a:noFill/>
          <a:ln w="3175" cap="rnd">
            <a:solidFill>
              <a:srgbClr val="7030A0"/>
            </a:solidFill>
            <a:round/>
            <a:headEnd/>
            <a:tailEnd/>
          </a:ln>
        </p:spPr>
      </p:cxnSp>
      <p:cxnSp>
        <p:nvCxnSpPr>
          <p:cNvPr id="23568" name="AutoShape 43"/>
          <p:cNvCxnSpPr>
            <a:cxnSpLocks noChangeShapeType="1"/>
          </p:cNvCxnSpPr>
          <p:nvPr/>
        </p:nvCxnSpPr>
        <p:spPr bwMode="auto">
          <a:xfrm>
            <a:off x="1719263" y="4921250"/>
            <a:ext cx="257175" cy="735013"/>
          </a:xfrm>
          <a:prstGeom prst="straightConnector1">
            <a:avLst/>
          </a:prstGeom>
          <a:noFill/>
          <a:ln w="3175" cap="rnd">
            <a:solidFill>
              <a:srgbClr val="7030A0"/>
            </a:solidFill>
            <a:round/>
            <a:headEnd/>
            <a:tailEnd/>
          </a:ln>
        </p:spPr>
      </p:cxnSp>
      <p:cxnSp>
        <p:nvCxnSpPr>
          <p:cNvPr id="23569" name="AutoShape 42"/>
          <p:cNvCxnSpPr>
            <a:cxnSpLocks noChangeShapeType="1"/>
          </p:cNvCxnSpPr>
          <p:nvPr/>
        </p:nvCxnSpPr>
        <p:spPr bwMode="auto">
          <a:xfrm>
            <a:off x="1719263" y="4921250"/>
            <a:ext cx="1812925" cy="735013"/>
          </a:xfrm>
          <a:prstGeom prst="straightConnector1">
            <a:avLst/>
          </a:prstGeom>
          <a:noFill/>
          <a:ln w="3175" cap="rnd">
            <a:solidFill>
              <a:srgbClr val="7030A0"/>
            </a:solidFill>
            <a:round/>
            <a:headEnd/>
            <a:tailEnd/>
          </a:ln>
        </p:spPr>
      </p:cxnSp>
      <p:cxnSp>
        <p:nvCxnSpPr>
          <p:cNvPr id="23570" name="AutoShape 41"/>
          <p:cNvCxnSpPr>
            <a:cxnSpLocks noChangeShapeType="1"/>
          </p:cNvCxnSpPr>
          <p:nvPr/>
        </p:nvCxnSpPr>
        <p:spPr bwMode="auto">
          <a:xfrm>
            <a:off x="1719263" y="4921250"/>
            <a:ext cx="3281362" cy="735013"/>
          </a:xfrm>
          <a:prstGeom prst="straightConnector1">
            <a:avLst/>
          </a:prstGeom>
          <a:noFill/>
          <a:ln w="3175" cap="rnd">
            <a:solidFill>
              <a:srgbClr val="7030A0"/>
            </a:solidFill>
            <a:round/>
            <a:headEnd/>
            <a:tailEnd/>
          </a:ln>
        </p:spPr>
      </p:cxnSp>
      <p:cxnSp>
        <p:nvCxnSpPr>
          <p:cNvPr id="23571" name="AutoShape 40"/>
          <p:cNvCxnSpPr>
            <a:cxnSpLocks noChangeShapeType="1"/>
          </p:cNvCxnSpPr>
          <p:nvPr/>
        </p:nvCxnSpPr>
        <p:spPr bwMode="auto">
          <a:xfrm>
            <a:off x="1719263" y="4921250"/>
            <a:ext cx="4491037" cy="735013"/>
          </a:xfrm>
          <a:prstGeom prst="straightConnector1">
            <a:avLst/>
          </a:prstGeom>
          <a:noFill/>
          <a:ln w="3175" cap="rnd">
            <a:solidFill>
              <a:srgbClr val="7030A0"/>
            </a:solidFill>
            <a:round/>
            <a:headEnd/>
            <a:tailEnd/>
          </a:ln>
        </p:spPr>
      </p:cxnSp>
      <p:cxnSp>
        <p:nvCxnSpPr>
          <p:cNvPr id="23572" name="AutoShape 39"/>
          <p:cNvCxnSpPr>
            <a:cxnSpLocks noChangeShapeType="1"/>
          </p:cNvCxnSpPr>
          <p:nvPr/>
        </p:nvCxnSpPr>
        <p:spPr bwMode="auto">
          <a:xfrm flipH="1">
            <a:off x="681038" y="4921250"/>
            <a:ext cx="2763837" cy="735013"/>
          </a:xfrm>
          <a:prstGeom prst="straightConnector1">
            <a:avLst/>
          </a:prstGeom>
          <a:noFill/>
          <a:ln w="3175" cap="rnd">
            <a:solidFill>
              <a:srgbClr val="7030A0"/>
            </a:solidFill>
            <a:round/>
            <a:headEnd/>
            <a:tailEnd/>
          </a:ln>
        </p:spPr>
      </p:cxnSp>
      <p:cxnSp>
        <p:nvCxnSpPr>
          <p:cNvPr id="23573" name="AutoShape 38"/>
          <p:cNvCxnSpPr>
            <a:cxnSpLocks noChangeShapeType="1"/>
          </p:cNvCxnSpPr>
          <p:nvPr/>
        </p:nvCxnSpPr>
        <p:spPr bwMode="auto">
          <a:xfrm flipH="1">
            <a:off x="1976438" y="4921250"/>
            <a:ext cx="1468437" cy="735013"/>
          </a:xfrm>
          <a:prstGeom prst="straightConnector1">
            <a:avLst/>
          </a:prstGeom>
          <a:noFill/>
          <a:ln w="3175" cap="rnd">
            <a:solidFill>
              <a:srgbClr val="7030A0"/>
            </a:solidFill>
            <a:round/>
            <a:headEnd/>
            <a:tailEnd/>
          </a:ln>
        </p:spPr>
      </p:cxnSp>
      <p:cxnSp>
        <p:nvCxnSpPr>
          <p:cNvPr id="23574" name="AutoShape 37"/>
          <p:cNvCxnSpPr>
            <a:cxnSpLocks noChangeShapeType="1"/>
          </p:cNvCxnSpPr>
          <p:nvPr/>
        </p:nvCxnSpPr>
        <p:spPr bwMode="auto">
          <a:xfrm>
            <a:off x="3444875" y="4921250"/>
            <a:ext cx="87313" cy="735013"/>
          </a:xfrm>
          <a:prstGeom prst="straightConnector1">
            <a:avLst/>
          </a:prstGeom>
          <a:noFill/>
          <a:ln w="3175" cap="rnd">
            <a:solidFill>
              <a:srgbClr val="7030A0"/>
            </a:solidFill>
            <a:round/>
            <a:headEnd/>
            <a:tailEnd/>
          </a:ln>
        </p:spPr>
      </p:cxnSp>
      <p:cxnSp>
        <p:nvCxnSpPr>
          <p:cNvPr id="23575" name="AutoShape 36"/>
          <p:cNvCxnSpPr>
            <a:cxnSpLocks noChangeShapeType="1"/>
          </p:cNvCxnSpPr>
          <p:nvPr/>
        </p:nvCxnSpPr>
        <p:spPr bwMode="auto">
          <a:xfrm>
            <a:off x="3444875" y="4921250"/>
            <a:ext cx="1555750" cy="735013"/>
          </a:xfrm>
          <a:prstGeom prst="straightConnector1">
            <a:avLst/>
          </a:prstGeom>
          <a:noFill/>
          <a:ln w="3175" cap="rnd">
            <a:solidFill>
              <a:srgbClr val="7030A0"/>
            </a:solidFill>
            <a:round/>
            <a:headEnd/>
            <a:tailEnd/>
          </a:ln>
        </p:spPr>
      </p:cxnSp>
      <p:cxnSp>
        <p:nvCxnSpPr>
          <p:cNvPr id="23576" name="AutoShape 35"/>
          <p:cNvCxnSpPr>
            <a:cxnSpLocks noChangeShapeType="1"/>
          </p:cNvCxnSpPr>
          <p:nvPr/>
        </p:nvCxnSpPr>
        <p:spPr bwMode="auto">
          <a:xfrm>
            <a:off x="3444875" y="4921250"/>
            <a:ext cx="2765425" cy="735013"/>
          </a:xfrm>
          <a:prstGeom prst="straightConnector1">
            <a:avLst/>
          </a:prstGeom>
          <a:noFill/>
          <a:ln w="3175" cap="rnd">
            <a:solidFill>
              <a:srgbClr val="7030A0"/>
            </a:solidFill>
            <a:round/>
            <a:headEnd/>
            <a:tailEnd/>
          </a:ln>
        </p:spPr>
      </p:cxnSp>
      <p:cxnSp>
        <p:nvCxnSpPr>
          <p:cNvPr id="23577" name="AutoShape 34"/>
          <p:cNvCxnSpPr>
            <a:cxnSpLocks noChangeShapeType="1"/>
          </p:cNvCxnSpPr>
          <p:nvPr/>
        </p:nvCxnSpPr>
        <p:spPr bwMode="auto">
          <a:xfrm flipH="1">
            <a:off x="681038" y="4921250"/>
            <a:ext cx="4492625" cy="735013"/>
          </a:xfrm>
          <a:prstGeom prst="straightConnector1">
            <a:avLst/>
          </a:prstGeom>
          <a:noFill/>
          <a:ln w="3175" cap="rnd">
            <a:solidFill>
              <a:srgbClr val="7030A0"/>
            </a:solidFill>
            <a:round/>
            <a:headEnd/>
            <a:tailEnd/>
          </a:ln>
        </p:spPr>
      </p:cxnSp>
      <p:cxnSp>
        <p:nvCxnSpPr>
          <p:cNvPr id="23578" name="AutoShape 33"/>
          <p:cNvCxnSpPr>
            <a:cxnSpLocks noChangeShapeType="1"/>
          </p:cNvCxnSpPr>
          <p:nvPr/>
        </p:nvCxnSpPr>
        <p:spPr bwMode="auto">
          <a:xfrm flipH="1">
            <a:off x="1976438" y="4921250"/>
            <a:ext cx="3197225" cy="735013"/>
          </a:xfrm>
          <a:prstGeom prst="straightConnector1">
            <a:avLst/>
          </a:prstGeom>
          <a:noFill/>
          <a:ln w="3175" cap="rnd">
            <a:solidFill>
              <a:srgbClr val="7030A0"/>
            </a:solidFill>
            <a:round/>
            <a:headEnd/>
            <a:tailEnd/>
          </a:ln>
        </p:spPr>
      </p:cxnSp>
      <p:cxnSp>
        <p:nvCxnSpPr>
          <p:cNvPr id="23579" name="AutoShape 32"/>
          <p:cNvCxnSpPr>
            <a:cxnSpLocks noChangeShapeType="1"/>
          </p:cNvCxnSpPr>
          <p:nvPr/>
        </p:nvCxnSpPr>
        <p:spPr bwMode="auto">
          <a:xfrm flipH="1">
            <a:off x="3532188" y="4921250"/>
            <a:ext cx="1641475" cy="735013"/>
          </a:xfrm>
          <a:prstGeom prst="straightConnector1">
            <a:avLst/>
          </a:prstGeom>
          <a:noFill/>
          <a:ln w="3175" cap="rnd">
            <a:solidFill>
              <a:srgbClr val="7030A0"/>
            </a:solidFill>
            <a:round/>
            <a:headEnd/>
            <a:tailEnd/>
          </a:ln>
        </p:spPr>
      </p:cxnSp>
      <p:cxnSp>
        <p:nvCxnSpPr>
          <p:cNvPr id="23580" name="AutoShape 31"/>
          <p:cNvCxnSpPr>
            <a:cxnSpLocks noChangeShapeType="1"/>
          </p:cNvCxnSpPr>
          <p:nvPr/>
        </p:nvCxnSpPr>
        <p:spPr bwMode="auto">
          <a:xfrm flipH="1">
            <a:off x="5000625" y="4921250"/>
            <a:ext cx="173038" cy="735013"/>
          </a:xfrm>
          <a:prstGeom prst="straightConnector1">
            <a:avLst/>
          </a:prstGeom>
          <a:noFill/>
          <a:ln w="3175" cap="rnd">
            <a:solidFill>
              <a:srgbClr val="7030A0"/>
            </a:solidFill>
            <a:round/>
            <a:headEnd/>
            <a:tailEnd/>
          </a:ln>
        </p:spPr>
      </p:cxnSp>
      <p:cxnSp>
        <p:nvCxnSpPr>
          <p:cNvPr id="23581" name="AutoShape 30"/>
          <p:cNvCxnSpPr>
            <a:cxnSpLocks noChangeShapeType="1"/>
          </p:cNvCxnSpPr>
          <p:nvPr/>
        </p:nvCxnSpPr>
        <p:spPr bwMode="auto">
          <a:xfrm>
            <a:off x="5173663" y="4921250"/>
            <a:ext cx="1036637" cy="735013"/>
          </a:xfrm>
          <a:prstGeom prst="straightConnector1">
            <a:avLst/>
          </a:prstGeom>
          <a:noFill/>
          <a:ln w="3175" cap="rnd">
            <a:solidFill>
              <a:srgbClr val="7030A0"/>
            </a:solidFill>
            <a:round/>
            <a:headEnd/>
            <a:tailEnd/>
          </a:ln>
        </p:spPr>
      </p:cxnSp>
      <p:sp>
        <p:nvSpPr>
          <p:cNvPr id="23582" name="Text Box 29"/>
          <p:cNvSpPr txBox="1">
            <a:spLocks noChangeArrowheads="1"/>
          </p:cNvSpPr>
          <p:nvPr/>
        </p:nvSpPr>
        <p:spPr bwMode="auto">
          <a:xfrm>
            <a:off x="7086600" y="4419600"/>
            <a:ext cx="1027113" cy="587375"/>
          </a:xfrm>
          <a:prstGeom prst="rect">
            <a:avLst/>
          </a:prstGeom>
          <a:noFill/>
          <a:ln w="9525">
            <a:noFill/>
            <a:miter lim="800000"/>
            <a:headEnd/>
            <a:tailEnd/>
          </a:ln>
        </p:spPr>
        <p:txBody>
          <a:bodyPr lIns="0" tIns="0" rIns="0" bIns="0"/>
          <a:lstStyle/>
          <a:p>
            <a:pPr algn="ctr"/>
            <a:r>
              <a:rPr lang="zh-CN" altLang="en-US" sz="2400" b="1" dirty="0" smtClean="0">
                <a:solidFill>
                  <a:srgbClr val="7030A0"/>
                </a:solidFill>
                <a:ea typeface="宋体" pitchFamily="2" charset="-122"/>
                <a:cs typeface="Times New Roman" pitchFamily="18" charset="0"/>
              </a:rPr>
              <a:t>交通量</a:t>
            </a:r>
            <a:endParaRPr lang="zh-CN" altLang="zh-CN" sz="2400" b="1" dirty="0">
              <a:solidFill>
                <a:srgbClr val="7030A0"/>
              </a:solidFill>
              <a:ea typeface="宋体" pitchFamily="2" charset="-122"/>
              <a:cs typeface="Times New Roman" pitchFamily="18" charset="0"/>
            </a:endParaRPr>
          </a:p>
        </p:txBody>
      </p:sp>
      <p:sp>
        <p:nvSpPr>
          <p:cNvPr id="23583" name="Text Box 28"/>
          <p:cNvSpPr txBox="1">
            <a:spLocks noChangeArrowheads="1"/>
          </p:cNvSpPr>
          <p:nvPr/>
        </p:nvSpPr>
        <p:spPr bwMode="auto">
          <a:xfrm>
            <a:off x="6553200" y="5562600"/>
            <a:ext cx="1784350" cy="360363"/>
          </a:xfrm>
          <a:prstGeom prst="rect">
            <a:avLst/>
          </a:prstGeom>
          <a:noFill/>
          <a:ln w="9525">
            <a:noFill/>
            <a:miter lim="800000"/>
            <a:headEnd/>
            <a:tailEnd/>
          </a:ln>
        </p:spPr>
        <p:txBody>
          <a:bodyPr lIns="0" tIns="0" rIns="0" bIns="0"/>
          <a:lstStyle/>
          <a:p>
            <a:pPr algn="ctr"/>
            <a:r>
              <a:rPr lang="zh-CN" altLang="en-US" sz="2400" b="1" dirty="0" smtClean="0">
                <a:solidFill>
                  <a:srgbClr val="7030A0"/>
                </a:solidFill>
                <a:ea typeface="宋体" pitchFamily="2" charset="-122"/>
                <a:cs typeface="Times New Roman" pitchFamily="18" charset="0"/>
              </a:rPr>
              <a:t>构造物</a:t>
            </a:r>
            <a:endParaRPr lang="zh-CN" altLang="zh-CN" sz="2400" b="1" dirty="0">
              <a:solidFill>
                <a:srgbClr val="7030A0"/>
              </a:solidFill>
              <a:ea typeface="宋体" pitchFamily="2" charset="-122"/>
              <a:cs typeface="Times New Roman" pitchFamily="18" charset="0"/>
            </a:endParaRPr>
          </a:p>
        </p:txBody>
      </p:sp>
      <p:cxnSp>
        <p:nvCxnSpPr>
          <p:cNvPr id="23584" name="AutoShape 27"/>
          <p:cNvCxnSpPr>
            <a:cxnSpLocks noChangeShapeType="1"/>
          </p:cNvCxnSpPr>
          <p:nvPr/>
        </p:nvCxnSpPr>
        <p:spPr bwMode="auto">
          <a:xfrm flipH="1">
            <a:off x="762000" y="3048000"/>
            <a:ext cx="2667000" cy="304800"/>
          </a:xfrm>
          <a:prstGeom prst="straightConnector1">
            <a:avLst/>
          </a:prstGeom>
          <a:noFill/>
          <a:ln w="3175" cap="rnd">
            <a:solidFill>
              <a:srgbClr val="7030A0"/>
            </a:solidFill>
            <a:round/>
            <a:headEnd/>
            <a:tailEnd/>
          </a:ln>
        </p:spPr>
      </p:cxnSp>
      <p:cxnSp>
        <p:nvCxnSpPr>
          <p:cNvPr id="23585" name="AutoShape 26"/>
          <p:cNvCxnSpPr>
            <a:cxnSpLocks noChangeShapeType="1"/>
          </p:cNvCxnSpPr>
          <p:nvPr/>
        </p:nvCxnSpPr>
        <p:spPr bwMode="auto">
          <a:xfrm flipH="1">
            <a:off x="2133600" y="3048000"/>
            <a:ext cx="1295400" cy="304800"/>
          </a:xfrm>
          <a:prstGeom prst="straightConnector1">
            <a:avLst/>
          </a:prstGeom>
          <a:noFill/>
          <a:ln w="3175" cap="rnd">
            <a:solidFill>
              <a:srgbClr val="7030A0"/>
            </a:solidFill>
            <a:round/>
            <a:headEnd/>
            <a:tailEnd/>
          </a:ln>
        </p:spPr>
      </p:cxnSp>
      <p:cxnSp>
        <p:nvCxnSpPr>
          <p:cNvPr id="23586" name="AutoShape 25"/>
          <p:cNvCxnSpPr>
            <a:cxnSpLocks noChangeShapeType="1"/>
          </p:cNvCxnSpPr>
          <p:nvPr/>
        </p:nvCxnSpPr>
        <p:spPr bwMode="auto">
          <a:xfrm>
            <a:off x="3421063" y="3048000"/>
            <a:ext cx="46037" cy="304800"/>
          </a:xfrm>
          <a:prstGeom prst="straightConnector1">
            <a:avLst/>
          </a:prstGeom>
          <a:noFill/>
          <a:ln w="3175" cap="rnd">
            <a:solidFill>
              <a:srgbClr val="7030A0"/>
            </a:solidFill>
            <a:round/>
            <a:headEnd/>
            <a:tailEnd/>
          </a:ln>
        </p:spPr>
      </p:cxnSp>
      <p:cxnSp>
        <p:nvCxnSpPr>
          <p:cNvPr id="23587" name="AutoShape 24"/>
          <p:cNvCxnSpPr>
            <a:cxnSpLocks noChangeShapeType="1"/>
          </p:cNvCxnSpPr>
          <p:nvPr/>
        </p:nvCxnSpPr>
        <p:spPr bwMode="auto">
          <a:xfrm>
            <a:off x="3429000" y="3048000"/>
            <a:ext cx="1295400" cy="304800"/>
          </a:xfrm>
          <a:prstGeom prst="straightConnector1">
            <a:avLst/>
          </a:prstGeom>
          <a:noFill/>
          <a:ln w="3175" cap="rnd">
            <a:solidFill>
              <a:srgbClr val="7030A0"/>
            </a:solidFill>
            <a:round/>
            <a:headEnd/>
            <a:tailEnd/>
          </a:ln>
        </p:spPr>
      </p:cxnSp>
      <p:cxnSp>
        <p:nvCxnSpPr>
          <p:cNvPr id="23588" name="AutoShape 23"/>
          <p:cNvCxnSpPr>
            <a:cxnSpLocks noChangeShapeType="1"/>
          </p:cNvCxnSpPr>
          <p:nvPr/>
        </p:nvCxnSpPr>
        <p:spPr bwMode="auto">
          <a:xfrm flipH="1">
            <a:off x="1719263" y="4038600"/>
            <a:ext cx="387350" cy="587375"/>
          </a:xfrm>
          <a:prstGeom prst="straightConnector1">
            <a:avLst/>
          </a:prstGeom>
          <a:noFill/>
          <a:ln w="3175" cap="rnd">
            <a:solidFill>
              <a:srgbClr val="7030A0"/>
            </a:solidFill>
            <a:round/>
            <a:headEnd/>
            <a:tailEnd/>
          </a:ln>
        </p:spPr>
      </p:cxnSp>
      <p:cxnSp>
        <p:nvCxnSpPr>
          <p:cNvPr id="23589" name="AutoShape 22"/>
          <p:cNvCxnSpPr>
            <a:cxnSpLocks noChangeShapeType="1"/>
          </p:cNvCxnSpPr>
          <p:nvPr/>
        </p:nvCxnSpPr>
        <p:spPr bwMode="auto">
          <a:xfrm>
            <a:off x="2106613" y="4038600"/>
            <a:ext cx="1338262" cy="587375"/>
          </a:xfrm>
          <a:prstGeom prst="straightConnector1">
            <a:avLst/>
          </a:prstGeom>
          <a:noFill/>
          <a:ln w="3175" cap="rnd">
            <a:solidFill>
              <a:srgbClr val="7030A0"/>
            </a:solidFill>
            <a:round/>
            <a:headEnd/>
            <a:tailEnd/>
          </a:ln>
        </p:spPr>
      </p:cxnSp>
      <p:cxnSp>
        <p:nvCxnSpPr>
          <p:cNvPr id="23590" name="AutoShape 21"/>
          <p:cNvCxnSpPr>
            <a:cxnSpLocks noChangeShapeType="1"/>
          </p:cNvCxnSpPr>
          <p:nvPr/>
        </p:nvCxnSpPr>
        <p:spPr bwMode="auto">
          <a:xfrm>
            <a:off x="2106613" y="4038600"/>
            <a:ext cx="3067050" cy="587375"/>
          </a:xfrm>
          <a:prstGeom prst="straightConnector1">
            <a:avLst/>
          </a:prstGeom>
          <a:noFill/>
          <a:ln w="3175" cap="rnd">
            <a:solidFill>
              <a:srgbClr val="7030A0"/>
            </a:solidFill>
            <a:round/>
            <a:headEnd/>
            <a:tailEnd/>
          </a:ln>
        </p:spPr>
      </p:cxnSp>
      <p:cxnSp>
        <p:nvCxnSpPr>
          <p:cNvPr id="23591" name="AutoShape 20"/>
          <p:cNvCxnSpPr>
            <a:cxnSpLocks noChangeShapeType="1"/>
          </p:cNvCxnSpPr>
          <p:nvPr/>
        </p:nvCxnSpPr>
        <p:spPr bwMode="auto">
          <a:xfrm flipH="1">
            <a:off x="3444875" y="4038600"/>
            <a:ext cx="44450" cy="587375"/>
          </a:xfrm>
          <a:prstGeom prst="straightConnector1">
            <a:avLst/>
          </a:prstGeom>
          <a:noFill/>
          <a:ln w="3175" cap="rnd">
            <a:solidFill>
              <a:srgbClr val="7030A0"/>
            </a:solidFill>
            <a:round/>
            <a:headEnd/>
            <a:tailEnd/>
          </a:ln>
        </p:spPr>
      </p:cxnSp>
      <p:cxnSp>
        <p:nvCxnSpPr>
          <p:cNvPr id="23592" name="AutoShape 19"/>
          <p:cNvCxnSpPr>
            <a:cxnSpLocks noChangeShapeType="1"/>
          </p:cNvCxnSpPr>
          <p:nvPr/>
        </p:nvCxnSpPr>
        <p:spPr bwMode="auto">
          <a:xfrm flipH="1">
            <a:off x="1719263" y="4038600"/>
            <a:ext cx="1770062" cy="587375"/>
          </a:xfrm>
          <a:prstGeom prst="straightConnector1">
            <a:avLst/>
          </a:prstGeom>
          <a:noFill/>
          <a:ln w="3175" cap="rnd">
            <a:solidFill>
              <a:srgbClr val="7030A0"/>
            </a:solidFill>
            <a:round/>
            <a:headEnd/>
            <a:tailEnd/>
          </a:ln>
        </p:spPr>
      </p:cxnSp>
      <p:cxnSp>
        <p:nvCxnSpPr>
          <p:cNvPr id="23593" name="AutoShape 18"/>
          <p:cNvCxnSpPr>
            <a:cxnSpLocks noChangeShapeType="1"/>
          </p:cNvCxnSpPr>
          <p:nvPr/>
        </p:nvCxnSpPr>
        <p:spPr bwMode="auto">
          <a:xfrm>
            <a:off x="3489325" y="4038600"/>
            <a:ext cx="1684338" cy="587375"/>
          </a:xfrm>
          <a:prstGeom prst="straightConnector1">
            <a:avLst/>
          </a:prstGeom>
          <a:noFill/>
          <a:ln w="3175" cap="rnd">
            <a:solidFill>
              <a:srgbClr val="7030A0"/>
            </a:solidFill>
            <a:round/>
            <a:headEnd/>
            <a:tailEnd/>
          </a:ln>
        </p:spPr>
      </p:cxnSp>
      <p:cxnSp>
        <p:nvCxnSpPr>
          <p:cNvPr id="23594" name="AutoShape 17"/>
          <p:cNvCxnSpPr>
            <a:cxnSpLocks noChangeShapeType="1"/>
          </p:cNvCxnSpPr>
          <p:nvPr/>
        </p:nvCxnSpPr>
        <p:spPr bwMode="auto">
          <a:xfrm flipH="1">
            <a:off x="1719263" y="4038600"/>
            <a:ext cx="3151187" cy="587375"/>
          </a:xfrm>
          <a:prstGeom prst="straightConnector1">
            <a:avLst/>
          </a:prstGeom>
          <a:noFill/>
          <a:ln w="3175" cap="rnd">
            <a:solidFill>
              <a:srgbClr val="7030A0"/>
            </a:solidFill>
            <a:round/>
            <a:headEnd/>
            <a:tailEnd/>
          </a:ln>
        </p:spPr>
      </p:cxnSp>
      <p:cxnSp>
        <p:nvCxnSpPr>
          <p:cNvPr id="23595" name="AutoShape 16"/>
          <p:cNvCxnSpPr>
            <a:cxnSpLocks noChangeShapeType="1"/>
          </p:cNvCxnSpPr>
          <p:nvPr/>
        </p:nvCxnSpPr>
        <p:spPr bwMode="auto">
          <a:xfrm flipH="1">
            <a:off x="3444875" y="4038600"/>
            <a:ext cx="1425575" cy="587375"/>
          </a:xfrm>
          <a:prstGeom prst="straightConnector1">
            <a:avLst/>
          </a:prstGeom>
          <a:noFill/>
          <a:ln w="3175" cap="rnd">
            <a:solidFill>
              <a:srgbClr val="7030A0"/>
            </a:solidFill>
            <a:round/>
            <a:headEnd/>
            <a:tailEnd/>
          </a:ln>
        </p:spPr>
      </p:cxnSp>
      <p:cxnSp>
        <p:nvCxnSpPr>
          <p:cNvPr id="23596" name="AutoShape 15"/>
          <p:cNvCxnSpPr>
            <a:cxnSpLocks noChangeShapeType="1"/>
          </p:cNvCxnSpPr>
          <p:nvPr/>
        </p:nvCxnSpPr>
        <p:spPr bwMode="auto">
          <a:xfrm>
            <a:off x="4870450" y="4038600"/>
            <a:ext cx="303213" cy="587375"/>
          </a:xfrm>
          <a:prstGeom prst="straightConnector1">
            <a:avLst/>
          </a:prstGeom>
          <a:noFill/>
          <a:ln w="3175" cap="rnd">
            <a:solidFill>
              <a:srgbClr val="7030A0"/>
            </a:solidFill>
            <a:round/>
            <a:headEnd/>
            <a:tailEnd/>
          </a:ln>
        </p:spPr>
      </p:cxnSp>
      <p:sp>
        <p:nvSpPr>
          <p:cNvPr id="23597" name="Text Box 14"/>
          <p:cNvSpPr txBox="1">
            <a:spLocks noChangeArrowheads="1"/>
          </p:cNvSpPr>
          <p:nvPr/>
        </p:nvSpPr>
        <p:spPr bwMode="auto">
          <a:xfrm>
            <a:off x="7010400" y="3429000"/>
            <a:ext cx="1147763" cy="546100"/>
          </a:xfrm>
          <a:prstGeom prst="rect">
            <a:avLst/>
          </a:prstGeom>
          <a:noFill/>
          <a:ln w="9525">
            <a:noFill/>
            <a:miter lim="800000"/>
            <a:headEnd/>
            <a:tailEnd/>
          </a:ln>
        </p:spPr>
        <p:txBody>
          <a:bodyPr lIns="0" tIns="0" rIns="0" bIns="0"/>
          <a:lstStyle/>
          <a:p>
            <a:pPr algn="ctr"/>
            <a:r>
              <a:rPr lang="zh-CN" altLang="en-US" sz="2400" b="1" dirty="0" smtClean="0">
                <a:solidFill>
                  <a:srgbClr val="7030A0"/>
                </a:solidFill>
                <a:ea typeface="宋体" pitchFamily="2" charset="-122"/>
                <a:cs typeface="Times New Roman" pitchFamily="18" charset="0"/>
              </a:rPr>
              <a:t>级别</a:t>
            </a:r>
            <a:endParaRPr lang="zh-CN" altLang="zh-CN" sz="2400" b="1" dirty="0">
              <a:solidFill>
                <a:srgbClr val="7030A0"/>
              </a:solidFill>
              <a:ea typeface="宋体" pitchFamily="2" charset="-122"/>
              <a:cs typeface="Times New Roman" pitchFamily="18" charset="0"/>
            </a:endParaRPr>
          </a:p>
        </p:txBody>
      </p:sp>
      <p:sp>
        <p:nvSpPr>
          <p:cNvPr id="23598" name="Oval 13"/>
          <p:cNvSpPr>
            <a:spLocks noChangeArrowheads="1"/>
          </p:cNvSpPr>
          <p:nvPr/>
        </p:nvSpPr>
        <p:spPr bwMode="auto">
          <a:xfrm>
            <a:off x="2286000" y="2590800"/>
            <a:ext cx="2382838" cy="441325"/>
          </a:xfrm>
          <a:prstGeom prst="ellipse">
            <a:avLst/>
          </a:prstGeom>
          <a:noFill/>
          <a:ln w="9525">
            <a:solidFill>
              <a:srgbClr val="7030A0"/>
            </a:solidFill>
            <a:round/>
            <a:headEnd/>
            <a:tailEnd/>
          </a:ln>
        </p:spPr>
        <p:txBody>
          <a:bodyPr lIns="54000" tIns="10800" rIns="54000" bIns="10800"/>
          <a:lstStyle/>
          <a:p>
            <a:pPr algn="ctr" eaLnBrk="0" hangingPunct="0"/>
            <a:r>
              <a:rPr lang="zh-CN" altLang="en-US" dirty="0" smtClean="0">
                <a:ea typeface="宋体" pitchFamily="2" charset="-122"/>
                <a:cs typeface="Times New Roman" pitchFamily="18" charset="0"/>
              </a:rPr>
              <a:t>路网</a:t>
            </a:r>
            <a:endParaRPr lang="zh-CN" altLang="zh-CN" dirty="0">
              <a:ea typeface="宋体" pitchFamily="2" charset="-122"/>
              <a:cs typeface="Times New Roman" pitchFamily="18" charset="0"/>
            </a:endParaRPr>
          </a:p>
        </p:txBody>
      </p:sp>
      <p:sp>
        <p:nvSpPr>
          <p:cNvPr id="23599" name="Oval 12"/>
          <p:cNvSpPr>
            <a:spLocks noChangeArrowheads="1"/>
          </p:cNvSpPr>
          <p:nvPr/>
        </p:nvSpPr>
        <p:spPr bwMode="auto">
          <a:xfrm>
            <a:off x="119063" y="3352800"/>
            <a:ext cx="1209675" cy="685800"/>
          </a:xfrm>
          <a:prstGeom prst="ellipse">
            <a:avLst/>
          </a:prstGeom>
          <a:noFill/>
          <a:ln w="9525">
            <a:solidFill>
              <a:srgbClr val="7030A0"/>
            </a:solidFill>
            <a:round/>
            <a:headEnd/>
            <a:tailEnd/>
          </a:ln>
        </p:spPr>
        <p:txBody>
          <a:bodyPr lIns="0" tIns="10800" rIns="0" bIns="10800"/>
          <a:lstStyle/>
          <a:p>
            <a:pPr eaLnBrk="0" hangingPunct="0"/>
            <a:r>
              <a:rPr lang="zh-CN" altLang="en-US" dirty="0" smtClean="0">
                <a:solidFill>
                  <a:srgbClr val="FF0000"/>
                </a:solidFill>
                <a:ea typeface="宋体" pitchFamily="2" charset="-122"/>
                <a:cs typeface="Times New Roman" pitchFamily="18" charset="0"/>
              </a:rPr>
              <a:t>高速</a:t>
            </a:r>
            <a:endParaRPr lang="zh-CN" altLang="zh-CN" dirty="0">
              <a:solidFill>
                <a:srgbClr val="FF0000"/>
              </a:solidFill>
              <a:ea typeface="宋体" pitchFamily="2" charset="-122"/>
              <a:cs typeface="Times New Roman" pitchFamily="18" charset="0"/>
            </a:endParaRPr>
          </a:p>
        </p:txBody>
      </p:sp>
      <p:sp>
        <p:nvSpPr>
          <p:cNvPr id="23600" name="Oval 11"/>
          <p:cNvSpPr>
            <a:spLocks noChangeArrowheads="1"/>
          </p:cNvSpPr>
          <p:nvPr/>
        </p:nvSpPr>
        <p:spPr bwMode="auto">
          <a:xfrm>
            <a:off x="1501775" y="3352800"/>
            <a:ext cx="1209675" cy="685800"/>
          </a:xfrm>
          <a:prstGeom prst="ellipse">
            <a:avLst/>
          </a:prstGeom>
          <a:noFill/>
          <a:ln w="9525">
            <a:solidFill>
              <a:srgbClr val="7030A0"/>
            </a:solidFill>
            <a:round/>
            <a:headEnd/>
            <a:tailEnd/>
          </a:ln>
        </p:spPr>
        <p:txBody>
          <a:bodyPr lIns="0" tIns="10800" rIns="0" bIns="10800"/>
          <a:lstStyle/>
          <a:p>
            <a:pPr eaLnBrk="0" hangingPunct="0"/>
            <a:r>
              <a:rPr lang="zh-CN" altLang="en-US" dirty="0" smtClean="0">
                <a:solidFill>
                  <a:srgbClr val="FF0000"/>
                </a:solidFill>
                <a:ea typeface="宋体" pitchFamily="2" charset="-122"/>
                <a:cs typeface="Times New Roman" pitchFamily="18" charset="0"/>
              </a:rPr>
              <a:t>双车道</a:t>
            </a:r>
            <a:endParaRPr lang="zh-CN" altLang="zh-CN" dirty="0">
              <a:solidFill>
                <a:srgbClr val="FF0000"/>
              </a:solidFill>
              <a:ea typeface="宋体" pitchFamily="2" charset="-122"/>
              <a:cs typeface="Times New Roman" pitchFamily="18" charset="0"/>
            </a:endParaRPr>
          </a:p>
        </p:txBody>
      </p:sp>
      <p:sp>
        <p:nvSpPr>
          <p:cNvPr id="23601" name="Oval 10"/>
          <p:cNvSpPr>
            <a:spLocks noChangeArrowheads="1"/>
          </p:cNvSpPr>
          <p:nvPr/>
        </p:nvSpPr>
        <p:spPr bwMode="auto">
          <a:xfrm>
            <a:off x="2884488" y="3352800"/>
            <a:ext cx="1230312" cy="669925"/>
          </a:xfrm>
          <a:prstGeom prst="ellipse">
            <a:avLst/>
          </a:prstGeom>
          <a:noFill/>
          <a:ln w="9525">
            <a:solidFill>
              <a:srgbClr val="7030A0"/>
            </a:solidFill>
            <a:round/>
            <a:headEnd/>
            <a:tailEnd/>
          </a:ln>
        </p:spPr>
        <p:txBody>
          <a:bodyPr lIns="0" tIns="10800" rIns="0" bIns="10800"/>
          <a:lstStyle/>
          <a:p>
            <a:pPr eaLnBrk="0" hangingPunct="0"/>
            <a:r>
              <a:rPr lang="zh-CN" altLang="en-US" sz="1600" b="1" dirty="0" smtClean="0">
                <a:solidFill>
                  <a:srgbClr val="FF0000"/>
                </a:solidFill>
                <a:latin typeface="Times New Roman" pitchFamily="18" charset="0"/>
                <a:ea typeface="宋体" pitchFamily="2" charset="-122"/>
                <a:cs typeface="Times New Roman" pitchFamily="18" charset="0"/>
              </a:rPr>
              <a:t>四车道无分隔</a:t>
            </a:r>
            <a:endParaRPr lang="zh-CN" altLang="zh-CN" sz="1600" b="1" dirty="0">
              <a:solidFill>
                <a:srgbClr val="FF0000"/>
              </a:solidFill>
              <a:latin typeface="Times New Roman" pitchFamily="18" charset="0"/>
              <a:ea typeface="宋体" pitchFamily="2" charset="-122"/>
              <a:cs typeface="Times New Roman" pitchFamily="18" charset="0"/>
            </a:endParaRPr>
          </a:p>
        </p:txBody>
      </p:sp>
      <p:sp>
        <p:nvSpPr>
          <p:cNvPr id="23602" name="Oval 9"/>
          <p:cNvSpPr>
            <a:spLocks noChangeArrowheads="1"/>
          </p:cNvSpPr>
          <p:nvPr/>
        </p:nvSpPr>
        <p:spPr bwMode="auto">
          <a:xfrm>
            <a:off x="4265613" y="3352800"/>
            <a:ext cx="1209675" cy="685800"/>
          </a:xfrm>
          <a:prstGeom prst="ellipse">
            <a:avLst/>
          </a:prstGeom>
          <a:noFill/>
          <a:ln w="9525">
            <a:solidFill>
              <a:srgbClr val="7030A0"/>
            </a:solidFill>
            <a:round/>
            <a:headEnd/>
            <a:tailEnd/>
          </a:ln>
        </p:spPr>
        <p:txBody>
          <a:bodyPr lIns="0" tIns="10800" rIns="0" bIns="10800"/>
          <a:lstStyle/>
          <a:p>
            <a:pPr eaLnBrk="0" hangingPunct="0"/>
            <a:r>
              <a:rPr lang="zh-CN" altLang="en-US" dirty="0" smtClean="0">
                <a:ea typeface="宋体" pitchFamily="2" charset="-122"/>
                <a:cs typeface="Times New Roman" pitchFamily="18" charset="0"/>
              </a:rPr>
              <a:t>四车道有分隔</a:t>
            </a:r>
            <a:endParaRPr lang="zh-CN" altLang="zh-CN" dirty="0">
              <a:ea typeface="宋体" pitchFamily="2" charset="-122"/>
              <a:cs typeface="Times New Roman" pitchFamily="18" charset="0"/>
            </a:endParaRPr>
          </a:p>
        </p:txBody>
      </p:sp>
      <p:sp>
        <p:nvSpPr>
          <p:cNvPr id="23603" name="Oval 8"/>
          <p:cNvSpPr>
            <a:spLocks noChangeArrowheads="1"/>
          </p:cNvSpPr>
          <p:nvPr/>
        </p:nvSpPr>
        <p:spPr bwMode="auto">
          <a:xfrm>
            <a:off x="5614988" y="3429000"/>
            <a:ext cx="1209675" cy="595313"/>
          </a:xfrm>
          <a:prstGeom prst="ellipse">
            <a:avLst/>
          </a:prstGeom>
          <a:noFill/>
          <a:ln w="9525">
            <a:solidFill>
              <a:srgbClr val="7030A0"/>
            </a:solidFill>
            <a:round/>
            <a:headEnd/>
            <a:tailEnd/>
          </a:ln>
        </p:spPr>
        <p:txBody>
          <a:bodyPr lIns="0" tIns="10800" rIns="0" bIns="10800"/>
          <a:lstStyle/>
          <a:p>
            <a:pPr eaLnBrk="0" hangingPunct="0"/>
            <a:r>
              <a:rPr lang="zh-CN" altLang="en-US" dirty="0" smtClean="0">
                <a:ea typeface="宋体" pitchFamily="2" charset="-122"/>
                <a:cs typeface="Times New Roman" pitchFamily="18" charset="0"/>
              </a:rPr>
              <a:t>其他</a:t>
            </a:r>
            <a:endParaRPr lang="zh-CN" altLang="zh-CN" dirty="0">
              <a:ea typeface="宋体" pitchFamily="2" charset="-122"/>
              <a:cs typeface="Times New Roman" pitchFamily="18" charset="0"/>
            </a:endParaRPr>
          </a:p>
        </p:txBody>
      </p:sp>
      <p:cxnSp>
        <p:nvCxnSpPr>
          <p:cNvPr id="23604" name="AutoShape 7"/>
          <p:cNvCxnSpPr>
            <a:cxnSpLocks noChangeShapeType="1"/>
          </p:cNvCxnSpPr>
          <p:nvPr/>
        </p:nvCxnSpPr>
        <p:spPr bwMode="auto">
          <a:xfrm>
            <a:off x="3429000" y="3048000"/>
            <a:ext cx="2743200" cy="381000"/>
          </a:xfrm>
          <a:prstGeom prst="straightConnector1">
            <a:avLst/>
          </a:prstGeom>
          <a:noFill/>
          <a:ln w="3175" cap="rnd">
            <a:solidFill>
              <a:srgbClr val="7030A0"/>
            </a:solidFill>
            <a:round/>
            <a:headEnd/>
            <a:tailEnd/>
          </a:ln>
        </p:spPr>
      </p:cxnSp>
      <p:cxnSp>
        <p:nvCxnSpPr>
          <p:cNvPr id="23605" name="AutoShape 6"/>
          <p:cNvCxnSpPr>
            <a:cxnSpLocks noChangeShapeType="1"/>
          </p:cNvCxnSpPr>
          <p:nvPr/>
        </p:nvCxnSpPr>
        <p:spPr bwMode="auto">
          <a:xfrm flipH="1">
            <a:off x="1719263" y="4024313"/>
            <a:ext cx="4500562" cy="601662"/>
          </a:xfrm>
          <a:prstGeom prst="straightConnector1">
            <a:avLst/>
          </a:prstGeom>
          <a:noFill/>
          <a:ln w="3175" cap="rnd">
            <a:solidFill>
              <a:srgbClr val="7030A0"/>
            </a:solidFill>
            <a:round/>
            <a:headEnd/>
            <a:tailEnd/>
          </a:ln>
        </p:spPr>
      </p:cxnSp>
      <p:cxnSp>
        <p:nvCxnSpPr>
          <p:cNvPr id="23606" name="AutoShape 5"/>
          <p:cNvCxnSpPr>
            <a:cxnSpLocks noChangeShapeType="1"/>
          </p:cNvCxnSpPr>
          <p:nvPr/>
        </p:nvCxnSpPr>
        <p:spPr bwMode="auto">
          <a:xfrm flipH="1">
            <a:off x="3444875" y="4024313"/>
            <a:ext cx="2774950" cy="601662"/>
          </a:xfrm>
          <a:prstGeom prst="straightConnector1">
            <a:avLst/>
          </a:prstGeom>
          <a:noFill/>
          <a:ln w="3175" cap="rnd">
            <a:solidFill>
              <a:srgbClr val="7030A0"/>
            </a:solidFill>
            <a:round/>
            <a:headEnd/>
            <a:tailEnd/>
          </a:ln>
        </p:spPr>
      </p:cxnSp>
      <p:cxnSp>
        <p:nvCxnSpPr>
          <p:cNvPr id="23607" name="AutoShape 4"/>
          <p:cNvCxnSpPr>
            <a:cxnSpLocks noChangeShapeType="1"/>
          </p:cNvCxnSpPr>
          <p:nvPr/>
        </p:nvCxnSpPr>
        <p:spPr bwMode="auto">
          <a:xfrm flipH="1">
            <a:off x="5173663" y="4024313"/>
            <a:ext cx="1046162" cy="601662"/>
          </a:xfrm>
          <a:prstGeom prst="straightConnector1">
            <a:avLst/>
          </a:prstGeom>
          <a:noFill/>
          <a:ln w="3175" cap="rnd">
            <a:solidFill>
              <a:srgbClr val="7030A0"/>
            </a:solidFill>
            <a:round/>
            <a:headEnd/>
            <a:tailEnd/>
          </a:ln>
        </p:spPr>
      </p:cxnSp>
      <p:sp>
        <p:nvSpPr>
          <p:cNvPr id="97" name="圆角矩形 96"/>
          <p:cNvSpPr/>
          <p:nvPr/>
        </p:nvSpPr>
        <p:spPr>
          <a:xfrm>
            <a:off x="1219200" y="1676400"/>
            <a:ext cx="6237288" cy="720725"/>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zh-CN" altLang="en-US" sz="2800" b="1" dirty="0" smtClean="0">
                <a:solidFill>
                  <a:srgbClr val="FFFF00"/>
                </a:solidFill>
              </a:rPr>
              <a:t>评估路段划分</a:t>
            </a:r>
            <a:endParaRPr lang="zh-CN" altLang="en-US" sz="2800" b="1" dirty="0">
              <a:solidFill>
                <a:srgbClr val="FFFF00"/>
              </a:solidFill>
            </a:endParaRPr>
          </a:p>
        </p:txBody>
      </p:sp>
      <p:sp>
        <p:nvSpPr>
          <p:cNvPr id="98" name="Rectangle 2"/>
          <p:cNvSpPr txBox="1">
            <a:spLocks noChangeArrowheads="1"/>
          </p:cNvSpPr>
          <p:nvPr/>
        </p:nvSpPr>
        <p:spPr>
          <a:xfrm>
            <a:off x="457200" y="762000"/>
            <a:ext cx="8001000" cy="838200"/>
          </a:xfrm>
          <a:prstGeom prst="rect">
            <a:avLst/>
          </a:prstGeom>
          <a:noFill/>
          <a:ln/>
        </p:spPr>
        <p:txBody>
          <a:bodyPr anchor="ctr">
            <a:normAutofit/>
          </a:bodyPr>
          <a:lstStyle/>
          <a:p>
            <a:pPr lvl="0" algn="ctr" eaLnBrk="0" hangingPunct="0">
              <a:defRPr/>
            </a:pPr>
            <a:r>
              <a:rPr lang="en-US" altLang="zh-CN" sz="3600" dirty="0" smtClean="0">
                <a:solidFill>
                  <a:srgbClr val="FFC000"/>
                </a:solidFill>
                <a:latin typeface="黑体" pitchFamily="49" charset="-122"/>
                <a:ea typeface="黑体" pitchFamily="49" charset="-122"/>
              </a:rPr>
              <a:t>3 </a:t>
            </a:r>
            <a:r>
              <a:rPr lang="zh-CN" altLang="en-US" sz="3600" dirty="0" smtClean="0">
                <a:solidFill>
                  <a:srgbClr val="FFC000"/>
                </a:solidFill>
                <a:latin typeface="黑体" pitchFamily="49" charset="-122"/>
                <a:ea typeface="黑体" pitchFamily="49" charset="-122"/>
              </a:rPr>
              <a:t>模型结构及指标</a:t>
            </a:r>
            <a:r>
              <a:rPr lang="en-US" altLang="zh-CN" sz="3600" dirty="0" smtClean="0">
                <a:solidFill>
                  <a:srgbClr val="FFC000"/>
                </a:solidFill>
                <a:latin typeface="黑体" pitchFamily="49" charset="-122"/>
                <a:ea typeface="黑体" pitchFamily="49" charset="-122"/>
              </a:rPr>
              <a:t>-</a:t>
            </a:r>
            <a:r>
              <a:rPr lang="zh-CN" altLang="en-US" sz="3600" dirty="0" smtClean="0">
                <a:solidFill>
                  <a:srgbClr val="FF0000"/>
                </a:solidFill>
                <a:latin typeface="黑体" pitchFamily="49" charset="-122"/>
                <a:ea typeface="黑体" pitchFamily="49" charset="-122"/>
              </a:rPr>
              <a:t>风险计算模型</a:t>
            </a:r>
            <a:endParaRPr lang="en-AU" sz="3600" dirty="0" smtClean="0">
              <a:solidFill>
                <a:srgbClr val="FF0000"/>
              </a:solidFill>
              <a:latin typeface="黑体" pitchFamily="49" charset="-122"/>
              <a:ea typeface="黑体" pitchFamily="49" charset="-122"/>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灯片编号占位符 5"/>
          <p:cNvSpPr>
            <a:spLocks noGrp="1"/>
          </p:cNvSpPr>
          <p:nvPr>
            <p:ph type="sldNum" sz="quarter" idx="4294967295"/>
          </p:nvPr>
        </p:nvSpPr>
        <p:spPr bwMode="auto">
          <a:xfrm>
            <a:off x="6781800" y="6264275"/>
            <a:ext cx="2133600" cy="365125"/>
          </a:xfrm>
          <a:prstGeom prst="rect">
            <a:avLst/>
          </a:prstGeom>
          <a:noFill/>
          <a:ln>
            <a:miter lim="800000"/>
            <a:headEnd/>
            <a:tailEnd/>
          </a:ln>
        </p:spPr>
        <p:txBody>
          <a:bodyPr wrap="square" numCol="1" anchorCtr="0" compatLnSpc="1">
            <a:prstTxWarp prst="textNoShape">
              <a:avLst/>
            </a:prstTxWarp>
          </a:bodyPr>
          <a:lstStyle/>
          <a:p>
            <a:fld id="{CA3EBFDF-1CB3-457C-A51B-2569CC769DBD}" type="slidenum">
              <a:rPr lang="zh-CN" altLang="en-US" smtClean="0">
                <a:latin typeface="Arial" pitchFamily="34" charset="0"/>
                <a:ea typeface="楷体_GB2312"/>
                <a:cs typeface="楷体_GB2312"/>
              </a:rPr>
              <a:pPr/>
              <a:t>14</a:t>
            </a:fld>
            <a:endParaRPr lang="en-US" altLang="zh-CN" smtClean="0">
              <a:latin typeface="Arial" pitchFamily="34" charset="0"/>
              <a:ea typeface="楷体_GB2312"/>
              <a:cs typeface="楷体_GB2312"/>
            </a:endParaRPr>
          </a:p>
        </p:txBody>
      </p:sp>
      <p:sp>
        <p:nvSpPr>
          <p:cNvPr id="98" name="圆角矩形 97"/>
          <p:cNvSpPr/>
          <p:nvPr/>
        </p:nvSpPr>
        <p:spPr>
          <a:xfrm>
            <a:off x="914400" y="1539875"/>
            <a:ext cx="6378575" cy="957263"/>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zh-CN" altLang="en-US" sz="2800" b="1" dirty="0" smtClean="0">
                <a:solidFill>
                  <a:srgbClr val="FFFF00"/>
                </a:solidFill>
              </a:rPr>
              <a:t>基于道路和交通特征的风险值计算</a:t>
            </a:r>
            <a:endParaRPr lang="zh-CN" altLang="en-US" sz="2800" b="1" dirty="0">
              <a:solidFill>
                <a:srgbClr val="FFFF00"/>
              </a:solidFill>
            </a:endParaRPr>
          </a:p>
        </p:txBody>
      </p:sp>
      <p:pic>
        <p:nvPicPr>
          <p:cNvPr id="24580" name="图表 2"/>
          <p:cNvPicPr>
            <a:picLocks noChangeArrowheads="1"/>
          </p:cNvPicPr>
          <p:nvPr/>
        </p:nvPicPr>
        <p:blipFill>
          <a:blip r:embed="rId3"/>
          <a:srcRect/>
          <a:stretch>
            <a:fillRect/>
          </a:stretch>
        </p:blipFill>
        <p:spPr bwMode="auto">
          <a:xfrm>
            <a:off x="609600" y="2987675"/>
            <a:ext cx="5040313" cy="3590925"/>
          </a:xfrm>
          <a:prstGeom prst="rect">
            <a:avLst/>
          </a:prstGeom>
          <a:noFill/>
          <a:ln w="9525">
            <a:noFill/>
            <a:miter lim="800000"/>
            <a:headEnd/>
            <a:tailEnd/>
          </a:ln>
        </p:spPr>
      </p:pic>
      <p:sp>
        <p:nvSpPr>
          <p:cNvPr id="8" name="椭圆 7"/>
          <p:cNvSpPr/>
          <p:nvPr/>
        </p:nvSpPr>
        <p:spPr>
          <a:xfrm>
            <a:off x="3562350" y="3851275"/>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椭圆 8"/>
          <p:cNvSpPr/>
          <p:nvPr/>
        </p:nvSpPr>
        <p:spPr>
          <a:xfrm>
            <a:off x="3705225" y="5075238"/>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椭圆 9"/>
          <p:cNvSpPr/>
          <p:nvPr/>
        </p:nvSpPr>
        <p:spPr>
          <a:xfrm>
            <a:off x="2049463" y="5075238"/>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椭圆 10"/>
          <p:cNvSpPr/>
          <p:nvPr/>
        </p:nvSpPr>
        <p:spPr>
          <a:xfrm>
            <a:off x="1401763" y="4427538"/>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椭圆 11"/>
          <p:cNvSpPr/>
          <p:nvPr/>
        </p:nvSpPr>
        <p:spPr>
          <a:xfrm>
            <a:off x="1978025" y="2700338"/>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椭圆 12"/>
          <p:cNvSpPr/>
          <p:nvPr/>
        </p:nvSpPr>
        <p:spPr>
          <a:xfrm>
            <a:off x="3130550" y="2700338"/>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4587" name="TextBox 13"/>
          <p:cNvSpPr txBox="1">
            <a:spLocks noChangeArrowheads="1"/>
          </p:cNvSpPr>
          <p:nvPr/>
        </p:nvSpPr>
        <p:spPr bwMode="auto">
          <a:xfrm>
            <a:off x="5791200" y="3825875"/>
            <a:ext cx="2438400" cy="1077218"/>
          </a:xfrm>
          <a:prstGeom prst="rect">
            <a:avLst/>
          </a:prstGeom>
          <a:noFill/>
          <a:ln w="9525">
            <a:noFill/>
            <a:miter lim="800000"/>
            <a:headEnd/>
            <a:tailEnd/>
          </a:ln>
        </p:spPr>
        <p:txBody>
          <a:bodyPr>
            <a:spAutoFit/>
          </a:bodyPr>
          <a:lstStyle/>
          <a:p>
            <a:r>
              <a:rPr lang="zh-CN" altLang="en-US" sz="3200" dirty="0" smtClean="0"/>
              <a:t>针对典型道路用户</a:t>
            </a:r>
            <a:endParaRPr lang="zh-CN" altLang="en-US" sz="3200" dirty="0"/>
          </a:p>
        </p:txBody>
      </p:sp>
      <p:sp>
        <p:nvSpPr>
          <p:cNvPr id="16" name="Rectangle 2"/>
          <p:cNvSpPr txBox="1">
            <a:spLocks noChangeArrowheads="1"/>
          </p:cNvSpPr>
          <p:nvPr/>
        </p:nvSpPr>
        <p:spPr>
          <a:xfrm>
            <a:off x="457200" y="762000"/>
            <a:ext cx="8001000" cy="838200"/>
          </a:xfrm>
          <a:prstGeom prst="rect">
            <a:avLst/>
          </a:prstGeom>
          <a:noFill/>
          <a:ln/>
        </p:spPr>
        <p:txBody>
          <a:bodyPr anchor="ctr">
            <a:normAutofit/>
          </a:bodyPr>
          <a:lstStyle/>
          <a:p>
            <a:pPr lvl="0" algn="ctr" eaLnBrk="0" hangingPunct="0">
              <a:defRPr/>
            </a:pPr>
            <a:r>
              <a:rPr lang="en-US" altLang="zh-CN" sz="3600" dirty="0" smtClean="0">
                <a:solidFill>
                  <a:srgbClr val="FFC000"/>
                </a:solidFill>
                <a:latin typeface="黑体" pitchFamily="49" charset="-122"/>
                <a:ea typeface="黑体" pitchFamily="49" charset="-122"/>
              </a:rPr>
              <a:t>3 </a:t>
            </a:r>
            <a:r>
              <a:rPr lang="zh-CN" altLang="en-US" sz="3600" dirty="0" smtClean="0">
                <a:solidFill>
                  <a:srgbClr val="FFC000"/>
                </a:solidFill>
                <a:latin typeface="黑体" pitchFamily="49" charset="-122"/>
                <a:ea typeface="黑体" pitchFamily="49" charset="-122"/>
              </a:rPr>
              <a:t>模型结构及指标</a:t>
            </a:r>
            <a:r>
              <a:rPr lang="en-US" altLang="zh-CN" sz="3600" dirty="0" smtClean="0">
                <a:solidFill>
                  <a:srgbClr val="FFC000"/>
                </a:solidFill>
                <a:latin typeface="黑体" pitchFamily="49" charset="-122"/>
                <a:ea typeface="黑体" pitchFamily="49" charset="-122"/>
              </a:rPr>
              <a:t>-</a:t>
            </a:r>
            <a:r>
              <a:rPr lang="zh-CN" altLang="en-US" sz="3600" dirty="0" smtClean="0">
                <a:solidFill>
                  <a:srgbClr val="FF0000"/>
                </a:solidFill>
                <a:latin typeface="黑体" pitchFamily="49" charset="-122"/>
                <a:ea typeface="黑体" pitchFamily="49" charset="-122"/>
              </a:rPr>
              <a:t>风险计算模型</a:t>
            </a:r>
            <a:endParaRPr lang="en-AU" sz="3600" dirty="0" smtClean="0">
              <a:solidFill>
                <a:srgbClr val="FF0000"/>
              </a:solidFill>
              <a:latin typeface="黑体" pitchFamily="49" charset="-122"/>
              <a:ea typeface="黑体" pitchFamily="49" charset="-122"/>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灯片编号占位符 5"/>
          <p:cNvSpPr>
            <a:spLocks noGrp="1"/>
          </p:cNvSpPr>
          <p:nvPr>
            <p:ph type="sldNum" sz="quarter" idx="4294967295"/>
          </p:nvPr>
        </p:nvSpPr>
        <p:spPr bwMode="auto">
          <a:xfrm>
            <a:off x="6781800" y="5943600"/>
            <a:ext cx="2133600" cy="365125"/>
          </a:xfrm>
          <a:prstGeom prst="rect">
            <a:avLst/>
          </a:prstGeom>
          <a:noFill/>
          <a:ln>
            <a:miter lim="800000"/>
            <a:headEnd/>
            <a:tailEnd/>
          </a:ln>
        </p:spPr>
        <p:txBody>
          <a:bodyPr wrap="square" numCol="1" anchorCtr="0" compatLnSpc="1">
            <a:prstTxWarp prst="textNoShape">
              <a:avLst/>
            </a:prstTxWarp>
          </a:bodyPr>
          <a:lstStyle/>
          <a:p>
            <a:fld id="{5B5EBE97-7B55-4E08-BB62-FC87115F308D}" type="slidenum">
              <a:rPr lang="zh-CN" altLang="en-US" smtClean="0">
                <a:latin typeface="Arial" pitchFamily="34" charset="0"/>
                <a:ea typeface="楷体_GB2312"/>
                <a:cs typeface="楷体_GB2312"/>
              </a:rPr>
              <a:pPr/>
              <a:t>15</a:t>
            </a:fld>
            <a:endParaRPr lang="en-US" altLang="zh-CN" smtClean="0">
              <a:latin typeface="Arial" pitchFamily="34" charset="0"/>
              <a:ea typeface="楷体_GB2312"/>
              <a:cs typeface="楷体_GB2312"/>
            </a:endParaRPr>
          </a:p>
        </p:txBody>
      </p:sp>
      <p:sp>
        <p:nvSpPr>
          <p:cNvPr id="24" name="圆角矩形 23"/>
          <p:cNvSpPr/>
          <p:nvPr/>
        </p:nvSpPr>
        <p:spPr>
          <a:xfrm>
            <a:off x="1295400" y="2743200"/>
            <a:ext cx="2160588" cy="7778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smtClean="0">
                <a:solidFill>
                  <a:srgbClr val="002060"/>
                </a:solidFill>
              </a:rPr>
              <a:t>公路</a:t>
            </a:r>
            <a:endParaRPr lang="zh-CN" altLang="en-US" sz="2400" b="1" dirty="0">
              <a:solidFill>
                <a:srgbClr val="002060"/>
              </a:solidFill>
            </a:endParaRPr>
          </a:p>
        </p:txBody>
      </p:sp>
      <p:sp>
        <p:nvSpPr>
          <p:cNvPr id="27" name="圆角矩形 26"/>
          <p:cNvSpPr/>
          <p:nvPr/>
        </p:nvSpPr>
        <p:spPr>
          <a:xfrm>
            <a:off x="4419600" y="2743200"/>
            <a:ext cx="2971800" cy="7778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smtClean="0">
                <a:solidFill>
                  <a:srgbClr val="002060"/>
                </a:solidFill>
              </a:rPr>
              <a:t>普通路段</a:t>
            </a:r>
            <a:endParaRPr lang="zh-CN" altLang="en-US" sz="2400" b="1" dirty="0">
              <a:solidFill>
                <a:srgbClr val="002060"/>
              </a:solidFill>
            </a:endParaRPr>
          </a:p>
        </p:txBody>
      </p:sp>
      <p:sp>
        <p:nvSpPr>
          <p:cNvPr id="25606" name="矩形 27"/>
          <p:cNvSpPr>
            <a:spLocks noChangeArrowheads="1"/>
          </p:cNvSpPr>
          <p:nvPr/>
        </p:nvSpPr>
        <p:spPr bwMode="auto">
          <a:xfrm>
            <a:off x="3657600" y="2819400"/>
            <a:ext cx="425450" cy="584200"/>
          </a:xfrm>
          <a:prstGeom prst="rect">
            <a:avLst/>
          </a:prstGeom>
          <a:noFill/>
          <a:ln w="9525">
            <a:noFill/>
            <a:miter lim="800000"/>
            <a:headEnd/>
            <a:tailEnd/>
          </a:ln>
        </p:spPr>
        <p:txBody>
          <a:bodyPr wrap="none">
            <a:spAutoFit/>
          </a:bodyPr>
          <a:lstStyle/>
          <a:p>
            <a:r>
              <a:rPr lang="en-US" altLang="zh-CN" sz="3200"/>
              <a:t>=</a:t>
            </a:r>
            <a:endParaRPr lang="zh-CN" altLang="en-US" sz="3200"/>
          </a:p>
        </p:txBody>
      </p:sp>
      <p:sp>
        <p:nvSpPr>
          <p:cNvPr id="25607" name="矩形 28"/>
          <p:cNvSpPr>
            <a:spLocks noChangeArrowheads="1"/>
          </p:cNvSpPr>
          <p:nvPr/>
        </p:nvSpPr>
        <p:spPr bwMode="auto">
          <a:xfrm>
            <a:off x="3657600" y="3987800"/>
            <a:ext cx="425450" cy="584200"/>
          </a:xfrm>
          <a:prstGeom prst="rect">
            <a:avLst/>
          </a:prstGeom>
          <a:noFill/>
          <a:ln w="9525">
            <a:noFill/>
            <a:miter lim="800000"/>
            <a:headEnd/>
            <a:tailEnd/>
          </a:ln>
        </p:spPr>
        <p:txBody>
          <a:bodyPr wrap="none">
            <a:spAutoFit/>
          </a:bodyPr>
          <a:lstStyle/>
          <a:p>
            <a:r>
              <a:rPr lang="en-US" altLang="zh-CN" sz="3200"/>
              <a:t>+</a:t>
            </a:r>
            <a:endParaRPr lang="zh-CN" altLang="en-US" sz="3200"/>
          </a:p>
        </p:txBody>
      </p:sp>
      <p:sp>
        <p:nvSpPr>
          <p:cNvPr id="30" name="圆角矩形 29"/>
          <p:cNvSpPr/>
          <p:nvPr/>
        </p:nvSpPr>
        <p:spPr>
          <a:xfrm>
            <a:off x="4343400" y="4038600"/>
            <a:ext cx="2971800" cy="7778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smtClean="0">
                <a:solidFill>
                  <a:srgbClr val="FF0000"/>
                </a:solidFill>
              </a:rPr>
              <a:t>村镇路段</a:t>
            </a:r>
            <a:endParaRPr lang="zh-CN" altLang="en-US" sz="2400" b="1" dirty="0">
              <a:solidFill>
                <a:srgbClr val="FF0000"/>
              </a:solidFill>
            </a:endParaRPr>
          </a:p>
        </p:txBody>
      </p:sp>
      <p:sp>
        <p:nvSpPr>
          <p:cNvPr id="25609" name="矩形 30"/>
          <p:cNvSpPr>
            <a:spLocks noChangeArrowheads="1"/>
          </p:cNvSpPr>
          <p:nvPr/>
        </p:nvSpPr>
        <p:spPr bwMode="auto">
          <a:xfrm>
            <a:off x="3657600" y="5207000"/>
            <a:ext cx="425450" cy="584200"/>
          </a:xfrm>
          <a:prstGeom prst="rect">
            <a:avLst/>
          </a:prstGeom>
          <a:noFill/>
          <a:ln w="9525">
            <a:noFill/>
            <a:miter lim="800000"/>
            <a:headEnd/>
            <a:tailEnd/>
          </a:ln>
        </p:spPr>
        <p:txBody>
          <a:bodyPr wrap="none">
            <a:spAutoFit/>
          </a:bodyPr>
          <a:lstStyle/>
          <a:p>
            <a:r>
              <a:rPr lang="en-US" altLang="zh-CN" sz="3200"/>
              <a:t>+</a:t>
            </a:r>
            <a:endParaRPr lang="zh-CN" altLang="en-US" sz="3200"/>
          </a:p>
        </p:txBody>
      </p:sp>
      <p:sp>
        <p:nvSpPr>
          <p:cNvPr id="32" name="圆角矩形 31"/>
          <p:cNvSpPr/>
          <p:nvPr/>
        </p:nvSpPr>
        <p:spPr>
          <a:xfrm>
            <a:off x="4343400" y="5257800"/>
            <a:ext cx="2971800" cy="7778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smtClean="0">
                <a:solidFill>
                  <a:srgbClr val="002060"/>
                </a:solidFill>
              </a:rPr>
              <a:t>交叉口</a:t>
            </a:r>
            <a:endParaRPr lang="zh-CN" altLang="en-US" sz="2400" b="1" dirty="0">
              <a:solidFill>
                <a:srgbClr val="002060"/>
              </a:solidFill>
            </a:endParaRPr>
          </a:p>
        </p:txBody>
      </p:sp>
      <p:pic>
        <p:nvPicPr>
          <p:cNvPr id="25611" name="Picture 1"/>
          <p:cNvPicPr>
            <a:picLocks noChangeAspect="1" noChangeArrowheads="1"/>
          </p:cNvPicPr>
          <p:nvPr/>
        </p:nvPicPr>
        <p:blipFill>
          <a:blip r:embed="rId3"/>
          <a:srcRect/>
          <a:stretch>
            <a:fillRect/>
          </a:stretch>
        </p:blipFill>
        <p:spPr bwMode="auto">
          <a:xfrm>
            <a:off x="381000" y="3733800"/>
            <a:ext cx="3048000" cy="2309813"/>
          </a:xfrm>
          <a:prstGeom prst="rect">
            <a:avLst/>
          </a:prstGeom>
          <a:noFill/>
          <a:ln w="9525">
            <a:noFill/>
            <a:miter lim="800000"/>
            <a:headEnd/>
            <a:tailEnd/>
          </a:ln>
        </p:spPr>
      </p:pic>
      <p:sp>
        <p:nvSpPr>
          <p:cNvPr id="12" name="圆角矩形 11"/>
          <p:cNvSpPr/>
          <p:nvPr/>
        </p:nvSpPr>
        <p:spPr>
          <a:xfrm>
            <a:off x="914400" y="1539875"/>
            <a:ext cx="6378575" cy="957263"/>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zh-CN" altLang="en-US" sz="2800" b="1" dirty="0" smtClean="0">
                <a:solidFill>
                  <a:srgbClr val="FFFF00"/>
                </a:solidFill>
              </a:rPr>
              <a:t>基于道路和交通特征的风险值计算</a:t>
            </a:r>
            <a:endParaRPr lang="zh-CN" altLang="en-US" sz="2800" b="1" dirty="0">
              <a:solidFill>
                <a:srgbClr val="FFFF00"/>
              </a:solidFill>
            </a:endParaRPr>
          </a:p>
        </p:txBody>
      </p:sp>
      <p:sp>
        <p:nvSpPr>
          <p:cNvPr id="13" name="Rectangle 2"/>
          <p:cNvSpPr txBox="1">
            <a:spLocks noChangeArrowheads="1"/>
          </p:cNvSpPr>
          <p:nvPr/>
        </p:nvSpPr>
        <p:spPr>
          <a:xfrm>
            <a:off x="457200" y="762000"/>
            <a:ext cx="8001000" cy="838200"/>
          </a:xfrm>
          <a:prstGeom prst="rect">
            <a:avLst/>
          </a:prstGeom>
          <a:noFill/>
          <a:ln/>
        </p:spPr>
        <p:txBody>
          <a:bodyPr anchor="ctr">
            <a:normAutofit/>
          </a:bodyPr>
          <a:lstStyle/>
          <a:p>
            <a:pPr lvl="0" algn="ctr" eaLnBrk="0" hangingPunct="0">
              <a:defRPr/>
            </a:pPr>
            <a:r>
              <a:rPr lang="en-US" altLang="zh-CN" sz="3600" dirty="0" smtClean="0">
                <a:solidFill>
                  <a:srgbClr val="FFC000"/>
                </a:solidFill>
                <a:latin typeface="黑体" pitchFamily="49" charset="-122"/>
                <a:ea typeface="黑体" pitchFamily="49" charset="-122"/>
              </a:rPr>
              <a:t>3 </a:t>
            </a:r>
            <a:r>
              <a:rPr lang="zh-CN" altLang="en-US" sz="3600" dirty="0" smtClean="0">
                <a:solidFill>
                  <a:srgbClr val="FFC000"/>
                </a:solidFill>
                <a:latin typeface="黑体" pitchFamily="49" charset="-122"/>
                <a:ea typeface="黑体" pitchFamily="49" charset="-122"/>
              </a:rPr>
              <a:t>模型结构及指标</a:t>
            </a:r>
            <a:r>
              <a:rPr lang="en-US" altLang="zh-CN" sz="3600" dirty="0" smtClean="0">
                <a:solidFill>
                  <a:srgbClr val="FFC000"/>
                </a:solidFill>
                <a:latin typeface="黑体" pitchFamily="49" charset="-122"/>
                <a:ea typeface="黑体" pitchFamily="49" charset="-122"/>
              </a:rPr>
              <a:t>-</a:t>
            </a:r>
            <a:r>
              <a:rPr lang="zh-CN" altLang="en-US" sz="3600" dirty="0" smtClean="0">
                <a:solidFill>
                  <a:srgbClr val="FF0000"/>
                </a:solidFill>
                <a:latin typeface="黑体" pitchFamily="49" charset="-122"/>
                <a:ea typeface="黑体" pitchFamily="49" charset="-122"/>
              </a:rPr>
              <a:t>风险计算模型</a:t>
            </a:r>
            <a:endParaRPr lang="en-AU" sz="3600" dirty="0" smtClean="0">
              <a:solidFill>
                <a:srgbClr val="FF0000"/>
              </a:solidFill>
              <a:latin typeface="黑体" pitchFamily="49" charset="-122"/>
              <a:ea typeface="黑体" pitchFamily="49" charset="-122"/>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灯片编号占位符 5"/>
          <p:cNvSpPr>
            <a:spLocks noGrp="1"/>
          </p:cNvSpPr>
          <p:nvPr>
            <p:ph type="sldNum" sz="quarter" idx="4294967295"/>
          </p:nvPr>
        </p:nvSpPr>
        <p:spPr bwMode="auto">
          <a:xfrm>
            <a:off x="6781800" y="5943600"/>
            <a:ext cx="2133600" cy="365125"/>
          </a:xfrm>
          <a:prstGeom prst="rect">
            <a:avLst/>
          </a:prstGeom>
          <a:noFill/>
          <a:ln>
            <a:miter lim="800000"/>
            <a:headEnd/>
            <a:tailEnd/>
          </a:ln>
        </p:spPr>
        <p:txBody>
          <a:bodyPr wrap="square" numCol="1" anchorCtr="0" compatLnSpc="1">
            <a:prstTxWarp prst="textNoShape">
              <a:avLst/>
            </a:prstTxWarp>
          </a:bodyPr>
          <a:lstStyle/>
          <a:p>
            <a:fld id="{D5EE7486-4BC8-43AE-931B-252252C59C69}" type="slidenum">
              <a:rPr lang="zh-CN" altLang="en-US" smtClean="0">
                <a:latin typeface="Arial" pitchFamily="34" charset="0"/>
                <a:ea typeface="楷体_GB2312"/>
                <a:cs typeface="楷体_GB2312"/>
              </a:rPr>
              <a:pPr/>
              <a:t>16</a:t>
            </a:fld>
            <a:endParaRPr lang="en-US" altLang="zh-CN" smtClean="0">
              <a:latin typeface="Arial" pitchFamily="34" charset="0"/>
              <a:ea typeface="楷体_GB2312"/>
              <a:cs typeface="楷体_GB2312"/>
            </a:endParaRPr>
          </a:p>
        </p:txBody>
      </p:sp>
      <p:sp>
        <p:nvSpPr>
          <p:cNvPr id="26627" name="TextBox 13"/>
          <p:cNvSpPr txBox="1">
            <a:spLocks noChangeArrowheads="1"/>
          </p:cNvSpPr>
          <p:nvPr/>
        </p:nvSpPr>
        <p:spPr bwMode="auto">
          <a:xfrm>
            <a:off x="3895725" y="5334000"/>
            <a:ext cx="5266185" cy="584775"/>
          </a:xfrm>
          <a:prstGeom prst="rect">
            <a:avLst/>
          </a:prstGeom>
          <a:noFill/>
          <a:ln w="9525">
            <a:noFill/>
            <a:miter lim="800000"/>
            <a:headEnd/>
            <a:tailEnd/>
          </a:ln>
        </p:spPr>
        <p:txBody>
          <a:bodyPr wrap="none">
            <a:spAutoFit/>
          </a:bodyPr>
          <a:lstStyle/>
          <a:p>
            <a:r>
              <a:rPr lang="en-US" altLang="zh-CN" sz="3200" dirty="0"/>
              <a:t>Focus on </a:t>
            </a:r>
            <a:r>
              <a:rPr lang="zh-CN" altLang="en-US" sz="3200" dirty="0" smtClean="0">
                <a:solidFill>
                  <a:srgbClr val="FF0000"/>
                </a:solidFill>
              </a:rPr>
              <a:t>针对主要事故形态</a:t>
            </a:r>
            <a:endParaRPr lang="zh-CN" altLang="en-US" sz="3200" dirty="0">
              <a:solidFill>
                <a:srgbClr val="FF0000"/>
              </a:solidFill>
            </a:endParaRPr>
          </a:p>
        </p:txBody>
      </p:sp>
      <p:pic>
        <p:nvPicPr>
          <p:cNvPr id="26628" name="Picture 2"/>
          <p:cNvPicPr>
            <a:picLocks noChangeAspect="1" noChangeArrowheads="1"/>
          </p:cNvPicPr>
          <p:nvPr/>
        </p:nvPicPr>
        <p:blipFill>
          <a:blip r:embed="rId3"/>
          <a:srcRect b="5344"/>
          <a:stretch>
            <a:fillRect/>
          </a:stretch>
        </p:blipFill>
        <p:spPr bwMode="auto">
          <a:xfrm>
            <a:off x="749300" y="2047875"/>
            <a:ext cx="4929188" cy="4149725"/>
          </a:xfrm>
          <a:prstGeom prst="rect">
            <a:avLst/>
          </a:prstGeom>
          <a:noFill/>
          <a:ln w="9525">
            <a:noFill/>
            <a:miter lim="800000"/>
            <a:headEnd/>
            <a:tailEnd/>
          </a:ln>
        </p:spPr>
      </p:pic>
      <p:sp>
        <p:nvSpPr>
          <p:cNvPr id="16" name="椭圆 15"/>
          <p:cNvSpPr/>
          <p:nvPr/>
        </p:nvSpPr>
        <p:spPr>
          <a:xfrm>
            <a:off x="3773488" y="3200400"/>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7" name="椭圆 16"/>
          <p:cNvSpPr/>
          <p:nvPr/>
        </p:nvSpPr>
        <p:spPr>
          <a:xfrm>
            <a:off x="2981325" y="5072063"/>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 name="椭圆 17"/>
          <p:cNvSpPr/>
          <p:nvPr/>
        </p:nvSpPr>
        <p:spPr>
          <a:xfrm>
            <a:off x="1612900" y="4495800"/>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椭圆 18"/>
          <p:cNvSpPr/>
          <p:nvPr/>
        </p:nvSpPr>
        <p:spPr>
          <a:xfrm>
            <a:off x="1470025" y="3776663"/>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0" name="椭圆 19"/>
          <p:cNvSpPr/>
          <p:nvPr/>
        </p:nvSpPr>
        <p:spPr>
          <a:xfrm>
            <a:off x="965200" y="3128963"/>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1" name="圆角矩形 20"/>
          <p:cNvSpPr/>
          <p:nvPr/>
        </p:nvSpPr>
        <p:spPr>
          <a:xfrm>
            <a:off x="6096000" y="2684463"/>
            <a:ext cx="2160588" cy="7778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smtClean="0">
                <a:solidFill>
                  <a:srgbClr val="002060"/>
                </a:solidFill>
              </a:rPr>
              <a:t>对撞事故</a:t>
            </a:r>
            <a:endParaRPr lang="zh-CN" altLang="en-US" sz="2400" b="1" dirty="0">
              <a:solidFill>
                <a:srgbClr val="002060"/>
              </a:solidFill>
            </a:endParaRPr>
          </a:p>
        </p:txBody>
      </p:sp>
      <p:sp>
        <p:nvSpPr>
          <p:cNvPr id="22" name="圆角矩形 21"/>
          <p:cNvSpPr/>
          <p:nvPr/>
        </p:nvSpPr>
        <p:spPr>
          <a:xfrm>
            <a:off x="6096000" y="3619500"/>
            <a:ext cx="2160588" cy="7778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smtClean="0">
                <a:solidFill>
                  <a:srgbClr val="002060"/>
                </a:solidFill>
              </a:rPr>
              <a:t>追尾事故</a:t>
            </a:r>
            <a:endParaRPr lang="zh-CN" altLang="en-US" sz="2400" b="1" dirty="0">
              <a:solidFill>
                <a:srgbClr val="002060"/>
              </a:solidFill>
            </a:endParaRPr>
          </a:p>
        </p:txBody>
      </p:sp>
      <p:sp>
        <p:nvSpPr>
          <p:cNvPr id="23" name="圆角矩形 22"/>
          <p:cNvSpPr/>
          <p:nvPr/>
        </p:nvSpPr>
        <p:spPr>
          <a:xfrm>
            <a:off x="6096000" y="4556125"/>
            <a:ext cx="2160588" cy="7778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smtClean="0">
                <a:solidFill>
                  <a:srgbClr val="002060"/>
                </a:solidFill>
              </a:rPr>
              <a:t>路侧事故</a:t>
            </a:r>
            <a:endParaRPr lang="zh-CN" altLang="en-US" sz="2400" b="1" dirty="0">
              <a:solidFill>
                <a:srgbClr val="002060"/>
              </a:solidFill>
            </a:endParaRPr>
          </a:p>
        </p:txBody>
      </p:sp>
      <p:sp>
        <p:nvSpPr>
          <p:cNvPr id="25" name="虚尾箭头 24"/>
          <p:cNvSpPr/>
          <p:nvPr/>
        </p:nvSpPr>
        <p:spPr>
          <a:xfrm>
            <a:off x="4997450" y="3705225"/>
            <a:ext cx="1152525" cy="484188"/>
          </a:xfrm>
          <a:prstGeom prst="stripedRightArrow">
            <a:avLst>
              <a:gd name="adj1" fmla="val 61793"/>
              <a:gd name="adj2" fmla="val 8832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圆角矩形 14"/>
          <p:cNvSpPr/>
          <p:nvPr/>
        </p:nvSpPr>
        <p:spPr>
          <a:xfrm>
            <a:off x="914400" y="971539"/>
            <a:ext cx="6378575" cy="957263"/>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zh-CN" altLang="en-US" sz="2800" b="1" dirty="0" smtClean="0">
                <a:solidFill>
                  <a:srgbClr val="FFFF00"/>
                </a:solidFill>
              </a:rPr>
              <a:t>基于道路和交通特征的风险值计算</a:t>
            </a:r>
            <a:endParaRPr lang="zh-CN" altLang="en-US" sz="2800" b="1" dirty="0">
              <a:solidFill>
                <a:srgbClr val="FFFF00"/>
              </a:solidFill>
            </a:endParaRPr>
          </a:p>
        </p:txBody>
      </p:sp>
      <p:sp>
        <p:nvSpPr>
          <p:cNvPr id="24" name="Rectangle 2"/>
          <p:cNvSpPr txBox="1">
            <a:spLocks noChangeArrowheads="1"/>
          </p:cNvSpPr>
          <p:nvPr/>
        </p:nvSpPr>
        <p:spPr>
          <a:xfrm>
            <a:off x="457200" y="193664"/>
            <a:ext cx="8001000" cy="838200"/>
          </a:xfrm>
          <a:prstGeom prst="rect">
            <a:avLst/>
          </a:prstGeom>
          <a:noFill/>
          <a:ln/>
        </p:spPr>
        <p:txBody>
          <a:bodyPr anchor="ctr">
            <a:normAutofit/>
          </a:bodyPr>
          <a:lstStyle/>
          <a:p>
            <a:pPr lvl="0" algn="ctr" eaLnBrk="0" hangingPunct="0">
              <a:defRPr/>
            </a:pPr>
            <a:r>
              <a:rPr lang="en-US" altLang="zh-CN" sz="3600" dirty="0" smtClean="0">
                <a:solidFill>
                  <a:srgbClr val="FFC000"/>
                </a:solidFill>
                <a:latin typeface="黑体" pitchFamily="49" charset="-122"/>
                <a:ea typeface="黑体" pitchFamily="49" charset="-122"/>
              </a:rPr>
              <a:t>3 </a:t>
            </a:r>
            <a:r>
              <a:rPr lang="zh-CN" altLang="en-US" sz="3600" dirty="0" smtClean="0">
                <a:solidFill>
                  <a:srgbClr val="FFC000"/>
                </a:solidFill>
                <a:latin typeface="黑体" pitchFamily="49" charset="-122"/>
                <a:ea typeface="黑体" pitchFamily="49" charset="-122"/>
              </a:rPr>
              <a:t>模型结构及指标</a:t>
            </a:r>
            <a:r>
              <a:rPr lang="en-US" altLang="zh-CN" sz="3600" dirty="0" smtClean="0">
                <a:solidFill>
                  <a:srgbClr val="FFC000"/>
                </a:solidFill>
                <a:latin typeface="黑体" pitchFamily="49" charset="-122"/>
                <a:ea typeface="黑体" pitchFamily="49" charset="-122"/>
              </a:rPr>
              <a:t>-</a:t>
            </a:r>
            <a:r>
              <a:rPr lang="zh-CN" altLang="en-US" sz="3600" dirty="0" smtClean="0">
                <a:solidFill>
                  <a:srgbClr val="FF0000"/>
                </a:solidFill>
                <a:latin typeface="黑体" pitchFamily="49" charset="-122"/>
                <a:ea typeface="黑体" pitchFamily="49" charset="-122"/>
              </a:rPr>
              <a:t>风险计算模型</a:t>
            </a:r>
            <a:endParaRPr lang="en-AU" sz="3600" dirty="0" smtClean="0">
              <a:solidFill>
                <a:srgbClr val="FF0000"/>
              </a:solidFill>
              <a:latin typeface="黑体" pitchFamily="49" charset="-122"/>
              <a:ea typeface="黑体" pitchFamily="49" charset="-122"/>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灯片编号占位符 5"/>
          <p:cNvSpPr>
            <a:spLocks noGrp="1"/>
          </p:cNvSpPr>
          <p:nvPr>
            <p:ph type="sldNum" sz="quarter" idx="4294967295"/>
          </p:nvPr>
        </p:nvSpPr>
        <p:spPr bwMode="auto">
          <a:xfrm>
            <a:off x="6781800" y="5943600"/>
            <a:ext cx="2133600" cy="365125"/>
          </a:xfrm>
          <a:prstGeom prst="rect">
            <a:avLst/>
          </a:prstGeom>
          <a:noFill/>
          <a:ln>
            <a:miter lim="800000"/>
            <a:headEnd/>
            <a:tailEnd/>
          </a:ln>
        </p:spPr>
        <p:txBody>
          <a:bodyPr wrap="square" numCol="1" anchorCtr="0" compatLnSpc="1">
            <a:prstTxWarp prst="textNoShape">
              <a:avLst/>
            </a:prstTxWarp>
          </a:bodyPr>
          <a:lstStyle/>
          <a:p>
            <a:fld id="{7E9A5E9E-B15F-4E82-98D9-27355F50C93E}" type="slidenum">
              <a:rPr lang="zh-CN" altLang="en-US" smtClean="0">
                <a:latin typeface="Arial" pitchFamily="34" charset="0"/>
                <a:ea typeface="楷体_GB2312"/>
                <a:cs typeface="楷体_GB2312"/>
              </a:rPr>
              <a:pPr/>
              <a:t>17</a:t>
            </a:fld>
            <a:endParaRPr lang="en-US" altLang="zh-CN" smtClean="0">
              <a:latin typeface="Arial" pitchFamily="34" charset="0"/>
              <a:ea typeface="楷体_GB2312"/>
              <a:cs typeface="楷体_GB2312"/>
            </a:endParaRPr>
          </a:p>
        </p:txBody>
      </p:sp>
      <p:sp>
        <p:nvSpPr>
          <p:cNvPr id="3076" name="TextBox 13"/>
          <p:cNvSpPr txBox="1">
            <a:spLocks noChangeArrowheads="1"/>
          </p:cNvSpPr>
          <p:nvPr/>
        </p:nvSpPr>
        <p:spPr bwMode="auto">
          <a:xfrm>
            <a:off x="2703791" y="5681990"/>
            <a:ext cx="3057247" cy="523220"/>
          </a:xfrm>
          <a:prstGeom prst="rect">
            <a:avLst/>
          </a:prstGeom>
          <a:noFill/>
          <a:ln w="9525">
            <a:noFill/>
            <a:miter lim="800000"/>
            <a:headEnd/>
            <a:tailEnd/>
          </a:ln>
        </p:spPr>
        <p:txBody>
          <a:bodyPr wrap="none">
            <a:spAutoFit/>
          </a:bodyPr>
          <a:lstStyle/>
          <a:p>
            <a:r>
              <a:rPr lang="zh-CN" altLang="en-US" sz="2800" dirty="0" smtClean="0">
                <a:solidFill>
                  <a:srgbClr val="7030A0"/>
                </a:solidFill>
              </a:rPr>
              <a:t>三维事故伤害构成</a:t>
            </a:r>
            <a:endParaRPr lang="zh-CN" altLang="en-US" sz="2800" dirty="0">
              <a:solidFill>
                <a:srgbClr val="7030A0"/>
              </a:solidFill>
            </a:endParaRPr>
          </a:p>
        </p:txBody>
      </p:sp>
      <p:sp>
        <p:nvSpPr>
          <p:cNvPr id="3077" name="AutoShape 21"/>
          <p:cNvSpPr>
            <a:spLocks noChangeAspect="1" noChangeArrowheads="1" noTextEdit="1"/>
          </p:cNvSpPr>
          <p:nvPr/>
        </p:nvSpPr>
        <p:spPr bwMode="auto">
          <a:xfrm>
            <a:off x="60325" y="2336800"/>
            <a:ext cx="6646863" cy="3455988"/>
          </a:xfrm>
          <a:prstGeom prst="rect">
            <a:avLst/>
          </a:prstGeom>
          <a:noFill/>
          <a:ln w="9525">
            <a:noFill/>
            <a:miter lim="800000"/>
            <a:headEnd/>
            <a:tailEnd/>
          </a:ln>
        </p:spPr>
        <p:txBody>
          <a:bodyPr/>
          <a:lstStyle/>
          <a:p>
            <a:endParaRPr lang="zh-CN" altLang="en-US"/>
          </a:p>
        </p:txBody>
      </p:sp>
      <p:sp>
        <p:nvSpPr>
          <p:cNvPr id="3078" name="Line 20"/>
          <p:cNvSpPr>
            <a:spLocks noChangeShapeType="1"/>
          </p:cNvSpPr>
          <p:nvPr/>
        </p:nvSpPr>
        <p:spPr bwMode="auto">
          <a:xfrm flipV="1">
            <a:off x="1771650" y="2813050"/>
            <a:ext cx="0" cy="2654300"/>
          </a:xfrm>
          <a:prstGeom prst="line">
            <a:avLst/>
          </a:prstGeom>
          <a:ln>
            <a:headEnd/>
            <a:tailEnd type="triangle" w="lg" len="lg"/>
          </a:ln>
        </p:spPr>
        <p:style>
          <a:lnRef idx="1">
            <a:schemeClr val="accent1"/>
          </a:lnRef>
          <a:fillRef idx="0">
            <a:schemeClr val="accent1"/>
          </a:fillRef>
          <a:effectRef idx="0">
            <a:schemeClr val="accent1"/>
          </a:effectRef>
          <a:fontRef idx="minor">
            <a:schemeClr val="tx1"/>
          </a:fontRef>
        </p:style>
        <p:txBody>
          <a:bodyPr/>
          <a:lstStyle/>
          <a:p>
            <a:pPr>
              <a:defRPr/>
            </a:pPr>
            <a:endParaRPr lang="zh-CN" altLang="en-US"/>
          </a:p>
        </p:txBody>
      </p:sp>
      <p:sp>
        <p:nvSpPr>
          <p:cNvPr id="3079" name="Line 19"/>
          <p:cNvSpPr>
            <a:spLocks noChangeShapeType="1"/>
          </p:cNvSpPr>
          <p:nvPr/>
        </p:nvSpPr>
        <p:spPr bwMode="auto">
          <a:xfrm>
            <a:off x="1771650" y="5467350"/>
            <a:ext cx="4875213" cy="1588"/>
          </a:xfrm>
          <a:prstGeom prst="line">
            <a:avLst/>
          </a:prstGeom>
          <a:ln>
            <a:headEnd/>
            <a:tailEnd type="triangle" w="lg" len="lg"/>
          </a:ln>
        </p:spPr>
        <p:style>
          <a:lnRef idx="1">
            <a:schemeClr val="accent1"/>
          </a:lnRef>
          <a:fillRef idx="0">
            <a:schemeClr val="accent1"/>
          </a:fillRef>
          <a:effectRef idx="0">
            <a:schemeClr val="accent1"/>
          </a:effectRef>
          <a:fontRef idx="minor">
            <a:schemeClr val="tx1"/>
          </a:fontRef>
        </p:style>
        <p:txBody>
          <a:bodyPr/>
          <a:lstStyle/>
          <a:p>
            <a:pPr>
              <a:defRPr/>
            </a:pPr>
            <a:endParaRPr lang="zh-CN" altLang="en-US"/>
          </a:p>
        </p:txBody>
      </p:sp>
      <p:sp>
        <p:nvSpPr>
          <p:cNvPr id="3080" name="Line 18"/>
          <p:cNvSpPr>
            <a:spLocks noChangeShapeType="1"/>
          </p:cNvSpPr>
          <p:nvPr/>
        </p:nvSpPr>
        <p:spPr bwMode="auto">
          <a:xfrm flipV="1">
            <a:off x="5165725" y="2813050"/>
            <a:ext cx="1036638" cy="623888"/>
          </a:xfrm>
          <a:prstGeom prst="line">
            <a:avLst/>
          </a:prstGeom>
          <a:ln>
            <a:headEnd/>
            <a:tailEnd type="triangle" w="lg" len="lg"/>
          </a:ln>
        </p:spPr>
        <p:style>
          <a:lnRef idx="1">
            <a:schemeClr val="accent1"/>
          </a:lnRef>
          <a:fillRef idx="0">
            <a:schemeClr val="accent1"/>
          </a:fillRef>
          <a:effectRef idx="0">
            <a:schemeClr val="accent1"/>
          </a:effectRef>
          <a:fontRef idx="minor">
            <a:schemeClr val="tx1"/>
          </a:fontRef>
        </p:style>
        <p:txBody>
          <a:bodyPr/>
          <a:lstStyle/>
          <a:p>
            <a:pPr>
              <a:defRPr/>
            </a:pPr>
            <a:endParaRPr lang="zh-CN" altLang="en-US"/>
          </a:p>
        </p:txBody>
      </p:sp>
      <p:sp>
        <p:nvSpPr>
          <p:cNvPr id="3081" name="Line 17"/>
          <p:cNvSpPr>
            <a:spLocks noChangeShapeType="1"/>
          </p:cNvSpPr>
          <p:nvPr/>
        </p:nvSpPr>
        <p:spPr bwMode="auto">
          <a:xfrm>
            <a:off x="1771650" y="4375150"/>
            <a:ext cx="2436813" cy="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pPr>
              <a:defRPr/>
            </a:pPr>
            <a:endParaRPr lang="zh-CN" altLang="en-US"/>
          </a:p>
        </p:txBody>
      </p:sp>
      <p:sp>
        <p:nvSpPr>
          <p:cNvPr id="3082" name="Line 16"/>
          <p:cNvSpPr>
            <a:spLocks noChangeShapeType="1"/>
          </p:cNvSpPr>
          <p:nvPr/>
        </p:nvSpPr>
        <p:spPr bwMode="auto">
          <a:xfrm>
            <a:off x="4208463" y="4375150"/>
            <a:ext cx="0" cy="109220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pPr>
              <a:defRPr/>
            </a:pPr>
            <a:endParaRPr lang="zh-CN" altLang="en-US"/>
          </a:p>
        </p:txBody>
      </p:sp>
      <p:sp>
        <p:nvSpPr>
          <p:cNvPr id="3083" name="Line 15"/>
          <p:cNvSpPr>
            <a:spLocks noChangeShapeType="1"/>
          </p:cNvSpPr>
          <p:nvPr/>
        </p:nvSpPr>
        <p:spPr bwMode="auto">
          <a:xfrm flipV="1">
            <a:off x="1771650" y="3438525"/>
            <a:ext cx="1550988" cy="936625"/>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pPr>
              <a:defRPr/>
            </a:pPr>
            <a:endParaRPr lang="zh-CN" altLang="en-US"/>
          </a:p>
        </p:txBody>
      </p:sp>
      <p:sp>
        <p:nvSpPr>
          <p:cNvPr id="3084" name="Line 14"/>
          <p:cNvSpPr>
            <a:spLocks noChangeShapeType="1"/>
          </p:cNvSpPr>
          <p:nvPr/>
        </p:nvSpPr>
        <p:spPr bwMode="auto">
          <a:xfrm flipV="1">
            <a:off x="4208463" y="3438525"/>
            <a:ext cx="1552575" cy="936625"/>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pPr>
              <a:defRPr/>
            </a:pPr>
            <a:endParaRPr lang="zh-CN" altLang="en-US"/>
          </a:p>
        </p:txBody>
      </p:sp>
      <p:sp>
        <p:nvSpPr>
          <p:cNvPr id="3085" name="Line 13"/>
          <p:cNvSpPr>
            <a:spLocks noChangeShapeType="1"/>
          </p:cNvSpPr>
          <p:nvPr/>
        </p:nvSpPr>
        <p:spPr bwMode="auto">
          <a:xfrm flipV="1">
            <a:off x="4208463" y="4530725"/>
            <a:ext cx="1552575" cy="936625"/>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pPr>
              <a:defRPr/>
            </a:pPr>
            <a:endParaRPr lang="zh-CN" altLang="en-US"/>
          </a:p>
        </p:txBody>
      </p:sp>
      <p:sp>
        <p:nvSpPr>
          <p:cNvPr id="3086" name="Line 12"/>
          <p:cNvSpPr>
            <a:spLocks noChangeShapeType="1"/>
          </p:cNvSpPr>
          <p:nvPr/>
        </p:nvSpPr>
        <p:spPr bwMode="auto">
          <a:xfrm>
            <a:off x="3322638" y="3438525"/>
            <a:ext cx="0" cy="109220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pPr>
              <a:defRPr/>
            </a:pPr>
            <a:endParaRPr lang="zh-CN" altLang="en-US"/>
          </a:p>
        </p:txBody>
      </p:sp>
      <p:sp>
        <p:nvSpPr>
          <p:cNvPr id="3087" name="Line 11"/>
          <p:cNvSpPr>
            <a:spLocks noChangeShapeType="1"/>
          </p:cNvSpPr>
          <p:nvPr/>
        </p:nvSpPr>
        <p:spPr bwMode="auto">
          <a:xfrm>
            <a:off x="3322638" y="3438525"/>
            <a:ext cx="2438400" cy="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pPr>
              <a:defRPr/>
            </a:pPr>
            <a:endParaRPr lang="zh-CN" altLang="en-US"/>
          </a:p>
        </p:txBody>
      </p:sp>
      <p:sp>
        <p:nvSpPr>
          <p:cNvPr id="3088" name="Line 10"/>
          <p:cNvSpPr>
            <a:spLocks noChangeShapeType="1"/>
          </p:cNvSpPr>
          <p:nvPr/>
        </p:nvSpPr>
        <p:spPr bwMode="auto">
          <a:xfrm>
            <a:off x="5761038" y="3438525"/>
            <a:ext cx="0" cy="109220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pPr>
              <a:defRPr/>
            </a:pPr>
            <a:endParaRPr lang="zh-CN" altLang="en-US"/>
          </a:p>
        </p:txBody>
      </p:sp>
      <p:sp>
        <p:nvSpPr>
          <p:cNvPr id="3089" name="Line 9"/>
          <p:cNvSpPr>
            <a:spLocks noChangeShapeType="1"/>
          </p:cNvSpPr>
          <p:nvPr/>
        </p:nvSpPr>
        <p:spPr bwMode="auto">
          <a:xfrm flipV="1">
            <a:off x="1771650" y="4530725"/>
            <a:ext cx="1550988" cy="936625"/>
          </a:xfrm>
          <a:prstGeom prst="line">
            <a:avLst/>
          </a:prstGeom>
          <a:noFill/>
          <a:ln w="19050">
            <a:solidFill>
              <a:srgbClr val="008000"/>
            </a:solidFill>
            <a:round/>
            <a:headEnd/>
            <a:tailEnd/>
          </a:ln>
        </p:spPr>
        <p:txBody>
          <a:bodyPr/>
          <a:lstStyle/>
          <a:p>
            <a:endParaRPr lang="zh-CN" altLang="en-US"/>
          </a:p>
        </p:txBody>
      </p:sp>
      <p:sp>
        <p:nvSpPr>
          <p:cNvPr id="3090" name="Line 8"/>
          <p:cNvSpPr>
            <a:spLocks noChangeShapeType="1"/>
          </p:cNvSpPr>
          <p:nvPr/>
        </p:nvSpPr>
        <p:spPr bwMode="auto">
          <a:xfrm>
            <a:off x="1771650" y="4375150"/>
            <a:ext cx="0" cy="109220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pPr>
              <a:defRPr/>
            </a:pPr>
            <a:endParaRPr lang="zh-CN" altLang="en-US"/>
          </a:p>
        </p:txBody>
      </p:sp>
      <p:sp>
        <p:nvSpPr>
          <p:cNvPr id="3091" name="Line 7"/>
          <p:cNvSpPr>
            <a:spLocks noChangeShapeType="1"/>
          </p:cNvSpPr>
          <p:nvPr/>
        </p:nvSpPr>
        <p:spPr bwMode="auto">
          <a:xfrm>
            <a:off x="1771650" y="5467350"/>
            <a:ext cx="2436813" cy="1588"/>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pPr>
              <a:defRPr/>
            </a:pPr>
            <a:endParaRPr lang="zh-CN" altLang="en-US"/>
          </a:p>
        </p:txBody>
      </p:sp>
      <p:sp>
        <p:nvSpPr>
          <p:cNvPr id="3092" name="Line 6"/>
          <p:cNvSpPr>
            <a:spLocks noChangeShapeType="1"/>
          </p:cNvSpPr>
          <p:nvPr/>
        </p:nvSpPr>
        <p:spPr bwMode="auto">
          <a:xfrm>
            <a:off x="3322638" y="4530725"/>
            <a:ext cx="2436812" cy="1588"/>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pPr>
              <a:defRPr/>
            </a:pPr>
            <a:endParaRPr lang="zh-CN" altLang="en-US"/>
          </a:p>
        </p:txBody>
      </p:sp>
      <p:sp>
        <p:nvSpPr>
          <p:cNvPr id="3093" name="Text Box 5"/>
          <p:cNvSpPr txBox="1">
            <a:spLocks noChangeArrowheads="1"/>
          </p:cNvSpPr>
          <p:nvPr/>
        </p:nvSpPr>
        <p:spPr bwMode="auto">
          <a:xfrm>
            <a:off x="668338" y="2263775"/>
            <a:ext cx="2571750" cy="468313"/>
          </a:xfrm>
          <a:prstGeom prst="rect">
            <a:avLst/>
          </a:prstGeom>
          <a:noFill/>
          <a:ln w="9525">
            <a:noFill/>
            <a:miter lim="800000"/>
            <a:headEnd/>
            <a:tailEnd/>
          </a:ln>
        </p:spPr>
        <p:txBody>
          <a:bodyPr/>
          <a:lstStyle/>
          <a:p>
            <a:r>
              <a:rPr lang="zh-CN" altLang="en-US" sz="2800" dirty="0" smtClean="0">
                <a:ea typeface="宋体" pitchFamily="2" charset="-122"/>
              </a:rPr>
              <a:t>事故率</a:t>
            </a:r>
            <a:endParaRPr lang="en-US" altLang="zh-CN" sz="2800" dirty="0">
              <a:ea typeface="宋体" pitchFamily="2" charset="-122"/>
            </a:endParaRPr>
          </a:p>
        </p:txBody>
      </p:sp>
      <p:sp>
        <p:nvSpPr>
          <p:cNvPr id="3094" name="Text Box 4"/>
          <p:cNvSpPr txBox="1">
            <a:spLocks noChangeArrowheads="1"/>
          </p:cNvSpPr>
          <p:nvPr/>
        </p:nvSpPr>
        <p:spPr bwMode="auto">
          <a:xfrm>
            <a:off x="6388100" y="2416175"/>
            <a:ext cx="1993900" cy="469900"/>
          </a:xfrm>
          <a:prstGeom prst="rect">
            <a:avLst/>
          </a:prstGeom>
          <a:noFill/>
          <a:ln w="9525">
            <a:noFill/>
            <a:miter lim="800000"/>
            <a:headEnd/>
            <a:tailEnd/>
          </a:ln>
        </p:spPr>
        <p:txBody>
          <a:bodyPr/>
          <a:lstStyle/>
          <a:p>
            <a:r>
              <a:rPr lang="zh-CN" altLang="en-US" sz="2800" dirty="0" smtClean="0">
                <a:ea typeface="宋体" pitchFamily="2" charset="-122"/>
              </a:rPr>
              <a:t>严重程度</a:t>
            </a:r>
            <a:endParaRPr lang="en-US" altLang="zh-CN" sz="2800" dirty="0">
              <a:ea typeface="宋体" pitchFamily="2" charset="-122"/>
            </a:endParaRPr>
          </a:p>
        </p:txBody>
      </p:sp>
      <p:sp>
        <p:nvSpPr>
          <p:cNvPr id="3095" name="Text Box 3"/>
          <p:cNvSpPr txBox="1">
            <a:spLocks noChangeArrowheads="1"/>
          </p:cNvSpPr>
          <p:nvPr/>
        </p:nvSpPr>
        <p:spPr bwMode="auto">
          <a:xfrm>
            <a:off x="6765925" y="4960938"/>
            <a:ext cx="1473200" cy="468312"/>
          </a:xfrm>
          <a:prstGeom prst="rect">
            <a:avLst/>
          </a:prstGeom>
          <a:noFill/>
          <a:ln w="9525">
            <a:noFill/>
            <a:miter lim="800000"/>
            <a:headEnd/>
            <a:tailEnd/>
          </a:ln>
        </p:spPr>
        <p:txBody>
          <a:bodyPr/>
          <a:lstStyle/>
          <a:p>
            <a:r>
              <a:rPr lang="zh-CN" altLang="en-US" sz="2800" dirty="0" smtClean="0">
                <a:ea typeface="宋体" pitchFamily="2" charset="-122"/>
                <a:cs typeface="Arial" pitchFamily="34" charset="0"/>
              </a:rPr>
              <a:t>交通量</a:t>
            </a:r>
            <a:endParaRPr lang="en-US" altLang="zh-CN" sz="2800" dirty="0">
              <a:ea typeface="宋体" pitchFamily="2" charset="-122"/>
              <a:cs typeface="Arial" pitchFamily="34" charset="0"/>
            </a:endParaRPr>
          </a:p>
        </p:txBody>
      </p:sp>
      <p:sp>
        <p:nvSpPr>
          <p:cNvPr id="49" name="椭圆 48"/>
          <p:cNvSpPr/>
          <p:nvPr/>
        </p:nvSpPr>
        <p:spPr>
          <a:xfrm>
            <a:off x="517525" y="2133600"/>
            <a:ext cx="26670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0" name="椭圆 49"/>
          <p:cNvSpPr/>
          <p:nvPr/>
        </p:nvSpPr>
        <p:spPr>
          <a:xfrm>
            <a:off x="6248400" y="2209800"/>
            <a:ext cx="1703388" cy="9271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52" name="直接连接符 51"/>
          <p:cNvCxnSpPr/>
          <p:nvPr/>
        </p:nvCxnSpPr>
        <p:spPr>
          <a:xfrm rot="5400000" flipH="1" flipV="1">
            <a:off x="2453481" y="2747169"/>
            <a:ext cx="2030413" cy="33940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rot="5400000" flipH="1" flipV="1">
            <a:off x="2453481" y="2747169"/>
            <a:ext cx="2030413" cy="3394075"/>
          </a:xfrm>
          <a:prstGeom prst="line">
            <a:avLst/>
          </a:prstGeom>
          <a:ln/>
        </p:spPr>
        <p:style>
          <a:lnRef idx="1">
            <a:schemeClr val="accent1"/>
          </a:lnRef>
          <a:fillRef idx="0">
            <a:schemeClr val="accent1"/>
          </a:fillRef>
          <a:effectRef idx="0">
            <a:schemeClr val="accent1"/>
          </a:effectRef>
          <a:fontRef idx="minor">
            <a:schemeClr val="tx1"/>
          </a:fontRef>
        </p:style>
      </p:cxnSp>
      <p:sp>
        <p:nvSpPr>
          <p:cNvPr id="55" name="线形标注 1(无边框) 54"/>
          <p:cNvSpPr/>
          <p:nvPr/>
        </p:nvSpPr>
        <p:spPr>
          <a:xfrm>
            <a:off x="6080125" y="3886200"/>
            <a:ext cx="1905000" cy="841375"/>
          </a:xfrm>
          <a:prstGeom prst="callout1">
            <a:avLst>
              <a:gd name="adj1" fmla="val 18750"/>
              <a:gd name="adj2" fmla="val -8333"/>
              <a:gd name="adj3" fmla="val 56373"/>
              <a:gd name="adj4" fmla="val -50667"/>
            </a:avLst>
          </a:prstGeom>
          <a:ln/>
        </p:spPr>
        <p:style>
          <a:lnRef idx="3">
            <a:schemeClr val="lt1"/>
          </a:lnRef>
          <a:fillRef idx="1">
            <a:schemeClr val="accent5"/>
          </a:fillRef>
          <a:effectRef idx="1">
            <a:schemeClr val="accent5"/>
          </a:effectRef>
          <a:fontRef idx="minor">
            <a:schemeClr val="lt1"/>
          </a:fontRef>
        </p:style>
        <p:txBody>
          <a:bodyPr anchor="ctr"/>
          <a:lstStyle/>
          <a:p>
            <a:pPr algn="ctr">
              <a:defRPr/>
            </a:pPr>
            <a:r>
              <a:rPr lang="zh-CN" altLang="en-US" sz="2400" dirty="0" smtClean="0">
                <a:solidFill>
                  <a:schemeClr val="tx1"/>
                </a:solidFill>
              </a:rPr>
              <a:t>整体事故损失</a:t>
            </a:r>
            <a:endParaRPr lang="zh-CN" altLang="en-US" sz="2400" dirty="0">
              <a:solidFill>
                <a:schemeClr val="tx1"/>
              </a:solidFill>
            </a:endParaRPr>
          </a:p>
        </p:txBody>
      </p:sp>
      <p:sp>
        <p:nvSpPr>
          <p:cNvPr id="56" name="线形标注 1(无边框) 55"/>
          <p:cNvSpPr/>
          <p:nvPr/>
        </p:nvSpPr>
        <p:spPr>
          <a:xfrm>
            <a:off x="838200" y="3581400"/>
            <a:ext cx="457200" cy="533400"/>
          </a:xfrm>
          <a:prstGeom prst="callout1">
            <a:avLst>
              <a:gd name="adj1" fmla="val -15972"/>
              <a:gd name="adj2" fmla="val 26334"/>
              <a:gd name="adj3" fmla="val -130196"/>
              <a:gd name="adj4" fmla="val 127556"/>
            </a:avLst>
          </a:prstGeom>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altLang="zh-CN" sz="2400" b="1" i="1" dirty="0">
                <a:solidFill>
                  <a:schemeClr val="tx1"/>
                </a:solidFill>
                <a:latin typeface="Times New Roman" pitchFamily="18" charset="0"/>
                <a:cs typeface="Times New Roman" pitchFamily="18" charset="0"/>
              </a:rPr>
              <a:t>P</a:t>
            </a:r>
            <a:r>
              <a:rPr lang="en-US" altLang="zh-CN" sz="2400" b="1" i="1" baseline="-25000" dirty="0">
                <a:solidFill>
                  <a:schemeClr val="tx1"/>
                </a:solidFill>
                <a:latin typeface="Times New Roman" pitchFamily="18" charset="0"/>
                <a:cs typeface="Times New Roman" pitchFamily="18" charset="0"/>
              </a:rPr>
              <a:t>i</a:t>
            </a:r>
            <a:endParaRPr lang="zh-CN" altLang="en-US" sz="2400" b="1" i="1" dirty="0">
              <a:solidFill>
                <a:schemeClr val="tx1"/>
              </a:solidFill>
              <a:latin typeface="Times New Roman" pitchFamily="18" charset="0"/>
              <a:cs typeface="Times New Roman" pitchFamily="18" charset="0"/>
            </a:endParaRPr>
          </a:p>
        </p:txBody>
      </p:sp>
      <p:sp>
        <p:nvSpPr>
          <p:cNvPr id="57" name="线形标注 1(无边框) 56"/>
          <p:cNvSpPr/>
          <p:nvPr/>
        </p:nvSpPr>
        <p:spPr>
          <a:xfrm>
            <a:off x="7696200" y="3124200"/>
            <a:ext cx="457200" cy="533400"/>
          </a:xfrm>
          <a:prstGeom prst="callout1">
            <a:avLst>
              <a:gd name="adj1" fmla="val -15972"/>
              <a:gd name="adj2" fmla="val 26334"/>
              <a:gd name="adj3" fmla="val -72589"/>
              <a:gd name="adj4" fmla="val 10492"/>
            </a:avLst>
          </a:prstGeom>
          <a:ln/>
        </p:spPr>
        <p:style>
          <a:lnRef idx="3">
            <a:schemeClr val="lt1"/>
          </a:lnRef>
          <a:fillRef idx="1">
            <a:schemeClr val="accent5"/>
          </a:fillRef>
          <a:effectRef idx="1">
            <a:schemeClr val="accent5"/>
          </a:effectRef>
          <a:fontRef idx="minor">
            <a:schemeClr val="lt1"/>
          </a:fontRef>
        </p:style>
        <p:txBody>
          <a:bodyPr anchor="ctr"/>
          <a:lstStyle/>
          <a:p>
            <a:pPr algn="ctr">
              <a:defRPr/>
            </a:pPr>
            <a:r>
              <a:rPr lang="en-US" altLang="zh-CN" sz="2400" b="1" i="1" dirty="0">
                <a:solidFill>
                  <a:schemeClr val="tx1"/>
                </a:solidFill>
                <a:latin typeface="Times New Roman" pitchFamily="18" charset="0"/>
                <a:cs typeface="Times New Roman" pitchFamily="18" charset="0"/>
              </a:rPr>
              <a:t>S</a:t>
            </a:r>
            <a:r>
              <a:rPr lang="en-US" altLang="zh-CN" sz="2400" b="1" i="1" baseline="-25000" dirty="0">
                <a:solidFill>
                  <a:schemeClr val="tx1"/>
                </a:solidFill>
                <a:latin typeface="Times New Roman" pitchFamily="18" charset="0"/>
                <a:cs typeface="Times New Roman" pitchFamily="18" charset="0"/>
              </a:rPr>
              <a:t>i</a:t>
            </a:r>
            <a:endParaRPr lang="zh-CN" altLang="en-US" sz="2400" dirty="0">
              <a:solidFill>
                <a:schemeClr val="tx1"/>
              </a:solidFill>
            </a:endParaRPr>
          </a:p>
        </p:txBody>
      </p:sp>
      <p:graphicFrame>
        <p:nvGraphicFramePr>
          <p:cNvPr id="3074" name="Object 1"/>
          <p:cNvGraphicFramePr>
            <a:graphicFrameLocks noChangeAspect="1"/>
          </p:cNvGraphicFramePr>
          <p:nvPr/>
        </p:nvGraphicFramePr>
        <p:xfrm>
          <a:off x="3886200" y="1981200"/>
          <a:ext cx="914400" cy="498475"/>
        </p:xfrm>
        <a:graphic>
          <a:graphicData uri="http://schemas.openxmlformats.org/presentationml/2006/ole">
            <p:oleObj spid="_x0000_s71682" name="Equation" r:id="rId4" imgW="279360" imgH="152280" progId="Equation.DSMT4">
              <p:embed/>
            </p:oleObj>
          </a:graphicData>
        </a:graphic>
      </p:graphicFrame>
      <p:sp>
        <p:nvSpPr>
          <p:cNvPr id="3104" name="矩形 31"/>
          <p:cNvSpPr>
            <a:spLocks noChangeArrowheads="1"/>
          </p:cNvSpPr>
          <p:nvPr/>
        </p:nvSpPr>
        <p:spPr bwMode="auto">
          <a:xfrm>
            <a:off x="3651259" y="2362200"/>
            <a:ext cx="1114408" cy="923330"/>
          </a:xfrm>
          <a:prstGeom prst="rect">
            <a:avLst/>
          </a:prstGeom>
          <a:noFill/>
          <a:ln w="9525">
            <a:noFill/>
            <a:miter lim="800000"/>
            <a:headEnd/>
            <a:tailEnd/>
          </a:ln>
        </p:spPr>
        <p:txBody>
          <a:bodyPr wrap="none">
            <a:spAutoFit/>
          </a:bodyPr>
          <a:lstStyle/>
          <a:p>
            <a:pPr algn="ctr"/>
            <a:r>
              <a:rPr lang="zh-CN" altLang="en-US" b="1" dirty="0" smtClean="0">
                <a:solidFill>
                  <a:srgbClr val="002060"/>
                </a:solidFill>
                <a:ea typeface="宋体" pitchFamily="2" charset="-122"/>
              </a:rPr>
              <a:t>普通路段</a:t>
            </a:r>
            <a:endParaRPr lang="en-US" altLang="zh-CN" b="1" dirty="0" smtClean="0">
              <a:solidFill>
                <a:srgbClr val="002060"/>
              </a:solidFill>
              <a:ea typeface="宋体" pitchFamily="2" charset="-122"/>
            </a:endParaRPr>
          </a:p>
          <a:p>
            <a:pPr algn="ctr"/>
            <a:r>
              <a:rPr lang="zh-CN" altLang="en-US" b="1" dirty="0" smtClean="0">
                <a:solidFill>
                  <a:srgbClr val="002060"/>
                </a:solidFill>
                <a:ea typeface="宋体" pitchFamily="2" charset="-122"/>
              </a:rPr>
              <a:t>村镇路段</a:t>
            </a:r>
            <a:endParaRPr lang="en-US" altLang="zh-CN" b="1" dirty="0" smtClean="0">
              <a:solidFill>
                <a:srgbClr val="002060"/>
              </a:solidFill>
              <a:ea typeface="宋体" pitchFamily="2" charset="-122"/>
            </a:endParaRPr>
          </a:p>
          <a:p>
            <a:pPr algn="ctr"/>
            <a:r>
              <a:rPr lang="zh-CN" altLang="en-US" b="1" dirty="0" smtClean="0">
                <a:solidFill>
                  <a:srgbClr val="002060"/>
                </a:solidFill>
                <a:ea typeface="宋体" pitchFamily="2" charset="-122"/>
              </a:rPr>
              <a:t>交叉口</a:t>
            </a:r>
            <a:endParaRPr lang="zh-CN" altLang="en-US" b="1" dirty="0">
              <a:solidFill>
                <a:srgbClr val="002060"/>
              </a:solidFill>
              <a:ea typeface="宋体" pitchFamily="2" charset="-122"/>
            </a:endParaRPr>
          </a:p>
        </p:txBody>
      </p:sp>
      <p:sp>
        <p:nvSpPr>
          <p:cNvPr id="33" name="圆角矩形 32"/>
          <p:cNvSpPr/>
          <p:nvPr/>
        </p:nvSpPr>
        <p:spPr>
          <a:xfrm>
            <a:off x="914400" y="900101"/>
            <a:ext cx="6378575" cy="957263"/>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zh-CN" altLang="en-US" sz="2800" b="1" dirty="0" smtClean="0">
                <a:solidFill>
                  <a:srgbClr val="FFFF00"/>
                </a:solidFill>
              </a:rPr>
              <a:t>基于道路和交通特征的风险值计算</a:t>
            </a:r>
            <a:endParaRPr lang="zh-CN" altLang="en-US" sz="2800" b="1" dirty="0">
              <a:solidFill>
                <a:srgbClr val="FFFF00"/>
              </a:solidFill>
            </a:endParaRPr>
          </a:p>
        </p:txBody>
      </p:sp>
      <p:sp>
        <p:nvSpPr>
          <p:cNvPr id="34" name="Rectangle 2"/>
          <p:cNvSpPr txBox="1">
            <a:spLocks noChangeArrowheads="1"/>
          </p:cNvSpPr>
          <p:nvPr/>
        </p:nvSpPr>
        <p:spPr>
          <a:xfrm>
            <a:off x="457200" y="122226"/>
            <a:ext cx="8001000" cy="838200"/>
          </a:xfrm>
          <a:prstGeom prst="rect">
            <a:avLst/>
          </a:prstGeom>
          <a:noFill/>
          <a:ln/>
        </p:spPr>
        <p:txBody>
          <a:bodyPr anchor="ctr">
            <a:normAutofit/>
          </a:bodyPr>
          <a:lstStyle/>
          <a:p>
            <a:pPr lvl="0" algn="ctr" eaLnBrk="0" hangingPunct="0">
              <a:defRPr/>
            </a:pPr>
            <a:r>
              <a:rPr lang="en-US" altLang="zh-CN" sz="3600" dirty="0" smtClean="0">
                <a:solidFill>
                  <a:srgbClr val="FFC000"/>
                </a:solidFill>
                <a:latin typeface="黑体" pitchFamily="49" charset="-122"/>
                <a:ea typeface="黑体" pitchFamily="49" charset="-122"/>
              </a:rPr>
              <a:t>3 </a:t>
            </a:r>
            <a:r>
              <a:rPr lang="zh-CN" altLang="en-US" sz="3600" dirty="0" smtClean="0">
                <a:solidFill>
                  <a:srgbClr val="FFC000"/>
                </a:solidFill>
                <a:latin typeface="黑体" pitchFamily="49" charset="-122"/>
                <a:ea typeface="黑体" pitchFamily="49" charset="-122"/>
              </a:rPr>
              <a:t>模型结构及指标</a:t>
            </a:r>
            <a:r>
              <a:rPr lang="en-US" altLang="zh-CN" sz="3600" dirty="0" smtClean="0">
                <a:solidFill>
                  <a:srgbClr val="FFC000"/>
                </a:solidFill>
                <a:latin typeface="黑体" pitchFamily="49" charset="-122"/>
                <a:ea typeface="黑体" pitchFamily="49" charset="-122"/>
              </a:rPr>
              <a:t>-</a:t>
            </a:r>
            <a:r>
              <a:rPr lang="zh-CN" altLang="en-US" sz="3600" dirty="0" smtClean="0">
                <a:solidFill>
                  <a:srgbClr val="FF0000"/>
                </a:solidFill>
                <a:latin typeface="黑体" pitchFamily="49" charset="-122"/>
                <a:ea typeface="黑体" pitchFamily="49" charset="-122"/>
              </a:rPr>
              <a:t>风险计算模型</a:t>
            </a:r>
            <a:endParaRPr lang="en-AU" sz="3600" dirty="0" smtClean="0">
              <a:solidFill>
                <a:srgbClr val="FF0000"/>
              </a:solidFill>
              <a:latin typeface="黑体" pitchFamily="49" charset="-122"/>
              <a:ea typeface="黑体" pitchFamily="49" charset="-122"/>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灯片编号占位符 5"/>
          <p:cNvSpPr>
            <a:spLocks noGrp="1"/>
          </p:cNvSpPr>
          <p:nvPr>
            <p:ph type="sldNum" sz="quarter" idx="4294967295"/>
          </p:nvPr>
        </p:nvSpPr>
        <p:spPr>
          <a:xfrm>
            <a:off x="6553200" y="6356350"/>
            <a:ext cx="2133600" cy="365125"/>
          </a:xfrm>
          <a:prstGeom prst="rect">
            <a:avLst/>
          </a:prstGeom>
        </p:spPr>
        <p:txBody>
          <a:bodyPr/>
          <a:lstStyle/>
          <a:p>
            <a:pPr>
              <a:defRPr/>
            </a:pPr>
            <a:fld id="{696A71B0-4CB0-4C26-A4F9-FEBE819D6555}" type="slidenum">
              <a:rPr lang="zh-CN" altLang="en-US"/>
              <a:pPr>
                <a:defRPr/>
              </a:pPr>
              <a:t>18</a:t>
            </a:fld>
            <a:endParaRPr lang="en-US" altLang="zh-CN"/>
          </a:p>
        </p:txBody>
      </p:sp>
      <p:graphicFrame>
        <p:nvGraphicFramePr>
          <p:cNvPr id="4098" name="Object 2"/>
          <p:cNvGraphicFramePr>
            <a:graphicFrameLocks noChangeAspect="1"/>
          </p:cNvGraphicFramePr>
          <p:nvPr/>
        </p:nvGraphicFramePr>
        <p:xfrm>
          <a:off x="228600" y="2705088"/>
          <a:ext cx="7959725" cy="1981200"/>
        </p:xfrm>
        <a:graphic>
          <a:graphicData uri="http://schemas.openxmlformats.org/presentationml/2006/ole">
            <p:oleObj spid="_x0000_s72706" name="Equation" r:id="rId4" imgW="3619440" imgH="952200" progId="Equation.DSMT4">
              <p:embed/>
            </p:oleObj>
          </a:graphicData>
        </a:graphic>
      </p:graphicFrame>
      <p:sp>
        <p:nvSpPr>
          <p:cNvPr id="11" name="矩形标注 10"/>
          <p:cNvSpPr/>
          <p:nvPr/>
        </p:nvSpPr>
        <p:spPr>
          <a:xfrm>
            <a:off x="304800" y="1714488"/>
            <a:ext cx="2209800" cy="533400"/>
          </a:xfrm>
          <a:prstGeom prst="wedgeRectCallout">
            <a:avLst>
              <a:gd name="adj1" fmla="val 8520"/>
              <a:gd name="adj2" fmla="val 14205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smtClean="0">
                <a:solidFill>
                  <a:srgbClr val="FF0000"/>
                </a:solidFill>
              </a:rPr>
              <a:t>基础风险分值</a:t>
            </a:r>
            <a:endParaRPr lang="zh-CN" altLang="en-US" dirty="0">
              <a:solidFill>
                <a:srgbClr val="FF0000"/>
              </a:solidFill>
            </a:endParaRPr>
          </a:p>
        </p:txBody>
      </p:sp>
      <p:sp>
        <p:nvSpPr>
          <p:cNvPr id="12" name="矩形标注 11"/>
          <p:cNvSpPr/>
          <p:nvPr/>
        </p:nvSpPr>
        <p:spPr>
          <a:xfrm>
            <a:off x="2971800" y="1714488"/>
            <a:ext cx="2209800" cy="533400"/>
          </a:xfrm>
          <a:prstGeom prst="wedgeRectCallout">
            <a:avLst>
              <a:gd name="adj1" fmla="val -31248"/>
              <a:gd name="adj2" fmla="val 13315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smtClean="0">
                <a:solidFill>
                  <a:srgbClr val="FF0000"/>
                </a:solidFill>
              </a:rPr>
              <a:t>实际因素风险分值</a:t>
            </a:r>
            <a:endParaRPr lang="zh-CN" altLang="en-US" dirty="0">
              <a:solidFill>
                <a:srgbClr val="FF0000"/>
              </a:solidFill>
            </a:endParaRPr>
          </a:p>
        </p:txBody>
      </p:sp>
      <p:sp>
        <p:nvSpPr>
          <p:cNvPr id="13" name="矩形标注 12"/>
          <p:cNvSpPr/>
          <p:nvPr/>
        </p:nvSpPr>
        <p:spPr>
          <a:xfrm>
            <a:off x="5638800" y="1714488"/>
            <a:ext cx="1447800" cy="533400"/>
          </a:xfrm>
          <a:prstGeom prst="wedgeRectCallout">
            <a:avLst>
              <a:gd name="adj1" fmla="val -127443"/>
              <a:gd name="adj2" fmla="val 27563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smtClean="0">
                <a:solidFill>
                  <a:srgbClr val="FF0000"/>
                </a:solidFill>
              </a:rPr>
              <a:t>事故形态</a:t>
            </a:r>
            <a:endParaRPr lang="zh-CN" altLang="en-US" dirty="0">
              <a:solidFill>
                <a:srgbClr val="FF0000"/>
              </a:solidFill>
            </a:endParaRPr>
          </a:p>
        </p:txBody>
      </p:sp>
      <p:sp>
        <p:nvSpPr>
          <p:cNvPr id="14" name="矩形标注 13"/>
          <p:cNvSpPr/>
          <p:nvPr/>
        </p:nvSpPr>
        <p:spPr>
          <a:xfrm>
            <a:off x="7239000" y="1714488"/>
            <a:ext cx="1447800" cy="533400"/>
          </a:xfrm>
          <a:prstGeom prst="wedgeRectCallout">
            <a:avLst>
              <a:gd name="adj1" fmla="val -86430"/>
              <a:gd name="adj2" fmla="val 35355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smtClean="0">
                <a:solidFill>
                  <a:srgbClr val="FF0000"/>
                </a:solidFill>
              </a:rPr>
              <a:t>安全系数</a:t>
            </a:r>
            <a:endParaRPr lang="zh-CN" altLang="en-US" dirty="0">
              <a:solidFill>
                <a:srgbClr val="FF0000"/>
              </a:solidFill>
            </a:endParaRPr>
          </a:p>
        </p:txBody>
      </p:sp>
      <p:sp>
        <p:nvSpPr>
          <p:cNvPr id="4105" name="内容占位符 50"/>
          <p:cNvSpPr>
            <a:spLocks noGrp="1"/>
          </p:cNvSpPr>
          <p:nvPr>
            <p:ph sz="half" idx="1"/>
          </p:nvPr>
        </p:nvSpPr>
        <p:spPr>
          <a:xfrm>
            <a:off x="0" y="4572000"/>
            <a:ext cx="3581400" cy="2590800"/>
          </a:xfrm>
        </p:spPr>
        <p:txBody>
          <a:bodyPr/>
          <a:lstStyle/>
          <a:p>
            <a:pPr eaLnBrk="1" hangingPunct="1"/>
            <a:r>
              <a:rPr lang="zh-CN" altLang="en-US" sz="2400" dirty="0" smtClean="0"/>
              <a:t>事故率</a:t>
            </a:r>
            <a:r>
              <a:rPr lang="en-US" altLang="zh-CN" sz="2400" dirty="0" smtClean="0"/>
              <a:t>( </a:t>
            </a:r>
            <a:r>
              <a:rPr lang="en-US" altLang="zh-CN" sz="2400" b="1" i="1" dirty="0" smtClean="0">
                <a:latin typeface="Times New Roman" pitchFamily="18" charset="0"/>
                <a:cs typeface="Times New Roman" pitchFamily="18" charset="0"/>
              </a:rPr>
              <a:t>P</a:t>
            </a:r>
            <a:r>
              <a:rPr lang="en-US" altLang="zh-CN" sz="2400" b="1" i="1" baseline="-25000" dirty="0" smtClean="0">
                <a:latin typeface="Times New Roman" pitchFamily="18" charset="0"/>
                <a:cs typeface="Times New Roman" pitchFamily="18" charset="0"/>
              </a:rPr>
              <a:t>i</a:t>
            </a:r>
            <a:r>
              <a:rPr lang="en-US" altLang="zh-CN" sz="2400" b="1" i="1" baseline="-25000" dirty="0" smtClean="0">
                <a:solidFill>
                  <a:srgbClr val="FFFF00"/>
                </a:solidFill>
                <a:latin typeface="Times New Roman" pitchFamily="18" charset="0"/>
                <a:cs typeface="Times New Roman" pitchFamily="18" charset="0"/>
              </a:rPr>
              <a:t> </a:t>
            </a:r>
            <a:r>
              <a:rPr lang="en-US" altLang="zh-CN" sz="2400" dirty="0" smtClean="0"/>
              <a:t>) </a:t>
            </a:r>
          </a:p>
          <a:p>
            <a:pPr lvl="1" eaLnBrk="1" hangingPunct="1"/>
            <a:r>
              <a:rPr lang="zh-CN" altLang="en-US" dirty="0" smtClean="0">
                <a:solidFill>
                  <a:srgbClr val="7030A0"/>
                </a:solidFill>
              </a:rPr>
              <a:t>曲率</a:t>
            </a:r>
            <a:endParaRPr lang="en-US" altLang="zh-CN" dirty="0" smtClean="0">
              <a:solidFill>
                <a:srgbClr val="7030A0"/>
              </a:solidFill>
            </a:endParaRPr>
          </a:p>
          <a:p>
            <a:pPr lvl="1" eaLnBrk="1" hangingPunct="1"/>
            <a:r>
              <a:rPr lang="zh-CN" altLang="en-US" dirty="0" smtClean="0">
                <a:solidFill>
                  <a:srgbClr val="7030A0"/>
                </a:solidFill>
              </a:rPr>
              <a:t>速度</a:t>
            </a:r>
            <a:endParaRPr lang="en-US" altLang="zh-CN" dirty="0" smtClean="0">
              <a:solidFill>
                <a:srgbClr val="7030A0"/>
              </a:solidFill>
            </a:endParaRPr>
          </a:p>
          <a:p>
            <a:pPr lvl="1" eaLnBrk="1" hangingPunct="1"/>
            <a:r>
              <a:rPr lang="zh-CN" altLang="en-US" dirty="0" smtClean="0">
                <a:solidFill>
                  <a:srgbClr val="7030A0"/>
                </a:solidFill>
              </a:rPr>
              <a:t>车道数量</a:t>
            </a:r>
            <a:r>
              <a:rPr lang="en-US" altLang="zh-CN" dirty="0" smtClean="0">
                <a:solidFill>
                  <a:srgbClr val="7030A0"/>
                </a:solidFill>
              </a:rPr>
              <a:t>…… </a:t>
            </a:r>
            <a:endParaRPr lang="zh-CN" altLang="en-US" dirty="0" smtClean="0">
              <a:solidFill>
                <a:srgbClr val="7030A0"/>
              </a:solidFill>
            </a:endParaRPr>
          </a:p>
        </p:txBody>
      </p:sp>
      <p:sp>
        <p:nvSpPr>
          <p:cNvPr id="4106" name="内容占位符 52"/>
          <p:cNvSpPr>
            <a:spLocks noGrp="1"/>
          </p:cNvSpPr>
          <p:nvPr>
            <p:ph sz="half" idx="2"/>
          </p:nvPr>
        </p:nvSpPr>
        <p:spPr>
          <a:xfrm>
            <a:off x="4191000" y="4648200"/>
            <a:ext cx="3352800" cy="2514600"/>
          </a:xfrm>
        </p:spPr>
        <p:txBody>
          <a:bodyPr/>
          <a:lstStyle/>
          <a:p>
            <a:pPr eaLnBrk="1" hangingPunct="1"/>
            <a:r>
              <a:rPr lang="zh-CN" altLang="en-US" dirty="0" smtClean="0"/>
              <a:t>严重程度</a:t>
            </a:r>
            <a:r>
              <a:rPr lang="en-US" altLang="zh-CN" dirty="0" smtClean="0"/>
              <a:t>( </a:t>
            </a:r>
            <a:r>
              <a:rPr lang="en-US" altLang="zh-CN" b="1" i="1" dirty="0" smtClean="0">
                <a:latin typeface="Times New Roman" pitchFamily="18" charset="0"/>
                <a:cs typeface="Times New Roman" pitchFamily="18" charset="0"/>
              </a:rPr>
              <a:t>S</a:t>
            </a:r>
            <a:r>
              <a:rPr lang="en-US" altLang="zh-CN" b="1" i="1" baseline="-25000" dirty="0" smtClean="0">
                <a:latin typeface="Times New Roman" pitchFamily="18" charset="0"/>
                <a:cs typeface="Times New Roman" pitchFamily="18" charset="0"/>
              </a:rPr>
              <a:t>i </a:t>
            </a:r>
            <a:r>
              <a:rPr lang="en-US" altLang="zh-CN" dirty="0" smtClean="0"/>
              <a:t>)</a:t>
            </a:r>
          </a:p>
          <a:p>
            <a:pPr lvl="1" eaLnBrk="1" hangingPunct="1"/>
            <a:r>
              <a:rPr lang="zh-CN" altLang="en-US" dirty="0" smtClean="0">
                <a:solidFill>
                  <a:srgbClr val="7030A0"/>
                </a:solidFill>
              </a:rPr>
              <a:t>速度</a:t>
            </a:r>
            <a:r>
              <a:rPr lang="en-US" altLang="zh-CN" dirty="0" smtClean="0">
                <a:solidFill>
                  <a:srgbClr val="7030A0"/>
                </a:solidFill>
              </a:rPr>
              <a:t> </a:t>
            </a:r>
          </a:p>
          <a:p>
            <a:pPr lvl="1" eaLnBrk="1" hangingPunct="1"/>
            <a:r>
              <a:rPr lang="zh-CN" altLang="en-US" dirty="0" smtClean="0">
                <a:solidFill>
                  <a:srgbClr val="7030A0"/>
                </a:solidFill>
              </a:rPr>
              <a:t>路侧</a:t>
            </a:r>
            <a:r>
              <a:rPr lang="en-US" altLang="zh-CN" dirty="0" smtClean="0">
                <a:solidFill>
                  <a:srgbClr val="7030A0"/>
                </a:solidFill>
              </a:rPr>
              <a:t>……</a:t>
            </a:r>
            <a:endParaRPr lang="zh-CN" altLang="en-US" dirty="0" smtClean="0">
              <a:solidFill>
                <a:srgbClr val="7030A0"/>
              </a:solidFill>
            </a:endParaRPr>
          </a:p>
        </p:txBody>
      </p:sp>
      <p:sp>
        <p:nvSpPr>
          <p:cNvPr id="4107" name="矩形 9"/>
          <p:cNvSpPr>
            <a:spLocks noChangeArrowheads="1"/>
          </p:cNvSpPr>
          <p:nvPr/>
        </p:nvSpPr>
        <p:spPr bwMode="auto">
          <a:xfrm>
            <a:off x="3200400" y="4914888"/>
            <a:ext cx="1066800" cy="400050"/>
          </a:xfrm>
          <a:prstGeom prst="rect">
            <a:avLst/>
          </a:prstGeom>
          <a:noFill/>
          <a:ln w="9525">
            <a:noFill/>
            <a:miter lim="800000"/>
            <a:headEnd/>
            <a:tailEnd/>
          </a:ln>
        </p:spPr>
        <p:txBody>
          <a:bodyPr>
            <a:spAutoFit/>
          </a:bodyPr>
          <a:lstStyle/>
          <a:p>
            <a:r>
              <a:rPr lang="en-US" altLang="zh-CN" sz="2000" b="1" i="1">
                <a:latin typeface="Times New Roman" pitchFamily="18" charset="0"/>
                <a:cs typeface="Times New Roman" pitchFamily="18" charset="0"/>
              </a:rPr>
              <a:t>P</a:t>
            </a:r>
            <a:r>
              <a:rPr lang="en-US" altLang="zh-CN" sz="2000" b="1" i="1" baseline="-25000">
                <a:latin typeface="Times New Roman" pitchFamily="18" charset="0"/>
                <a:cs typeface="Times New Roman" pitchFamily="18" charset="0"/>
              </a:rPr>
              <a:t>i</a:t>
            </a:r>
            <a:r>
              <a:rPr lang="en-US" altLang="zh-CN" sz="2000" b="1" i="1">
                <a:latin typeface="Times New Roman" pitchFamily="18" charset="0"/>
                <a:cs typeface="Times New Roman" pitchFamily="18" charset="0"/>
              </a:rPr>
              <a:t>&gt;or&lt;</a:t>
            </a:r>
            <a:r>
              <a:rPr lang="en-US" altLang="zh-CN" sz="2000" b="1">
                <a:latin typeface="Times New Roman" pitchFamily="18" charset="0"/>
                <a:cs typeface="Times New Roman" pitchFamily="18" charset="0"/>
              </a:rPr>
              <a:t>1</a:t>
            </a:r>
            <a:endParaRPr lang="zh-CN" altLang="en-US" sz="2000" b="1">
              <a:latin typeface="Times New Roman" pitchFamily="18" charset="0"/>
              <a:cs typeface="Times New Roman" pitchFamily="18" charset="0"/>
            </a:endParaRPr>
          </a:p>
        </p:txBody>
      </p:sp>
      <p:sp>
        <p:nvSpPr>
          <p:cNvPr id="4108" name="矩形 10"/>
          <p:cNvSpPr>
            <a:spLocks noChangeArrowheads="1"/>
          </p:cNvSpPr>
          <p:nvPr/>
        </p:nvSpPr>
        <p:spPr bwMode="auto">
          <a:xfrm>
            <a:off x="6553200" y="5143488"/>
            <a:ext cx="1066800" cy="400050"/>
          </a:xfrm>
          <a:prstGeom prst="rect">
            <a:avLst/>
          </a:prstGeom>
          <a:noFill/>
          <a:ln w="9525">
            <a:noFill/>
            <a:miter lim="800000"/>
            <a:headEnd/>
            <a:tailEnd/>
          </a:ln>
        </p:spPr>
        <p:txBody>
          <a:bodyPr>
            <a:spAutoFit/>
          </a:bodyPr>
          <a:lstStyle/>
          <a:p>
            <a:r>
              <a:rPr lang="en-US" altLang="zh-CN" sz="2000" b="1" i="1">
                <a:latin typeface="Times New Roman" pitchFamily="18" charset="0"/>
                <a:cs typeface="Times New Roman" pitchFamily="18" charset="0"/>
              </a:rPr>
              <a:t>S</a:t>
            </a:r>
            <a:r>
              <a:rPr lang="en-US" altLang="zh-CN" sz="2000" b="1" i="1" baseline="-25000">
                <a:latin typeface="Times New Roman" pitchFamily="18" charset="0"/>
                <a:cs typeface="Times New Roman" pitchFamily="18" charset="0"/>
              </a:rPr>
              <a:t>i</a:t>
            </a:r>
            <a:r>
              <a:rPr lang="en-US" altLang="zh-CN" sz="2000" b="1" i="1">
                <a:latin typeface="Times New Roman" pitchFamily="18" charset="0"/>
                <a:cs typeface="Times New Roman" pitchFamily="18" charset="0"/>
              </a:rPr>
              <a:t>&gt;or&lt;</a:t>
            </a:r>
            <a:r>
              <a:rPr lang="en-US" altLang="zh-CN" sz="2000" b="1">
                <a:latin typeface="Times New Roman" pitchFamily="18" charset="0"/>
                <a:cs typeface="Times New Roman" pitchFamily="18" charset="0"/>
              </a:rPr>
              <a:t>1</a:t>
            </a:r>
            <a:endParaRPr lang="zh-CN" altLang="en-US" sz="2000" b="1">
              <a:latin typeface="Times New Roman" pitchFamily="18" charset="0"/>
              <a:cs typeface="Times New Roman" pitchFamily="18" charset="0"/>
            </a:endParaRPr>
          </a:p>
        </p:txBody>
      </p:sp>
      <p:sp>
        <p:nvSpPr>
          <p:cNvPr id="16" name="Rectangle 2"/>
          <p:cNvSpPr txBox="1">
            <a:spLocks noChangeArrowheads="1"/>
          </p:cNvSpPr>
          <p:nvPr/>
        </p:nvSpPr>
        <p:spPr>
          <a:xfrm>
            <a:off x="457200" y="762000"/>
            <a:ext cx="8001000" cy="838200"/>
          </a:xfrm>
          <a:prstGeom prst="rect">
            <a:avLst/>
          </a:prstGeom>
          <a:noFill/>
          <a:ln/>
        </p:spPr>
        <p:txBody>
          <a:bodyPr anchor="ctr">
            <a:normAutofit/>
          </a:bodyPr>
          <a:lstStyle/>
          <a:p>
            <a:pPr lvl="0" algn="ctr" eaLnBrk="0" hangingPunct="0">
              <a:defRPr/>
            </a:pPr>
            <a:r>
              <a:rPr lang="en-US" altLang="zh-CN" sz="3600" dirty="0" smtClean="0">
                <a:solidFill>
                  <a:srgbClr val="FFC000"/>
                </a:solidFill>
                <a:latin typeface="黑体" pitchFamily="49" charset="-122"/>
                <a:ea typeface="黑体" pitchFamily="49" charset="-122"/>
              </a:rPr>
              <a:t>3 </a:t>
            </a:r>
            <a:r>
              <a:rPr lang="zh-CN" altLang="en-US" sz="3600" dirty="0" smtClean="0">
                <a:solidFill>
                  <a:srgbClr val="FFC000"/>
                </a:solidFill>
                <a:latin typeface="黑体" pitchFamily="49" charset="-122"/>
                <a:ea typeface="黑体" pitchFamily="49" charset="-122"/>
              </a:rPr>
              <a:t>模型结构及指标</a:t>
            </a:r>
            <a:r>
              <a:rPr lang="en-US" altLang="zh-CN" sz="3600" dirty="0" smtClean="0">
                <a:solidFill>
                  <a:srgbClr val="FFC000"/>
                </a:solidFill>
                <a:latin typeface="黑体" pitchFamily="49" charset="-122"/>
                <a:ea typeface="黑体" pitchFamily="49" charset="-122"/>
              </a:rPr>
              <a:t>-</a:t>
            </a:r>
            <a:r>
              <a:rPr lang="zh-CN" altLang="en-US" sz="3600" dirty="0" smtClean="0">
                <a:solidFill>
                  <a:srgbClr val="FF0000"/>
                </a:solidFill>
                <a:latin typeface="黑体" pitchFamily="49" charset="-122"/>
                <a:ea typeface="黑体" pitchFamily="49" charset="-122"/>
              </a:rPr>
              <a:t>风险计算模型</a:t>
            </a:r>
            <a:endParaRPr lang="en-AU" sz="3600" dirty="0" smtClean="0">
              <a:solidFill>
                <a:srgbClr val="FF0000"/>
              </a:solidFill>
              <a:latin typeface="黑体" pitchFamily="49" charset="-122"/>
              <a:ea typeface="黑体" pitchFamily="49" charset="-122"/>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灯片编号占位符 5"/>
          <p:cNvSpPr>
            <a:spLocks noGrp="1"/>
          </p:cNvSpPr>
          <p:nvPr>
            <p:ph type="sldNum" sz="quarter" idx="4294967295"/>
          </p:nvPr>
        </p:nvSpPr>
        <p:spPr bwMode="auto">
          <a:xfrm>
            <a:off x="6781800" y="5943600"/>
            <a:ext cx="2133600" cy="365125"/>
          </a:xfrm>
          <a:prstGeom prst="rect">
            <a:avLst/>
          </a:prstGeom>
          <a:noFill/>
          <a:ln>
            <a:miter lim="800000"/>
            <a:headEnd/>
            <a:tailEnd/>
          </a:ln>
        </p:spPr>
        <p:txBody>
          <a:bodyPr wrap="square" numCol="1" anchorCtr="0" compatLnSpc="1">
            <a:prstTxWarp prst="textNoShape">
              <a:avLst/>
            </a:prstTxWarp>
          </a:bodyPr>
          <a:lstStyle/>
          <a:p>
            <a:fld id="{2327B17A-9CED-47BC-B4E4-9B1C14B5AE10}" type="slidenum">
              <a:rPr lang="zh-CN" altLang="en-US" smtClean="0">
                <a:latin typeface="Arial" pitchFamily="34" charset="0"/>
                <a:ea typeface="楷体_GB2312"/>
                <a:cs typeface="楷体_GB2312"/>
              </a:rPr>
              <a:pPr/>
              <a:t>19</a:t>
            </a:fld>
            <a:endParaRPr lang="en-US" altLang="zh-CN" smtClean="0">
              <a:latin typeface="Arial" pitchFamily="34" charset="0"/>
              <a:ea typeface="楷体_GB2312"/>
              <a:cs typeface="楷体_GB2312"/>
            </a:endParaRPr>
          </a:p>
        </p:txBody>
      </p:sp>
      <p:pic>
        <p:nvPicPr>
          <p:cNvPr id="74755" name="图片 30"/>
          <p:cNvPicPr>
            <a:picLocks noChangeAspect="1" noChangeArrowheads="1"/>
          </p:cNvPicPr>
          <p:nvPr/>
        </p:nvPicPr>
        <p:blipFill>
          <a:blip r:embed="rId3"/>
          <a:srcRect/>
          <a:stretch>
            <a:fillRect/>
          </a:stretch>
        </p:blipFill>
        <p:spPr bwMode="auto">
          <a:xfrm>
            <a:off x="1071538" y="2198671"/>
            <a:ext cx="6845267" cy="4110054"/>
          </a:xfrm>
          <a:prstGeom prst="rect">
            <a:avLst/>
          </a:prstGeom>
          <a:noFill/>
          <a:ln w="9525">
            <a:noFill/>
            <a:miter lim="800000"/>
            <a:headEnd/>
            <a:tailEnd/>
          </a:ln>
        </p:spPr>
      </p:pic>
      <p:sp>
        <p:nvSpPr>
          <p:cNvPr id="5" name="圆角矩形 4"/>
          <p:cNvSpPr/>
          <p:nvPr/>
        </p:nvSpPr>
        <p:spPr>
          <a:xfrm>
            <a:off x="914400" y="1257291"/>
            <a:ext cx="6378575" cy="957263"/>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zh-CN" altLang="en-US" sz="2800" b="1" dirty="0" smtClean="0">
                <a:solidFill>
                  <a:srgbClr val="FFFF00"/>
                </a:solidFill>
              </a:rPr>
              <a:t>基于道路和交通特征的风险值计算</a:t>
            </a:r>
            <a:endParaRPr lang="zh-CN" altLang="en-US" sz="2800" b="1" dirty="0">
              <a:solidFill>
                <a:srgbClr val="FFFF00"/>
              </a:solidFill>
            </a:endParaRPr>
          </a:p>
        </p:txBody>
      </p:sp>
      <p:sp>
        <p:nvSpPr>
          <p:cNvPr id="6" name="Rectangle 2"/>
          <p:cNvSpPr txBox="1">
            <a:spLocks noChangeArrowheads="1"/>
          </p:cNvSpPr>
          <p:nvPr/>
        </p:nvSpPr>
        <p:spPr>
          <a:xfrm>
            <a:off x="457200" y="479416"/>
            <a:ext cx="8001000" cy="838200"/>
          </a:xfrm>
          <a:prstGeom prst="rect">
            <a:avLst/>
          </a:prstGeom>
          <a:noFill/>
          <a:ln/>
        </p:spPr>
        <p:txBody>
          <a:bodyPr anchor="ctr">
            <a:normAutofit/>
          </a:bodyPr>
          <a:lstStyle/>
          <a:p>
            <a:pPr lvl="0" algn="ctr" eaLnBrk="0" hangingPunct="0">
              <a:defRPr/>
            </a:pPr>
            <a:r>
              <a:rPr lang="en-US" altLang="zh-CN" sz="3600" dirty="0" smtClean="0">
                <a:solidFill>
                  <a:srgbClr val="FFC000"/>
                </a:solidFill>
                <a:latin typeface="黑体" pitchFamily="49" charset="-122"/>
                <a:ea typeface="黑体" pitchFamily="49" charset="-122"/>
              </a:rPr>
              <a:t>3 </a:t>
            </a:r>
            <a:r>
              <a:rPr lang="zh-CN" altLang="en-US" sz="3600" dirty="0" smtClean="0">
                <a:solidFill>
                  <a:srgbClr val="FFC000"/>
                </a:solidFill>
                <a:latin typeface="黑体" pitchFamily="49" charset="-122"/>
                <a:ea typeface="黑体" pitchFamily="49" charset="-122"/>
              </a:rPr>
              <a:t>模型结构及指标</a:t>
            </a:r>
            <a:r>
              <a:rPr lang="en-US" altLang="zh-CN" sz="3600" dirty="0" smtClean="0">
                <a:solidFill>
                  <a:srgbClr val="FFC000"/>
                </a:solidFill>
                <a:latin typeface="黑体" pitchFamily="49" charset="-122"/>
                <a:ea typeface="黑体" pitchFamily="49" charset="-122"/>
              </a:rPr>
              <a:t>-</a:t>
            </a:r>
            <a:r>
              <a:rPr lang="zh-CN" altLang="en-US" sz="3600" dirty="0" smtClean="0">
                <a:solidFill>
                  <a:srgbClr val="FF0000"/>
                </a:solidFill>
                <a:latin typeface="黑体" pitchFamily="49" charset="-122"/>
                <a:ea typeface="黑体" pitchFamily="49" charset="-122"/>
              </a:rPr>
              <a:t>风险计算模型</a:t>
            </a:r>
            <a:endParaRPr lang="en-AU" sz="3600" dirty="0" smtClean="0">
              <a:solidFill>
                <a:srgbClr val="FF0000"/>
              </a:solidFill>
              <a:latin typeface="黑体" pitchFamily="49" charset="-122"/>
              <a:ea typeface="黑体" pitchFamily="49" charset="-122"/>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zh-CN" altLang="en-US" b="1" dirty="0" smtClean="0">
                <a:solidFill>
                  <a:srgbClr val="0070C0"/>
                </a:solidFill>
                <a:ea typeface="华文楷体" pitchFamily="2" charset="-122"/>
              </a:rPr>
              <a:t>交通运输部公路科学研究院</a:t>
            </a:r>
            <a:endParaRPr lang="zh-CN" altLang="zh-CN" b="1" dirty="0" smtClean="0">
              <a:solidFill>
                <a:srgbClr val="0070C0"/>
              </a:solidFill>
              <a:ea typeface="华文楷体" pitchFamily="2" charset="-122"/>
            </a:endParaRPr>
          </a:p>
        </p:txBody>
      </p:sp>
      <p:sp>
        <p:nvSpPr>
          <p:cNvPr id="7171" name="Rectangle 3"/>
          <p:cNvSpPr>
            <a:spLocks noGrp="1" noChangeArrowheads="1"/>
          </p:cNvSpPr>
          <p:nvPr>
            <p:ph type="body" idx="1"/>
          </p:nvPr>
        </p:nvSpPr>
        <p:spPr>
          <a:xfrm>
            <a:off x="457200" y="1041331"/>
            <a:ext cx="8229600" cy="4857783"/>
          </a:xfrm>
        </p:spPr>
        <p:txBody>
          <a:bodyPr/>
          <a:lstStyle/>
          <a:p>
            <a:pPr eaLnBrk="1" hangingPunct="1"/>
            <a:r>
              <a:rPr lang="zh-CN" altLang="en-US" dirty="0" smtClean="0"/>
              <a:t>成立于</a:t>
            </a:r>
            <a:r>
              <a:rPr lang="en-US" altLang="zh-CN" dirty="0" smtClean="0"/>
              <a:t>1956</a:t>
            </a:r>
            <a:r>
              <a:rPr lang="zh-CN" altLang="en-US" dirty="0" smtClean="0"/>
              <a:t>年，是中国公路交通领域唯一一所交通运输部直属的科研机构。</a:t>
            </a:r>
            <a:endParaRPr lang="en-US" altLang="zh-CN" dirty="0" smtClean="0"/>
          </a:p>
          <a:p>
            <a:pPr eaLnBrk="1" hangingPunct="1"/>
            <a:endParaRPr lang="en-US" altLang="zh-CN" dirty="0" smtClean="0"/>
          </a:p>
        </p:txBody>
      </p:sp>
      <p:sp>
        <p:nvSpPr>
          <p:cNvPr id="4" name="Rectangle 3"/>
          <p:cNvSpPr txBox="1">
            <a:spLocks noChangeArrowheads="1"/>
          </p:cNvSpPr>
          <p:nvPr/>
        </p:nvSpPr>
        <p:spPr bwMode="auto">
          <a:xfrm>
            <a:off x="642910" y="1785926"/>
            <a:ext cx="4114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marR="0" lvl="0" indent="-342900" algn="l" defTabSz="457200" rtl="0" eaLnBrk="1" fontAlgn="base" latinLnBrk="0" hangingPunct="1">
              <a:lnSpc>
                <a:spcPct val="100000"/>
              </a:lnSpc>
              <a:spcBef>
                <a:spcPct val="20000"/>
              </a:spcBef>
              <a:spcAft>
                <a:spcPct val="0"/>
              </a:spcAft>
              <a:buClrTx/>
              <a:buSzTx/>
              <a:buFont typeface="Arial" pitchFamily="34" charset="0"/>
              <a:buChar char="•"/>
              <a:tabLst/>
              <a:defRPr/>
            </a:pPr>
            <a:r>
              <a:rPr kumimoji="0" lang="zh-CN" altLang="en-US" sz="2400" b="0" i="0" u="none" strike="noStrike" kern="1200" cap="none" spc="0" normalizeH="0" baseline="0" noProof="0" dirty="0" smtClean="0">
                <a:ln>
                  <a:noFill/>
                </a:ln>
                <a:solidFill>
                  <a:srgbClr val="3A7659"/>
                </a:solidFill>
                <a:effectLst/>
                <a:uLnTx/>
                <a:uFillTx/>
                <a:latin typeface="Arial" charset="0"/>
                <a:ea typeface="+mn-ea"/>
                <a:cs typeface="+mn-cs"/>
              </a:rPr>
              <a:t>主要从事</a:t>
            </a:r>
            <a:endParaRPr kumimoji="0" lang="en-US" altLang="zh-CN" sz="2400" b="0" i="0" u="none" strike="noStrike" kern="1200" cap="none" spc="0" normalizeH="0" baseline="0" noProof="0" dirty="0" smtClean="0">
              <a:ln>
                <a:noFill/>
              </a:ln>
              <a:solidFill>
                <a:srgbClr val="3A7659"/>
              </a:solidFill>
              <a:effectLst/>
              <a:uLnTx/>
              <a:uFillTx/>
              <a:latin typeface="Arial" charset="0"/>
              <a:ea typeface="+mn-ea"/>
              <a:cs typeface="+mn-cs"/>
            </a:endParaRPr>
          </a:p>
          <a:p>
            <a:pPr marL="742950" marR="0" lvl="1" indent="-285750" algn="l" defTabSz="457200" rtl="0" eaLnBrk="1" fontAlgn="base" latinLnBrk="0" hangingPunct="1">
              <a:lnSpc>
                <a:spcPct val="100000"/>
              </a:lnSpc>
              <a:spcBef>
                <a:spcPct val="20000"/>
              </a:spcBef>
              <a:spcAft>
                <a:spcPct val="0"/>
              </a:spcAft>
              <a:buClrTx/>
              <a:buSzTx/>
              <a:buFont typeface="Arial" pitchFamily="34" charset="0"/>
              <a:buChar char="–"/>
              <a:tabLst/>
              <a:defRPr/>
            </a:pPr>
            <a:r>
              <a:rPr kumimoji="0" lang="zh-CN" altLang="en-US" sz="2000" b="0" i="0" u="none" strike="noStrike" kern="1200" cap="none" spc="0" normalizeH="0" baseline="0" noProof="0" dirty="0" smtClean="0">
                <a:ln>
                  <a:noFill/>
                </a:ln>
                <a:solidFill>
                  <a:srgbClr val="3A7659"/>
                </a:solidFill>
                <a:effectLst/>
                <a:uLnTx/>
                <a:uFillTx/>
                <a:latin typeface="Arial" charset="0"/>
                <a:ea typeface="+mn-ea"/>
                <a:cs typeface="+mn-cs"/>
              </a:rPr>
              <a:t>道路工程</a:t>
            </a:r>
            <a:endParaRPr kumimoji="0" lang="en-US" altLang="zh-CN" sz="2000" b="0" i="0" u="none" strike="noStrike" kern="1200" cap="none" spc="0" normalizeH="0" baseline="0" noProof="0" dirty="0" smtClean="0">
              <a:ln>
                <a:noFill/>
              </a:ln>
              <a:solidFill>
                <a:srgbClr val="3A7659"/>
              </a:solidFill>
              <a:effectLst/>
              <a:uLnTx/>
              <a:uFillTx/>
              <a:latin typeface="Arial" charset="0"/>
              <a:ea typeface="+mn-ea"/>
              <a:cs typeface="+mn-cs"/>
            </a:endParaRPr>
          </a:p>
          <a:p>
            <a:pPr marL="742950" marR="0" lvl="1" indent="-285750" algn="l" defTabSz="457200" rtl="0" eaLnBrk="1" fontAlgn="base" latinLnBrk="0" hangingPunct="1">
              <a:lnSpc>
                <a:spcPct val="100000"/>
              </a:lnSpc>
              <a:spcBef>
                <a:spcPct val="20000"/>
              </a:spcBef>
              <a:spcAft>
                <a:spcPct val="0"/>
              </a:spcAft>
              <a:buClrTx/>
              <a:buSzTx/>
              <a:buFont typeface="Arial" pitchFamily="34" charset="0"/>
              <a:buChar char="–"/>
              <a:tabLst/>
              <a:defRPr/>
            </a:pPr>
            <a:r>
              <a:rPr kumimoji="0" lang="zh-CN" altLang="en-US" sz="2000" b="0" i="0" u="none" strike="noStrike" kern="1200" cap="none" spc="0" normalizeH="0" baseline="0" noProof="0" dirty="0" smtClean="0">
                <a:ln>
                  <a:noFill/>
                </a:ln>
                <a:solidFill>
                  <a:srgbClr val="3A7659"/>
                </a:solidFill>
                <a:effectLst/>
                <a:uLnTx/>
                <a:uFillTx/>
                <a:latin typeface="Arial" charset="0"/>
                <a:ea typeface="+mn-ea"/>
                <a:cs typeface="+mn-cs"/>
              </a:rPr>
              <a:t>桥梁工程</a:t>
            </a:r>
            <a:endParaRPr kumimoji="0" lang="en-US" altLang="zh-CN" sz="2000" b="0" i="0" u="none" strike="noStrike" kern="1200" cap="none" spc="0" normalizeH="0" baseline="0" noProof="0" dirty="0" smtClean="0">
              <a:ln>
                <a:noFill/>
              </a:ln>
              <a:solidFill>
                <a:srgbClr val="3A7659"/>
              </a:solidFill>
              <a:effectLst/>
              <a:uLnTx/>
              <a:uFillTx/>
              <a:latin typeface="Arial" charset="0"/>
              <a:ea typeface="+mn-ea"/>
              <a:cs typeface="+mn-cs"/>
            </a:endParaRPr>
          </a:p>
          <a:p>
            <a:pPr marL="742950" marR="0" lvl="1" indent="-285750" algn="l" defTabSz="457200" rtl="0" eaLnBrk="1" fontAlgn="base" latinLnBrk="0" hangingPunct="1">
              <a:lnSpc>
                <a:spcPct val="100000"/>
              </a:lnSpc>
              <a:spcBef>
                <a:spcPct val="20000"/>
              </a:spcBef>
              <a:spcAft>
                <a:spcPct val="0"/>
              </a:spcAft>
              <a:buClrTx/>
              <a:buSzTx/>
              <a:buFont typeface="Arial" pitchFamily="34" charset="0"/>
              <a:buChar char="–"/>
              <a:tabLst/>
              <a:defRPr/>
            </a:pPr>
            <a:r>
              <a:rPr kumimoji="0" lang="zh-CN" altLang="en-US" sz="2000" b="0" i="0" u="none" strike="noStrike" kern="1200" cap="none" spc="0" normalizeH="0" baseline="0" noProof="0" dirty="0" smtClean="0">
                <a:ln>
                  <a:noFill/>
                </a:ln>
                <a:solidFill>
                  <a:srgbClr val="3A7659"/>
                </a:solidFill>
                <a:effectLst/>
                <a:uLnTx/>
                <a:uFillTx/>
                <a:latin typeface="Arial" charset="0"/>
                <a:ea typeface="+mn-ea"/>
                <a:cs typeface="+mn-cs"/>
              </a:rPr>
              <a:t>交通工程</a:t>
            </a:r>
            <a:endParaRPr kumimoji="0" lang="en-US" altLang="zh-CN" sz="2000" b="0" i="0" u="none" strike="noStrike" kern="1200" cap="none" spc="0" normalizeH="0" baseline="0" noProof="0" dirty="0" smtClean="0">
              <a:ln>
                <a:noFill/>
              </a:ln>
              <a:solidFill>
                <a:srgbClr val="3A7659"/>
              </a:solidFill>
              <a:effectLst/>
              <a:uLnTx/>
              <a:uFillTx/>
              <a:latin typeface="Arial" charset="0"/>
              <a:ea typeface="+mn-ea"/>
              <a:cs typeface="+mn-cs"/>
            </a:endParaRPr>
          </a:p>
          <a:p>
            <a:pPr marL="742950" marR="0" lvl="1" indent="-285750" algn="l" defTabSz="457200" rtl="0" eaLnBrk="1" fontAlgn="base" latinLnBrk="0" hangingPunct="1">
              <a:lnSpc>
                <a:spcPct val="100000"/>
              </a:lnSpc>
              <a:spcBef>
                <a:spcPct val="20000"/>
              </a:spcBef>
              <a:spcAft>
                <a:spcPct val="0"/>
              </a:spcAft>
              <a:buClrTx/>
              <a:buSzTx/>
              <a:buFont typeface="Arial" pitchFamily="34" charset="0"/>
              <a:buChar char="–"/>
              <a:tabLst/>
              <a:defRPr/>
            </a:pPr>
            <a:r>
              <a:rPr kumimoji="0" lang="zh-CN" altLang="en-US" sz="2000" b="0" i="0" u="none" strike="noStrike" kern="1200" cap="none" spc="0" normalizeH="0" baseline="0" noProof="0" dirty="0" smtClean="0">
                <a:ln>
                  <a:noFill/>
                </a:ln>
                <a:solidFill>
                  <a:srgbClr val="3A7659"/>
                </a:solidFill>
                <a:effectLst/>
                <a:uLnTx/>
                <a:uFillTx/>
                <a:latin typeface="Arial" charset="0"/>
                <a:ea typeface="+mn-ea"/>
                <a:cs typeface="+mn-cs"/>
              </a:rPr>
              <a:t>智能运输</a:t>
            </a:r>
            <a:endParaRPr kumimoji="0" lang="en-US" altLang="zh-CN" sz="2000" b="0" i="0" u="none" strike="noStrike" kern="1200" cap="none" spc="0" normalizeH="0" baseline="0" noProof="0" dirty="0" smtClean="0">
              <a:ln>
                <a:noFill/>
              </a:ln>
              <a:solidFill>
                <a:srgbClr val="3A7659"/>
              </a:solidFill>
              <a:effectLst/>
              <a:uLnTx/>
              <a:uFillTx/>
              <a:latin typeface="Arial" charset="0"/>
              <a:ea typeface="+mn-ea"/>
              <a:cs typeface="+mn-cs"/>
            </a:endParaRPr>
          </a:p>
          <a:p>
            <a:pPr marL="742950" marR="0" lvl="1" indent="-285750" algn="l" defTabSz="457200" rtl="0" eaLnBrk="1" fontAlgn="base" latinLnBrk="0" hangingPunct="1">
              <a:lnSpc>
                <a:spcPct val="100000"/>
              </a:lnSpc>
              <a:spcBef>
                <a:spcPct val="20000"/>
              </a:spcBef>
              <a:spcAft>
                <a:spcPct val="0"/>
              </a:spcAft>
              <a:buClrTx/>
              <a:buSzTx/>
              <a:buFont typeface="Arial" pitchFamily="34" charset="0"/>
              <a:buChar char="–"/>
              <a:tabLst/>
              <a:defRPr/>
            </a:pPr>
            <a:r>
              <a:rPr kumimoji="0" lang="zh-CN" altLang="en-US" sz="2000" b="0" i="0" u="none" strike="noStrike" kern="1200" cap="none" spc="0" normalizeH="0" baseline="0" noProof="0" dirty="0" smtClean="0">
                <a:ln>
                  <a:noFill/>
                </a:ln>
                <a:solidFill>
                  <a:srgbClr val="3A7659"/>
                </a:solidFill>
                <a:effectLst/>
                <a:uLnTx/>
                <a:uFillTx/>
                <a:latin typeface="Arial" charset="0"/>
                <a:ea typeface="+mn-ea"/>
                <a:cs typeface="+mn-cs"/>
              </a:rPr>
              <a:t>公路运输</a:t>
            </a:r>
            <a:endParaRPr kumimoji="0" lang="en-US" altLang="zh-CN" sz="2000" b="0" i="0" u="none" strike="noStrike" kern="1200" cap="none" spc="0" normalizeH="0" baseline="0" noProof="0" dirty="0" smtClean="0">
              <a:ln>
                <a:noFill/>
              </a:ln>
              <a:solidFill>
                <a:srgbClr val="3A7659"/>
              </a:solidFill>
              <a:effectLst/>
              <a:uLnTx/>
              <a:uFillTx/>
              <a:latin typeface="Arial" charset="0"/>
              <a:ea typeface="+mn-ea"/>
              <a:cs typeface="+mn-cs"/>
            </a:endParaRPr>
          </a:p>
          <a:p>
            <a:pPr marL="742950" marR="0" lvl="1" indent="-285750" algn="l" defTabSz="457200" rtl="0" eaLnBrk="1" fontAlgn="base" latinLnBrk="0" hangingPunct="1">
              <a:lnSpc>
                <a:spcPct val="100000"/>
              </a:lnSpc>
              <a:spcBef>
                <a:spcPct val="20000"/>
              </a:spcBef>
              <a:spcAft>
                <a:spcPct val="0"/>
              </a:spcAft>
              <a:buClrTx/>
              <a:buSzTx/>
              <a:buFont typeface="Arial" pitchFamily="34" charset="0"/>
              <a:buChar char="–"/>
              <a:tabLst/>
              <a:defRPr/>
            </a:pPr>
            <a:r>
              <a:rPr kumimoji="0" lang="zh-CN" altLang="en-US" sz="2000" b="0" i="0" u="none" strike="noStrike" kern="1200" cap="none" spc="0" normalizeH="0" baseline="0" noProof="0" dirty="0" smtClean="0">
                <a:ln>
                  <a:noFill/>
                </a:ln>
                <a:solidFill>
                  <a:srgbClr val="3A7659"/>
                </a:solidFill>
                <a:effectLst/>
                <a:uLnTx/>
                <a:uFillTx/>
                <a:latin typeface="Arial" charset="0"/>
                <a:ea typeface="+mn-ea"/>
                <a:cs typeface="+mn-cs"/>
              </a:rPr>
              <a:t>汽车运用</a:t>
            </a:r>
            <a:endParaRPr kumimoji="0" lang="en-US" altLang="zh-CN" sz="2000" b="0" i="0" u="none" strike="noStrike" kern="1200" cap="none" spc="0" normalizeH="0" baseline="0" noProof="0" dirty="0" smtClean="0">
              <a:ln>
                <a:noFill/>
              </a:ln>
              <a:solidFill>
                <a:srgbClr val="3A7659"/>
              </a:solidFill>
              <a:effectLst/>
              <a:uLnTx/>
              <a:uFillTx/>
              <a:latin typeface="Arial" charset="0"/>
              <a:ea typeface="+mn-ea"/>
              <a:cs typeface="+mn-cs"/>
            </a:endParaRPr>
          </a:p>
          <a:p>
            <a:pPr marL="742950" marR="0" lvl="1" indent="-285750" algn="l" defTabSz="457200" rtl="0" eaLnBrk="1" fontAlgn="base" latinLnBrk="0" hangingPunct="1">
              <a:lnSpc>
                <a:spcPct val="100000"/>
              </a:lnSpc>
              <a:spcBef>
                <a:spcPct val="20000"/>
              </a:spcBef>
              <a:spcAft>
                <a:spcPct val="0"/>
              </a:spcAft>
              <a:buClrTx/>
              <a:buSzTx/>
              <a:buFont typeface="Arial" pitchFamily="34" charset="0"/>
              <a:buChar char="–"/>
              <a:tabLst/>
              <a:defRPr/>
            </a:pPr>
            <a:r>
              <a:rPr kumimoji="0" lang="zh-CN" altLang="en-US" sz="2000" b="0" i="0" u="none" strike="noStrike" kern="1200" cap="none" spc="0" normalizeH="0" baseline="0" noProof="0" dirty="0" smtClean="0">
                <a:ln>
                  <a:noFill/>
                </a:ln>
                <a:solidFill>
                  <a:srgbClr val="3A7659"/>
                </a:solidFill>
                <a:effectLst/>
                <a:uLnTx/>
                <a:uFillTx/>
                <a:latin typeface="Arial" charset="0"/>
                <a:ea typeface="+mn-ea"/>
                <a:cs typeface="+mn-cs"/>
              </a:rPr>
              <a:t>公路环保</a:t>
            </a:r>
            <a:endParaRPr kumimoji="0" lang="en-US" altLang="zh-CN" sz="2000" b="0" i="0" u="none" strike="noStrike" kern="1200" cap="none" spc="0" normalizeH="0" baseline="0" noProof="0" dirty="0" smtClean="0">
              <a:ln>
                <a:noFill/>
              </a:ln>
              <a:solidFill>
                <a:srgbClr val="3A7659"/>
              </a:solidFill>
              <a:effectLst/>
              <a:uLnTx/>
              <a:uFillTx/>
              <a:latin typeface="Arial" charset="0"/>
              <a:ea typeface="+mn-ea"/>
              <a:cs typeface="+mn-cs"/>
            </a:endParaRPr>
          </a:p>
          <a:p>
            <a:pPr marL="742950" marR="0" lvl="1" indent="-285750" algn="l" defTabSz="457200" rtl="0" eaLnBrk="1" fontAlgn="base" latinLnBrk="0" hangingPunct="1">
              <a:lnSpc>
                <a:spcPct val="100000"/>
              </a:lnSpc>
              <a:spcBef>
                <a:spcPct val="20000"/>
              </a:spcBef>
              <a:spcAft>
                <a:spcPct val="0"/>
              </a:spcAft>
              <a:buClrTx/>
              <a:buSzTx/>
              <a:buFont typeface="Arial" pitchFamily="34" charset="0"/>
              <a:buChar char="–"/>
              <a:tabLst/>
              <a:defRPr/>
            </a:pPr>
            <a:r>
              <a:rPr kumimoji="0" lang="zh-CN" altLang="en-US" sz="2000" b="0" i="0" u="none" strike="noStrike" kern="1200" cap="none" spc="0" normalizeH="0" baseline="0" noProof="0" dirty="0" smtClean="0">
                <a:ln>
                  <a:noFill/>
                </a:ln>
                <a:solidFill>
                  <a:srgbClr val="3A7659"/>
                </a:solidFill>
                <a:effectLst/>
                <a:uLnTx/>
                <a:uFillTx/>
                <a:latin typeface="Arial" charset="0"/>
                <a:ea typeface="+mn-ea"/>
                <a:cs typeface="+mn-cs"/>
              </a:rPr>
              <a:t>物流</a:t>
            </a:r>
            <a:endParaRPr kumimoji="0" lang="zh-CN" altLang="zh-CN" sz="2000" b="0" i="0" u="none" strike="noStrike" kern="1200" cap="none" spc="0" normalizeH="0" baseline="0" noProof="0" dirty="0" smtClean="0">
              <a:ln>
                <a:noFill/>
              </a:ln>
              <a:solidFill>
                <a:srgbClr val="3A7659"/>
              </a:solidFill>
              <a:effectLst/>
              <a:uLnTx/>
              <a:uFillTx/>
              <a:latin typeface="Arial" charset="0"/>
              <a:ea typeface="+mn-ea"/>
              <a:cs typeface="+mn-cs"/>
            </a:endParaRPr>
          </a:p>
        </p:txBody>
      </p:sp>
      <p:pic>
        <p:nvPicPr>
          <p:cNvPr id="5" name="Picture 3" descr="Resize of p7-1"/>
          <p:cNvPicPr>
            <a:picLocks noChangeAspect="1" noChangeArrowheads="1"/>
          </p:cNvPicPr>
          <p:nvPr/>
        </p:nvPicPr>
        <p:blipFill>
          <a:blip r:embed="rId2" cstate="print"/>
          <a:srcRect/>
          <a:stretch>
            <a:fillRect/>
          </a:stretch>
        </p:blipFill>
        <p:spPr bwMode="auto">
          <a:xfrm>
            <a:off x="4683490" y="2214554"/>
            <a:ext cx="4460510" cy="2786082"/>
          </a:xfrm>
          <a:prstGeom prst="rect">
            <a:avLst/>
          </a:prstGeom>
          <a:noFill/>
          <a:ln w="9525">
            <a:noFill/>
            <a:miter lim="800000"/>
            <a:headEnd/>
            <a:tailEnd/>
          </a:ln>
        </p:spPr>
      </p:pic>
      <p:pic>
        <p:nvPicPr>
          <p:cNvPr id="6" name="Picture 9" descr="选用"/>
          <p:cNvPicPr>
            <a:picLocks noChangeAspect="1" noChangeArrowheads="1"/>
          </p:cNvPicPr>
          <p:nvPr/>
        </p:nvPicPr>
        <p:blipFill>
          <a:blip r:embed="rId3" cstate="print"/>
          <a:srcRect/>
          <a:stretch>
            <a:fillRect/>
          </a:stretch>
        </p:blipFill>
        <p:spPr bwMode="auto">
          <a:xfrm>
            <a:off x="0" y="5262571"/>
            <a:ext cx="2175585" cy="1595429"/>
          </a:xfrm>
          <a:prstGeom prst="rect">
            <a:avLst/>
          </a:prstGeom>
          <a:noFill/>
          <a:ln w="9525">
            <a:noFill/>
            <a:miter lim="800000"/>
            <a:headEnd/>
            <a:tailEnd/>
          </a:ln>
        </p:spPr>
      </p:pic>
      <p:pic>
        <p:nvPicPr>
          <p:cNvPr id="7" name="Picture 4" descr="Resize of p7-2"/>
          <p:cNvPicPr>
            <a:picLocks noChangeAspect="1" noChangeArrowheads="1"/>
          </p:cNvPicPr>
          <p:nvPr/>
        </p:nvPicPr>
        <p:blipFill>
          <a:blip r:embed="rId4" cstate="print"/>
          <a:srcRect/>
          <a:stretch>
            <a:fillRect/>
          </a:stretch>
        </p:blipFill>
        <p:spPr bwMode="auto">
          <a:xfrm>
            <a:off x="7015166" y="5214950"/>
            <a:ext cx="2128834" cy="1643050"/>
          </a:xfrm>
          <a:prstGeom prst="rect">
            <a:avLst/>
          </a:prstGeom>
          <a:noFill/>
          <a:ln w="9525">
            <a:noFill/>
            <a:miter lim="800000"/>
            <a:headEnd/>
            <a:tailEnd/>
          </a:ln>
        </p:spPr>
      </p:pic>
      <p:pic>
        <p:nvPicPr>
          <p:cNvPr id="8" name="Picture 2"/>
          <p:cNvPicPr>
            <a:picLocks noChangeAspect="1" noChangeArrowheads="1"/>
          </p:cNvPicPr>
          <p:nvPr/>
        </p:nvPicPr>
        <p:blipFill>
          <a:blip r:embed="rId5" cstate="print"/>
          <a:srcRect/>
          <a:stretch>
            <a:fillRect/>
          </a:stretch>
        </p:blipFill>
        <p:spPr bwMode="auto">
          <a:xfrm>
            <a:off x="2214546" y="5228597"/>
            <a:ext cx="2371727" cy="1629403"/>
          </a:xfrm>
          <a:prstGeom prst="rect">
            <a:avLst/>
          </a:prstGeom>
          <a:noFill/>
          <a:ln w="9525">
            <a:noFill/>
            <a:miter lim="800000"/>
            <a:headEnd/>
            <a:tailEnd/>
          </a:ln>
        </p:spPr>
      </p:pic>
      <p:pic>
        <p:nvPicPr>
          <p:cNvPr id="9" name="Picture 7" descr="p7-3"/>
          <p:cNvPicPr>
            <a:picLocks noChangeAspect="1" noChangeArrowheads="1"/>
          </p:cNvPicPr>
          <p:nvPr/>
        </p:nvPicPr>
        <p:blipFill>
          <a:blip r:embed="rId6" cstate="print"/>
          <a:srcRect/>
          <a:stretch>
            <a:fillRect/>
          </a:stretch>
        </p:blipFill>
        <p:spPr bwMode="auto">
          <a:xfrm>
            <a:off x="4714876" y="5189546"/>
            <a:ext cx="2223910" cy="16684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灯片编号占位符 5"/>
          <p:cNvSpPr>
            <a:spLocks noGrp="1"/>
          </p:cNvSpPr>
          <p:nvPr>
            <p:ph type="sldNum" sz="quarter" idx="4294967295"/>
          </p:nvPr>
        </p:nvSpPr>
        <p:spPr bwMode="auto">
          <a:xfrm>
            <a:off x="6781800" y="5943600"/>
            <a:ext cx="2133600" cy="365125"/>
          </a:xfrm>
          <a:prstGeom prst="rect">
            <a:avLst/>
          </a:prstGeom>
          <a:noFill/>
          <a:ln>
            <a:miter lim="800000"/>
            <a:headEnd/>
            <a:tailEnd/>
          </a:ln>
        </p:spPr>
        <p:txBody>
          <a:bodyPr wrap="square" numCol="1" anchorCtr="0" compatLnSpc="1">
            <a:prstTxWarp prst="textNoShape">
              <a:avLst/>
            </a:prstTxWarp>
          </a:bodyPr>
          <a:lstStyle/>
          <a:p>
            <a:fld id="{AAE7C6FD-DB60-4CE5-B366-DAFB851C36E7}" type="slidenum">
              <a:rPr lang="zh-CN" altLang="en-US" smtClean="0">
                <a:latin typeface="Arial" pitchFamily="34" charset="0"/>
                <a:ea typeface="楷体_GB2312"/>
                <a:cs typeface="楷体_GB2312"/>
              </a:rPr>
              <a:pPr/>
              <a:t>20</a:t>
            </a:fld>
            <a:endParaRPr lang="en-US" altLang="zh-CN" smtClean="0">
              <a:latin typeface="Arial" pitchFamily="34" charset="0"/>
              <a:ea typeface="楷体_GB2312"/>
              <a:cs typeface="楷体_GB2312"/>
            </a:endParaRPr>
          </a:p>
        </p:txBody>
      </p:sp>
      <p:grpSp>
        <p:nvGrpSpPr>
          <p:cNvPr id="2" name="Group 129"/>
          <p:cNvGrpSpPr>
            <a:grpSpLocks/>
          </p:cNvGrpSpPr>
          <p:nvPr/>
        </p:nvGrpSpPr>
        <p:grpSpPr bwMode="auto">
          <a:xfrm>
            <a:off x="685800" y="1447800"/>
            <a:ext cx="1443038" cy="1495425"/>
            <a:chOff x="96" y="1248"/>
            <a:chExt cx="909" cy="942"/>
          </a:xfrm>
        </p:grpSpPr>
        <p:grpSp>
          <p:nvGrpSpPr>
            <p:cNvPr id="3" name="Group 35"/>
            <p:cNvGrpSpPr>
              <a:grpSpLocks/>
            </p:cNvGrpSpPr>
            <p:nvPr/>
          </p:nvGrpSpPr>
          <p:grpSpPr bwMode="auto">
            <a:xfrm>
              <a:off x="96" y="1248"/>
              <a:ext cx="909" cy="942"/>
              <a:chOff x="1488" y="1664"/>
              <a:chExt cx="693" cy="718"/>
            </a:xfrm>
          </p:grpSpPr>
          <p:sp>
            <p:nvSpPr>
              <p:cNvPr id="32832" name="Oval 36"/>
              <p:cNvSpPr>
                <a:spLocks noChangeArrowheads="1"/>
              </p:cNvSpPr>
              <p:nvPr/>
            </p:nvSpPr>
            <p:spPr bwMode="gray">
              <a:xfrm>
                <a:off x="1488" y="2046"/>
                <a:ext cx="576" cy="336"/>
              </a:xfrm>
              <a:prstGeom prst="ellipse">
                <a:avLst/>
              </a:prstGeom>
              <a:solidFill>
                <a:srgbClr val="0F2145">
                  <a:alpha val="30196"/>
                </a:srgbClr>
              </a:solidFill>
              <a:ln w="9525">
                <a:noFill/>
                <a:round/>
                <a:headEnd/>
                <a:tailEnd/>
              </a:ln>
            </p:spPr>
            <p:txBody>
              <a:bodyPr wrap="none" anchor="ctr"/>
              <a:lstStyle/>
              <a:p>
                <a:endParaRPr lang="zh-CN" altLang="en-US"/>
              </a:p>
            </p:txBody>
          </p:sp>
          <p:sp>
            <p:nvSpPr>
              <p:cNvPr id="32833" name="Oval 37"/>
              <p:cNvSpPr>
                <a:spLocks noChangeArrowheads="1"/>
              </p:cNvSpPr>
              <p:nvPr/>
            </p:nvSpPr>
            <p:spPr bwMode="gray">
              <a:xfrm>
                <a:off x="1536" y="1664"/>
                <a:ext cx="645" cy="645"/>
              </a:xfrm>
              <a:prstGeom prst="ellipse">
                <a:avLst/>
              </a:prstGeom>
              <a:gradFill rotWithShape="1">
                <a:gsLst>
                  <a:gs pos="0">
                    <a:srgbClr val="636869"/>
                  </a:gs>
                  <a:gs pos="100000">
                    <a:srgbClr val="D6E1E2"/>
                  </a:gs>
                </a:gsLst>
                <a:lin ang="5400000" scaled="1"/>
              </a:gradFill>
              <a:ln w="9525" algn="ctr">
                <a:noFill/>
                <a:round/>
                <a:headEnd/>
                <a:tailEnd/>
              </a:ln>
            </p:spPr>
            <p:txBody>
              <a:bodyPr vert="eaVert" wrap="none" anchor="ctr"/>
              <a:lstStyle/>
              <a:p>
                <a:endParaRPr lang="zh-CN" altLang="en-US"/>
              </a:p>
            </p:txBody>
          </p:sp>
          <p:sp>
            <p:nvSpPr>
              <p:cNvPr id="32834" name="Oval 38"/>
              <p:cNvSpPr>
                <a:spLocks noChangeArrowheads="1"/>
              </p:cNvSpPr>
              <p:nvPr/>
            </p:nvSpPr>
            <p:spPr bwMode="gray">
              <a:xfrm>
                <a:off x="1544" y="1667"/>
                <a:ext cx="630" cy="630"/>
              </a:xfrm>
              <a:prstGeom prst="ellipse">
                <a:avLst/>
              </a:prstGeom>
              <a:gradFill rotWithShape="1">
                <a:gsLst>
                  <a:gs pos="0">
                    <a:srgbClr val="D6E1E2">
                      <a:alpha val="0"/>
                    </a:srgbClr>
                  </a:gs>
                  <a:gs pos="100000">
                    <a:srgbClr val="F1F5F5"/>
                  </a:gs>
                </a:gsLst>
                <a:lin ang="5400000" scaled="1"/>
              </a:gradFill>
              <a:ln w="9525" algn="ctr">
                <a:noFill/>
                <a:round/>
                <a:headEnd/>
                <a:tailEnd/>
              </a:ln>
            </p:spPr>
            <p:txBody>
              <a:bodyPr vert="eaVert" wrap="none" anchor="ctr"/>
              <a:lstStyle/>
              <a:p>
                <a:endParaRPr lang="zh-CN" altLang="en-US"/>
              </a:p>
            </p:txBody>
          </p:sp>
          <p:sp>
            <p:nvSpPr>
              <p:cNvPr id="32835" name="Oval 39"/>
              <p:cNvSpPr>
                <a:spLocks noChangeArrowheads="1"/>
              </p:cNvSpPr>
              <p:nvPr/>
            </p:nvSpPr>
            <p:spPr bwMode="gray">
              <a:xfrm>
                <a:off x="1551" y="1674"/>
                <a:ext cx="599" cy="588"/>
              </a:xfrm>
              <a:prstGeom prst="ellipse">
                <a:avLst/>
              </a:prstGeom>
              <a:gradFill rotWithShape="1">
                <a:gsLst>
                  <a:gs pos="0">
                    <a:srgbClr val="AAB2B3"/>
                  </a:gs>
                  <a:gs pos="100000">
                    <a:srgbClr val="D6E1E2">
                      <a:alpha val="48000"/>
                    </a:srgbClr>
                  </a:gs>
                </a:gsLst>
                <a:lin ang="5400000" scaled="1"/>
              </a:gradFill>
              <a:ln w="9525" algn="ctr">
                <a:noFill/>
                <a:round/>
                <a:headEnd/>
                <a:tailEnd/>
              </a:ln>
            </p:spPr>
            <p:txBody>
              <a:bodyPr vert="eaVert" wrap="none" anchor="ctr"/>
              <a:lstStyle/>
              <a:p>
                <a:endParaRPr lang="zh-CN" altLang="en-US"/>
              </a:p>
            </p:txBody>
          </p:sp>
          <p:sp>
            <p:nvSpPr>
              <p:cNvPr id="32836" name="Oval 40"/>
              <p:cNvSpPr>
                <a:spLocks noChangeArrowheads="1"/>
              </p:cNvSpPr>
              <p:nvPr/>
            </p:nvSpPr>
            <p:spPr bwMode="gray">
              <a:xfrm>
                <a:off x="1585" y="1690"/>
                <a:ext cx="534" cy="477"/>
              </a:xfrm>
              <a:prstGeom prst="ellipse">
                <a:avLst/>
              </a:prstGeom>
              <a:gradFill rotWithShape="1">
                <a:gsLst>
                  <a:gs pos="0">
                    <a:srgbClr val="FFFFFF"/>
                  </a:gs>
                  <a:gs pos="100000">
                    <a:srgbClr val="D6E1E2">
                      <a:alpha val="37999"/>
                    </a:srgbClr>
                  </a:gs>
                </a:gsLst>
                <a:lin ang="5400000" scaled="1"/>
              </a:gradFill>
              <a:ln w="9525" algn="ctr">
                <a:noFill/>
                <a:round/>
                <a:headEnd/>
                <a:tailEnd/>
              </a:ln>
            </p:spPr>
            <p:txBody>
              <a:bodyPr vert="eaVert" wrap="none" anchor="ctr"/>
              <a:lstStyle/>
              <a:p>
                <a:endParaRPr lang="zh-CN" altLang="en-US"/>
              </a:p>
            </p:txBody>
          </p:sp>
        </p:grpSp>
        <p:sp>
          <p:nvSpPr>
            <p:cNvPr id="32831" name="WordArt 41"/>
            <p:cNvSpPr>
              <a:spLocks noChangeAspect="1" noChangeArrowheads="1" noChangeShapeType="1" noTextEdit="1"/>
            </p:cNvSpPr>
            <p:nvPr/>
          </p:nvSpPr>
          <p:spPr bwMode="auto">
            <a:xfrm>
              <a:off x="192" y="1611"/>
              <a:ext cx="720" cy="327"/>
            </a:xfrm>
            <a:prstGeom prst="rect">
              <a:avLst/>
            </a:prstGeom>
          </p:spPr>
          <p:txBody>
            <a:bodyPr wrap="none" fromWordArt="1">
              <a:prstTxWarp prst="textCanDown">
                <a:avLst>
                  <a:gd name="adj" fmla="val 30208"/>
                </a:avLst>
              </a:prstTxWarp>
            </a:bodyPr>
            <a:lstStyle/>
            <a:p>
              <a:pPr algn="ctr"/>
              <a:r>
                <a:rPr lang="en-US" altLang="zh-CN" sz="3600" kern="10">
                  <a:ln w="9525">
                    <a:solidFill>
                      <a:srgbClr val="000000"/>
                    </a:solidFill>
                    <a:round/>
                    <a:headEnd/>
                    <a:tailEnd/>
                  </a:ln>
                  <a:solidFill>
                    <a:srgbClr val="000000"/>
                  </a:solidFill>
                  <a:latin typeface="华文细黑"/>
                  <a:ea typeface="华文细黑"/>
                </a:rPr>
                <a:t>Idea Innovation</a:t>
              </a:r>
              <a:endParaRPr lang="zh-CN" altLang="en-US" sz="3600" kern="10">
                <a:ln w="9525">
                  <a:solidFill>
                    <a:srgbClr val="000000"/>
                  </a:solidFill>
                  <a:round/>
                  <a:headEnd/>
                  <a:tailEnd/>
                </a:ln>
                <a:solidFill>
                  <a:srgbClr val="000000"/>
                </a:solidFill>
                <a:latin typeface="华文细黑"/>
                <a:ea typeface="华文细黑"/>
              </a:endParaRPr>
            </a:p>
          </p:txBody>
        </p:sp>
      </p:grpSp>
      <p:grpSp>
        <p:nvGrpSpPr>
          <p:cNvPr id="4" name="Group 42"/>
          <p:cNvGrpSpPr>
            <a:grpSpLocks/>
          </p:cNvGrpSpPr>
          <p:nvPr/>
        </p:nvGrpSpPr>
        <p:grpSpPr bwMode="auto">
          <a:xfrm>
            <a:off x="2667000" y="3114675"/>
            <a:ext cx="1082675" cy="923925"/>
            <a:chOff x="1247" y="1605"/>
            <a:chExt cx="682" cy="582"/>
          </a:xfrm>
        </p:grpSpPr>
        <p:sp>
          <p:nvSpPr>
            <p:cNvPr id="257067" name="Rectangle 43"/>
            <p:cNvSpPr>
              <a:spLocks noChangeArrowheads="1"/>
            </p:cNvSpPr>
            <p:nvPr/>
          </p:nvSpPr>
          <p:spPr bwMode="gray">
            <a:xfrm rot="3419336">
              <a:off x="1272" y="1580"/>
              <a:ext cx="582" cy="632"/>
            </a:xfrm>
            <a:prstGeom prst="rect">
              <a:avLst/>
            </a:prstGeom>
            <a:gradFill rotWithShape="1">
              <a:gsLst>
                <a:gs pos="0">
                  <a:schemeClr val="hlink"/>
                </a:gs>
                <a:gs pos="100000">
                  <a:schemeClr va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hlink"/>
              </a:extrusionClr>
            </a:sp3d>
          </p:spPr>
          <p:txBody>
            <a:bodyPr wrap="none" anchor="ctr">
              <a:flatTx/>
            </a:bodyPr>
            <a:lstStyle/>
            <a:p>
              <a:pPr>
                <a:defRPr/>
              </a:pPr>
              <a:endParaRPr lang="zh-CN" altLang="en-US">
                <a:latin typeface="Arial" charset="0"/>
                <a:ea typeface="楷体_GB2312" pitchFamily="49" charset="-122"/>
                <a:cs typeface="+mn-cs"/>
              </a:endParaRPr>
            </a:p>
          </p:txBody>
        </p:sp>
        <p:sp>
          <p:nvSpPr>
            <p:cNvPr id="32829" name="Rectangle 44"/>
            <p:cNvSpPr>
              <a:spLocks noChangeArrowheads="1"/>
            </p:cNvSpPr>
            <p:nvPr/>
          </p:nvSpPr>
          <p:spPr bwMode="gray">
            <a:xfrm>
              <a:off x="1249" y="1770"/>
              <a:ext cx="680" cy="250"/>
            </a:xfrm>
            <a:prstGeom prst="rect">
              <a:avLst/>
            </a:prstGeom>
            <a:noFill/>
            <a:ln w="9525">
              <a:noFill/>
              <a:miter lim="800000"/>
              <a:headEnd/>
              <a:tailEnd/>
            </a:ln>
          </p:spPr>
          <p:txBody>
            <a:bodyPr/>
            <a:lstStyle/>
            <a:p>
              <a:pPr algn="ctr"/>
              <a:r>
                <a:rPr lang="zh-CN" altLang="en-US" sz="1400" b="1" dirty="0" smtClean="0">
                  <a:solidFill>
                    <a:srgbClr val="FFFF00"/>
                  </a:solidFill>
                </a:rPr>
                <a:t>节约</a:t>
              </a:r>
              <a:endParaRPr lang="en-US" altLang="zh-CN" sz="1400" b="1" dirty="0">
                <a:solidFill>
                  <a:srgbClr val="FFFF00"/>
                </a:solidFill>
              </a:endParaRPr>
            </a:p>
          </p:txBody>
        </p:sp>
      </p:grpSp>
      <p:grpSp>
        <p:nvGrpSpPr>
          <p:cNvPr id="5" name="Group 45"/>
          <p:cNvGrpSpPr>
            <a:grpSpLocks/>
          </p:cNvGrpSpPr>
          <p:nvPr/>
        </p:nvGrpSpPr>
        <p:grpSpPr bwMode="auto">
          <a:xfrm>
            <a:off x="3735388" y="3224213"/>
            <a:ext cx="933450" cy="131762"/>
            <a:chOff x="2003" y="3439"/>
            <a:chExt cx="468" cy="244"/>
          </a:xfrm>
        </p:grpSpPr>
        <p:sp>
          <p:nvSpPr>
            <p:cNvPr id="32824" name="Oval 46"/>
            <p:cNvSpPr>
              <a:spLocks noChangeArrowheads="1"/>
            </p:cNvSpPr>
            <p:nvPr/>
          </p:nvSpPr>
          <p:spPr bwMode="gray">
            <a:xfrm>
              <a:off x="2003" y="3439"/>
              <a:ext cx="79" cy="242"/>
            </a:xfrm>
            <a:prstGeom prst="ellipse">
              <a:avLst/>
            </a:prstGeom>
            <a:gradFill rotWithShape="0">
              <a:gsLst>
                <a:gs pos="0">
                  <a:srgbClr val="767676"/>
                </a:gs>
                <a:gs pos="50000">
                  <a:srgbClr val="FFFFFF"/>
                </a:gs>
                <a:gs pos="100000">
                  <a:srgbClr val="767676"/>
                </a:gs>
              </a:gsLst>
              <a:lin ang="5400000" scaled="1"/>
            </a:gradFill>
            <a:ln w="9525">
              <a:noFill/>
              <a:round/>
              <a:headEnd/>
              <a:tailEnd/>
            </a:ln>
          </p:spPr>
          <p:txBody>
            <a:bodyPr wrap="none" anchor="ctr"/>
            <a:lstStyle/>
            <a:p>
              <a:endParaRPr lang="zh-CN" altLang="en-US"/>
            </a:p>
          </p:txBody>
        </p:sp>
        <p:sp>
          <p:nvSpPr>
            <p:cNvPr id="32825" name="Rectangle 47"/>
            <p:cNvSpPr>
              <a:spLocks noChangeArrowheads="1"/>
            </p:cNvSpPr>
            <p:nvPr/>
          </p:nvSpPr>
          <p:spPr bwMode="gray">
            <a:xfrm>
              <a:off x="2048" y="3441"/>
              <a:ext cx="388" cy="242"/>
            </a:xfrm>
            <a:prstGeom prst="rect">
              <a:avLst/>
            </a:prstGeom>
            <a:gradFill rotWithShape="0">
              <a:gsLst>
                <a:gs pos="0">
                  <a:srgbClr val="767676"/>
                </a:gs>
                <a:gs pos="50000">
                  <a:srgbClr val="FFFFFF"/>
                </a:gs>
                <a:gs pos="100000">
                  <a:srgbClr val="767676"/>
                </a:gs>
              </a:gsLst>
              <a:lin ang="5400000" scaled="1"/>
            </a:gradFill>
            <a:ln w="9525">
              <a:noFill/>
              <a:miter lim="800000"/>
              <a:headEnd/>
              <a:tailEnd/>
            </a:ln>
          </p:spPr>
          <p:txBody>
            <a:bodyPr wrap="none" anchor="ctr"/>
            <a:lstStyle/>
            <a:p>
              <a:endParaRPr lang="zh-CN" altLang="en-US"/>
            </a:p>
          </p:txBody>
        </p:sp>
        <p:sp>
          <p:nvSpPr>
            <p:cNvPr id="257072" name="Oval 48"/>
            <p:cNvSpPr>
              <a:spLocks noChangeArrowheads="1"/>
            </p:cNvSpPr>
            <p:nvPr/>
          </p:nvSpPr>
          <p:spPr bwMode="gray">
            <a:xfrm>
              <a:off x="2400" y="3442"/>
              <a:ext cx="71" cy="235"/>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solidFill>
                <a:schemeClr val="bg1"/>
              </a:solidFill>
              <a:round/>
              <a:headEnd/>
              <a:tailEnd/>
            </a:ln>
            <a:effectLst/>
          </p:spPr>
          <p:txBody>
            <a:bodyPr wrap="none" anchor="ctr"/>
            <a:lstStyle/>
            <a:p>
              <a:pPr>
                <a:defRPr/>
              </a:pPr>
              <a:endParaRPr lang="zh-CN" altLang="en-US">
                <a:latin typeface="Arial" charset="0"/>
                <a:ea typeface="楷体_GB2312" pitchFamily="49" charset="-122"/>
                <a:cs typeface="+mn-cs"/>
              </a:endParaRPr>
            </a:p>
          </p:txBody>
        </p:sp>
        <p:sp>
          <p:nvSpPr>
            <p:cNvPr id="257073" name="Oval 49"/>
            <p:cNvSpPr>
              <a:spLocks noChangeArrowheads="1"/>
            </p:cNvSpPr>
            <p:nvPr/>
          </p:nvSpPr>
          <p:spPr bwMode="gray">
            <a:xfrm>
              <a:off x="2438" y="3518"/>
              <a:ext cx="20" cy="71"/>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9525">
              <a:noFill/>
              <a:round/>
              <a:headEnd/>
              <a:tailEnd/>
            </a:ln>
            <a:effectLst/>
          </p:spPr>
          <p:txBody>
            <a:bodyPr wrap="none" anchor="ctr"/>
            <a:lstStyle/>
            <a:p>
              <a:pPr>
                <a:defRPr/>
              </a:pPr>
              <a:endParaRPr lang="zh-CN" altLang="en-US">
                <a:latin typeface="Arial" charset="0"/>
                <a:ea typeface="楷体_GB2312" pitchFamily="49" charset="-122"/>
                <a:cs typeface="+mn-cs"/>
              </a:endParaRPr>
            </a:p>
          </p:txBody>
        </p:sp>
      </p:grpSp>
      <p:grpSp>
        <p:nvGrpSpPr>
          <p:cNvPr id="6" name="Group 50"/>
          <p:cNvGrpSpPr>
            <a:grpSpLocks/>
          </p:cNvGrpSpPr>
          <p:nvPr/>
        </p:nvGrpSpPr>
        <p:grpSpPr bwMode="auto">
          <a:xfrm>
            <a:off x="4364038" y="3081338"/>
            <a:ext cx="1082675" cy="923925"/>
            <a:chOff x="2316" y="1605"/>
            <a:chExt cx="682" cy="582"/>
          </a:xfrm>
        </p:grpSpPr>
        <p:sp>
          <p:nvSpPr>
            <p:cNvPr id="257075" name="Rectangle 51"/>
            <p:cNvSpPr>
              <a:spLocks noChangeArrowheads="1"/>
            </p:cNvSpPr>
            <p:nvPr/>
          </p:nvSpPr>
          <p:spPr bwMode="gray">
            <a:xfrm rot="3419336">
              <a:off x="2336" y="1580"/>
              <a:ext cx="582" cy="633"/>
            </a:xfrm>
            <a:prstGeom prst="rect">
              <a:avLst/>
            </a:prstGeom>
            <a:gradFill rotWithShape="1">
              <a:gsLst>
                <a:gs pos="0">
                  <a:schemeClr val="accent2"/>
                </a:gs>
                <a:gs pos="100000">
                  <a:schemeClr val="accent2">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accent2"/>
              </a:extrusionClr>
            </a:sp3d>
          </p:spPr>
          <p:txBody>
            <a:bodyPr wrap="none" anchor="ctr">
              <a:flatTx/>
            </a:bodyPr>
            <a:lstStyle/>
            <a:p>
              <a:pPr>
                <a:defRPr/>
              </a:pPr>
              <a:endParaRPr lang="zh-CN" altLang="en-US">
                <a:latin typeface="Arial" charset="0"/>
                <a:ea typeface="楷体_GB2312" pitchFamily="49" charset="-122"/>
                <a:cs typeface="+mn-cs"/>
              </a:endParaRPr>
            </a:p>
          </p:txBody>
        </p:sp>
        <p:sp>
          <p:nvSpPr>
            <p:cNvPr id="32823" name="Rectangle 52"/>
            <p:cNvSpPr>
              <a:spLocks noChangeArrowheads="1"/>
            </p:cNvSpPr>
            <p:nvPr/>
          </p:nvSpPr>
          <p:spPr bwMode="gray">
            <a:xfrm>
              <a:off x="2318" y="1770"/>
              <a:ext cx="680" cy="250"/>
            </a:xfrm>
            <a:prstGeom prst="rect">
              <a:avLst/>
            </a:prstGeom>
            <a:noFill/>
            <a:ln w="9525">
              <a:noFill/>
              <a:miter lim="800000"/>
              <a:headEnd/>
              <a:tailEnd/>
            </a:ln>
          </p:spPr>
          <p:txBody>
            <a:bodyPr/>
            <a:lstStyle/>
            <a:p>
              <a:pPr algn="ctr"/>
              <a:r>
                <a:rPr lang="zh-CN" altLang="en-US" sz="1400" b="1" dirty="0" smtClean="0">
                  <a:solidFill>
                    <a:srgbClr val="FFFF00"/>
                  </a:solidFill>
                </a:rPr>
                <a:t>宽容</a:t>
              </a:r>
              <a:endParaRPr lang="en-US" altLang="zh-CN" sz="1400" b="1" dirty="0">
                <a:solidFill>
                  <a:srgbClr val="FFFF00"/>
                </a:solidFill>
              </a:endParaRPr>
            </a:p>
          </p:txBody>
        </p:sp>
      </p:grpSp>
      <p:grpSp>
        <p:nvGrpSpPr>
          <p:cNvPr id="7" name="Group 53"/>
          <p:cNvGrpSpPr>
            <a:grpSpLocks/>
          </p:cNvGrpSpPr>
          <p:nvPr/>
        </p:nvGrpSpPr>
        <p:grpSpPr bwMode="auto">
          <a:xfrm>
            <a:off x="5470525" y="3224213"/>
            <a:ext cx="931863" cy="131762"/>
            <a:chOff x="2003" y="3439"/>
            <a:chExt cx="468" cy="244"/>
          </a:xfrm>
        </p:grpSpPr>
        <p:sp>
          <p:nvSpPr>
            <p:cNvPr id="32818" name="Oval 54"/>
            <p:cNvSpPr>
              <a:spLocks noChangeArrowheads="1"/>
            </p:cNvSpPr>
            <p:nvPr/>
          </p:nvSpPr>
          <p:spPr bwMode="gray">
            <a:xfrm>
              <a:off x="2003" y="3439"/>
              <a:ext cx="79" cy="242"/>
            </a:xfrm>
            <a:prstGeom prst="ellipse">
              <a:avLst/>
            </a:prstGeom>
            <a:gradFill rotWithShape="0">
              <a:gsLst>
                <a:gs pos="0">
                  <a:srgbClr val="767676"/>
                </a:gs>
                <a:gs pos="50000">
                  <a:srgbClr val="FFFFFF"/>
                </a:gs>
                <a:gs pos="100000">
                  <a:srgbClr val="767676"/>
                </a:gs>
              </a:gsLst>
              <a:lin ang="5400000" scaled="1"/>
            </a:gradFill>
            <a:ln w="9525">
              <a:noFill/>
              <a:round/>
              <a:headEnd/>
              <a:tailEnd/>
            </a:ln>
          </p:spPr>
          <p:txBody>
            <a:bodyPr wrap="none" anchor="ctr"/>
            <a:lstStyle/>
            <a:p>
              <a:endParaRPr lang="zh-CN" altLang="en-US"/>
            </a:p>
          </p:txBody>
        </p:sp>
        <p:sp>
          <p:nvSpPr>
            <p:cNvPr id="32819" name="Rectangle 55"/>
            <p:cNvSpPr>
              <a:spLocks noChangeArrowheads="1"/>
            </p:cNvSpPr>
            <p:nvPr/>
          </p:nvSpPr>
          <p:spPr bwMode="gray">
            <a:xfrm>
              <a:off x="2048" y="3441"/>
              <a:ext cx="388" cy="242"/>
            </a:xfrm>
            <a:prstGeom prst="rect">
              <a:avLst/>
            </a:prstGeom>
            <a:gradFill rotWithShape="0">
              <a:gsLst>
                <a:gs pos="0">
                  <a:srgbClr val="767676"/>
                </a:gs>
                <a:gs pos="50000">
                  <a:srgbClr val="FFFFFF"/>
                </a:gs>
                <a:gs pos="100000">
                  <a:srgbClr val="767676"/>
                </a:gs>
              </a:gsLst>
              <a:lin ang="5400000" scaled="1"/>
            </a:gradFill>
            <a:ln w="9525">
              <a:noFill/>
              <a:miter lim="800000"/>
              <a:headEnd/>
              <a:tailEnd/>
            </a:ln>
          </p:spPr>
          <p:txBody>
            <a:bodyPr wrap="none" anchor="ctr"/>
            <a:lstStyle/>
            <a:p>
              <a:endParaRPr lang="zh-CN" altLang="en-US"/>
            </a:p>
          </p:txBody>
        </p:sp>
        <p:sp>
          <p:nvSpPr>
            <p:cNvPr id="257080" name="Oval 56"/>
            <p:cNvSpPr>
              <a:spLocks noChangeArrowheads="1"/>
            </p:cNvSpPr>
            <p:nvPr/>
          </p:nvSpPr>
          <p:spPr bwMode="gray">
            <a:xfrm>
              <a:off x="2400" y="3442"/>
              <a:ext cx="71" cy="235"/>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solidFill>
                <a:schemeClr val="bg1"/>
              </a:solidFill>
              <a:round/>
              <a:headEnd/>
              <a:tailEnd/>
            </a:ln>
            <a:effectLst/>
          </p:spPr>
          <p:txBody>
            <a:bodyPr wrap="none" anchor="ctr"/>
            <a:lstStyle/>
            <a:p>
              <a:pPr>
                <a:defRPr/>
              </a:pPr>
              <a:endParaRPr lang="zh-CN" altLang="en-US">
                <a:latin typeface="Arial" charset="0"/>
                <a:ea typeface="楷体_GB2312" pitchFamily="49" charset="-122"/>
                <a:cs typeface="+mn-cs"/>
              </a:endParaRPr>
            </a:p>
          </p:txBody>
        </p:sp>
        <p:sp>
          <p:nvSpPr>
            <p:cNvPr id="257081" name="Oval 57"/>
            <p:cNvSpPr>
              <a:spLocks noChangeArrowheads="1"/>
            </p:cNvSpPr>
            <p:nvPr/>
          </p:nvSpPr>
          <p:spPr bwMode="gray">
            <a:xfrm>
              <a:off x="2438" y="3518"/>
              <a:ext cx="20" cy="71"/>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9525">
              <a:noFill/>
              <a:round/>
              <a:headEnd/>
              <a:tailEnd/>
            </a:ln>
            <a:effectLst/>
          </p:spPr>
          <p:txBody>
            <a:bodyPr wrap="none" anchor="ctr"/>
            <a:lstStyle/>
            <a:p>
              <a:pPr>
                <a:defRPr/>
              </a:pPr>
              <a:endParaRPr lang="zh-CN" altLang="en-US">
                <a:latin typeface="Arial" charset="0"/>
                <a:ea typeface="楷体_GB2312" pitchFamily="49" charset="-122"/>
                <a:cs typeface="+mn-cs"/>
              </a:endParaRPr>
            </a:p>
          </p:txBody>
        </p:sp>
      </p:grpSp>
      <p:grpSp>
        <p:nvGrpSpPr>
          <p:cNvPr id="8" name="Group 58"/>
          <p:cNvGrpSpPr>
            <a:grpSpLocks/>
          </p:cNvGrpSpPr>
          <p:nvPr/>
        </p:nvGrpSpPr>
        <p:grpSpPr bwMode="auto">
          <a:xfrm>
            <a:off x="6062663" y="3081338"/>
            <a:ext cx="1081087" cy="923925"/>
            <a:chOff x="3386" y="1605"/>
            <a:chExt cx="681" cy="582"/>
          </a:xfrm>
        </p:grpSpPr>
        <p:sp>
          <p:nvSpPr>
            <p:cNvPr id="257083" name="Rectangle 59"/>
            <p:cNvSpPr>
              <a:spLocks noChangeArrowheads="1"/>
            </p:cNvSpPr>
            <p:nvPr/>
          </p:nvSpPr>
          <p:spPr bwMode="gray">
            <a:xfrm rot="3419336">
              <a:off x="3406" y="1580"/>
              <a:ext cx="582" cy="633"/>
            </a:xfrm>
            <a:prstGeom prst="rect">
              <a:avLst/>
            </a:prstGeom>
            <a:gradFill rotWithShape="1">
              <a:gsLst>
                <a:gs pos="0">
                  <a:schemeClr val="hlink"/>
                </a:gs>
                <a:gs pos="100000">
                  <a:schemeClr va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hlink"/>
              </a:extrusionClr>
            </a:sp3d>
          </p:spPr>
          <p:txBody>
            <a:bodyPr wrap="none" anchor="ctr">
              <a:flatTx/>
            </a:bodyPr>
            <a:lstStyle/>
            <a:p>
              <a:pPr>
                <a:defRPr/>
              </a:pPr>
              <a:endParaRPr lang="zh-CN" altLang="en-US">
                <a:latin typeface="Arial" charset="0"/>
                <a:ea typeface="楷体_GB2312" pitchFamily="49" charset="-122"/>
                <a:cs typeface="+mn-cs"/>
              </a:endParaRPr>
            </a:p>
          </p:txBody>
        </p:sp>
        <p:sp>
          <p:nvSpPr>
            <p:cNvPr id="32817" name="Rectangle 60"/>
            <p:cNvSpPr>
              <a:spLocks noChangeArrowheads="1"/>
            </p:cNvSpPr>
            <p:nvPr/>
          </p:nvSpPr>
          <p:spPr bwMode="gray">
            <a:xfrm>
              <a:off x="3387" y="1770"/>
              <a:ext cx="680" cy="250"/>
            </a:xfrm>
            <a:prstGeom prst="rect">
              <a:avLst/>
            </a:prstGeom>
            <a:noFill/>
            <a:ln w="9525">
              <a:noFill/>
              <a:miter lim="800000"/>
              <a:headEnd/>
              <a:tailEnd/>
            </a:ln>
          </p:spPr>
          <p:txBody>
            <a:bodyPr/>
            <a:lstStyle/>
            <a:p>
              <a:pPr algn="ctr"/>
              <a:r>
                <a:rPr lang="zh-CN" altLang="en-US" sz="1400" dirty="0" smtClean="0">
                  <a:solidFill>
                    <a:srgbClr val="FFFF00"/>
                  </a:solidFill>
                  <a:latin typeface="楷体_GB2312"/>
                </a:rPr>
                <a:t>因地制宜</a:t>
              </a:r>
              <a:endParaRPr lang="en-US" altLang="zh-CN" sz="1400" dirty="0">
                <a:solidFill>
                  <a:srgbClr val="FFFF00"/>
                </a:solidFill>
                <a:latin typeface="楷体_GB2312"/>
              </a:endParaRPr>
            </a:p>
          </p:txBody>
        </p:sp>
      </p:grpSp>
      <p:grpSp>
        <p:nvGrpSpPr>
          <p:cNvPr id="9" name="Group 69"/>
          <p:cNvGrpSpPr>
            <a:grpSpLocks/>
          </p:cNvGrpSpPr>
          <p:nvPr/>
        </p:nvGrpSpPr>
        <p:grpSpPr bwMode="auto">
          <a:xfrm>
            <a:off x="2405063" y="4191000"/>
            <a:ext cx="1655762" cy="2590800"/>
            <a:chOff x="1104" y="2400"/>
            <a:chExt cx="1056" cy="1632"/>
          </a:xfrm>
        </p:grpSpPr>
        <p:sp>
          <p:nvSpPr>
            <p:cNvPr id="257094" name="AutoShape 70"/>
            <p:cNvSpPr>
              <a:spLocks noChangeArrowheads="1"/>
            </p:cNvSpPr>
            <p:nvPr/>
          </p:nvSpPr>
          <p:spPr bwMode="auto">
            <a:xfrm>
              <a:off x="1104" y="2400"/>
              <a:ext cx="1056" cy="1632"/>
            </a:xfrm>
            <a:prstGeom prst="roundRect">
              <a:avLst>
                <a:gd name="adj" fmla="val 13745"/>
              </a:avLst>
            </a:prstGeom>
            <a:gradFill rotWithShape="1">
              <a:gsLst>
                <a:gs pos="0">
                  <a:schemeClr val="accent1">
                    <a:gamma/>
                    <a:tint val="80392"/>
                    <a:invGamma/>
                  </a:schemeClr>
                </a:gs>
                <a:gs pos="100000">
                  <a:schemeClr val="accent1"/>
                </a:gs>
              </a:gsLst>
              <a:lin ang="2700000" scaled="1"/>
            </a:gradFill>
            <a:ln w="38100">
              <a:solidFill>
                <a:schemeClr val="tx1"/>
              </a:solidFill>
              <a:round/>
              <a:headEnd/>
              <a:tailEnd/>
            </a:ln>
            <a:effectLst/>
          </p:spPr>
          <p:txBody>
            <a:bodyPr wrap="none" anchor="ctr"/>
            <a:lstStyle/>
            <a:p>
              <a:pPr>
                <a:defRPr/>
              </a:pPr>
              <a:endParaRPr lang="zh-CN" altLang="en-US">
                <a:latin typeface="Arial" charset="0"/>
                <a:ea typeface="楷体_GB2312" pitchFamily="49" charset="-122"/>
                <a:cs typeface="+mn-cs"/>
              </a:endParaRPr>
            </a:p>
          </p:txBody>
        </p:sp>
        <p:pic>
          <p:nvPicPr>
            <p:cNvPr id="32815" name="Picture 71" descr="理念01"/>
            <p:cNvPicPr>
              <a:picLocks noChangeArrowheads="1"/>
            </p:cNvPicPr>
            <p:nvPr/>
          </p:nvPicPr>
          <p:blipFill>
            <a:blip r:embed="rId3"/>
            <a:srcRect/>
            <a:stretch>
              <a:fillRect/>
            </a:stretch>
          </p:blipFill>
          <p:spPr bwMode="auto">
            <a:xfrm>
              <a:off x="1158" y="2480"/>
              <a:ext cx="948" cy="1472"/>
            </a:xfrm>
            <a:prstGeom prst="rect">
              <a:avLst/>
            </a:prstGeom>
            <a:noFill/>
            <a:ln w="9525">
              <a:noFill/>
              <a:miter lim="800000"/>
              <a:headEnd/>
              <a:tailEnd/>
            </a:ln>
          </p:spPr>
        </p:pic>
      </p:grpSp>
      <p:grpSp>
        <p:nvGrpSpPr>
          <p:cNvPr id="10" name="Group 72"/>
          <p:cNvGrpSpPr>
            <a:grpSpLocks/>
          </p:cNvGrpSpPr>
          <p:nvPr/>
        </p:nvGrpSpPr>
        <p:grpSpPr bwMode="auto">
          <a:xfrm>
            <a:off x="4157663" y="4191000"/>
            <a:ext cx="1655762" cy="2590800"/>
            <a:chOff x="2223" y="2400"/>
            <a:chExt cx="1018" cy="1632"/>
          </a:xfrm>
        </p:grpSpPr>
        <p:sp>
          <p:nvSpPr>
            <p:cNvPr id="257097" name="AutoShape 73"/>
            <p:cNvSpPr>
              <a:spLocks noChangeArrowheads="1"/>
            </p:cNvSpPr>
            <p:nvPr/>
          </p:nvSpPr>
          <p:spPr bwMode="auto">
            <a:xfrm>
              <a:off x="2223" y="2400"/>
              <a:ext cx="1018" cy="1632"/>
            </a:xfrm>
            <a:prstGeom prst="roundRect">
              <a:avLst>
                <a:gd name="adj" fmla="val 13745"/>
              </a:avLst>
            </a:prstGeom>
            <a:gradFill rotWithShape="1">
              <a:gsLst>
                <a:gs pos="0">
                  <a:schemeClr val="accent1">
                    <a:gamma/>
                    <a:tint val="80392"/>
                    <a:invGamma/>
                  </a:schemeClr>
                </a:gs>
                <a:gs pos="100000">
                  <a:schemeClr val="accent1"/>
                </a:gs>
              </a:gsLst>
              <a:lin ang="2700000" scaled="1"/>
            </a:gradFill>
            <a:ln w="38100">
              <a:solidFill>
                <a:schemeClr val="tx1"/>
              </a:solidFill>
              <a:round/>
              <a:headEnd/>
              <a:tailEnd/>
            </a:ln>
            <a:effectLst/>
          </p:spPr>
          <p:txBody>
            <a:bodyPr wrap="none" anchor="ctr"/>
            <a:lstStyle/>
            <a:p>
              <a:pPr>
                <a:defRPr/>
              </a:pPr>
              <a:endParaRPr lang="zh-CN" altLang="en-US">
                <a:latin typeface="Arial" charset="0"/>
                <a:ea typeface="楷体_GB2312" pitchFamily="49" charset="-122"/>
                <a:cs typeface="+mn-cs"/>
              </a:endParaRPr>
            </a:p>
          </p:txBody>
        </p:sp>
        <p:pic>
          <p:nvPicPr>
            <p:cNvPr id="32813" name="Picture 74" descr="理念02"/>
            <p:cNvPicPr>
              <a:picLocks noChangeArrowheads="1"/>
            </p:cNvPicPr>
            <p:nvPr/>
          </p:nvPicPr>
          <p:blipFill>
            <a:blip r:embed="rId4"/>
            <a:srcRect/>
            <a:stretch>
              <a:fillRect/>
            </a:stretch>
          </p:blipFill>
          <p:spPr bwMode="auto">
            <a:xfrm>
              <a:off x="2258" y="2478"/>
              <a:ext cx="948" cy="1476"/>
            </a:xfrm>
            <a:prstGeom prst="rect">
              <a:avLst/>
            </a:prstGeom>
            <a:noFill/>
            <a:ln w="9525">
              <a:noFill/>
              <a:miter lim="800000"/>
              <a:headEnd/>
              <a:tailEnd/>
            </a:ln>
          </p:spPr>
        </p:pic>
      </p:grpSp>
      <p:grpSp>
        <p:nvGrpSpPr>
          <p:cNvPr id="11" name="Group 75"/>
          <p:cNvGrpSpPr>
            <a:grpSpLocks/>
          </p:cNvGrpSpPr>
          <p:nvPr/>
        </p:nvGrpSpPr>
        <p:grpSpPr bwMode="auto">
          <a:xfrm>
            <a:off x="5910263" y="4191000"/>
            <a:ext cx="1655762" cy="2590800"/>
            <a:chOff x="3304" y="2400"/>
            <a:chExt cx="1049" cy="1632"/>
          </a:xfrm>
        </p:grpSpPr>
        <p:sp>
          <p:nvSpPr>
            <p:cNvPr id="257100" name="AutoShape 76"/>
            <p:cNvSpPr>
              <a:spLocks noChangeArrowheads="1"/>
            </p:cNvSpPr>
            <p:nvPr/>
          </p:nvSpPr>
          <p:spPr bwMode="auto">
            <a:xfrm>
              <a:off x="3304" y="2400"/>
              <a:ext cx="1049" cy="1632"/>
            </a:xfrm>
            <a:prstGeom prst="roundRect">
              <a:avLst>
                <a:gd name="adj" fmla="val 13745"/>
              </a:avLst>
            </a:prstGeom>
            <a:gradFill rotWithShape="1">
              <a:gsLst>
                <a:gs pos="0">
                  <a:schemeClr val="accent1">
                    <a:gamma/>
                    <a:tint val="80392"/>
                    <a:invGamma/>
                  </a:schemeClr>
                </a:gs>
                <a:gs pos="100000">
                  <a:schemeClr val="accent1"/>
                </a:gs>
              </a:gsLst>
              <a:lin ang="2700000" scaled="1"/>
            </a:gradFill>
            <a:ln w="38100">
              <a:solidFill>
                <a:schemeClr val="tx1"/>
              </a:solidFill>
              <a:round/>
              <a:headEnd/>
              <a:tailEnd/>
            </a:ln>
            <a:effectLst/>
          </p:spPr>
          <p:txBody>
            <a:bodyPr wrap="none" anchor="ctr"/>
            <a:lstStyle/>
            <a:p>
              <a:pPr>
                <a:defRPr/>
              </a:pPr>
              <a:endParaRPr lang="zh-CN" altLang="en-US">
                <a:latin typeface="Arial" charset="0"/>
                <a:ea typeface="楷体_GB2312" pitchFamily="49" charset="-122"/>
                <a:cs typeface="+mn-cs"/>
              </a:endParaRPr>
            </a:p>
          </p:txBody>
        </p:sp>
        <p:pic>
          <p:nvPicPr>
            <p:cNvPr id="32811" name="Picture 77" descr="理念03"/>
            <p:cNvPicPr>
              <a:picLocks noChangeArrowheads="1"/>
            </p:cNvPicPr>
            <p:nvPr/>
          </p:nvPicPr>
          <p:blipFill>
            <a:blip r:embed="rId5"/>
            <a:srcRect/>
            <a:stretch>
              <a:fillRect/>
            </a:stretch>
          </p:blipFill>
          <p:spPr bwMode="auto">
            <a:xfrm>
              <a:off x="3354" y="2478"/>
              <a:ext cx="950" cy="1476"/>
            </a:xfrm>
            <a:prstGeom prst="rect">
              <a:avLst/>
            </a:prstGeom>
            <a:noFill/>
            <a:ln w="9525">
              <a:noFill/>
              <a:miter lim="800000"/>
              <a:headEnd/>
              <a:tailEnd/>
            </a:ln>
          </p:spPr>
        </p:pic>
      </p:grpSp>
      <p:grpSp>
        <p:nvGrpSpPr>
          <p:cNvPr id="12" name="Group 81"/>
          <p:cNvGrpSpPr>
            <a:grpSpLocks/>
          </p:cNvGrpSpPr>
          <p:nvPr/>
        </p:nvGrpSpPr>
        <p:grpSpPr bwMode="auto">
          <a:xfrm>
            <a:off x="2405063" y="4191000"/>
            <a:ext cx="1655762" cy="2590800"/>
            <a:chOff x="1104" y="2400"/>
            <a:chExt cx="1056" cy="1632"/>
          </a:xfrm>
        </p:grpSpPr>
        <p:sp>
          <p:nvSpPr>
            <p:cNvPr id="257106" name="AutoShape 82"/>
            <p:cNvSpPr>
              <a:spLocks noChangeArrowheads="1"/>
            </p:cNvSpPr>
            <p:nvPr/>
          </p:nvSpPr>
          <p:spPr bwMode="auto">
            <a:xfrm>
              <a:off x="1104" y="2400"/>
              <a:ext cx="1056" cy="1632"/>
            </a:xfrm>
            <a:prstGeom prst="roundRect">
              <a:avLst>
                <a:gd name="adj" fmla="val 13745"/>
              </a:avLst>
            </a:prstGeom>
            <a:gradFill rotWithShape="1">
              <a:gsLst>
                <a:gs pos="0">
                  <a:schemeClr val="accent1">
                    <a:gamma/>
                    <a:tint val="80392"/>
                    <a:invGamma/>
                  </a:schemeClr>
                </a:gs>
                <a:gs pos="100000">
                  <a:schemeClr val="accent1"/>
                </a:gs>
              </a:gsLst>
              <a:lin ang="2700000" scaled="1"/>
            </a:gradFill>
            <a:ln w="38100">
              <a:solidFill>
                <a:schemeClr val="tx1"/>
              </a:solidFill>
              <a:round/>
              <a:headEnd/>
              <a:tailEnd/>
            </a:ln>
            <a:effectLst/>
          </p:spPr>
          <p:txBody>
            <a:bodyPr wrap="none" anchor="ctr"/>
            <a:lstStyle/>
            <a:p>
              <a:pPr>
                <a:defRPr/>
              </a:pPr>
              <a:endParaRPr lang="zh-CN" altLang="en-US">
                <a:latin typeface="Arial" charset="0"/>
                <a:ea typeface="楷体_GB2312" pitchFamily="49" charset="-122"/>
                <a:cs typeface="+mn-cs"/>
              </a:endParaRPr>
            </a:p>
          </p:txBody>
        </p:sp>
        <p:pic>
          <p:nvPicPr>
            <p:cNvPr id="32809" name="Picture 83" descr="理念01"/>
            <p:cNvPicPr>
              <a:picLocks noChangeArrowheads="1"/>
            </p:cNvPicPr>
            <p:nvPr/>
          </p:nvPicPr>
          <p:blipFill>
            <a:blip r:embed="rId3"/>
            <a:srcRect/>
            <a:stretch>
              <a:fillRect/>
            </a:stretch>
          </p:blipFill>
          <p:spPr bwMode="auto">
            <a:xfrm>
              <a:off x="1158" y="2480"/>
              <a:ext cx="948" cy="1472"/>
            </a:xfrm>
            <a:prstGeom prst="rect">
              <a:avLst/>
            </a:prstGeom>
            <a:noFill/>
            <a:ln w="9525">
              <a:noFill/>
              <a:miter lim="800000"/>
              <a:headEnd/>
              <a:tailEnd/>
            </a:ln>
          </p:spPr>
        </p:pic>
      </p:grpSp>
      <p:grpSp>
        <p:nvGrpSpPr>
          <p:cNvPr id="13" name="Group 84"/>
          <p:cNvGrpSpPr>
            <a:grpSpLocks/>
          </p:cNvGrpSpPr>
          <p:nvPr/>
        </p:nvGrpSpPr>
        <p:grpSpPr bwMode="auto">
          <a:xfrm>
            <a:off x="4157663" y="4191000"/>
            <a:ext cx="1655762" cy="2590800"/>
            <a:chOff x="2223" y="2400"/>
            <a:chExt cx="1018" cy="1632"/>
          </a:xfrm>
        </p:grpSpPr>
        <p:sp>
          <p:nvSpPr>
            <p:cNvPr id="257109" name="AutoShape 85"/>
            <p:cNvSpPr>
              <a:spLocks noChangeArrowheads="1"/>
            </p:cNvSpPr>
            <p:nvPr/>
          </p:nvSpPr>
          <p:spPr bwMode="auto">
            <a:xfrm>
              <a:off x="2223" y="2400"/>
              <a:ext cx="1018" cy="1632"/>
            </a:xfrm>
            <a:prstGeom prst="roundRect">
              <a:avLst>
                <a:gd name="adj" fmla="val 13745"/>
              </a:avLst>
            </a:prstGeom>
            <a:gradFill rotWithShape="1">
              <a:gsLst>
                <a:gs pos="0">
                  <a:schemeClr val="accent1">
                    <a:gamma/>
                    <a:tint val="80392"/>
                    <a:invGamma/>
                  </a:schemeClr>
                </a:gs>
                <a:gs pos="100000">
                  <a:schemeClr val="accent1"/>
                </a:gs>
              </a:gsLst>
              <a:lin ang="2700000" scaled="1"/>
            </a:gradFill>
            <a:ln w="38100">
              <a:solidFill>
                <a:schemeClr val="tx1"/>
              </a:solidFill>
              <a:round/>
              <a:headEnd/>
              <a:tailEnd/>
            </a:ln>
            <a:effectLst/>
          </p:spPr>
          <p:txBody>
            <a:bodyPr wrap="none" anchor="ctr"/>
            <a:lstStyle/>
            <a:p>
              <a:pPr>
                <a:defRPr/>
              </a:pPr>
              <a:endParaRPr lang="zh-CN" altLang="en-US">
                <a:latin typeface="Arial" charset="0"/>
                <a:ea typeface="楷体_GB2312" pitchFamily="49" charset="-122"/>
                <a:cs typeface="+mn-cs"/>
              </a:endParaRPr>
            </a:p>
          </p:txBody>
        </p:sp>
        <p:pic>
          <p:nvPicPr>
            <p:cNvPr id="32807" name="Picture 86" descr="理念06"/>
            <p:cNvPicPr>
              <a:picLocks noChangeArrowheads="1"/>
            </p:cNvPicPr>
            <p:nvPr/>
          </p:nvPicPr>
          <p:blipFill>
            <a:blip r:embed="rId6"/>
            <a:srcRect/>
            <a:stretch>
              <a:fillRect/>
            </a:stretch>
          </p:blipFill>
          <p:spPr bwMode="auto">
            <a:xfrm>
              <a:off x="2258" y="2480"/>
              <a:ext cx="947" cy="1471"/>
            </a:xfrm>
            <a:prstGeom prst="rect">
              <a:avLst/>
            </a:prstGeom>
            <a:noFill/>
            <a:ln w="9525">
              <a:noFill/>
              <a:miter lim="800000"/>
              <a:headEnd/>
              <a:tailEnd/>
            </a:ln>
          </p:spPr>
        </p:pic>
      </p:grpSp>
      <p:grpSp>
        <p:nvGrpSpPr>
          <p:cNvPr id="14" name="Group 87"/>
          <p:cNvGrpSpPr>
            <a:grpSpLocks/>
          </p:cNvGrpSpPr>
          <p:nvPr/>
        </p:nvGrpSpPr>
        <p:grpSpPr bwMode="auto">
          <a:xfrm>
            <a:off x="5910263" y="4191000"/>
            <a:ext cx="1655762" cy="2590800"/>
            <a:chOff x="3304" y="2400"/>
            <a:chExt cx="1049" cy="1632"/>
          </a:xfrm>
        </p:grpSpPr>
        <p:sp>
          <p:nvSpPr>
            <p:cNvPr id="257112" name="AutoShape 88"/>
            <p:cNvSpPr>
              <a:spLocks noChangeArrowheads="1"/>
            </p:cNvSpPr>
            <p:nvPr/>
          </p:nvSpPr>
          <p:spPr bwMode="auto">
            <a:xfrm>
              <a:off x="3304" y="2400"/>
              <a:ext cx="1049" cy="1632"/>
            </a:xfrm>
            <a:prstGeom prst="roundRect">
              <a:avLst>
                <a:gd name="adj" fmla="val 13745"/>
              </a:avLst>
            </a:prstGeom>
            <a:gradFill rotWithShape="1">
              <a:gsLst>
                <a:gs pos="0">
                  <a:schemeClr val="accent1">
                    <a:gamma/>
                    <a:tint val="80392"/>
                    <a:invGamma/>
                  </a:schemeClr>
                </a:gs>
                <a:gs pos="100000">
                  <a:schemeClr val="accent1"/>
                </a:gs>
              </a:gsLst>
              <a:lin ang="2700000" scaled="1"/>
            </a:gradFill>
            <a:ln w="38100">
              <a:solidFill>
                <a:schemeClr val="tx1"/>
              </a:solidFill>
              <a:round/>
              <a:headEnd/>
              <a:tailEnd/>
            </a:ln>
            <a:effectLst/>
          </p:spPr>
          <p:txBody>
            <a:bodyPr wrap="none" anchor="ctr"/>
            <a:lstStyle/>
            <a:p>
              <a:pPr>
                <a:defRPr/>
              </a:pPr>
              <a:endParaRPr lang="zh-CN" altLang="en-US">
                <a:latin typeface="Arial" charset="0"/>
                <a:ea typeface="楷体_GB2312" pitchFamily="49" charset="-122"/>
                <a:cs typeface="+mn-cs"/>
              </a:endParaRPr>
            </a:p>
          </p:txBody>
        </p:sp>
        <p:pic>
          <p:nvPicPr>
            <p:cNvPr id="32805" name="Picture 89" descr="理念07"/>
            <p:cNvPicPr>
              <a:picLocks noChangeArrowheads="1"/>
            </p:cNvPicPr>
            <p:nvPr/>
          </p:nvPicPr>
          <p:blipFill>
            <a:blip r:embed="rId7"/>
            <a:srcRect/>
            <a:stretch>
              <a:fillRect/>
            </a:stretch>
          </p:blipFill>
          <p:spPr bwMode="auto">
            <a:xfrm>
              <a:off x="3355" y="2480"/>
              <a:ext cx="946" cy="1471"/>
            </a:xfrm>
            <a:prstGeom prst="rect">
              <a:avLst/>
            </a:prstGeom>
            <a:noFill/>
            <a:ln w="9525">
              <a:noFill/>
              <a:miter lim="800000"/>
              <a:headEnd/>
              <a:tailEnd/>
            </a:ln>
          </p:spPr>
        </p:pic>
      </p:grpSp>
      <p:grpSp>
        <p:nvGrpSpPr>
          <p:cNvPr id="15" name="Group 96"/>
          <p:cNvGrpSpPr>
            <a:grpSpLocks/>
          </p:cNvGrpSpPr>
          <p:nvPr/>
        </p:nvGrpSpPr>
        <p:grpSpPr bwMode="auto">
          <a:xfrm>
            <a:off x="5910263" y="4191000"/>
            <a:ext cx="1655762" cy="2590800"/>
            <a:chOff x="3304" y="2400"/>
            <a:chExt cx="1049" cy="1632"/>
          </a:xfrm>
        </p:grpSpPr>
        <p:sp>
          <p:nvSpPr>
            <p:cNvPr id="257121" name="AutoShape 97"/>
            <p:cNvSpPr>
              <a:spLocks noChangeArrowheads="1"/>
            </p:cNvSpPr>
            <p:nvPr/>
          </p:nvSpPr>
          <p:spPr bwMode="auto">
            <a:xfrm>
              <a:off x="3304" y="2400"/>
              <a:ext cx="1049" cy="1632"/>
            </a:xfrm>
            <a:prstGeom prst="roundRect">
              <a:avLst>
                <a:gd name="adj" fmla="val 13745"/>
              </a:avLst>
            </a:prstGeom>
            <a:gradFill rotWithShape="1">
              <a:gsLst>
                <a:gs pos="0">
                  <a:schemeClr val="accent1">
                    <a:gamma/>
                    <a:tint val="80392"/>
                    <a:invGamma/>
                  </a:schemeClr>
                </a:gs>
                <a:gs pos="100000">
                  <a:schemeClr val="accent1"/>
                </a:gs>
              </a:gsLst>
              <a:lin ang="2700000" scaled="1"/>
            </a:gradFill>
            <a:ln w="38100">
              <a:solidFill>
                <a:schemeClr val="tx1"/>
              </a:solidFill>
              <a:round/>
              <a:headEnd/>
              <a:tailEnd/>
            </a:ln>
            <a:effectLst/>
          </p:spPr>
          <p:txBody>
            <a:bodyPr wrap="none" anchor="ctr"/>
            <a:lstStyle/>
            <a:p>
              <a:pPr>
                <a:defRPr/>
              </a:pPr>
              <a:endParaRPr lang="zh-CN" altLang="en-US">
                <a:latin typeface="Arial" charset="0"/>
                <a:ea typeface="楷体_GB2312" pitchFamily="49" charset="-122"/>
                <a:cs typeface="+mn-cs"/>
              </a:endParaRPr>
            </a:p>
          </p:txBody>
        </p:sp>
        <p:pic>
          <p:nvPicPr>
            <p:cNvPr id="32803" name="Picture 98" descr="理念10"/>
            <p:cNvPicPr>
              <a:picLocks noChangeArrowheads="1"/>
            </p:cNvPicPr>
            <p:nvPr/>
          </p:nvPicPr>
          <p:blipFill>
            <a:blip r:embed="rId8"/>
            <a:srcRect/>
            <a:stretch>
              <a:fillRect/>
            </a:stretch>
          </p:blipFill>
          <p:spPr bwMode="auto">
            <a:xfrm>
              <a:off x="3353" y="2478"/>
              <a:ext cx="950" cy="1476"/>
            </a:xfrm>
            <a:prstGeom prst="rect">
              <a:avLst/>
            </a:prstGeom>
            <a:noFill/>
            <a:ln w="9525">
              <a:noFill/>
              <a:miter lim="800000"/>
              <a:headEnd/>
              <a:tailEnd/>
            </a:ln>
          </p:spPr>
        </p:pic>
      </p:grpSp>
      <p:grpSp>
        <p:nvGrpSpPr>
          <p:cNvPr id="16" name="Group 99"/>
          <p:cNvGrpSpPr>
            <a:grpSpLocks/>
          </p:cNvGrpSpPr>
          <p:nvPr/>
        </p:nvGrpSpPr>
        <p:grpSpPr bwMode="auto">
          <a:xfrm>
            <a:off x="2405063" y="4191000"/>
            <a:ext cx="1655762" cy="2590800"/>
            <a:chOff x="2223" y="2400"/>
            <a:chExt cx="1018" cy="1632"/>
          </a:xfrm>
        </p:grpSpPr>
        <p:sp>
          <p:nvSpPr>
            <p:cNvPr id="257124" name="AutoShape 100"/>
            <p:cNvSpPr>
              <a:spLocks noChangeArrowheads="1"/>
            </p:cNvSpPr>
            <p:nvPr/>
          </p:nvSpPr>
          <p:spPr bwMode="auto">
            <a:xfrm>
              <a:off x="2223" y="2400"/>
              <a:ext cx="1018" cy="1632"/>
            </a:xfrm>
            <a:prstGeom prst="roundRect">
              <a:avLst>
                <a:gd name="adj" fmla="val 13745"/>
              </a:avLst>
            </a:prstGeom>
            <a:gradFill rotWithShape="1">
              <a:gsLst>
                <a:gs pos="0">
                  <a:schemeClr val="accent1">
                    <a:gamma/>
                    <a:tint val="80392"/>
                    <a:invGamma/>
                  </a:schemeClr>
                </a:gs>
                <a:gs pos="100000">
                  <a:schemeClr val="accent1"/>
                </a:gs>
              </a:gsLst>
              <a:lin ang="2700000" scaled="1"/>
            </a:gradFill>
            <a:ln w="38100">
              <a:solidFill>
                <a:schemeClr val="tx1"/>
              </a:solidFill>
              <a:round/>
              <a:headEnd/>
              <a:tailEnd/>
            </a:ln>
            <a:effectLst/>
          </p:spPr>
          <p:txBody>
            <a:bodyPr wrap="none" anchor="ctr"/>
            <a:lstStyle/>
            <a:p>
              <a:pPr>
                <a:defRPr/>
              </a:pPr>
              <a:endParaRPr lang="zh-CN" altLang="en-US">
                <a:latin typeface="Arial" charset="0"/>
                <a:ea typeface="楷体_GB2312" pitchFamily="49" charset="-122"/>
                <a:cs typeface="+mn-cs"/>
              </a:endParaRPr>
            </a:p>
          </p:txBody>
        </p:sp>
        <p:pic>
          <p:nvPicPr>
            <p:cNvPr id="32801" name="Picture 101" descr="理念11"/>
            <p:cNvPicPr>
              <a:picLocks noChangeArrowheads="1"/>
            </p:cNvPicPr>
            <p:nvPr/>
          </p:nvPicPr>
          <p:blipFill>
            <a:blip r:embed="rId9"/>
            <a:srcRect/>
            <a:stretch>
              <a:fillRect/>
            </a:stretch>
          </p:blipFill>
          <p:spPr bwMode="auto">
            <a:xfrm>
              <a:off x="2258" y="2479"/>
              <a:ext cx="948" cy="1474"/>
            </a:xfrm>
            <a:prstGeom prst="rect">
              <a:avLst/>
            </a:prstGeom>
            <a:noFill/>
            <a:ln w="9525">
              <a:noFill/>
              <a:miter lim="800000"/>
              <a:headEnd/>
              <a:tailEnd/>
            </a:ln>
          </p:spPr>
        </p:pic>
      </p:grpSp>
      <p:grpSp>
        <p:nvGrpSpPr>
          <p:cNvPr id="17" name="Group 102"/>
          <p:cNvGrpSpPr>
            <a:grpSpLocks/>
          </p:cNvGrpSpPr>
          <p:nvPr/>
        </p:nvGrpSpPr>
        <p:grpSpPr bwMode="auto">
          <a:xfrm>
            <a:off x="4157663" y="4191000"/>
            <a:ext cx="1655762" cy="2590800"/>
            <a:chOff x="1104" y="2400"/>
            <a:chExt cx="1056" cy="1632"/>
          </a:xfrm>
        </p:grpSpPr>
        <p:sp>
          <p:nvSpPr>
            <p:cNvPr id="257127" name="AutoShape 103"/>
            <p:cNvSpPr>
              <a:spLocks noChangeArrowheads="1"/>
            </p:cNvSpPr>
            <p:nvPr/>
          </p:nvSpPr>
          <p:spPr bwMode="auto">
            <a:xfrm>
              <a:off x="1104" y="2400"/>
              <a:ext cx="1056" cy="1632"/>
            </a:xfrm>
            <a:prstGeom prst="roundRect">
              <a:avLst>
                <a:gd name="adj" fmla="val 13745"/>
              </a:avLst>
            </a:prstGeom>
            <a:gradFill rotWithShape="1">
              <a:gsLst>
                <a:gs pos="0">
                  <a:schemeClr val="accent1">
                    <a:gamma/>
                    <a:tint val="80392"/>
                    <a:invGamma/>
                  </a:schemeClr>
                </a:gs>
                <a:gs pos="100000">
                  <a:schemeClr val="accent1"/>
                </a:gs>
              </a:gsLst>
              <a:lin ang="2700000" scaled="1"/>
            </a:gradFill>
            <a:ln w="38100">
              <a:solidFill>
                <a:schemeClr val="tx1"/>
              </a:solidFill>
              <a:round/>
              <a:headEnd/>
              <a:tailEnd/>
            </a:ln>
            <a:effectLst/>
          </p:spPr>
          <p:txBody>
            <a:bodyPr wrap="none" anchor="ctr"/>
            <a:lstStyle/>
            <a:p>
              <a:pPr>
                <a:defRPr/>
              </a:pPr>
              <a:endParaRPr lang="zh-CN" altLang="en-US">
                <a:latin typeface="Arial" charset="0"/>
                <a:ea typeface="楷体_GB2312" pitchFamily="49" charset="-122"/>
                <a:cs typeface="+mn-cs"/>
              </a:endParaRPr>
            </a:p>
          </p:txBody>
        </p:sp>
        <p:pic>
          <p:nvPicPr>
            <p:cNvPr id="32799" name="Picture 104" descr="理念02"/>
            <p:cNvPicPr>
              <a:picLocks noChangeArrowheads="1"/>
            </p:cNvPicPr>
            <p:nvPr/>
          </p:nvPicPr>
          <p:blipFill>
            <a:blip r:embed="rId10"/>
            <a:srcRect/>
            <a:stretch>
              <a:fillRect/>
            </a:stretch>
          </p:blipFill>
          <p:spPr bwMode="auto">
            <a:xfrm>
              <a:off x="1158" y="2479"/>
              <a:ext cx="947" cy="1474"/>
            </a:xfrm>
            <a:prstGeom prst="rect">
              <a:avLst/>
            </a:prstGeom>
            <a:noFill/>
            <a:ln w="9525">
              <a:noFill/>
              <a:miter lim="800000"/>
              <a:headEnd/>
              <a:tailEnd/>
            </a:ln>
          </p:spPr>
        </p:pic>
      </p:grpSp>
      <p:grpSp>
        <p:nvGrpSpPr>
          <p:cNvPr id="18" name="Group 105"/>
          <p:cNvGrpSpPr>
            <a:grpSpLocks/>
          </p:cNvGrpSpPr>
          <p:nvPr/>
        </p:nvGrpSpPr>
        <p:grpSpPr bwMode="auto">
          <a:xfrm>
            <a:off x="5867400" y="4191000"/>
            <a:ext cx="1655763" cy="2590800"/>
            <a:chOff x="1104" y="2400"/>
            <a:chExt cx="1056" cy="1632"/>
          </a:xfrm>
        </p:grpSpPr>
        <p:sp>
          <p:nvSpPr>
            <p:cNvPr id="257130" name="AutoShape 106"/>
            <p:cNvSpPr>
              <a:spLocks noChangeArrowheads="1"/>
            </p:cNvSpPr>
            <p:nvPr/>
          </p:nvSpPr>
          <p:spPr bwMode="auto">
            <a:xfrm>
              <a:off x="1104" y="2400"/>
              <a:ext cx="1056" cy="1632"/>
            </a:xfrm>
            <a:prstGeom prst="roundRect">
              <a:avLst>
                <a:gd name="adj" fmla="val 13745"/>
              </a:avLst>
            </a:prstGeom>
            <a:gradFill rotWithShape="1">
              <a:gsLst>
                <a:gs pos="0">
                  <a:schemeClr val="accent1">
                    <a:gamma/>
                    <a:tint val="80392"/>
                    <a:invGamma/>
                  </a:schemeClr>
                </a:gs>
                <a:gs pos="100000">
                  <a:schemeClr val="accent1"/>
                </a:gs>
              </a:gsLst>
              <a:lin ang="2700000" scaled="1"/>
            </a:gradFill>
            <a:ln w="38100">
              <a:solidFill>
                <a:schemeClr val="tx1"/>
              </a:solidFill>
              <a:round/>
              <a:headEnd/>
              <a:tailEnd/>
            </a:ln>
            <a:effectLst/>
          </p:spPr>
          <p:txBody>
            <a:bodyPr wrap="none" anchor="ctr"/>
            <a:lstStyle/>
            <a:p>
              <a:pPr>
                <a:defRPr/>
              </a:pPr>
              <a:endParaRPr lang="zh-CN" altLang="en-US">
                <a:latin typeface="Arial" charset="0"/>
                <a:ea typeface="楷体_GB2312" pitchFamily="49" charset="-122"/>
                <a:cs typeface="+mn-cs"/>
              </a:endParaRPr>
            </a:p>
          </p:txBody>
        </p:sp>
        <p:pic>
          <p:nvPicPr>
            <p:cNvPr id="32797" name="Picture 107" descr="理念03"/>
            <p:cNvPicPr>
              <a:picLocks noChangeArrowheads="1"/>
            </p:cNvPicPr>
            <p:nvPr/>
          </p:nvPicPr>
          <p:blipFill>
            <a:blip r:embed="rId11"/>
            <a:srcRect/>
            <a:stretch>
              <a:fillRect/>
            </a:stretch>
          </p:blipFill>
          <p:spPr bwMode="auto">
            <a:xfrm>
              <a:off x="1157" y="2478"/>
              <a:ext cx="950" cy="1476"/>
            </a:xfrm>
            <a:prstGeom prst="rect">
              <a:avLst/>
            </a:prstGeom>
            <a:noFill/>
            <a:ln w="9525">
              <a:noFill/>
              <a:miter lim="800000"/>
              <a:headEnd/>
              <a:tailEnd/>
            </a:ln>
          </p:spPr>
        </p:pic>
      </p:grpSp>
      <p:grpSp>
        <p:nvGrpSpPr>
          <p:cNvPr id="19" name="Group 108"/>
          <p:cNvGrpSpPr>
            <a:grpSpLocks/>
          </p:cNvGrpSpPr>
          <p:nvPr/>
        </p:nvGrpSpPr>
        <p:grpSpPr bwMode="auto">
          <a:xfrm>
            <a:off x="2362200" y="4191000"/>
            <a:ext cx="1655763" cy="2590800"/>
            <a:chOff x="2223" y="2400"/>
            <a:chExt cx="1018" cy="1632"/>
          </a:xfrm>
        </p:grpSpPr>
        <p:sp>
          <p:nvSpPr>
            <p:cNvPr id="257133" name="AutoShape 109"/>
            <p:cNvSpPr>
              <a:spLocks noChangeArrowheads="1"/>
            </p:cNvSpPr>
            <p:nvPr/>
          </p:nvSpPr>
          <p:spPr bwMode="auto">
            <a:xfrm>
              <a:off x="2223" y="2400"/>
              <a:ext cx="1018" cy="1632"/>
            </a:xfrm>
            <a:prstGeom prst="roundRect">
              <a:avLst>
                <a:gd name="adj" fmla="val 13745"/>
              </a:avLst>
            </a:prstGeom>
            <a:gradFill rotWithShape="1">
              <a:gsLst>
                <a:gs pos="0">
                  <a:schemeClr val="accent1">
                    <a:gamma/>
                    <a:tint val="80392"/>
                    <a:invGamma/>
                  </a:schemeClr>
                </a:gs>
                <a:gs pos="100000">
                  <a:schemeClr val="accent1"/>
                </a:gs>
              </a:gsLst>
              <a:lin ang="2700000" scaled="1"/>
            </a:gradFill>
            <a:ln w="38100">
              <a:solidFill>
                <a:schemeClr val="tx1"/>
              </a:solidFill>
              <a:round/>
              <a:headEnd/>
              <a:tailEnd/>
            </a:ln>
            <a:effectLst/>
          </p:spPr>
          <p:txBody>
            <a:bodyPr wrap="none" anchor="ctr"/>
            <a:lstStyle/>
            <a:p>
              <a:pPr>
                <a:defRPr/>
              </a:pPr>
              <a:endParaRPr lang="zh-CN" altLang="en-US">
                <a:latin typeface="Arial" charset="0"/>
                <a:ea typeface="楷体_GB2312" pitchFamily="49" charset="-122"/>
                <a:cs typeface="+mn-cs"/>
              </a:endParaRPr>
            </a:p>
          </p:txBody>
        </p:sp>
        <p:pic>
          <p:nvPicPr>
            <p:cNvPr id="32795" name="Picture 110" descr="理念12"/>
            <p:cNvPicPr>
              <a:picLocks noChangeArrowheads="1"/>
            </p:cNvPicPr>
            <p:nvPr/>
          </p:nvPicPr>
          <p:blipFill>
            <a:blip r:embed="rId12"/>
            <a:srcRect/>
            <a:stretch>
              <a:fillRect/>
            </a:stretch>
          </p:blipFill>
          <p:spPr bwMode="auto">
            <a:xfrm>
              <a:off x="2258" y="2478"/>
              <a:ext cx="948" cy="1476"/>
            </a:xfrm>
            <a:prstGeom prst="rect">
              <a:avLst/>
            </a:prstGeom>
            <a:noFill/>
            <a:ln w="9525">
              <a:noFill/>
              <a:miter lim="800000"/>
              <a:headEnd/>
              <a:tailEnd/>
            </a:ln>
          </p:spPr>
        </p:pic>
      </p:grpSp>
      <p:grpSp>
        <p:nvGrpSpPr>
          <p:cNvPr id="20" name="Group 111"/>
          <p:cNvGrpSpPr>
            <a:grpSpLocks/>
          </p:cNvGrpSpPr>
          <p:nvPr/>
        </p:nvGrpSpPr>
        <p:grpSpPr bwMode="auto">
          <a:xfrm>
            <a:off x="4114800" y="4191000"/>
            <a:ext cx="1655763" cy="2590800"/>
            <a:chOff x="3304" y="2400"/>
            <a:chExt cx="1049" cy="1632"/>
          </a:xfrm>
        </p:grpSpPr>
        <p:sp>
          <p:nvSpPr>
            <p:cNvPr id="257136" name="AutoShape 112"/>
            <p:cNvSpPr>
              <a:spLocks noChangeArrowheads="1"/>
            </p:cNvSpPr>
            <p:nvPr/>
          </p:nvSpPr>
          <p:spPr bwMode="auto">
            <a:xfrm>
              <a:off x="3304" y="2400"/>
              <a:ext cx="1049" cy="1632"/>
            </a:xfrm>
            <a:prstGeom prst="roundRect">
              <a:avLst>
                <a:gd name="adj" fmla="val 13745"/>
              </a:avLst>
            </a:prstGeom>
            <a:gradFill rotWithShape="1">
              <a:gsLst>
                <a:gs pos="0">
                  <a:schemeClr val="accent1">
                    <a:gamma/>
                    <a:tint val="80392"/>
                    <a:invGamma/>
                  </a:schemeClr>
                </a:gs>
                <a:gs pos="100000">
                  <a:schemeClr val="accent1"/>
                </a:gs>
              </a:gsLst>
              <a:lin ang="2700000" scaled="1"/>
            </a:gradFill>
            <a:ln w="38100">
              <a:solidFill>
                <a:schemeClr val="tx1"/>
              </a:solidFill>
              <a:round/>
              <a:headEnd/>
              <a:tailEnd/>
            </a:ln>
            <a:effectLst/>
          </p:spPr>
          <p:txBody>
            <a:bodyPr wrap="none" anchor="ctr"/>
            <a:lstStyle/>
            <a:p>
              <a:pPr>
                <a:defRPr/>
              </a:pPr>
              <a:endParaRPr lang="zh-CN" altLang="en-US">
                <a:latin typeface="Arial" charset="0"/>
                <a:ea typeface="楷体_GB2312" pitchFamily="49" charset="-122"/>
                <a:cs typeface="+mn-cs"/>
              </a:endParaRPr>
            </a:p>
          </p:txBody>
        </p:sp>
        <p:pic>
          <p:nvPicPr>
            <p:cNvPr id="32793" name="Picture 113" descr="理念14"/>
            <p:cNvPicPr>
              <a:picLocks noChangeArrowheads="1"/>
            </p:cNvPicPr>
            <p:nvPr/>
          </p:nvPicPr>
          <p:blipFill>
            <a:blip r:embed="rId13"/>
            <a:srcRect/>
            <a:stretch>
              <a:fillRect/>
            </a:stretch>
          </p:blipFill>
          <p:spPr bwMode="auto">
            <a:xfrm>
              <a:off x="3355" y="2478"/>
              <a:ext cx="948" cy="1476"/>
            </a:xfrm>
            <a:prstGeom prst="rect">
              <a:avLst/>
            </a:prstGeom>
            <a:noFill/>
            <a:ln w="9525">
              <a:noFill/>
              <a:miter lim="800000"/>
              <a:headEnd/>
              <a:tailEnd/>
            </a:ln>
          </p:spPr>
        </p:pic>
      </p:grpSp>
      <p:sp>
        <p:nvSpPr>
          <p:cNvPr id="67" name="Rectangle 2"/>
          <p:cNvSpPr txBox="1">
            <a:spLocks noChangeArrowheads="1"/>
          </p:cNvSpPr>
          <p:nvPr/>
        </p:nvSpPr>
        <p:spPr>
          <a:xfrm>
            <a:off x="609600" y="1143000"/>
            <a:ext cx="8001000" cy="838200"/>
          </a:xfrm>
          <a:prstGeom prst="rect">
            <a:avLst/>
          </a:prstGeom>
          <a:noFill/>
          <a:ln/>
        </p:spPr>
        <p:txBody>
          <a:bodyPr anchor="ctr">
            <a:normAutofit/>
          </a:bodyPr>
          <a:lstStyle/>
          <a:p>
            <a:pPr algn="ctr" fontAlgn="auto">
              <a:spcAft>
                <a:spcPts val="0"/>
              </a:spcAft>
              <a:defRPr/>
            </a:pPr>
            <a:r>
              <a:rPr lang="zh-CN" altLang="en-US" sz="2800" kern="0" dirty="0" smtClean="0">
                <a:solidFill>
                  <a:srgbClr val="FF0000"/>
                </a:solidFill>
                <a:latin typeface="Arial"/>
                <a:ea typeface="幼圆" pitchFamily="49" charset="-122"/>
                <a:cs typeface="Times New Roman" pitchFamily="18" charset="0"/>
              </a:rPr>
              <a:t>对策数据库</a:t>
            </a:r>
            <a:endParaRPr lang="en-US" altLang="zh-CN" sz="2800" kern="0" dirty="0">
              <a:solidFill>
                <a:srgbClr val="FF0000"/>
              </a:solidFill>
              <a:latin typeface="Arial"/>
              <a:ea typeface="幼圆" pitchFamily="49" charset="-122"/>
              <a:cs typeface="Times New Roman" pitchFamily="18" charset="0"/>
            </a:endParaRPr>
          </a:p>
        </p:txBody>
      </p:sp>
      <p:sp>
        <p:nvSpPr>
          <p:cNvPr id="68" name="Rectangle 2"/>
          <p:cNvSpPr>
            <a:spLocks noGrp="1" noChangeArrowheads="1"/>
          </p:cNvSpPr>
          <p:nvPr>
            <p:ph type="title"/>
          </p:nvPr>
        </p:nvSpPr>
        <p:spPr>
          <a:xfrm>
            <a:off x="533400" y="609600"/>
            <a:ext cx="8001000" cy="838200"/>
          </a:xfrm>
        </p:spPr>
        <p:txBody>
          <a:bodyPr rtlCol="0">
            <a:normAutofit/>
          </a:bodyPr>
          <a:lstStyle/>
          <a:p>
            <a:pPr eaLnBrk="1" fontAlgn="auto" hangingPunct="1">
              <a:spcAft>
                <a:spcPts val="0"/>
              </a:spcAft>
              <a:defRPr/>
            </a:pPr>
            <a:r>
              <a:rPr lang="en-US" altLang="zh-CN" sz="3600" dirty="0" smtClean="0">
                <a:solidFill>
                  <a:srgbClr val="FFC000"/>
                </a:solidFill>
                <a:latin typeface="黑体" pitchFamily="49" charset="-122"/>
                <a:ea typeface="黑体" pitchFamily="49" charset="-122"/>
              </a:rPr>
              <a:t>3 </a:t>
            </a:r>
            <a:r>
              <a:rPr lang="zh-CN" altLang="en-US" sz="3600" dirty="0" smtClean="0">
                <a:solidFill>
                  <a:srgbClr val="FFC000"/>
                </a:solidFill>
                <a:latin typeface="黑体" pitchFamily="49" charset="-122"/>
                <a:ea typeface="黑体" pitchFamily="49" charset="-122"/>
              </a:rPr>
              <a:t>模型结构及指标</a:t>
            </a:r>
            <a:endParaRPr lang="en-US" altLang="zh-CN" sz="3600" kern="0" dirty="0" smtClean="0">
              <a:solidFill>
                <a:srgbClr val="000099"/>
              </a:solidFill>
              <a:latin typeface="Arial"/>
              <a:ea typeface="幼圆" pitchFamily="49" charset="-122"/>
            </a:endParaRPr>
          </a:p>
        </p:txBody>
      </p:sp>
      <p:sp>
        <p:nvSpPr>
          <p:cNvPr id="32791" name="矩形 69"/>
          <p:cNvSpPr>
            <a:spLocks noChangeArrowheads="1"/>
          </p:cNvSpPr>
          <p:nvPr/>
        </p:nvSpPr>
        <p:spPr bwMode="auto">
          <a:xfrm>
            <a:off x="2438400" y="1752600"/>
            <a:ext cx="1645002" cy="1200329"/>
          </a:xfrm>
          <a:prstGeom prst="rect">
            <a:avLst/>
          </a:prstGeom>
          <a:noFill/>
          <a:ln w="9525">
            <a:noFill/>
            <a:miter lim="800000"/>
            <a:headEnd/>
            <a:tailEnd/>
          </a:ln>
        </p:spPr>
        <p:txBody>
          <a:bodyPr wrap="none">
            <a:spAutoFit/>
          </a:bodyPr>
          <a:lstStyle/>
          <a:p>
            <a:pPr>
              <a:buFont typeface="Wingdings" pitchFamily="2" charset="2"/>
              <a:buChar char="l"/>
            </a:pPr>
            <a:r>
              <a:rPr lang="zh-CN" altLang="en-US" sz="2400" dirty="0" smtClean="0">
                <a:solidFill>
                  <a:srgbClr val="0070C0"/>
                </a:solidFill>
                <a:ea typeface="幼圆" pitchFamily="49" charset="-122"/>
                <a:cs typeface="Times New Roman" pitchFamily="18" charset="0"/>
              </a:rPr>
              <a:t>对策</a:t>
            </a:r>
            <a:endParaRPr lang="en-US" altLang="zh-CN" sz="2400" dirty="0" smtClean="0">
              <a:solidFill>
                <a:srgbClr val="0070C0"/>
              </a:solidFill>
              <a:ea typeface="幼圆" pitchFamily="49" charset="-122"/>
              <a:cs typeface="Times New Roman" pitchFamily="18" charset="0"/>
            </a:endParaRPr>
          </a:p>
          <a:p>
            <a:pPr>
              <a:buFont typeface="Wingdings" pitchFamily="2" charset="2"/>
              <a:buChar char="l"/>
            </a:pPr>
            <a:r>
              <a:rPr lang="zh-CN" altLang="en-US" sz="2400" dirty="0" smtClean="0">
                <a:solidFill>
                  <a:srgbClr val="0070C0"/>
                </a:solidFill>
                <a:ea typeface="幼圆" pitchFamily="49" charset="-122"/>
                <a:cs typeface="Times New Roman" pitchFamily="18" charset="0"/>
              </a:rPr>
              <a:t>安全效果</a:t>
            </a:r>
            <a:endParaRPr lang="en-US" altLang="zh-CN" sz="2400" dirty="0">
              <a:solidFill>
                <a:srgbClr val="0070C0"/>
              </a:solidFill>
              <a:ea typeface="幼圆" pitchFamily="49" charset="-122"/>
              <a:cs typeface="Times New Roman" pitchFamily="18" charset="0"/>
            </a:endParaRPr>
          </a:p>
          <a:p>
            <a:pPr>
              <a:buFont typeface="Wingdings" pitchFamily="2" charset="2"/>
              <a:buChar char="l"/>
            </a:pPr>
            <a:r>
              <a:rPr lang="zh-CN" altLang="en-US" sz="2400" dirty="0" smtClean="0">
                <a:solidFill>
                  <a:srgbClr val="0070C0"/>
                </a:solidFill>
                <a:ea typeface="幼圆" pitchFamily="49" charset="-122"/>
                <a:cs typeface="Times New Roman" pitchFamily="18" charset="0"/>
              </a:rPr>
              <a:t>成本</a:t>
            </a:r>
            <a:endParaRPr lang="zh-CN" altLang="en-US" sz="2400" dirty="0">
              <a:solidFill>
                <a:srgbClr val="0070C0"/>
              </a:solidFill>
              <a:ea typeface="幼圆" pitchFamily="49" charset="-122"/>
              <a:cs typeface="Times New Roman" pitchFamily="18" charset="0"/>
            </a:endParaRPr>
          </a:p>
        </p:txBody>
      </p:sp>
    </p:spTree>
    <p:custDataLst>
      <p:tags r:id="rId1"/>
    </p:custDataLst>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灯片编号占位符 5"/>
          <p:cNvSpPr>
            <a:spLocks noGrp="1"/>
          </p:cNvSpPr>
          <p:nvPr>
            <p:ph type="sldNum" sz="quarter" idx="4294967295"/>
          </p:nvPr>
        </p:nvSpPr>
        <p:spPr bwMode="auto">
          <a:xfrm>
            <a:off x="6781800" y="5943600"/>
            <a:ext cx="2133600" cy="365125"/>
          </a:xfrm>
          <a:prstGeom prst="rect">
            <a:avLst/>
          </a:prstGeom>
          <a:noFill/>
          <a:ln>
            <a:miter lim="800000"/>
            <a:headEnd/>
            <a:tailEnd/>
          </a:ln>
        </p:spPr>
        <p:txBody>
          <a:bodyPr wrap="square" numCol="1" anchorCtr="0" compatLnSpc="1">
            <a:prstTxWarp prst="textNoShape">
              <a:avLst/>
            </a:prstTxWarp>
          </a:bodyPr>
          <a:lstStyle/>
          <a:p>
            <a:fld id="{BE973572-5262-4741-BE46-C654DA817324}" type="slidenum">
              <a:rPr lang="zh-CN" altLang="en-US" smtClean="0">
                <a:latin typeface="Arial" pitchFamily="34" charset="0"/>
                <a:ea typeface="楷体_GB2312"/>
                <a:cs typeface="楷体_GB2312"/>
              </a:rPr>
              <a:pPr/>
              <a:t>21</a:t>
            </a:fld>
            <a:endParaRPr lang="en-US" altLang="zh-CN" smtClean="0">
              <a:latin typeface="Arial" pitchFamily="34" charset="0"/>
              <a:ea typeface="楷体_GB2312"/>
              <a:cs typeface="楷体_GB2312"/>
            </a:endParaRPr>
          </a:p>
        </p:txBody>
      </p:sp>
      <p:sp>
        <p:nvSpPr>
          <p:cNvPr id="67" name="Rectangle 2"/>
          <p:cNvSpPr txBox="1">
            <a:spLocks noChangeArrowheads="1"/>
          </p:cNvSpPr>
          <p:nvPr/>
        </p:nvSpPr>
        <p:spPr>
          <a:xfrm>
            <a:off x="609600" y="1143000"/>
            <a:ext cx="8001000" cy="838200"/>
          </a:xfrm>
          <a:prstGeom prst="rect">
            <a:avLst/>
          </a:prstGeom>
          <a:noFill/>
          <a:ln/>
        </p:spPr>
        <p:txBody>
          <a:bodyPr anchor="ctr">
            <a:normAutofit/>
          </a:bodyPr>
          <a:lstStyle/>
          <a:p>
            <a:pPr marL="514350" indent="-514350" algn="ctr" eaLnBrk="0" hangingPunct="0">
              <a:lnSpc>
                <a:spcPct val="150000"/>
              </a:lnSpc>
              <a:defRPr/>
            </a:pPr>
            <a:r>
              <a:rPr lang="zh-CN" altLang="en-US" sz="2800" kern="0" dirty="0" smtClean="0">
                <a:solidFill>
                  <a:srgbClr val="FF0000"/>
                </a:solidFill>
                <a:latin typeface="Arial"/>
                <a:ea typeface="幼圆" pitchFamily="49" charset="-122"/>
                <a:cs typeface="+mn-cs"/>
              </a:rPr>
              <a:t>经济评估</a:t>
            </a:r>
            <a:endParaRPr lang="en-US" altLang="zh-CN" sz="2800" kern="0" dirty="0">
              <a:solidFill>
                <a:srgbClr val="FF0000"/>
              </a:solidFill>
              <a:latin typeface="Arial"/>
              <a:ea typeface="幼圆" pitchFamily="49" charset="-122"/>
              <a:cs typeface="+mn-cs"/>
            </a:endParaRPr>
          </a:p>
        </p:txBody>
      </p:sp>
      <p:sp>
        <p:nvSpPr>
          <p:cNvPr id="68" name="Rectangle 2"/>
          <p:cNvSpPr>
            <a:spLocks noGrp="1" noChangeArrowheads="1"/>
          </p:cNvSpPr>
          <p:nvPr>
            <p:ph type="title"/>
          </p:nvPr>
        </p:nvSpPr>
        <p:spPr>
          <a:xfrm>
            <a:off x="533400" y="609600"/>
            <a:ext cx="8001000" cy="838200"/>
          </a:xfrm>
        </p:spPr>
        <p:txBody>
          <a:bodyPr rtlCol="0">
            <a:normAutofit/>
          </a:bodyPr>
          <a:lstStyle/>
          <a:p>
            <a:pPr eaLnBrk="1" fontAlgn="auto" hangingPunct="1">
              <a:spcAft>
                <a:spcPts val="0"/>
              </a:spcAft>
              <a:defRPr/>
            </a:pPr>
            <a:r>
              <a:rPr lang="en-US" altLang="zh-CN" sz="3600" dirty="0" smtClean="0">
                <a:solidFill>
                  <a:srgbClr val="FFC000"/>
                </a:solidFill>
                <a:latin typeface="黑体" pitchFamily="49" charset="-122"/>
                <a:ea typeface="黑体" pitchFamily="49" charset="-122"/>
              </a:rPr>
              <a:t>3 </a:t>
            </a:r>
            <a:r>
              <a:rPr lang="zh-CN" altLang="en-US" sz="3600" dirty="0" smtClean="0">
                <a:solidFill>
                  <a:srgbClr val="FFC000"/>
                </a:solidFill>
                <a:latin typeface="黑体" pitchFamily="49" charset="-122"/>
                <a:ea typeface="黑体" pitchFamily="49" charset="-122"/>
              </a:rPr>
              <a:t>模型结构及指标</a:t>
            </a:r>
            <a:endParaRPr lang="en-US" altLang="zh-CN" sz="3600" kern="0" dirty="0" smtClean="0">
              <a:solidFill>
                <a:srgbClr val="000099"/>
              </a:solidFill>
              <a:latin typeface="Arial"/>
              <a:ea typeface="幼圆" pitchFamily="49" charset="-122"/>
            </a:endParaRPr>
          </a:p>
        </p:txBody>
      </p:sp>
      <p:sp>
        <p:nvSpPr>
          <p:cNvPr id="69" name="矩形 68"/>
          <p:cNvSpPr/>
          <p:nvPr/>
        </p:nvSpPr>
        <p:spPr>
          <a:xfrm>
            <a:off x="533400" y="1981200"/>
            <a:ext cx="7543800" cy="3786188"/>
          </a:xfrm>
          <a:prstGeom prst="rect">
            <a:avLst/>
          </a:prstGeom>
        </p:spPr>
        <p:txBody>
          <a:bodyPr>
            <a:spAutoFit/>
          </a:bodyPr>
          <a:lstStyle/>
          <a:p>
            <a:pPr>
              <a:lnSpc>
                <a:spcPct val="150000"/>
              </a:lnSpc>
              <a:buFont typeface="Wingdings" pitchFamily="2" charset="2"/>
              <a:buChar char="l"/>
              <a:defRPr/>
            </a:pPr>
            <a:r>
              <a:rPr lang="zh-CN" altLang="en-US" sz="2400" kern="0" dirty="0" smtClean="0">
                <a:solidFill>
                  <a:srgbClr val="92D050"/>
                </a:solidFill>
                <a:latin typeface="Arial"/>
                <a:ea typeface="幼圆" pitchFamily="49" charset="-122"/>
                <a:cs typeface="Times New Roman" pitchFamily="18" charset="0"/>
              </a:rPr>
              <a:t>实施前</a:t>
            </a:r>
            <a:endParaRPr lang="en-US" altLang="zh-CN" sz="2400" kern="0" dirty="0" smtClean="0">
              <a:solidFill>
                <a:srgbClr val="92D050"/>
              </a:solidFill>
              <a:latin typeface="Arial"/>
              <a:ea typeface="幼圆" pitchFamily="49" charset="-122"/>
              <a:cs typeface="Times New Roman" pitchFamily="18" charset="0"/>
            </a:endParaRPr>
          </a:p>
          <a:p>
            <a:pPr marL="457200" indent="-457200">
              <a:lnSpc>
                <a:spcPct val="150000"/>
              </a:lnSpc>
              <a:buFont typeface="+mj-ea"/>
              <a:buAutoNum type="circleNumDbPlain"/>
              <a:defRPr/>
            </a:pPr>
            <a:r>
              <a:rPr lang="zh-CN" altLang="en-US" sz="2400" kern="0" dirty="0" smtClean="0">
                <a:solidFill>
                  <a:srgbClr val="92D050"/>
                </a:solidFill>
                <a:latin typeface="Arial"/>
                <a:ea typeface="幼圆" pitchFamily="49" charset="-122"/>
                <a:cs typeface="Times New Roman" pitchFamily="18" charset="0"/>
              </a:rPr>
              <a:t>运筹学里的最优化理论</a:t>
            </a:r>
            <a:endParaRPr lang="en-US" altLang="zh-CN" sz="2400" kern="0" dirty="0">
              <a:solidFill>
                <a:srgbClr val="92D050"/>
              </a:solidFill>
              <a:latin typeface="Arial"/>
              <a:ea typeface="幼圆" pitchFamily="49" charset="-122"/>
              <a:cs typeface="Times New Roman" pitchFamily="18" charset="0"/>
            </a:endParaRPr>
          </a:p>
          <a:p>
            <a:pPr marL="457200" indent="-457200">
              <a:lnSpc>
                <a:spcPct val="150000"/>
              </a:lnSpc>
              <a:buFont typeface="+mj-ea"/>
              <a:buAutoNum type="circleNumDbPlain"/>
              <a:defRPr/>
            </a:pPr>
            <a:r>
              <a:rPr lang="zh-CN" altLang="en-US" sz="2400" kern="0" dirty="0" smtClean="0">
                <a:solidFill>
                  <a:srgbClr val="92D050"/>
                </a:solidFill>
                <a:latin typeface="Arial"/>
                <a:ea typeface="幼圆" pitchFamily="49" charset="-122"/>
                <a:cs typeface="Times New Roman" pitchFamily="18" charset="0"/>
              </a:rPr>
              <a:t>方案效益最大化</a:t>
            </a:r>
            <a:r>
              <a:rPr lang="en-US" altLang="zh-CN" sz="2400" kern="0" dirty="0" smtClean="0">
                <a:solidFill>
                  <a:srgbClr val="92D050"/>
                </a:solidFill>
                <a:latin typeface="Arial"/>
                <a:ea typeface="幼圆" pitchFamily="49" charset="-122"/>
                <a:cs typeface="Times New Roman" pitchFamily="18" charset="0"/>
              </a:rPr>
              <a:t>(</a:t>
            </a:r>
            <a:r>
              <a:rPr lang="en-US" altLang="zh-CN" sz="2400" kern="0" dirty="0">
                <a:solidFill>
                  <a:srgbClr val="92D050"/>
                </a:solidFill>
                <a:latin typeface="Arial"/>
                <a:ea typeface="幼圆" pitchFamily="49" charset="-122"/>
                <a:cs typeface="Times New Roman" pitchFamily="18" charset="0"/>
              </a:rPr>
              <a:t>Benefit/Cost)</a:t>
            </a:r>
          </a:p>
          <a:p>
            <a:pPr>
              <a:lnSpc>
                <a:spcPct val="150000"/>
              </a:lnSpc>
              <a:buFont typeface="Wingdings" pitchFamily="2" charset="2"/>
              <a:buChar char="l"/>
              <a:defRPr/>
            </a:pPr>
            <a:r>
              <a:rPr lang="zh-CN" altLang="en-US" sz="2400" kern="0" dirty="0" smtClean="0">
                <a:solidFill>
                  <a:srgbClr val="92D050"/>
                </a:solidFill>
                <a:latin typeface="Arial"/>
                <a:ea typeface="幼圆" pitchFamily="49" charset="-122"/>
                <a:cs typeface="Times New Roman" pitchFamily="18" charset="0"/>
              </a:rPr>
              <a:t>实施后</a:t>
            </a:r>
            <a:endParaRPr lang="en-US" altLang="zh-CN" sz="2400" kern="0" dirty="0">
              <a:solidFill>
                <a:srgbClr val="92D050"/>
              </a:solidFill>
              <a:latin typeface="Arial"/>
              <a:ea typeface="幼圆" pitchFamily="49" charset="-122"/>
              <a:cs typeface="Times New Roman" pitchFamily="18" charset="0"/>
            </a:endParaRPr>
          </a:p>
          <a:p>
            <a:pPr marL="457200" indent="-457200">
              <a:lnSpc>
                <a:spcPct val="150000"/>
              </a:lnSpc>
              <a:buFont typeface="+mj-ea"/>
              <a:buAutoNum type="circleNumDbPlain"/>
              <a:defRPr/>
            </a:pPr>
            <a:r>
              <a:rPr lang="zh-CN" altLang="en-US" sz="2400" kern="0" dirty="0" smtClean="0">
                <a:solidFill>
                  <a:srgbClr val="92D050"/>
                </a:solidFill>
                <a:latin typeface="Arial"/>
                <a:ea typeface="幼圆" pitchFamily="49" charset="-122"/>
                <a:cs typeface="Times New Roman" pitchFamily="18" charset="0"/>
              </a:rPr>
              <a:t>评估实际效果</a:t>
            </a:r>
            <a:endParaRPr lang="en-US" altLang="zh-CN" sz="2400" kern="0" dirty="0">
              <a:solidFill>
                <a:srgbClr val="92D050"/>
              </a:solidFill>
              <a:latin typeface="Arial"/>
              <a:ea typeface="幼圆" pitchFamily="49" charset="-122"/>
              <a:cs typeface="Times New Roman" pitchFamily="18" charset="0"/>
            </a:endParaRPr>
          </a:p>
          <a:p>
            <a:pPr marL="457200" indent="-457200">
              <a:lnSpc>
                <a:spcPct val="150000"/>
              </a:lnSpc>
              <a:buFont typeface="+mj-ea"/>
              <a:buAutoNum type="circleNumDbPlain"/>
              <a:defRPr/>
            </a:pPr>
            <a:r>
              <a:rPr lang="zh-CN" altLang="en-US" sz="2400" kern="0" dirty="0" smtClean="0">
                <a:solidFill>
                  <a:srgbClr val="92D050"/>
                </a:solidFill>
                <a:latin typeface="Arial"/>
                <a:ea typeface="幼圆" pitchFamily="49" charset="-122"/>
                <a:cs typeface="Times New Roman" pitchFamily="18" charset="0"/>
              </a:rPr>
              <a:t>更新对策库</a:t>
            </a:r>
            <a:endParaRPr lang="en-US" altLang="zh-CN" sz="2400" kern="0" dirty="0">
              <a:solidFill>
                <a:srgbClr val="92D050"/>
              </a:solidFill>
              <a:latin typeface="Arial"/>
              <a:ea typeface="幼圆" pitchFamily="49" charset="-122"/>
              <a:cs typeface="Times New Roman" pitchFamily="18" charset="0"/>
            </a:endParaRPr>
          </a:p>
          <a:p>
            <a:pPr>
              <a:defRPr/>
            </a:pPr>
            <a:endParaRPr lang="en-US" altLang="zh-CN" sz="2400" kern="0" dirty="0">
              <a:solidFill>
                <a:srgbClr val="008000"/>
              </a:solidFill>
              <a:latin typeface="Arial"/>
              <a:ea typeface="幼圆" pitchFamily="49" charset="-122"/>
              <a:cs typeface="Times New Roman" pitchFamily="18" charset="0"/>
            </a:endParaRPr>
          </a:p>
        </p:txBody>
      </p:sp>
    </p:spTree>
    <p:custDataLst>
      <p:tags r:id="rId1"/>
    </p:custData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79512" y="1428750"/>
          <a:ext cx="8784976" cy="4857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p:cNvSpPr txBox="1">
            <a:spLocks/>
          </p:cNvSpPr>
          <p:nvPr/>
        </p:nvSpPr>
        <p:spPr bwMode="auto">
          <a:xfrm>
            <a:off x="457200" y="506397"/>
            <a:ext cx="8229600" cy="708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000" b="0" i="0" u="none" strike="noStrike" kern="1200" cap="none" spc="0" normalizeH="0" baseline="0" noProof="0" dirty="0" smtClean="0">
                <a:ln>
                  <a:noFill/>
                </a:ln>
                <a:solidFill>
                  <a:srgbClr val="FFC000"/>
                </a:solidFill>
                <a:effectLst/>
                <a:uLnTx/>
                <a:uFillTx/>
                <a:latin typeface="黑体" pitchFamily="49" charset="-122"/>
                <a:ea typeface="黑体" pitchFamily="49" charset="-122"/>
                <a:cs typeface="+mj-cs"/>
              </a:rPr>
              <a:t>4 </a:t>
            </a:r>
            <a:r>
              <a:rPr kumimoji="0" lang="zh-CN" altLang="en-US" sz="4000" b="0" i="0" u="none" strike="noStrike" kern="1200" cap="none" spc="0" normalizeH="0" baseline="0" noProof="0" dirty="0" smtClean="0">
                <a:ln>
                  <a:noFill/>
                </a:ln>
                <a:solidFill>
                  <a:srgbClr val="FFC000"/>
                </a:solidFill>
                <a:effectLst/>
                <a:uLnTx/>
                <a:uFillTx/>
                <a:latin typeface="黑体" pitchFamily="49" charset="-122"/>
                <a:ea typeface="黑体" pitchFamily="49" charset="-122"/>
                <a:cs typeface="+mj-cs"/>
              </a:rPr>
              <a:t>应用案例</a:t>
            </a:r>
            <a:endParaRPr kumimoji="0" lang="en-AU" sz="4000" b="0" i="0" u="none" strike="noStrike" kern="1200" cap="none" spc="0" normalizeH="0" baseline="0" noProof="0" dirty="0" smtClean="0">
              <a:ln>
                <a:noFill/>
              </a:ln>
              <a:solidFill>
                <a:srgbClr val="FFC000"/>
              </a:solidFill>
              <a:effectLst/>
              <a:uLnTx/>
              <a:uFillTx/>
              <a:latin typeface="黑体" pitchFamily="49" charset="-122"/>
              <a:ea typeface="黑体" pitchFamily="49" charset="-122"/>
              <a:cs typeface="+mj-cs"/>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174736" y="2272"/>
            <a:ext cx="762000" cy="365760"/>
          </a:xfrm>
          <a:prstGeom prst="rect">
            <a:avLst/>
          </a:prstGeom>
        </p:spPr>
        <p:txBody>
          <a:bodyPr/>
          <a:lstStyle/>
          <a:p>
            <a:fld id="{EB7F4109-8734-46BD-8C8C-5857918F7DF6}" type="slidenum">
              <a:rPr lang="zh-CN" altLang="en-US" smtClean="0"/>
              <a:pPr/>
              <a:t>23</a:t>
            </a:fld>
            <a:endParaRPr lang="zh-CN" altLang="en-US"/>
          </a:p>
        </p:txBody>
      </p:sp>
      <p:sp>
        <p:nvSpPr>
          <p:cNvPr id="5" name="Rectangle 2"/>
          <p:cNvSpPr txBox="1">
            <a:spLocks noChangeArrowheads="1"/>
          </p:cNvSpPr>
          <p:nvPr/>
        </p:nvSpPr>
        <p:spPr>
          <a:xfrm>
            <a:off x="214282" y="428604"/>
            <a:ext cx="8643966" cy="1214422"/>
          </a:xfrm>
          <a:prstGeom prst="rect">
            <a:avLst/>
          </a:prstGeom>
        </p:spPr>
        <p:txBody>
          <a:bodyPr rtlCol="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3200" kern="0" dirty="0" smtClean="0">
                <a:latin typeface="隶书" pitchFamily="49" charset="-122"/>
                <a:ea typeface="隶书" pitchFamily="49" charset="-122"/>
                <a:cs typeface="+mj-cs"/>
              </a:rPr>
              <a:t>安徽示范项目</a:t>
            </a:r>
            <a:endParaRPr kumimoji="0" lang="zh-CN" altLang="en-US" sz="2400" b="0" i="0" u="none" strike="noStrike" kern="1200" cap="none" spc="0" normalizeH="0" baseline="0" noProof="0" dirty="0">
              <a:ln>
                <a:noFill/>
              </a:ln>
              <a:effectLst/>
              <a:uLnTx/>
              <a:uFillTx/>
              <a:latin typeface="隶书" pitchFamily="49" charset="-122"/>
              <a:ea typeface="隶书" pitchFamily="49" charset="-122"/>
              <a:cs typeface="Times New Roman" pitchFamily="18" charset="0"/>
            </a:endParaRPr>
          </a:p>
        </p:txBody>
      </p:sp>
      <p:pic>
        <p:nvPicPr>
          <p:cNvPr id="100354" name="Picture 2"/>
          <p:cNvPicPr>
            <a:picLocks noChangeAspect="1" noChangeArrowheads="1"/>
          </p:cNvPicPr>
          <p:nvPr/>
        </p:nvPicPr>
        <p:blipFill>
          <a:blip r:embed="rId2" cstate="print"/>
          <a:srcRect/>
          <a:stretch>
            <a:fillRect/>
          </a:stretch>
        </p:blipFill>
        <p:spPr bwMode="auto">
          <a:xfrm>
            <a:off x="1115616" y="937839"/>
            <a:ext cx="6588224" cy="5270353"/>
          </a:xfrm>
          <a:prstGeom prst="rect">
            <a:avLst/>
          </a:prstGeom>
          <a:noFill/>
          <a:ln w="9525">
            <a:noFill/>
            <a:miter lim="800000"/>
            <a:headEnd/>
            <a:tailEnd/>
          </a:ln>
        </p:spPr>
      </p:pic>
      <p:sp>
        <p:nvSpPr>
          <p:cNvPr id="7" name="Oval 6"/>
          <p:cNvSpPr/>
          <p:nvPr/>
        </p:nvSpPr>
        <p:spPr>
          <a:xfrm>
            <a:off x="4499992" y="3573016"/>
            <a:ext cx="432048"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174736" y="2272"/>
            <a:ext cx="762000" cy="365760"/>
          </a:xfrm>
          <a:prstGeom prst="rect">
            <a:avLst/>
          </a:prstGeom>
        </p:spPr>
        <p:txBody>
          <a:bodyPr/>
          <a:lstStyle/>
          <a:p>
            <a:fld id="{EB7F4109-8734-46BD-8C8C-5857918F7DF6}" type="slidenum">
              <a:rPr lang="zh-CN" altLang="en-US" smtClean="0"/>
              <a:pPr/>
              <a:t>24</a:t>
            </a:fld>
            <a:endParaRPr lang="zh-CN" altLang="en-US"/>
          </a:p>
        </p:txBody>
      </p:sp>
      <p:pic>
        <p:nvPicPr>
          <p:cNvPr id="1026" name="Picture 2"/>
          <p:cNvPicPr>
            <a:picLocks noChangeAspect="1" noChangeArrowheads="1"/>
          </p:cNvPicPr>
          <p:nvPr/>
        </p:nvPicPr>
        <p:blipFill>
          <a:blip r:embed="rId2" cstate="print"/>
          <a:srcRect/>
          <a:stretch>
            <a:fillRect/>
          </a:stretch>
        </p:blipFill>
        <p:spPr bwMode="auto">
          <a:xfrm>
            <a:off x="0" y="-71462"/>
            <a:ext cx="4283968" cy="3575874"/>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4283968" y="-71462"/>
            <a:ext cx="4572776" cy="3575874"/>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57151" y="2214554"/>
            <a:ext cx="4486275" cy="3876675"/>
          </a:xfrm>
          <a:prstGeom prst="rect">
            <a:avLst/>
          </a:prstGeom>
          <a:noFill/>
          <a:ln w="9525">
            <a:noFill/>
            <a:miter lim="800000"/>
            <a:headEnd/>
            <a:tailEnd/>
          </a:ln>
        </p:spPr>
      </p:pic>
      <p:pic>
        <p:nvPicPr>
          <p:cNvPr id="8" name="Picture 3"/>
          <p:cNvPicPr>
            <a:picLocks noChangeAspect="1" noChangeArrowheads="1"/>
          </p:cNvPicPr>
          <p:nvPr/>
        </p:nvPicPr>
        <p:blipFill>
          <a:blip r:embed="rId5" cstate="print"/>
          <a:srcRect/>
          <a:stretch>
            <a:fillRect/>
          </a:stretch>
        </p:blipFill>
        <p:spPr bwMode="auto">
          <a:xfrm>
            <a:off x="4421886" y="2285992"/>
            <a:ext cx="4514850" cy="38884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174736" y="2272"/>
            <a:ext cx="762000" cy="365760"/>
          </a:xfrm>
          <a:prstGeom prst="rect">
            <a:avLst/>
          </a:prstGeom>
        </p:spPr>
        <p:txBody>
          <a:bodyPr/>
          <a:lstStyle/>
          <a:p>
            <a:fld id="{EB7F4109-8734-46BD-8C8C-5857918F7DF6}" type="slidenum">
              <a:rPr lang="zh-CN" altLang="en-US" smtClean="0"/>
              <a:pPr/>
              <a:t>25</a:t>
            </a:fld>
            <a:endParaRPr lang="zh-CN" altLang="en-US"/>
          </a:p>
        </p:txBody>
      </p:sp>
      <p:pic>
        <p:nvPicPr>
          <p:cNvPr id="3" name="Picture 2"/>
          <p:cNvPicPr/>
          <p:nvPr/>
        </p:nvPicPr>
        <p:blipFill>
          <a:blip r:embed="rId3" cstate="print"/>
          <a:srcRect l="11831" r="34358"/>
          <a:stretch>
            <a:fillRect/>
          </a:stretch>
        </p:blipFill>
        <p:spPr bwMode="auto">
          <a:xfrm>
            <a:off x="38100" y="4038600"/>
            <a:ext cx="2743200" cy="2212856"/>
          </a:xfrm>
          <a:prstGeom prst="rect">
            <a:avLst/>
          </a:prstGeom>
          <a:noFill/>
          <a:ln w="9525">
            <a:noFill/>
            <a:miter lim="800000"/>
            <a:headEnd/>
            <a:tailEnd/>
          </a:ln>
        </p:spPr>
      </p:pic>
      <p:sp>
        <p:nvSpPr>
          <p:cNvPr id="4" name="TextBox 3"/>
          <p:cNvSpPr txBox="1"/>
          <p:nvPr/>
        </p:nvSpPr>
        <p:spPr>
          <a:xfrm>
            <a:off x="-457200" y="6324600"/>
            <a:ext cx="3733800" cy="369332"/>
          </a:xfrm>
          <a:prstGeom prst="rect">
            <a:avLst/>
          </a:prstGeom>
          <a:noFill/>
        </p:spPr>
        <p:txBody>
          <a:bodyPr wrap="square" rtlCol="0">
            <a:spAutoFit/>
          </a:bodyPr>
          <a:lstStyle/>
          <a:p>
            <a:pPr algn="ctr"/>
            <a:r>
              <a:rPr lang="en-US" dirty="0" smtClean="0"/>
              <a:t>G206 – </a:t>
            </a:r>
            <a:r>
              <a:rPr lang="zh-CN" altLang="en-US" dirty="0" smtClean="0"/>
              <a:t>典型二级</a:t>
            </a:r>
            <a:endParaRPr lang="en-GB" dirty="0"/>
          </a:p>
        </p:txBody>
      </p:sp>
      <p:pic>
        <p:nvPicPr>
          <p:cNvPr id="5" name="Picture 2"/>
          <p:cNvPicPr>
            <a:picLocks noChangeAspect="1" noChangeArrowheads="1"/>
          </p:cNvPicPr>
          <p:nvPr/>
        </p:nvPicPr>
        <p:blipFill>
          <a:blip r:embed="rId4" cstate="print">
            <a:lum bright="20000" contrast="20000"/>
          </a:blip>
          <a:srcRect l="14222" r="14074"/>
          <a:stretch>
            <a:fillRect/>
          </a:stretch>
        </p:blipFill>
        <p:spPr bwMode="auto">
          <a:xfrm>
            <a:off x="4800600" y="1219200"/>
            <a:ext cx="3733800" cy="2260337"/>
          </a:xfrm>
          <a:prstGeom prst="rect">
            <a:avLst/>
          </a:prstGeom>
          <a:noFill/>
          <a:ln w="9525">
            <a:noFill/>
            <a:miter lim="800000"/>
            <a:headEnd/>
            <a:tailEnd/>
          </a:ln>
        </p:spPr>
      </p:pic>
      <p:sp>
        <p:nvSpPr>
          <p:cNvPr id="6" name="TextBox 5"/>
          <p:cNvSpPr txBox="1"/>
          <p:nvPr/>
        </p:nvSpPr>
        <p:spPr>
          <a:xfrm>
            <a:off x="4648200" y="3505200"/>
            <a:ext cx="4495800" cy="369332"/>
          </a:xfrm>
          <a:prstGeom prst="rect">
            <a:avLst/>
          </a:prstGeom>
          <a:noFill/>
        </p:spPr>
        <p:txBody>
          <a:bodyPr wrap="square" rtlCol="0">
            <a:spAutoFit/>
          </a:bodyPr>
          <a:lstStyle/>
          <a:p>
            <a:pPr lvl="0" algn="ctr"/>
            <a:r>
              <a:rPr lang="en-US" dirty="0" smtClean="0">
                <a:solidFill>
                  <a:prstClr val="black"/>
                </a:solidFill>
              </a:rPr>
              <a:t>S321 – ‘Class 2(a)’ </a:t>
            </a:r>
            <a:r>
              <a:rPr lang="en-US" sz="1400" dirty="0" smtClean="0">
                <a:solidFill>
                  <a:prstClr val="black"/>
                </a:solidFill>
              </a:rPr>
              <a:t>(</a:t>
            </a:r>
            <a:r>
              <a:rPr lang="zh-CN" altLang="en-US" sz="1400" dirty="0" smtClean="0">
                <a:solidFill>
                  <a:prstClr val="black"/>
                </a:solidFill>
              </a:rPr>
              <a:t>四车道无中间分隔</a:t>
            </a:r>
            <a:r>
              <a:rPr lang="en-US" sz="1400" dirty="0" smtClean="0">
                <a:solidFill>
                  <a:prstClr val="black"/>
                </a:solidFill>
              </a:rPr>
              <a:t>)</a:t>
            </a:r>
            <a:endParaRPr lang="en-GB" sz="1400" dirty="0">
              <a:solidFill>
                <a:prstClr val="black"/>
              </a:solidFill>
            </a:endParaRPr>
          </a:p>
        </p:txBody>
      </p:sp>
      <p:sp>
        <p:nvSpPr>
          <p:cNvPr id="7" name="TextBox 6"/>
          <p:cNvSpPr txBox="1"/>
          <p:nvPr/>
        </p:nvSpPr>
        <p:spPr>
          <a:xfrm>
            <a:off x="381000" y="3505200"/>
            <a:ext cx="3733800" cy="369332"/>
          </a:xfrm>
          <a:prstGeom prst="rect">
            <a:avLst/>
          </a:prstGeom>
          <a:noFill/>
        </p:spPr>
        <p:txBody>
          <a:bodyPr wrap="square" rtlCol="0">
            <a:spAutoFit/>
          </a:bodyPr>
          <a:lstStyle/>
          <a:p>
            <a:pPr algn="ctr"/>
            <a:r>
              <a:rPr lang="en-US" dirty="0" smtClean="0"/>
              <a:t>G205 – </a:t>
            </a:r>
            <a:r>
              <a:rPr lang="zh-CN" altLang="en-US" dirty="0" smtClean="0"/>
              <a:t>一级</a:t>
            </a:r>
            <a:endParaRPr lang="en-GB" dirty="0"/>
          </a:p>
        </p:txBody>
      </p:sp>
      <p:sp>
        <p:nvSpPr>
          <p:cNvPr id="8" name="TextBox 7"/>
          <p:cNvSpPr txBox="1"/>
          <p:nvPr/>
        </p:nvSpPr>
        <p:spPr>
          <a:xfrm>
            <a:off x="2362200" y="6324600"/>
            <a:ext cx="3733800" cy="369332"/>
          </a:xfrm>
          <a:prstGeom prst="rect">
            <a:avLst/>
          </a:prstGeom>
          <a:noFill/>
        </p:spPr>
        <p:txBody>
          <a:bodyPr wrap="square" rtlCol="0">
            <a:spAutoFit/>
          </a:bodyPr>
          <a:lstStyle/>
          <a:p>
            <a:pPr algn="ctr"/>
            <a:r>
              <a:rPr lang="en-US" dirty="0" smtClean="0"/>
              <a:t>X014 – </a:t>
            </a:r>
            <a:r>
              <a:rPr lang="zh-CN" altLang="en-US" dirty="0" smtClean="0"/>
              <a:t>三级</a:t>
            </a:r>
            <a:endParaRPr lang="en-GB" dirty="0"/>
          </a:p>
        </p:txBody>
      </p:sp>
      <p:sp>
        <p:nvSpPr>
          <p:cNvPr id="9" name="TextBox 8"/>
          <p:cNvSpPr txBox="1"/>
          <p:nvPr/>
        </p:nvSpPr>
        <p:spPr>
          <a:xfrm>
            <a:off x="5638800" y="6324600"/>
            <a:ext cx="3733800" cy="369332"/>
          </a:xfrm>
          <a:prstGeom prst="rect">
            <a:avLst/>
          </a:prstGeom>
          <a:noFill/>
        </p:spPr>
        <p:txBody>
          <a:bodyPr wrap="square" rtlCol="0">
            <a:spAutoFit/>
          </a:bodyPr>
          <a:lstStyle/>
          <a:p>
            <a:pPr algn="ctr"/>
            <a:r>
              <a:rPr lang="en-US" dirty="0" smtClean="0"/>
              <a:t>S320– </a:t>
            </a:r>
            <a:r>
              <a:rPr lang="zh-CN" altLang="en-US" dirty="0" smtClean="0"/>
              <a:t>村镇段</a:t>
            </a:r>
            <a:endParaRPr lang="en-GB" dirty="0"/>
          </a:p>
        </p:txBody>
      </p:sp>
      <p:pic>
        <p:nvPicPr>
          <p:cNvPr id="10" name="Picture 2" descr="E:\DSC_1162.JPG"/>
          <p:cNvPicPr>
            <a:picLocks noChangeAspect="1" noChangeArrowheads="1"/>
          </p:cNvPicPr>
          <p:nvPr/>
        </p:nvPicPr>
        <p:blipFill>
          <a:blip r:embed="rId5" cstate="print"/>
          <a:srcRect t="9595" r="9595"/>
          <a:stretch>
            <a:fillRect/>
          </a:stretch>
        </p:blipFill>
        <p:spPr bwMode="auto">
          <a:xfrm>
            <a:off x="559455" y="1218737"/>
            <a:ext cx="3376891" cy="2260800"/>
          </a:xfrm>
          <a:prstGeom prst="rect">
            <a:avLst/>
          </a:prstGeom>
          <a:noFill/>
        </p:spPr>
      </p:pic>
      <p:pic>
        <p:nvPicPr>
          <p:cNvPr id="11" name="Picture 3" descr="E:\DSC_1335.JPG"/>
          <p:cNvPicPr>
            <a:picLocks noChangeAspect="1" noChangeArrowheads="1"/>
          </p:cNvPicPr>
          <p:nvPr/>
        </p:nvPicPr>
        <p:blipFill>
          <a:blip r:embed="rId6" cstate="print"/>
          <a:srcRect l="11521" r="10136"/>
          <a:stretch>
            <a:fillRect/>
          </a:stretch>
        </p:blipFill>
        <p:spPr bwMode="auto">
          <a:xfrm>
            <a:off x="2933700" y="4038600"/>
            <a:ext cx="2590800" cy="2214000"/>
          </a:xfrm>
          <a:prstGeom prst="rect">
            <a:avLst/>
          </a:prstGeom>
          <a:noFill/>
        </p:spPr>
      </p:pic>
      <p:pic>
        <p:nvPicPr>
          <p:cNvPr id="12" name="Picture 2"/>
          <p:cNvPicPr>
            <a:picLocks noChangeAspect="1" noChangeArrowheads="1"/>
          </p:cNvPicPr>
          <p:nvPr/>
        </p:nvPicPr>
        <p:blipFill>
          <a:blip r:embed="rId7" cstate="print"/>
          <a:srcRect l="11239" t="5608" r="19518" b="11214"/>
          <a:stretch>
            <a:fillRect/>
          </a:stretch>
        </p:blipFill>
        <p:spPr bwMode="auto">
          <a:xfrm>
            <a:off x="5867400" y="4038600"/>
            <a:ext cx="3276600" cy="2214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11"/>
          <p:cNvSpPr txBox="1">
            <a:spLocks/>
          </p:cNvSpPr>
          <p:nvPr/>
        </p:nvSpPr>
        <p:spPr>
          <a:xfrm>
            <a:off x="7929563" y="6357938"/>
            <a:ext cx="1214437" cy="3571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smtClean="0">
                <a:ln>
                  <a:noFill/>
                </a:ln>
                <a:solidFill>
                  <a:schemeClr val="bg1"/>
                </a:solidFill>
                <a:effectLst/>
                <a:uLnTx/>
                <a:uFillTx/>
                <a:latin typeface="华文楷体" pitchFamily="2" charset="-122"/>
                <a:ea typeface="华文楷体" pitchFamily="2" charset="-122"/>
                <a:cs typeface="+mn-cs"/>
              </a:rPr>
              <a:t>Page</a:t>
            </a:r>
            <a:fld id="{EB7F4109-8734-46BD-8C8C-5857918F7DF6}" type="slidenum">
              <a:rPr kumimoji="0" lang="zh-CN" altLang="en-US" sz="1400" b="1" i="0" u="none" strike="noStrike" kern="1200" cap="none" spc="0" normalizeH="0" baseline="0" noProof="0" smtClean="0">
                <a:ln>
                  <a:noFill/>
                </a:ln>
                <a:solidFill>
                  <a:schemeClr val="bg1"/>
                </a:solidFill>
                <a:effectLst/>
                <a:uLnTx/>
                <a:uFillTx/>
                <a:latin typeface="华文楷体" pitchFamily="2" charset="-122"/>
                <a:ea typeface="华文楷体"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zh-CN" altLang="en-US" sz="1400" b="1" i="0" u="none" strike="noStrike" kern="1200" cap="none" spc="0" normalizeH="0" baseline="0" noProof="0" dirty="0">
              <a:ln>
                <a:noFill/>
              </a:ln>
              <a:solidFill>
                <a:schemeClr val="bg1"/>
              </a:solidFill>
              <a:effectLst/>
              <a:uLnTx/>
              <a:uFillTx/>
              <a:latin typeface="华文楷体" pitchFamily="2" charset="-122"/>
              <a:ea typeface="华文楷体" pitchFamily="2" charset="-122"/>
              <a:cs typeface="+mn-cs"/>
            </a:endParaRPr>
          </a:p>
        </p:txBody>
      </p:sp>
      <p:sp>
        <p:nvSpPr>
          <p:cNvPr id="6" name="Rectangle 2"/>
          <p:cNvSpPr txBox="1">
            <a:spLocks noChangeArrowheads="1"/>
          </p:cNvSpPr>
          <p:nvPr/>
        </p:nvSpPr>
        <p:spPr>
          <a:xfrm>
            <a:off x="214282" y="428604"/>
            <a:ext cx="8643966" cy="1214422"/>
          </a:xfrm>
          <a:prstGeom prst="rect">
            <a:avLst/>
          </a:prstGeom>
        </p:spPr>
        <p:txBody>
          <a:bodyPr rtlCol="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zh-CN" altLang="en-US" sz="2400" b="0" i="0" u="none" strike="noStrike" kern="1200" cap="none" spc="0" normalizeH="0" baseline="0" noProof="0" dirty="0">
              <a:ln>
                <a:noFill/>
              </a:ln>
              <a:effectLst/>
              <a:uLnTx/>
              <a:uFillTx/>
              <a:latin typeface="隶书" pitchFamily="49" charset="-122"/>
              <a:ea typeface="隶书" pitchFamily="49" charset="-122"/>
              <a:cs typeface="Times New Roman" pitchFamily="18" charset="0"/>
            </a:endParaRPr>
          </a:p>
        </p:txBody>
      </p:sp>
      <p:pic>
        <p:nvPicPr>
          <p:cNvPr id="9" name="Picture 2"/>
          <p:cNvPicPr/>
          <p:nvPr/>
        </p:nvPicPr>
        <p:blipFill>
          <a:blip r:embed="rId2" cstate="print"/>
          <a:srcRect/>
          <a:stretch>
            <a:fillRect/>
          </a:stretch>
        </p:blipFill>
        <p:spPr bwMode="auto">
          <a:xfrm>
            <a:off x="0" y="0"/>
            <a:ext cx="9144000" cy="68580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174736" y="2272"/>
            <a:ext cx="762000" cy="365760"/>
          </a:xfrm>
          <a:prstGeom prst="rect">
            <a:avLst/>
          </a:prstGeom>
        </p:spPr>
        <p:txBody>
          <a:bodyPr/>
          <a:lstStyle/>
          <a:p>
            <a:fld id="{EB7F4109-8734-46BD-8C8C-5857918F7DF6}" type="slidenum">
              <a:rPr lang="zh-CN" altLang="en-US" smtClean="0"/>
              <a:pPr/>
              <a:t>27</a:t>
            </a:fld>
            <a:endParaRPr lang="zh-CN" altLang="en-US"/>
          </a:p>
        </p:txBody>
      </p:sp>
      <p:sp>
        <p:nvSpPr>
          <p:cNvPr id="4" name="Rectangle 2"/>
          <p:cNvSpPr txBox="1">
            <a:spLocks noChangeArrowheads="1"/>
          </p:cNvSpPr>
          <p:nvPr/>
        </p:nvSpPr>
        <p:spPr>
          <a:xfrm>
            <a:off x="214282" y="428604"/>
            <a:ext cx="8643966" cy="1214422"/>
          </a:xfrm>
          <a:prstGeom prst="rect">
            <a:avLst/>
          </a:prstGeom>
        </p:spPr>
        <p:txBody>
          <a:bodyPr rtlCol="0">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zh-CN" altLang="en-US" sz="3200" b="0" i="0" u="none" strike="noStrike" kern="0" cap="none" spc="0" normalizeH="0" baseline="0" noProof="0" dirty="0" smtClean="0">
                <a:ln>
                  <a:noFill/>
                </a:ln>
                <a:effectLst/>
                <a:uLnTx/>
                <a:uFillTx/>
                <a:latin typeface="隶书" pitchFamily="49" charset="-122"/>
                <a:ea typeface="隶书" pitchFamily="49" charset="-122"/>
                <a:cs typeface="+mj-cs"/>
              </a:rPr>
              <a:t>投资计划</a:t>
            </a:r>
            <a:r>
              <a:rPr kumimoji="0" lang="en-US" altLang="zh-CN" sz="3200" b="0" i="0" u="none" strike="noStrike" kern="0" cap="none" spc="0" normalizeH="0" baseline="0" noProof="0" dirty="0" smtClean="0">
                <a:ln>
                  <a:noFill/>
                </a:ln>
                <a:effectLst/>
                <a:uLnTx/>
                <a:uFillTx/>
                <a:latin typeface="隶书" pitchFamily="49" charset="-122"/>
                <a:ea typeface="隶书" pitchFamily="49" charset="-122"/>
                <a:cs typeface="+mj-cs"/>
              </a:rPr>
              <a:t>(20</a:t>
            </a:r>
            <a:r>
              <a:rPr kumimoji="0" lang="zh-CN" altLang="en-US" sz="3200" b="0" i="0" u="none" strike="noStrike" kern="0" cap="none" spc="0" normalizeH="0" baseline="0" noProof="0" dirty="0" smtClean="0">
                <a:ln>
                  <a:noFill/>
                </a:ln>
                <a:effectLst/>
                <a:uLnTx/>
                <a:uFillTx/>
                <a:latin typeface="隶书" pitchFamily="49" charset="-122"/>
                <a:ea typeface="隶书" pitchFamily="49" charset="-122"/>
                <a:cs typeface="+mj-cs"/>
              </a:rPr>
              <a:t>年</a:t>
            </a:r>
            <a:r>
              <a:rPr kumimoji="0" lang="en-US" altLang="zh-CN" sz="3200" b="0" i="0" u="none" strike="noStrike" kern="0" cap="none" spc="0" normalizeH="0" baseline="0" noProof="0" dirty="0" smtClean="0">
                <a:ln>
                  <a:noFill/>
                </a:ln>
                <a:effectLst/>
                <a:uLnTx/>
                <a:uFillTx/>
                <a:latin typeface="隶书" pitchFamily="49" charset="-122"/>
                <a:ea typeface="隶书" pitchFamily="49" charset="-122"/>
                <a:cs typeface="+mj-cs"/>
              </a:rPr>
              <a:t>)</a:t>
            </a:r>
            <a:endParaRPr kumimoji="0" lang="zh-CN" altLang="en-US" sz="2400" b="0" i="0" u="none" strike="noStrike" kern="1200" cap="none" spc="0" normalizeH="0" baseline="0" noProof="0" dirty="0">
              <a:ln>
                <a:noFill/>
              </a:ln>
              <a:effectLst/>
              <a:uLnTx/>
              <a:uFillTx/>
              <a:latin typeface="隶书" pitchFamily="49" charset="-122"/>
              <a:ea typeface="隶书" pitchFamily="49" charset="-122"/>
              <a:cs typeface="Times New Roman" pitchFamily="18" charset="0"/>
            </a:endParaRPr>
          </a:p>
        </p:txBody>
      </p:sp>
      <p:sp>
        <p:nvSpPr>
          <p:cNvPr id="5" name="Rectangle 3"/>
          <p:cNvSpPr txBox="1">
            <a:spLocks noChangeArrowheads="1"/>
          </p:cNvSpPr>
          <p:nvPr/>
        </p:nvSpPr>
        <p:spPr>
          <a:xfrm>
            <a:off x="214282" y="1071546"/>
            <a:ext cx="5941894" cy="2000264"/>
          </a:xfrm>
          <a:prstGeom prst="rect">
            <a:avLst/>
          </a:prstGeom>
        </p:spPr>
        <p:txBody>
          <a:bodyPr/>
          <a:lstStyle/>
          <a:p>
            <a:pPr indent="-342900">
              <a:lnSpc>
                <a:spcPts val="3200"/>
              </a:lnSpc>
              <a:spcBef>
                <a:spcPct val="20000"/>
              </a:spcBef>
            </a:pPr>
            <a:r>
              <a:rPr lang="zh-CN" altLang="en-US" sz="2400" kern="0" dirty="0" smtClean="0">
                <a:latin typeface="华文楷体" pitchFamily="2" charset="-122"/>
                <a:ea typeface="华文楷体" pitchFamily="2" charset="-122"/>
              </a:rPr>
              <a:t>投入</a:t>
            </a:r>
            <a:r>
              <a:rPr lang="en-US" altLang="zh-CN" sz="2400" kern="0" dirty="0" smtClean="0">
                <a:latin typeface="华文楷体" pitchFamily="2" charset="-122"/>
                <a:ea typeface="华文楷体" pitchFamily="2" charset="-122"/>
              </a:rPr>
              <a:t>: 		1.8</a:t>
            </a:r>
            <a:r>
              <a:rPr lang="zh-CN" altLang="en-US" sz="2400" kern="0" dirty="0" smtClean="0">
                <a:latin typeface="华文楷体" pitchFamily="2" charset="-122"/>
                <a:ea typeface="华文楷体" pitchFamily="2" charset="-122"/>
              </a:rPr>
              <a:t>亿</a:t>
            </a:r>
            <a:endParaRPr lang="en-US" altLang="zh-CN" sz="2400" kern="0" dirty="0" smtClean="0">
              <a:latin typeface="华文楷体" pitchFamily="2" charset="-122"/>
              <a:ea typeface="华文楷体" pitchFamily="2" charset="-122"/>
            </a:endParaRPr>
          </a:p>
          <a:p>
            <a:pPr indent="-342900">
              <a:lnSpc>
                <a:spcPts val="3200"/>
              </a:lnSpc>
              <a:spcBef>
                <a:spcPct val="20000"/>
              </a:spcBef>
            </a:pPr>
            <a:r>
              <a:rPr lang="zh-CN" altLang="en-US" sz="2400" kern="0" dirty="0" smtClean="0">
                <a:latin typeface="华文楷体" pitchFamily="2" charset="-122"/>
                <a:ea typeface="华文楷体" pitchFamily="2" charset="-122"/>
              </a:rPr>
              <a:t>可减少伤害</a:t>
            </a:r>
            <a:r>
              <a:rPr lang="en-US" altLang="zh-CN" sz="2400" kern="0" dirty="0" smtClean="0">
                <a:latin typeface="华文楷体" pitchFamily="2" charset="-122"/>
                <a:ea typeface="华文楷体" pitchFamily="2" charset="-122"/>
              </a:rPr>
              <a:t>2,054 (-23%)</a:t>
            </a:r>
          </a:p>
          <a:p>
            <a:pPr indent="-342900">
              <a:lnSpc>
                <a:spcPts val="3200"/>
              </a:lnSpc>
              <a:spcBef>
                <a:spcPct val="20000"/>
              </a:spcBef>
            </a:pPr>
            <a:r>
              <a:rPr lang="zh-CN" altLang="en-US" sz="2400" kern="0" dirty="0" smtClean="0">
                <a:latin typeface="华文楷体" pitchFamily="2" charset="-122"/>
                <a:ea typeface="华文楷体" pitchFamily="2" charset="-122"/>
              </a:rPr>
              <a:t>效益比</a:t>
            </a:r>
            <a:r>
              <a:rPr lang="en-US" altLang="zh-CN" sz="2400" kern="0" dirty="0" smtClean="0">
                <a:latin typeface="华文楷体" pitchFamily="2" charset="-122"/>
                <a:ea typeface="华文楷体" pitchFamily="2" charset="-122"/>
              </a:rPr>
              <a:t>:	6.2 : 1</a:t>
            </a:r>
          </a:p>
          <a:p>
            <a:pPr marL="342900" indent="-342900">
              <a:lnSpc>
                <a:spcPts val="3200"/>
              </a:lnSpc>
              <a:spcBef>
                <a:spcPct val="20000"/>
              </a:spcBef>
            </a:pPr>
            <a:endParaRPr kumimoji="0" lang="en-US" altLang="zh-CN" sz="2000" b="0" i="0" u="none" strike="noStrike" kern="1200" cap="none" spc="0" normalizeH="0" baseline="0" noProof="0" dirty="0" smtClean="0">
              <a:ln>
                <a:noFill/>
              </a:ln>
              <a:solidFill>
                <a:srgbClr val="008000"/>
              </a:solidFill>
              <a:effectLst/>
              <a:uLnTx/>
              <a:uFillTx/>
              <a:latin typeface="Arial Unicode MS" pitchFamily="34" charset="-122"/>
              <a:ea typeface="Arial Unicode MS" pitchFamily="34" charset="-122"/>
              <a:cs typeface="Arial Unicode MS" pitchFamily="34" charset="-122"/>
            </a:endParaRPr>
          </a:p>
        </p:txBody>
      </p:sp>
      <p:sp>
        <p:nvSpPr>
          <p:cNvPr id="6" name="Rectangle 3"/>
          <p:cNvSpPr txBox="1">
            <a:spLocks noChangeArrowheads="1"/>
          </p:cNvSpPr>
          <p:nvPr/>
        </p:nvSpPr>
        <p:spPr>
          <a:xfrm>
            <a:off x="5868144" y="1268760"/>
            <a:ext cx="3096344" cy="5357850"/>
          </a:xfrm>
          <a:prstGeom prst="rect">
            <a:avLst/>
          </a:prstGeom>
        </p:spPr>
        <p:txBody>
          <a:bodyPr/>
          <a:lstStyle/>
          <a:p>
            <a:pPr marL="457200" lvl="0" indent="-457200">
              <a:lnSpc>
                <a:spcPts val="3500"/>
              </a:lnSpc>
            </a:pPr>
            <a:endParaRPr lang="en-US" altLang="zh-CN" sz="2000" kern="0" dirty="0" smtClean="0">
              <a:latin typeface="华文楷体" pitchFamily="2" charset="-122"/>
              <a:ea typeface="华文楷体" pitchFamily="2" charset="-122"/>
            </a:endParaRPr>
          </a:p>
          <a:p>
            <a:pPr marL="342900" indent="-342900">
              <a:lnSpc>
                <a:spcPts val="3200"/>
              </a:lnSpc>
              <a:spcBef>
                <a:spcPct val="20000"/>
              </a:spcBef>
            </a:pPr>
            <a:r>
              <a:rPr lang="en-AU" altLang="zh-CN" sz="2000" kern="0" dirty="0" smtClean="0">
                <a:latin typeface="华文楷体" pitchFamily="2" charset="-122"/>
                <a:ea typeface="华文楷体" pitchFamily="2" charset="-122"/>
              </a:rPr>
              <a:t> </a:t>
            </a:r>
            <a:r>
              <a:rPr lang="en-US" altLang="zh-CN" sz="2000" kern="0" dirty="0" smtClean="0">
                <a:solidFill>
                  <a:srgbClr val="7030A0"/>
                </a:solidFill>
                <a:latin typeface="华文楷体" pitchFamily="2" charset="-122"/>
                <a:ea typeface="华文楷体" pitchFamily="2" charset="-122"/>
              </a:rPr>
              <a:t>    </a:t>
            </a:r>
            <a:endParaRPr kumimoji="0" lang="en-US" altLang="zh-CN" sz="2000" b="0" i="0" u="none" strike="noStrike" kern="0" cap="none" spc="0" normalizeH="0" baseline="0" noProof="0" dirty="0" smtClean="0">
              <a:ln>
                <a:noFill/>
              </a:ln>
              <a:solidFill>
                <a:srgbClr val="00B0F0"/>
              </a:solidFill>
              <a:effectLst/>
              <a:uLnTx/>
              <a:uFillTx/>
              <a:latin typeface="Arial"/>
              <a:ea typeface="幼圆" pitchFamily="49" charset="-122"/>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l"/>
              <a:tabLst/>
              <a:defRPr/>
            </a:pPr>
            <a:endParaRPr kumimoji="0" lang="en-US" altLang="zh-CN" b="0" i="0" u="none" strike="noStrike" kern="1200" cap="none" spc="0" normalizeH="0" baseline="0" noProof="0" dirty="0" smtClean="0">
              <a:ln>
                <a:noFill/>
              </a:ln>
              <a:solidFill>
                <a:srgbClr val="008000"/>
              </a:solidFill>
              <a:effectLst/>
              <a:uLnTx/>
              <a:uFillTx/>
              <a:latin typeface="Arial Unicode MS" pitchFamily="34" charset="-122"/>
              <a:ea typeface="Arial Unicode MS" pitchFamily="34" charset="-122"/>
              <a:cs typeface="Arial Unicode MS" pitchFamily="34" charset="-122"/>
            </a:endParaRPr>
          </a:p>
        </p:txBody>
      </p:sp>
      <p:sp>
        <p:nvSpPr>
          <p:cNvPr id="7" name="Rectangle 3"/>
          <p:cNvSpPr txBox="1">
            <a:spLocks noChangeArrowheads="1"/>
          </p:cNvSpPr>
          <p:nvPr/>
        </p:nvSpPr>
        <p:spPr>
          <a:xfrm>
            <a:off x="71406" y="4071942"/>
            <a:ext cx="5943600" cy="2000264"/>
          </a:xfrm>
          <a:prstGeom prst="rect">
            <a:avLst/>
          </a:prstGeom>
        </p:spPr>
        <p:txBody>
          <a:bodyPr/>
          <a:lstStyle/>
          <a:p>
            <a:pPr lvl="0" indent="-457200"/>
            <a:r>
              <a:rPr lang="zh-CN" altLang="en-US" sz="2400" b="1" kern="0" dirty="0" smtClean="0">
                <a:latin typeface="华文楷体" pitchFamily="2" charset="-122"/>
                <a:ea typeface="华文楷体" pitchFamily="2" charset="-122"/>
              </a:rPr>
              <a:t>路侧设施</a:t>
            </a:r>
            <a:endParaRPr lang="en-US" altLang="zh-CN" sz="2400" b="1" kern="0" dirty="0" smtClean="0">
              <a:latin typeface="华文楷体" pitchFamily="2" charset="-122"/>
              <a:ea typeface="华文楷体" pitchFamily="2" charset="-122"/>
            </a:endParaRPr>
          </a:p>
          <a:p>
            <a:pPr lvl="0" indent="-457200"/>
            <a:r>
              <a:rPr lang="zh-CN" altLang="en-US" sz="2400" b="1" kern="0" dirty="0" smtClean="0">
                <a:latin typeface="华文楷体" pitchFamily="2" charset="-122"/>
                <a:ea typeface="华文楷体" pitchFamily="2" charset="-122"/>
              </a:rPr>
              <a:t>行人横穿</a:t>
            </a:r>
            <a:endParaRPr lang="en-US" altLang="zh-CN" sz="2400" b="1" kern="0" dirty="0" smtClean="0">
              <a:latin typeface="华文楷体" pitchFamily="2" charset="-122"/>
              <a:ea typeface="华文楷体" pitchFamily="2" charset="-122"/>
            </a:endParaRPr>
          </a:p>
          <a:p>
            <a:pPr lvl="0" indent="-457200"/>
            <a:r>
              <a:rPr lang="zh-CN" altLang="en-US" sz="2400" b="1" kern="0" dirty="0" smtClean="0">
                <a:latin typeface="华文楷体" pitchFamily="2" charset="-122"/>
                <a:ea typeface="华文楷体" pitchFamily="2" charset="-122"/>
              </a:rPr>
              <a:t>交叉口改善</a:t>
            </a:r>
            <a:endParaRPr lang="en-US" altLang="zh-CN" sz="2400" b="1" kern="0" dirty="0" smtClean="0">
              <a:latin typeface="华文楷体" pitchFamily="2" charset="-122"/>
              <a:ea typeface="华文楷体" pitchFamily="2" charset="-122"/>
            </a:endParaRPr>
          </a:p>
          <a:p>
            <a:pPr lvl="0" indent="-457200"/>
            <a:r>
              <a:rPr lang="zh-CN" altLang="en-US" sz="2400" kern="0" dirty="0" smtClean="0">
                <a:latin typeface="华文楷体" pitchFamily="2" charset="-122"/>
                <a:ea typeface="华文楷体" pitchFamily="2" charset="-122"/>
              </a:rPr>
              <a:t>。</a:t>
            </a:r>
            <a:endParaRPr lang="en-US" altLang="zh-CN" sz="2400" kern="0" dirty="0" smtClean="0">
              <a:latin typeface="华文楷体" pitchFamily="2" charset="-122"/>
              <a:ea typeface="华文楷体" pitchFamily="2" charset="-122"/>
            </a:endParaRPr>
          </a:p>
          <a:p>
            <a:pPr lvl="0" indent="-457200"/>
            <a:r>
              <a:rPr lang="zh-CN" altLang="en-US" sz="2400" kern="0" dirty="0" smtClean="0">
                <a:latin typeface="华文楷体" pitchFamily="2" charset="-122"/>
                <a:ea typeface="华文楷体" pitchFamily="2" charset="-122"/>
              </a:rPr>
              <a:t>。</a:t>
            </a:r>
          </a:p>
          <a:p>
            <a:pPr lvl="0" indent="-342900">
              <a:lnSpc>
                <a:spcPts val="3500"/>
              </a:lnSpc>
              <a:spcBef>
                <a:spcPct val="20000"/>
              </a:spcBef>
            </a:pPr>
            <a:endParaRPr lang="en-AU" sz="2400" dirty="0" smtClean="0"/>
          </a:p>
          <a:p>
            <a:pPr lvl="0" indent="-342900">
              <a:lnSpc>
                <a:spcPts val="3500"/>
              </a:lnSpc>
              <a:spcBef>
                <a:spcPct val="20000"/>
              </a:spcBef>
            </a:pPr>
            <a:endParaRPr kumimoji="0" lang="en-US" altLang="zh-CN" sz="2000" b="0" i="0" u="none" strike="noStrike" kern="1200" cap="none" spc="0" normalizeH="0" baseline="0" noProof="0" dirty="0" smtClean="0">
              <a:ln>
                <a:noFill/>
              </a:ln>
              <a:solidFill>
                <a:srgbClr val="008000"/>
              </a:solidFill>
              <a:effectLst/>
              <a:uLnTx/>
              <a:uFillTx/>
              <a:latin typeface="Arial Unicode MS" pitchFamily="34" charset="-122"/>
              <a:ea typeface="Arial Unicode MS" pitchFamily="34" charset="-122"/>
              <a:cs typeface="Arial Unicode MS" pitchFamily="34" charset="-122"/>
            </a:endParaRPr>
          </a:p>
        </p:txBody>
      </p:sp>
      <p:sp>
        <p:nvSpPr>
          <p:cNvPr id="8" name="Rectangle 2"/>
          <p:cNvSpPr txBox="1">
            <a:spLocks noChangeArrowheads="1"/>
          </p:cNvSpPr>
          <p:nvPr/>
        </p:nvSpPr>
        <p:spPr>
          <a:xfrm>
            <a:off x="71406" y="3214686"/>
            <a:ext cx="8643966" cy="785818"/>
          </a:xfrm>
          <a:prstGeom prst="rect">
            <a:avLst/>
          </a:prstGeom>
        </p:spPr>
        <p:txBody>
          <a:bodyPr rtlCol="0">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zh-CN" altLang="en-US" sz="3200" kern="0" dirty="0" smtClean="0">
                <a:latin typeface="隶书" pitchFamily="49" charset="-122"/>
                <a:ea typeface="隶书" pitchFamily="49" charset="-122"/>
                <a:cs typeface="+mj-cs"/>
              </a:rPr>
              <a:t>效果明显的措施</a:t>
            </a:r>
            <a:endParaRPr lang="zh-CN" altLang="en-US" sz="3200" kern="0" dirty="0">
              <a:latin typeface="隶书" pitchFamily="49" charset="-122"/>
              <a:ea typeface="隶书" pitchFamily="49" charset="-122"/>
              <a:cs typeface="+mj-c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11"/>
          <p:cNvSpPr txBox="1">
            <a:spLocks/>
          </p:cNvSpPr>
          <p:nvPr/>
        </p:nvSpPr>
        <p:spPr>
          <a:xfrm>
            <a:off x="7929563" y="6357938"/>
            <a:ext cx="1214437" cy="3571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smtClean="0">
                <a:ln>
                  <a:noFill/>
                </a:ln>
                <a:solidFill>
                  <a:schemeClr val="bg1"/>
                </a:solidFill>
                <a:effectLst/>
                <a:uLnTx/>
                <a:uFillTx/>
                <a:latin typeface="华文楷体" pitchFamily="2" charset="-122"/>
                <a:ea typeface="华文楷体" pitchFamily="2" charset="-122"/>
                <a:cs typeface="+mn-cs"/>
              </a:rPr>
              <a:t>Page</a:t>
            </a:r>
            <a:fld id="{EB7F4109-8734-46BD-8C8C-5857918F7DF6}" type="slidenum">
              <a:rPr kumimoji="0" lang="zh-CN" altLang="en-US" sz="1400" b="1" i="0" u="none" strike="noStrike" kern="1200" cap="none" spc="0" normalizeH="0" baseline="0" noProof="0" smtClean="0">
                <a:ln>
                  <a:noFill/>
                </a:ln>
                <a:solidFill>
                  <a:schemeClr val="bg1"/>
                </a:solidFill>
                <a:effectLst/>
                <a:uLnTx/>
                <a:uFillTx/>
                <a:latin typeface="华文楷体" pitchFamily="2" charset="-122"/>
                <a:ea typeface="华文楷体"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zh-CN" altLang="en-US" sz="1400" b="1" i="0" u="none" strike="noStrike" kern="1200" cap="none" spc="0" normalizeH="0" baseline="0" noProof="0" dirty="0">
              <a:ln>
                <a:noFill/>
              </a:ln>
              <a:solidFill>
                <a:schemeClr val="bg1"/>
              </a:solidFill>
              <a:effectLst/>
              <a:uLnTx/>
              <a:uFillTx/>
              <a:latin typeface="华文楷体" pitchFamily="2" charset="-122"/>
              <a:ea typeface="华文楷体" pitchFamily="2" charset="-122"/>
              <a:cs typeface="+mn-cs"/>
            </a:endParaRPr>
          </a:p>
        </p:txBody>
      </p:sp>
      <p:pic>
        <p:nvPicPr>
          <p:cNvPr id="4" name="Picture 1"/>
          <p:cNvPicPr>
            <a:picLocks noChangeAspect="1" noChangeArrowheads="1"/>
          </p:cNvPicPr>
          <p:nvPr/>
        </p:nvPicPr>
        <p:blipFill>
          <a:blip r:embed="rId2" cstate="print"/>
          <a:srcRect/>
          <a:stretch>
            <a:fillRect/>
          </a:stretch>
        </p:blipFill>
        <p:spPr bwMode="auto">
          <a:xfrm>
            <a:off x="-76200" y="1142984"/>
            <a:ext cx="9144000" cy="5064369"/>
          </a:xfrm>
          <a:prstGeom prst="rect">
            <a:avLst/>
          </a:prstGeom>
          <a:noFill/>
          <a:ln w="9525">
            <a:noFill/>
            <a:miter lim="800000"/>
            <a:headEnd/>
            <a:tailEnd/>
          </a:ln>
        </p:spPr>
      </p:pic>
      <p:sp>
        <p:nvSpPr>
          <p:cNvPr id="6" name="Title 1"/>
          <p:cNvSpPr txBox="1">
            <a:spLocks/>
          </p:cNvSpPr>
          <p:nvPr/>
        </p:nvSpPr>
        <p:spPr>
          <a:xfrm>
            <a:off x="467544" y="476672"/>
            <a:ext cx="8229600" cy="10668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4000" b="0" i="0" u="none" strike="noStrike" kern="1200" cap="none" spc="0" normalizeH="0" baseline="0" noProof="0" dirty="0" smtClean="0">
                <a:ln>
                  <a:noFill/>
                </a:ln>
                <a:solidFill>
                  <a:schemeClr val="tx2"/>
                </a:solidFill>
                <a:effectLst/>
                <a:uLnTx/>
                <a:uFillTx/>
                <a:latin typeface="+mj-lt"/>
                <a:ea typeface="+mj-ea"/>
                <a:cs typeface="+mj-cs"/>
              </a:rPr>
              <a:t>经济分析</a:t>
            </a:r>
            <a:endParaRPr kumimoji="0" lang="en-GB" sz="40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174736" y="2272"/>
            <a:ext cx="762000" cy="365760"/>
          </a:xfrm>
          <a:prstGeom prst="rect">
            <a:avLst/>
          </a:prstGeom>
        </p:spPr>
        <p:txBody>
          <a:bodyPr/>
          <a:lstStyle/>
          <a:p>
            <a:fld id="{EB7F4109-8734-46BD-8C8C-5857918F7DF6}" type="slidenum">
              <a:rPr lang="zh-CN" altLang="en-US" smtClean="0"/>
              <a:pPr/>
              <a:t>29</a:t>
            </a:fld>
            <a:endParaRPr lang="zh-CN" altLang="en-US"/>
          </a:p>
        </p:txBody>
      </p:sp>
      <p:pic>
        <p:nvPicPr>
          <p:cNvPr id="3" name="Picture 2"/>
          <p:cNvPicPr/>
          <p:nvPr/>
        </p:nvPicPr>
        <p:blipFill>
          <a:blip r:embed="rId2" cstate="print"/>
          <a:srcRect l="11831" r="34358"/>
          <a:stretch>
            <a:fillRect/>
          </a:stretch>
        </p:blipFill>
        <p:spPr bwMode="auto">
          <a:xfrm>
            <a:off x="1259632" y="1212926"/>
            <a:ext cx="6200997" cy="5002156"/>
          </a:xfrm>
          <a:prstGeom prst="rect">
            <a:avLst/>
          </a:prstGeom>
          <a:noFill/>
          <a:ln w="9525">
            <a:noFill/>
            <a:miter lim="800000"/>
            <a:headEnd/>
            <a:tailEnd/>
          </a:ln>
        </p:spPr>
      </p:pic>
      <p:sp>
        <p:nvSpPr>
          <p:cNvPr id="4" name="Rectangle 2"/>
          <p:cNvSpPr txBox="1">
            <a:spLocks noChangeArrowheads="1"/>
          </p:cNvSpPr>
          <p:nvPr/>
        </p:nvSpPr>
        <p:spPr>
          <a:xfrm>
            <a:off x="214282" y="428604"/>
            <a:ext cx="8643966" cy="1214422"/>
          </a:xfrm>
          <a:prstGeom prst="rect">
            <a:avLst/>
          </a:prstGeom>
        </p:spPr>
        <p:txBody>
          <a:bodyPr rtlCol="0">
            <a:noAutofit/>
          </a:bodyPr>
          <a:lstStyle/>
          <a:p>
            <a:pPr lvl="0">
              <a:spcBef>
                <a:spcPct val="0"/>
              </a:spcBef>
              <a:defRPr/>
            </a:pPr>
            <a:r>
              <a:rPr lang="zh-CN" altLang="en-US" sz="3200" kern="0" dirty="0" smtClean="0">
                <a:latin typeface="黑体" pitchFamily="2" charset="-122"/>
                <a:ea typeface="黑体" pitchFamily="2" charset="-122"/>
              </a:rPr>
              <a:t>实际风险</a:t>
            </a:r>
            <a:r>
              <a:rPr lang="en-US" altLang="zh-CN" sz="3200" kern="0" dirty="0" smtClean="0">
                <a:latin typeface="黑体" pitchFamily="2" charset="-122"/>
                <a:ea typeface="黑体" pitchFamily="2" charset="-122"/>
              </a:rPr>
              <a:t>-</a:t>
            </a:r>
            <a:r>
              <a:rPr lang="zh-CN" altLang="en-US" sz="3200" kern="0" dirty="0" smtClean="0">
                <a:latin typeface="黑体" pitchFamily="2" charset="-122"/>
                <a:ea typeface="黑体" pitchFamily="2" charset="-122"/>
              </a:rPr>
              <a:t>超车风险</a:t>
            </a:r>
            <a:endParaRPr kumimoji="0" lang="zh-CN" altLang="en-US" sz="2400" b="0" i="0" u="none" strike="noStrike" kern="1200" cap="none" spc="0" normalizeH="0" baseline="0" noProof="0" dirty="0">
              <a:ln>
                <a:noFill/>
              </a:ln>
              <a:effectLst/>
              <a:uLnTx/>
              <a:uFillTx/>
              <a:latin typeface="隶书" pitchFamily="49" charset="-122"/>
              <a:ea typeface="隶书" pitchFamily="49" charset="-122"/>
              <a:cs typeface="Times New Roman" pitchFamily="18" charset="0"/>
            </a:endParaRPr>
          </a:p>
        </p:txBody>
      </p:sp>
      <p:sp>
        <p:nvSpPr>
          <p:cNvPr id="96258" name="Oval 2"/>
          <p:cNvSpPr>
            <a:spLocks noChangeArrowheads="1"/>
          </p:cNvSpPr>
          <p:nvPr/>
        </p:nvSpPr>
        <p:spPr bwMode="auto">
          <a:xfrm>
            <a:off x="2699792" y="3949230"/>
            <a:ext cx="1541462" cy="1512888"/>
          </a:xfrm>
          <a:prstGeom prst="ellipse">
            <a:avLst/>
          </a:prstGeom>
          <a:noFill/>
          <a:ln w="38100">
            <a:solidFill>
              <a:srgbClr val="E31836"/>
            </a:solidFill>
            <a:round/>
            <a:headEnd/>
            <a:tailEnd/>
          </a:ln>
        </p:spPr>
        <p:txBody>
          <a:bodyPr vert="horz" wrap="square" lIns="91440" tIns="45720" rIns="91440" bIns="45720" numCol="1" anchor="t" anchorCtr="0" compatLnSpc="1">
            <a:prstTxWarp prst="textNoShape">
              <a:avLst/>
            </a:prstTxWarp>
          </a:bodyPr>
          <a:lstStyle/>
          <a:p>
            <a:endParaRPr lang="en-GB"/>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174736" y="2272"/>
            <a:ext cx="762000" cy="365760"/>
          </a:xfrm>
          <a:prstGeom prst="rect">
            <a:avLst/>
          </a:prstGeom>
        </p:spPr>
        <p:txBody>
          <a:bodyPr/>
          <a:lstStyle/>
          <a:p>
            <a:fld id="{EB7F4109-8734-46BD-8C8C-5857918F7DF6}" type="slidenum">
              <a:rPr lang="zh-CN" altLang="en-US" smtClean="0"/>
              <a:pPr/>
              <a:t>3</a:t>
            </a:fld>
            <a:endParaRPr lang="zh-CN" altLang="en-US"/>
          </a:p>
        </p:txBody>
      </p:sp>
      <p:sp>
        <p:nvSpPr>
          <p:cNvPr id="4" name="矩形 3"/>
          <p:cNvSpPr/>
          <p:nvPr/>
        </p:nvSpPr>
        <p:spPr>
          <a:xfrm>
            <a:off x="142844" y="1041331"/>
            <a:ext cx="9001156" cy="3693319"/>
          </a:xfrm>
          <a:prstGeom prst="rect">
            <a:avLst/>
          </a:prstGeom>
        </p:spPr>
        <p:txBody>
          <a:bodyPr wrap="square">
            <a:spAutoFit/>
          </a:bodyPr>
          <a:lstStyle/>
          <a:p>
            <a:r>
              <a:rPr lang="en-US" altLang="zh-CN" sz="2200" dirty="0" smtClean="0">
                <a:solidFill>
                  <a:srgbClr val="3A7659"/>
                </a:solidFill>
                <a:latin typeface="Arial" charset="0"/>
                <a:cs typeface="+mn-cs"/>
              </a:rPr>
              <a:t>1973</a:t>
            </a:r>
            <a:r>
              <a:rPr lang="zh-CN" altLang="en-US" sz="2200" dirty="0" smtClean="0">
                <a:solidFill>
                  <a:srgbClr val="3A7659"/>
                </a:solidFill>
                <a:latin typeface="Arial" charset="0"/>
                <a:cs typeface="+mn-cs"/>
              </a:rPr>
              <a:t>年成立的交通工程设计研究室是中国第一家全方位从事交通工程与交通安全设计和研究的单位。</a:t>
            </a:r>
            <a:r>
              <a:rPr lang="en-US" altLang="zh-CN" sz="2200" dirty="0" smtClean="0">
                <a:solidFill>
                  <a:srgbClr val="3A7659"/>
                </a:solidFill>
                <a:latin typeface="Arial" charset="0"/>
                <a:cs typeface="+mn-cs"/>
              </a:rPr>
              <a:t>2003</a:t>
            </a:r>
            <a:r>
              <a:rPr lang="zh-CN" altLang="en-US" sz="2200" dirty="0" smtClean="0">
                <a:solidFill>
                  <a:srgbClr val="3A7659"/>
                </a:solidFill>
                <a:latin typeface="Arial" charset="0"/>
                <a:cs typeface="+mn-cs"/>
              </a:rPr>
              <a:t>年，更名为交通工程部，发展成为</a:t>
            </a:r>
            <a:r>
              <a:rPr lang="en-US" altLang="zh-CN" sz="2200" dirty="0" smtClean="0">
                <a:solidFill>
                  <a:srgbClr val="3A7659"/>
                </a:solidFill>
                <a:latin typeface="Arial" charset="0"/>
                <a:cs typeface="+mn-cs"/>
              </a:rPr>
              <a:t>5</a:t>
            </a:r>
            <a:r>
              <a:rPr lang="zh-CN" altLang="en-US" sz="2200" dirty="0" smtClean="0">
                <a:solidFill>
                  <a:srgbClr val="3A7659"/>
                </a:solidFill>
                <a:latin typeface="Arial" charset="0"/>
                <a:cs typeface="+mn-cs"/>
              </a:rPr>
              <a:t>大平台组成的交通工程与交通安全综合研发机构。</a:t>
            </a:r>
            <a:endParaRPr lang="en-US" altLang="zh-CN" sz="2200" dirty="0" smtClean="0">
              <a:solidFill>
                <a:srgbClr val="3A7659"/>
              </a:solidFill>
              <a:latin typeface="Arial" charset="0"/>
              <a:cs typeface="+mn-cs"/>
            </a:endParaRPr>
          </a:p>
          <a:p>
            <a:pPr marL="914400" lvl="1" indent="-457200">
              <a:buClr>
                <a:srgbClr val="0033CC"/>
              </a:buClr>
              <a:buSzPct val="100000"/>
              <a:buFont typeface="+mj-lt"/>
              <a:buAutoNum type="arabicPeriod"/>
              <a:defRPr/>
            </a:pPr>
            <a:r>
              <a:rPr lang="zh-CN" altLang="en-US" sz="2200" dirty="0" smtClean="0">
                <a:solidFill>
                  <a:srgbClr val="3A7659"/>
                </a:solidFill>
                <a:latin typeface="Arial" charset="0"/>
                <a:cs typeface="+mn-cs"/>
              </a:rPr>
              <a:t>交通部公路交通安全工程研究中心（理论与应用研究机构）</a:t>
            </a:r>
          </a:p>
          <a:p>
            <a:pPr marL="914400" lvl="1" indent="-457200">
              <a:buClr>
                <a:srgbClr val="0033CC"/>
              </a:buClr>
              <a:buSzPct val="100000"/>
              <a:buFont typeface="+mj-lt"/>
              <a:buAutoNum type="arabicPeriod" startAt="2"/>
              <a:defRPr/>
            </a:pPr>
            <a:r>
              <a:rPr lang="zh-CN" altLang="en-US" sz="2200" dirty="0" smtClean="0">
                <a:solidFill>
                  <a:srgbClr val="3A7659"/>
                </a:solidFill>
                <a:latin typeface="Arial" charset="0"/>
                <a:cs typeface="+mn-cs"/>
              </a:rPr>
              <a:t>国家交通安全设施质量监督检验中心（实验与检验机构）</a:t>
            </a:r>
          </a:p>
          <a:p>
            <a:pPr marL="914400" lvl="1" indent="-457200">
              <a:buClr>
                <a:srgbClr val="0033CC"/>
              </a:buClr>
              <a:buSzPct val="100000"/>
              <a:buFont typeface="+mj-lt"/>
              <a:buAutoNum type="arabicPeriod" startAt="3"/>
              <a:defRPr/>
            </a:pPr>
            <a:r>
              <a:rPr lang="zh-CN" altLang="en-US" sz="2200" dirty="0" smtClean="0">
                <a:solidFill>
                  <a:srgbClr val="3A7659"/>
                </a:solidFill>
                <a:latin typeface="Arial" charset="0"/>
                <a:cs typeface="+mn-cs"/>
              </a:rPr>
              <a:t>全国交通工程设施（公路）标准化技术委员会（技术法规的制修订与宣贯机构）</a:t>
            </a:r>
          </a:p>
          <a:p>
            <a:pPr marL="914400" lvl="1" indent="-457200">
              <a:buClr>
                <a:srgbClr val="0033CC"/>
              </a:buClr>
              <a:buSzPct val="100000"/>
              <a:buFont typeface="+mj-lt"/>
              <a:buAutoNum type="arabicPeriod" startAt="4"/>
              <a:defRPr/>
            </a:pPr>
            <a:r>
              <a:rPr lang="zh-CN" altLang="en-US" sz="2200" dirty="0" smtClean="0">
                <a:solidFill>
                  <a:srgbClr val="3A7659"/>
                </a:solidFill>
                <a:latin typeface="Arial" charset="0"/>
                <a:cs typeface="+mn-cs"/>
              </a:rPr>
              <a:t>交通部公路院司法鉴定中心</a:t>
            </a:r>
          </a:p>
          <a:p>
            <a:pPr marL="914400" lvl="1" indent="-457200">
              <a:buClr>
                <a:srgbClr val="0033CC"/>
              </a:buClr>
              <a:buSzPct val="100000"/>
              <a:buFont typeface="+mj-lt"/>
              <a:buAutoNum type="arabicPeriod" startAt="5"/>
              <a:defRPr/>
            </a:pPr>
            <a:r>
              <a:rPr lang="zh-CN" altLang="en-US" sz="2200" dirty="0" smtClean="0">
                <a:solidFill>
                  <a:srgbClr val="3A7659"/>
                </a:solidFill>
                <a:latin typeface="Arial" charset="0"/>
                <a:cs typeface="+mn-cs"/>
              </a:rPr>
              <a:t>北京中交华安科技有限公司（交通安全应用实践与评价机构</a:t>
            </a:r>
            <a:endParaRPr lang="en-US" altLang="zh-CN" sz="2200" dirty="0" smtClean="0">
              <a:solidFill>
                <a:srgbClr val="3A7659"/>
              </a:solidFill>
              <a:latin typeface="Arial" charset="0"/>
              <a:cs typeface="+mn-cs"/>
            </a:endParaRPr>
          </a:p>
          <a:p>
            <a:endParaRPr lang="en-US" altLang="zh-CN" dirty="0" smtClean="0">
              <a:solidFill>
                <a:srgbClr val="0070C0"/>
              </a:solidFill>
            </a:endParaRPr>
          </a:p>
          <a:p>
            <a:endParaRPr lang="zh-CN" altLang="zh-CN" dirty="0" smtClean="0">
              <a:solidFill>
                <a:srgbClr val="0070C0"/>
              </a:solidFill>
            </a:endParaRPr>
          </a:p>
        </p:txBody>
      </p:sp>
      <p:pic>
        <p:nvPicPr>
          <p:cNvPr id="12" name="Picture 5"/>
          <p:cNvPicPr>
            <a:picLocks noChangeAspect="1" noChangeArrowheads="1"/>
          </p:cNvPicPr>
          <p:nvPr/>
        </p:nvPicPr>
        <p:blipFill>
          <a:blip r:embed="rId3" cstate="print"/>
          <a:srcRect/>
          <a:stretch>
            <a:fillRect/>
          </a:stretch>
        </p:blipFill>
        <p:spPr bwMode="auto">
          <a:xfrm>
            <a:off x="135484" y="4381624"/>
            <a:ext cx="2419049" cy="1928810"/>
          </a:xfrm>
          <a:prstGeom prst="rect">
            <a:avLst/>
          </a:prstGeom>
          <a:noFill/>
          <a:ln w="9525">
            <a:noFill/>
            <a:miter lim="800000"/>
            <a:headEnd/>
            <a:tailEnd/>
          </a:ln>
        </p:spPr>
      </p:pic>
      <p:pic>
        <p:nvPicPr>
          <p:cNvPr id="13" name="Picture 6" descr="auto"/>
          <p:cNvPicPr>
            <a:picLocks noChangeAspect="1" noChangeArrowheads="1"/>
          </p:cNvPicPr>
          <p:nvPr/>
        </p:nvPicPr>
        <p:blipFill>
          <a:blip r:embed="rId4" cstate="print"/>
          <a:srcRect/>
          <a:stretch>
            <a:fillRect/>
          </a:stretch>
        </p:blipFill>
        <p:spPr bwMode="auto">
          <a:xfrm>
            <a:off x="2564344" y="4381624"/>
            <a:ext cx="2572855" cy="1928815"/>
          </a:xfrm>
          <a:prstGeom prst="rect">
            <a:avLst/>
          </a:prstGeom>
          <a:noFill/>
          <a:ln w="9525">
            <a:noFill/>
            <a:miter lim="800000"/>
            <a:headEnd/>
            <a:tailEnd/>
          </a:ln>
        </p:spPr>
      </p:pic>
      <p:pic>
        <p:nvPicPr>
          <p:cNvPr id="14" name="Picture 7"/>
          <p:cNvPicPr>
            <a:picLocks noChangeAspect="1" noChangeArrowheads="1"/>
          </p:cNvPicPr>
          <p:nvPr/>
        </p:nvPicPr>
        <p:blipFill>
          <a:blip r:embed="rId5" cstate="print"/>
          <a:srcRect/>
          <a:stretch>
            <a:fillRect/>
          </a:stretch>
        </p:blipFill>
        <p:spPr bwMode="auto">
          <a:xfrm>
            <a:off x="5278988" y="4357694"/>
            <a:ext cx="2936350" cy="1952745"/>
          </a:xfrm>
          <a:prstGeom prst="rect">
            <a:avLst/>
          </a:prstGeom>
          <a:noFill/>
          <a:ln w="9525">
            <a:noFill/>
            <a:miter lim="800000"/>
            <a:headEnd/>
            <a:tailEnd/>
          </a:ln>
        </p:spPr>
      </p:pic>
      <p:sp>
        <p:nvSpPr>
          <p:cNvPr id="9" name="Rectangle 2"/>
          <p:cNvSpPr txBox="1">
            <a:spLocks noChangeArrowheads="1"/>
          </p:cNvSpPr>
          <p:nvPr/>
        </p:nvSpPr>
        <p:spPr>
          <a:xfrm>
            <a:off x="457200" y="333445"/>
            <a:ext cx="8229600" cy="707886"/>
          </a:xfrm>
          <a:prstGeom prst="rect">
            <a:avLst/>
          </a:prstGeom>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smtClean="0">
                <a:ln>
                  <a:noFill/>
                </a:ln>
                <a:solidFill>
                  <a:srgbClr val="0070C0"/>
                </a:solidFill>
                <a:effectLst/>
                <a:uLnTx/>
                <a:uFillTx/>
                <a:latin typeface="Arial" charset="0"/>
                <a:ea typeface="华文楷体" pitchFamily="2" charset="-122"/>
                <a:cs typeface="+mj-cs"/>
              </a:rPr>
              <a:t>交通运输部公路交通安全工程研究中心</a:t>
            </a:r>
            <a:endParaRPr kumimoji="0" lang="zh-CN" altLang="zh-CN" sz="3600" b="1" i="0" u="none" strike="noStrike" kern="1200" cap="none" spc="0" normalizeH="0" baseline="0" noProof="0" dirty="0" smtClean="0">
              <a:ln>
                <a:noFill/>
              </a:ln>
              <a:solidFill>
                <a:srgbClr val="0070C0"/>
              </a:solidFill>
              <a:effectLst/>
              <a:uLnTx/>
              <a:uFillTx/>
              <a:latin typeface="Arial" charset="0"/>
              <a:ea typeface="华文楷体" pitchFamily="2" charset="-122"/>
              <a:cs typeface="+mj-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174736" y="2272"/>
            <a:ext cx="762000" cy="365760"/>
          </a:xfrm>
          <a:prstGeom prst="rect">
            <a:avLst/>
          </a:prstGeom>
        </p:spPr>
        <p:txBody>
          <a:bodyPr/>
          <a:lstStyle/>
          <a:p>
            <a:fld id="{EB7F4109-8734-46BD-8C8C-5857918F7DF6}" type="slidenum">
              <a:rPr lang="zh-CN" altLang="en-US" smtClean="0"/>
              <a:pPr/>
              <a:t>30</a:t>
            </a:fld>
            <a:endParaRPr lang="zh-CN" altLang="en-US"/>
          </a:p>
        </p:txBody>
      </p:sp>
      <p:sp>
        <p:nvSpPr>
          <p:cNvPr id="4" name="Rectangle 2"/>
          <p:cNvSpPr txBox="1">
            <a:spLocks noChangeArrowheads="1"/>
          </p:cNvSpPr>
          <p:nvPr/>
        </p:nvSpPr>
        <p:spPr>
          <a:xfrm>
            <a:off x="214282" y="428604"/>
            <a:ext cx="8643966" cy="1214422"/>
          </a:xfrm>
          <a:prstGeom prst="rect">
            <a:avLst/>
          </a:prstGeom>
        </p:spPr>
        <p:txBody>
          <a:bodyPr rtlCol="0">
            <a:noAutofit/>
          </a:bodyPr>
          <a:lstStyle/>
          <a:p>
            <a:pPr>
              <a:defRPr/>
            </a:pPr>
            <a:r>
              <a:rPr lang="zh-CN" altLang="en-US" sz="3200" kern="0" dirty="0" smtClean="0">
                <a:latin typeface="黑体" pitchFamily="2" charset="-122"/>
                <a:ea typeface="黑体" pitchFamily="2" charset="-122"/>
              </a:rPr>
              <a:t>路侧危险物风险</a:t>
            </a:r>
            <a:endParaRPr lang="zh-CN" altLang="en-US" sz="3200" kern="0" dirty="0">
              <a:latin typeface="黑体" pitchFamily="2" charset="-122"/>
              <a:ea typeface="黑体" pitchFamily="2" charset="-122"/>
            </a:endParaRPr>
          </a:p>
        </p:txBody>
      </p:sp>
      <p:pic>
        <p:nvPicPr>
          <p:cNvPr id="6" name="Picture 5"/>
          <p:cNvPicPr/>
          <p:nvPr/>
        </p:nvPicPr>
        <p:blipFill>
          <a:blip r:embed="rId2" cstate="print"/>
          <a:srcRect l="8430" r="8436"/>
          <a:stretch>
            <a:fillRect/>
          </a:stretch>
        </p:blipFill>
        <p:spPr bwMode="auto">
          <a:xfrm>
            <a:off x="755576" y="1500174"/>
            <a:ext cx="7632850" cy="4333178"/>
          </a:xfrm>
          <a:prstGeom prst="rect">
            <a:avLst/>
          </a:prstGeom>
          <a:noFill/>
          <a:ln w="12700">
            <a:noFill/>
            <a:miter lim="800000"/>
            <a:headEnd/>
            <a:tailEnd/>
          </a:ln>
        </p:spPr>
      </p:pic>
      <p:sp>
        <p:nvSpPr>
          <p:cNvPr id="98306" name="Oval 2"/>
          <p:cNvSpPr>
            <a:spLocks noChangeArrowheads="1"/>
          </p:cNvSpPr>
          <p:nvPr/>
        </p:nvSpPr>
        <p:spPr bwMode="auto">
          <a:xfrm>
            <a:off x="4572000" y="3300374"/>
            <a:ext cx="1539875" cy="1512888"/>
          </a:xfrm>
          <a:prstGeom prst="ellipse">
            <a:avLst/>
          </a:prstGeom>
          <a:noFill/>
          <a:ln w="38100">
            <a:solidFill>
              <a:srgbClr val="E31836"/>
            </a:solidFill>
            <a:round/>
            <a:headEnd/>
            <a:tailEnd/>
          </a:ln>
        </p:spPr>
        <p:txBody>
          <a:bodyPr vert="horz" wrap="square" lIns="91440" tIns="45720" rIns="91440" bIns="45720" numCol="1" anchor="t" anchorCtr="0" compatLnSpc="1">
            <a:prstTxWarp prst="textNoShape">
              <a:avLst/>
            </a:prstTxWarp>
          </a:bodyPr>
          <a:lstStyle/>
          <a:p>
            <a:endParaRPr lang="en-GB"/>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174736" y="2272"/>
            <a:ext cx="762000" cy="365760"/>
          </a:xfrm>
          <a:prstGeom prst="rect">
            <a:avLst/>
          </a:prstGeom>
        </p:spPr>
        <p:txBody>
          <a:bodyPr/>
          <a:lstStyle/>
          <a:p>
            <a:fld id="{EB7F4109-8734-46BD-8C8C-5857918F7DF6}" type="slidenum">
              <a:rPr lang="zh-CN" altLang="en-US" smtClean="0"/>
              <a:pPr/>
              <a:t>31</a:t>
            </a:fld>
            <a:endParaRPr lang="zh-CN" altLang="en-US"/>
          </a:p>
        </p:txBody>
      </p:sp>
      <p:sp>
        <p:nvSpPr>
          <p:cNvPr id="4" name="Rectangle 2"/>
          <p:cNvSpPr txBox="1">
            <a:spLocks noChangeArrowheads="1"/>
          </p:cNvSpPr>
          <p:nvPr/>
        </p:nvSpPr>
        <p:spPr>
          <a:xfrm>
            <a:off x="826081" y="428604"/>
            <a:ext cx="8643966" cy="1214422"/>
          </a:xfrm>
          <a:prstGeom prst="rect">
            <a:avLst/>
          </a:prstGeom>
        </p:spPr>
        <p:txBody>
          <a:bodyPr rtlCol="0">
            <a:noAutofit/>
          </a:bodyPr>
          <a:lstStyle/>
          <a:p>
            <a:pPr lvl="0">
              <a:spcBef>
                <a:spcPct val="0"/>
              </a:spcBef>
              <a:defRPr/>
            </a:pPr>
            <a:r>
              <a:rPr kumimoji="0" lang="zh-CN" altLang="en-US" sz="3600" b="0" i="0" u="none" strike="noStrike" kern="1200" cap="none" spc="0" normalizeH="0" baseline="0" noProof="0" dirty="0" smtClean="0">
                <a:ln>
                  <a:noFill/>
                </a:ln>
                <a:effectLst/>
                <a:uLnTx/>
                <a:uFillTx/>
                <a:latin typeface="隶书" pitchFamily="49" charset="-122"/>
                <a:ea typeface="隶书" pitchFamily="49" charset="-122"/>
                <a:cs typeface="Times New Roman" pitchFamily="18" charset="0"/>
              </a:rPr>
              <a:t>行人横穿风险</a:t>
            </a:r>
            <a:endParaRPr kumimoji="0" lang="zh-CN" altLang="en-US" sz="3600" b="0" i="0" u="none" strike="noStrike" kern="1200" cap="none" spc="0" normalizeH="0" baseline="0" noProof="0" dirty="0">
              <a:ln>
                <a:noFill/>
              </a:ln>
              <a:effectLst/>
              <a:uLnTx/>
              <a:uFillTx/>
              <a:latin typeface="隶书" pitchFamily="49" charset="-122"/>
              <a:ea typeface="隶书" pitchFamily="49" charset="-122"/>
              <a:cs typeface="Times New Roman" pitchFamily="18" charset="0"/>
            </a:endParaRPr>
          </a:p>
        </p:txBody>
      </p:sp>
      <p:pic>
        <p:nvPicPr>
          <p:cNvPr id="6" name="Picture 5"/>
          <p:cNvPicPr/>
          <p:nvPr/>
        </p:nvPicPr>
        <p:blipFill>
          <a:blip r:embed="rId2" cstate="print"/>
          <a:srcRect l="11540" t="31173" r="11662"/>
          <a:stretch>
            <a:fillRect/>
          </a:stretch>
        </p:blipFill>
        <p:spPr bwMode="auto">
          <a:xfrm>
            <a:off x="1187624" y="1142984"/>
            <a:ext cx="6094671" cy="2371060"/>
          </a:xfrm>
          <a:prstGeom prst="rect">
            <a:avLst/>
          </a:prstGeom>
          <a:noFill/>
          <a:ln w="9525">
            <a:noFill/>
            <a:miter lim="800000"/>
            <a:headEnd/>
            <a:tailEnd/>
          </a:ln>
        </p:spPr>
      </p:pic>
      <p:pic>
        <p:nvPicPr>
          <p:cNvPr id="7" name="Picture 6"/>
          <p:cNvPicPr/>
          <p:nvPr/>
        </p:nvPicPr>
        <p:blipFill>
          <a:blip r:embed="rId3" cstate="print"/>
          <a:srcRect l="11715" t="30556" r="11472"/>
          <a:stretch>
            <a:fillRect/>
          </a:stretch>
        </p:blipFill>
        <p:spPr bwMode="auto">
          <a:xfrm>
            <a:off x="1187624" y="3735272"/>
            <a:ext cx="6093401" cy="2392326"/>
          </a:xfrm>
          <a:prstGeom prst="rect">
            <a:avLst/>
          </a:prstGeom>
          <a:noFill/>
          <a:ln w="9525">
            <a:noFill/>
            <a:miter lim="800000"/>
            <a:headEnd/>
            <a:tailEnd/>
          </a:ln>
        </p:spPr>
      </p:pic>
      <p:sp>
        <p:nvSpPr>
          <p:cNvPr id="99330" name="Oval 2"/>
          <p:cNvSpPr>
            <a:spLocks noChangeArrowheads="1"/>
          </p:cNvSpPr>
          <p:nvPr/>
        </p:nvSpPr>
        <p:spPr bwMode="auto">
          <a:xfrm>
            <a:off x="5148064" y="2079088"/>
            <a:ext cx="1085850" cy="1066800"/>
          </a:xfrm>
          <a:prstGeom prst="ellipse">
            <a:avLst/>
          </a:prstGeom>
          <a:noFill/>
          <a:ln w="38100">
            <a:solidFill>
              <a:srgbClr val="E31836"/>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9331" name="Oval 3"/>
          <p:cNvSpPr>
            <a:spLocks noChangeArrowheads="1"/>
          </p:cNvSpPr>
          <p:nvPr/>
        </p:nvSpPr>
        <p:spPr bwMode="auto">
          <a:xfrm>
            <a:off x="4572000" y="4383344"/>
            <a:ext cx="1539875" cy="1020762"/>
          </a:xfrm>
          <a:prstGeom prst="ellipse">
            <a:avLst/>
          </a:prstGeom>
          <a:noFill/>
          <a:ln w="38100">
            <a:solidFill>
              <a:srgbClr val="E31836"/>
            </a:solidFill>
            <a:round/>
            <a:headEnd/>
            <a:tailEnd/>
          </a:ln>
        </p:spPr>
        <p:txBody>
          <a:bodyPr vert="horz" wrap="square" lIns="91440" tIns="45720" rIns="91440" bIns="45720" numCol="1" anchor="t" anchorCtr="0" compatLnSpc="1">
            <a:prstTxWarp prst="textNoShape">
              <a:avLst/>
            </a:prstTxWarp>
          </a:bodyPr>
          <a:lstStyle/>
          <a:p>
            <a:endParaRPr lang="en-GB"/>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174736" y="2272"/>
            <a:ext cx="762000" cy="365760"/>
          </a:xfrm>
          <a:prstGeom prst="rect">
            <a:avLst/>
          </a:prstGeom>
        </p:spPr>
        <p:txBody>
          <a:bodyPr/>
          <a:lstStyle/>
          <a:p>
            <a:fld id="{EB7F4109-8734-46BD-8C8C-5857918F7DF6}" type="slidenum">
              <a:rPr lang="zh-CN" altLang="en-US" smtClean="0"/>
              <a:pPr/>
              <a:t>32</a:t>
            </a:fld>
            <a:endParaRPr lang="zh-CN" altLang="en-US"/>
          </a:p>
        </p:txBody>
      </p:sp>
      <p:sp>
        <p:nvSpPr>
          <p:cNvPr id="3" name="Rectangle 2"/>
          <p:cNvSpPr txBox="1">
            <a:spLocks noChangeArrowheads="1"/>
          </p:cNvSpPr>
          <p:nvPr/>
        </p:nvSpPr>
        <p:spPr>
          <a:xfrm>
            <a:off x="214282" y="428604"/>
            <a:ext cx="8643966" cy="1214422"/>
          </a:xfrm>
          <a:prstGeom prst="rect">
            <a:avLst/>
          </a:prstGeom>
        </p:spPr>
        <p:txBody>
          <a:bodyPr rtlCol="0">
            <a:noAutofit/>
          </a:bodyPr>
          <a:lstStyle/>
          <a:p>
            <a:pPr>
              <a:defRPr/>
            </a:pPr>
            <a:r>
              <a:rPr lang="zh-CN" altLang="en-US" sz="3200" kern="0" dirty="0" smtClean="0">
                <a:latin typeface="黑体" pitchFamily="2" charset="-122"/>
                <a:ea typeface="黑体" pitchFamily="2" charset="-122"/>
              </a:rPr>
              <a:t>行人过街设施有待完善</a:t>
            </a:r>
            <a:endParaRPr lang="zh-CN" altLang="en-US" sz="3200" kern="0" dirty="0">
              <a:latin typeface="黑体" pitchFamily="2" charset="-122"/>
              <a:ea typeface="黑体" pitchFamily="2" charset="-122"/>
            </a:endParaRPr>
          </a:p>
        </p:txBody>
      </p:sp>
      <p:pic>
        <p:nvPicPr>
          <p:cNvPr id="4" name="Picture 3"/>
          <p:cNvPicPr/>
          <p:nvPr/>
        </p:nvPicPr>
        <p:blipFill>
          <a:blip r:embed="rId2" cstate="print"/>
          <a:srcRect l="47044" r="30410"/>
          <a:stretch>
            <a:fillRect/>
          </a:stretch>
        </p:blipFill>
        <p:spPr bwMode="auto">
          <a:xfrm>
            <a:off x="-36512" y="1285860"/>
            <a:ext cx="2232248" cy="4311981"/>
          </a:xfrm>
          <a:prstGeom prst="rect">
            <a:avLst/>
          </a:prstGeom>
          <a:noFill/>
          <a:ln w="9525">
            <a:noFill/>
            <a:miter lim="800000"/>
            <a:headEnd/>
            <a:tailEnd/>
          </a:ln>
        </p:spPr>
      </p:pic>
      <p:pic>
        <p:nvPicPr>
          <p:cNvPr id="5" name="Picture 4"/>
          <p:cNvPicPr/>
          <p:nvPr/>
        </p:nvPicPr>
        <p:blipFill>
          <a:blip r:embed="rId3" cstate="print"/>
          <a:srcRect l="42853" r="34489"/>
          <a:stretch>
            <a:fillRect/>
          </a:stretch>
        </p:blipFill>
        <p:spPr bwMode="auto">
          <a:xfrm>
            <a:off x="2267744" y="1285860"/>
            <a:ext cx="2246112" cy="4311981"/>
          </a:xfrm>
          <a:prstGeom prst="rect">
            <a:avLst/>
          </a:prstGeom>
          <a:noFill/>
          <a:ln w="9525">
            <a:noFill/>
            <a:miter lim="800000"/>
            <a:headEnd/>
            <a:tailEnd/>
          </a:ln>
        </p:spPr>
      </p:pic>
      <p:pic>
        <p:nvPicPr>
          <p:cNvPr id="6" name="Picture 5"/>
          <p:cNvPicPr/>
          <p:nvPr/>
        </p:nvPicPr>
        <p:blipFill>
          <a:blip r:embed="rId4" cstate="print"/>
          <a:srcRect l="44418" r="32915"/>
          <a:stretch>
            <a:fillRect/>
          </a:stretch>
        </p:blipFill>
        <p:spPr bwMode="auto">
          <a:xfrm>
            <a:off x="4572000" y="1285860"/>
            <a:ext cx="2246114" cy="4311982"/>
          </a:xfrm>
          <a:prstGeom prst="rect">
            <a:avLst/>
          </a:prstGeom>
          <a:noFill/>
          <a:ln w="9525">
            <a:noFill/>
            <a:miter lim="800000"/>
            <a:headEnd/>
            <a:tailEnd/>
          </a:ln>
        </p:spPr>
      </p:pic>
      <p:pic>
        <p:nvPicPr>
          <p:cNvPr id="7" name="Picture 6"/>
          <p:cNvPicPr/>
          <p:nvPr/>
        </p:nvPicPr>
        <p:blipFill>
          <a:blip r:embed="rId5" cstate="print"/>
          <a:srcRect l="46341" r="30883"/>
          <a:stretch>
            <a:fillRect/>
          </a:stretch>
        </p:blipFill>
        <p:spPr bwMode="auto">
          <a:xfrm>
            <a:off x="6876256" y="1285860"/>
            <a:ext cx="2258957" cy="43119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214314" y="71414"/>
            <a:ext cx="6357950" cy="1219200"/>
          </a:xfrm>
        </p:spPr>
        <p:txBody>
          <a:bodyPr>
            <a:normAutofit/>
          </a:bodyPr>
          <a:lstStyle/>
          <a:p>
            <a:r>
              <a:rPr lang="zh-CN" altLang="en-US" sz="3600" dirty="0" smtClean="0"/>
              <a:t>中国道路风险评估程序研究</a:t>
            </a:r>
            <a:endParaRPr lang="en-AU" sz="3600" dirty="0" smtClean="0"/>
          </a:p>
        </p:txBody>
      </p:sp>
      <p:sp>
        <p:nvSpPr>
          <p:cNvPr id="5" name="矩形 4"/>
          <p:cNvSpPr/>
          <p:nvPr/>
        </p:nvSpPr>
        <p:spPr>
          <a:xfrm>
            <a:off x="3071802" y="2516683"/>
            <a:ext cx="2500330" cy="830997"/>
          </a:xfrm>
          <a:prstGeom prst="rect">
            <a:avLst/>
          </a:prstGeom>
        </p:spPr>
        <p:txBody>
          <a:bodyPr wrap="square">
            <a:spAutoFit/>
          </a:bodyPr>
          <a:lstStyle/>
          <a:p>
            <a:r>
              <a:rPr lang="zh-CN" altLang="en-US" sz="4800" b="1" dirty="0" smtClean="0">
                <a:solidFill>
                  <a:srgbClr val="FF0000"/>
                </a:solidFill>
                <a:latin typeface="黑体" pitchFamily="49" charset="-122"/>
                <a:ea typeface="黑体" pitchFamily="49" charset="-122"/>
              </a:rPr>
              <a:t>谢谢！！</a:t>
            </a:r>
            <a:endParaRPr lang="zh-CN" altLang="en-US" sz="4800" b="1" dirty="0">
              <a:solidFill>
                <a:srgbClr val="FF0000"/>
              </a:solidFill>
              <a:latin typeface="黑体" pitchFamily="49" charset="-122"/>
              <a:ea typeface="黑体" pitchFamily="49" charset="-122"/>
            </a:endParaRPr>
          </a:p>
        </p:txBody>
      </p:sp>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0"/>
          <p:cNvSpPr txBox="1">
            <a:spLocks/>
          </p:cNvSpPr>
          <p:nvPr/>
        </p:nvSpPr>
        <p:spPr>
          <a:xfrm>
            <a:off x="381000" y="357166"/>
            <a:ext cx="7924800" cy="1143000"/>
          </a:xfrm>
          <a:prstGeom prst="rect">
            <a:avLst/>
          </a:prstGeom>
        </p:spPr>
        <p:txBody>
          <a:bodyPr rtlCol="0">
            <a:normAutofit/>
          </a:bodyPr>
          <a:lstStyle/>
          <a:p>
            <a:pPr lvl="0" algn="ctr">
              <a:spcBef>
                <a:spcPct val="0"/>
              </a:spcBef>
              <a:defRPr/>
            </a:pPr>
            <a:r>
              <a:rPr kumimoji="0" lang="zh-CN" altLang="en-US" sz="4000" b="1" i="0" u="none" strike="noStrike" kern="1200" cap="none" spc="0" normalizeH="0" baseline="0" noProof="0" dirty="0" smtClean="0">
                <a:ln>
                  <a:noFill/>
                </a:ln>
                <a:solidFill>
                  <a:srgbClr val="FFC000"/>
                </a:solidFill>
                <a:effectLst/>
                <a:uLnTx/>
                <a:uFillTx/>
                <a:latin typeface="黑体" pitchFamily="49" charset="-122"/>
                <a:ea typeface="黑体" pitchFamily="49" charset="-122"/>
                <a:cs typeface="+mj-cs"/>
              </a:rPr>
              <a:t>主要内容</a:t>
            </a:r>
            <a:endParaRPr kumimoji="0" lang="zh-CN" altLang="en-US" sz="4000" b="1" i="0" u="none" strike="noStrike" kern="1200" cap="none" spc="0" normalizeH="0" baseline="0" noProof="0" dirty="0">
              <a:ln>
                <a:noFill/>
              </a:ln>
              <a:solidFill>
                <a:srgbClr val="FFC000"/>
              </a:solidFill>
              <a:effectLst/>
              <a:uLnTx/>
              <a:uFillTx/>
              <a:latin typeface="黑体" pitchFamily="49" charset="-122"/>
              <a:ea typeface="黑体" pitchFamily="49" charset="-122"/>
              <a:cs typeface="+mj-cs"/>
            </a:endParaRPr>
          </a:p>
        </p:txBody>
      </p:sp>
      <p:grpSp>
        <p:nvGrpSpPr>
          <p:cNvPr id="3" name="Group 320"/>
          <p:cNvGrpSpPr>
            <a:grpSpLocks/>
          </p:cNvGrpSpPr>
          <p:nvPr/>
        </p:nvGrpSpPr>
        <p:grpSpPr bwMode="auto">
          <a:xfrm>
            <a:off x="500034" y="2590855"/>
            <a:ext cx="838200" cy="795263"/>
            <a:chOff x="3663" y="1650"/>
            <a:chExt cx="384" cy="384"/>
          </a:xfrm>
        </p:grpSpPr>
        <p:grpSp>
          <p:nvGrpSpPr>
            <p:cNvPr id="4" name="Group 321"/>
            <p:cNvGrpSpPr>
              <a:grpSpLocks/>
            </p:cNvGrpSpPr>
            <p:nvPr/>
          </p:nvGrpSpPr>
          <p:grpSpPr bwMode="auto">
            <a:xfrm>
              <a:off x="3663" y="1650"/>
              <a:ext cx="384" cy="384"/>
              <a:chOff x="816" y="1872"/>
              <a:chExt cx="384" cy="384"/>
            </a:xfrm>
          </p:grpSpPr>
          <p:sp>
            <p:nvSpPr>
              <p:cNvPr id="20" name="Oval 322"/>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latin typeface="Arial" charset="0"/>
                  <a:ea typeface="楷体_GB2312" pitchFamily="49" charset="-122"/>
                  <a:cs typeface="+mn-cs"/>
                </a:endParaRPr>
              </a:p>
            </p:txBody>
          </p:sp>
          <p:sp>
            <p:nvSpPr>
              <p:cNvPr id="21" name="Oval 323"/>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dirty="0">
                  <a:latin typeface="Arial" charset="0"/>
                  <a:ea typeface="楷体_GB2312" pitchFamily="49" charset="-122"/>
                  <a:cs typeface="+mn-cs"/>
                </a:endParaRPr>
              </a:p>
            </p:txBody>
          </p:sp>
          <p:sp>
            <p:nvSpPr>
              <p:cNvPr id="22" name="Oval 324"/>
              <p:cNvSpPr>
                <a:spLocks noChangeArrowheads="1"/>
              </p:cNvSpPr>
              <p:nvPr/>
            </p:nvSpPr>
            <p:spPr bwMode="gray">
              <a:xfrm>
                <a:off x="841" y="1897"/>
                <a:ext cx="266"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wrap="square" anchor="ctr">
                <a:spAutoFit/>
              </a:bodyPr>
              <a:lstStyle/>
              <a:p>
                <a:pPr>
                  <a:defRPr/>
                </a:pPr>
                <a:endParaRPr lang="zh-CN" altLang="en-US">
                  <a:latin typeface="Arial" charset="0"/>
                  <a:ea typeface="楷体_GB2312" pitchFamily="49" charset="-122"/>
                  <a:cs typeface="+mn-cs"/>
                </a:endParaRPr>
              </a:p>
            </p:txBody>
          </p:sp>
          <p:sp>
            <p:nvSpPr>
              <p:cNvPr id="23" name="Oval 325"/>
              <p:cNvSpPr>
                <a:spLocks noChangeArrowheads="1"/>
              </p:cNvSpPr>
              <p:nvPr/>
            </p:nvSpPr>
            <p:spPr bwMode="gray">
              <a:xfrm>
                <a:off x="866" y="1922"/>
                <a:ext cx="277"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wrap="square" anchor="ctr">
                <a:spAutoFit/>
              </a:bodyPr>
              <a:lstStyle/>
              <a:p>
                <a:pPr>
                  <a:defRPr/>
                </a:pPr>
                <a:endParaRPr lang="zh-CN" altLang="en-US">
                  <a:latin typeface="Arial" charset="0"/>
                  <a:ea typeface="楷体_GB2312" pitchFamily="49" charset="-122"/>
                  <a:cs typeface="+mn-cs"/>
                </a:endParaRPr>
              </a:p>
            </p:txBody>
          </p:sp>
          <p:sp>
            <p:nvSpPr>
              <p:cNvPr id="24" name="Oval 326"/>
              <p:cNvSpPr>
                <a:spLocks noChangeArrowheads="1"/>
              </p:cNvSpPr>
              <p:nvPr/>
            </p:nvSpPr>
            <p:spPr bwMode="gray">
              <a:xfrm>
                <a:off x="859" y="1914"/>
                <a:ext cx="300" cy="300"/>
              </a:xfrm>
              <a:prstGeom prst="ellipse">
                <a:avLst/>
              </a:prstGeom>
              <a:solidFill>
                <a:srgbClr val="333333"/>
              </a:solidFill>
              <a:ln w="38100" algn="ctr">
                <a:noFill/>
                <a:round/>
                <a:headEnd/>
                <a:tailEnd/>
              </a:ln>
            </p:spPr>
            <p:txBody>
              <a:bodyPr anchor="ctr">
                <a:spAutoFit/>
              </a:bodyPr>
              <a:lstStyle/>
              <a:p>
                <a:endParaRPr lang="zh-CN" altLang="en-US"/>
              </a:p>
            </p:txBody>
          </p:sp>
          <p:sp>
            <p:nvSpPr>
              <p:cNvPr id="25" name="Oval 327"/>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w="9525" algn="ctr">
                <a:noFill/>
                <a:round/>
                <a:headEnd/>
                <a:tailEnd/>
              </a:ln>
            </p:spPr>
            <p:txBody>
              <a:bodyPr vert="eaVert" wrap="none" anchor="ctr"/>
              <a:lstStyle/>
              <a:p>
                <a:endParaRPr lang="zh-CN" altLang="en-US"/>
              </a:p>
            </p:txBody>
          </p:sp>
          <p:sp>
            <p:nvSpPr>
              <p:cNvPr id="26" name="Oval 328"/>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w="9525" algn="ctr">
                <a:noFill/>
                <a:round/>
                <a:headEnd/>
                <a:tailEnd/>
              </a:ln>
            </p:spPr>
            <p:txBody>
              <a:bodyPr vert="eaVert" wrap="none" anchor="ctr"/>
              <a:lstStyle/>
              <a:p>
                <a:endParaRPr lang="zh-CN" altLang="en-US"/>
              </a:p>
            </p:txBody>
          </p:sp>
          <p:sp>
            <p:nvSpPr>
              <p:cNvPr id="27" name="Oval 329"/>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w="9525" algn="ctr">
                <a:noFill/>
                <a:round/>
                <a:headEnd/>
                <a:tailEnd/>
              </a:ln>
            </p:spPr>
            <p:txBody>
              <a:bodyPr vert="eaVert" wrap="none" anchor="ctr"/>
              <a:lstStyle/>
              <a:p>
                <a:endParaRPr lang="zh-CN" altLang="en-US"/>
              </a:p>
            </p:txBody>
          </p:sp>
          <p:sp>
            <p:nvSpPr>
              <p:cNvPr id="28" name="Oval 330"/>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w="9525" algn="ctr">
                <a:noFill/>
                <a:round/>
                <a:headEnd/>
                <a:tailEnd/>
              </a:ln>
            </p:spPr>
            <p:txBody>
              <a:bodyPr vert="eaVert" wrap="none" anchor="ctr"/>
              <a:lstStyle/>
              <a:p>
                <a:endParaRPr lang="zh-CN" altLang="en-US"/>
              </a:p>
            </p:txBody>
          </p:sp>
        </p:grpSp>
        <p:sp>
          <p:nvSpPr>
            <p:cNvPr id="19" name="Text Box 331"/>
            <p:cNvSpPr txBox="1">
              <a:spLocks noChangeArrowheads="1"/>
            </p:cNvSpPr>
            <p:nvPr/>
          </p:nvSpPr>
          <p:spPr bwMode="gray">
            <a:xfrm>
              <a:off x="3727" y="1714"/>
              <a:ext cx="258" cy="282"/>
            </a:xfrm>
            <a:prstGeom prst="rect">
              <a:avLst/>
            </a:prstGeom>
            <a:noFill/>
            <a:ln w="9525" algn="ctr">
              <a:noFill/>
              <a:miter lim="800000"/>
              <a:headEnd/>
              <a:tailEnd/>
            </a:ln>
          </p:spPr>
          <p:txBody>
            <a:bodyPr wrap="square">
              <a:spAutoFit/>
            </a:bodyPr>
            <a:lstStyle/>
            <a:p>
              <a:pPr algn="ctr" eaLnBrk="0" hangingPunct="0"/>
              <a:r>
                <a:rPr lang="en-US" altLang="zh-CN" sz="3200" b="1" dirty="0" smtClean="0">
                  <a:solidFill>
                    <a:srgbClr val="FF0000"/>
                  </a:solidFill>
                  <a:ea typeface="宋体" pitchFamily="2" charset="-122"/>
                  <a:hlinkClick r:id="rId2" action="ppaction://hlinksldjump"/>
                </a:rPr>
                <a:t>2</a:t>
              </a:r>
              <a:endParaRPr lang="en-US" altLang="zh-CN" sz="3200" b="1" dirty="0">
                <a:solidFill>
                  <a:srgbClr val="FF0000"/>
                </a:solidFill>
                <a:ea typeface="宋体" pitchFamily="2" charset="-122"/>
              </a:endParaRPr>
            </a:p>
          </p:txBody>
        </p:sp>
      </p:grpSp>
      <p:sp>
        <p:nvSpPr>
          <p:cNvPr id="43" name="AutoShape 305"/>
          <p:cNvSpPr>
            <a:spLocks noChangeArrowheads="1"/>
          </p:cNvSpPr>
          <p:nvPr/>
        </p:nvSpPr>
        <p:spPr bwMode="blackWhite">
          <a:xfrm>
            <a:off x="1543048" y="1314416"/>
            <a:ext cx="5172092" cy="714380"/>
          </a:xfrm>
          <a:prstGeom prst="roundRect">
            <a:avLst>
              <a:gd name="adj" fmla="val 9106"/>
            </a:avLst>
          </a:prstGeom>
          <a:solidFill>
            <a:schemeClr val="accent2"/>
          </a:solidFill>
          <a:ln w="25400">
            <a:solidFill>
              <a:schemeClr val="tx1"/>
            </a:solidFill>
            <a:round/>
            <a:headEnd/>
            <a:tailEnd/>
          </a:ln>
        </p:spPr>
        <p:txBody>
          <a:bodyPr wrap="none" anchor="ctr"/>
          <a:lstStyle/>
          <a:p>
            <a:pPr eaLnBrk="0" hangingPunct="0"/>
            <a:r>
              <a:rPr lang="zh-CN" altLang="en-US" sz="2800" dirty="0" smtClean="0">
                <a:latin typeface="黑体" pitchFamily="49" charset="-122"/>
                <a:ea typeface="黑体" pitchFamily="49" charset="-122"/>
              </a:rPr>
              <a:t>概况</a:t>
            </a:r>
            <a:endParaRPr lang="en-US" altLang="zh-CN" sz="2800" dirty="0" smtClean="0">
              <a:latin typeface="黑体" pitchFamily="49" charset="-122"/>
              <a:ea typeface="黑体" pitchFamily="49" charset="-122"/>
            </a:endParaRPr>
          </a:p>
        </p:txBody>
      </p:sp>
      <p:grpSp>
        <p:nvGrpSpPr>
          <p:cNvPr id="5" name="Group 306"/>
          <p:cNvGrpSpPr>
            <a:grpSpLocks/>
          </p:cNvGrpSpPr>
          <p:nvPr/>
        </p:nvGrpSpPr>
        <p:grpSpPr bwMode="auto">
          <a:xfrm>
            <a:off x="571472" y="1242978"/>
            <a:ext cx="762000" cy="842191"/>
            <a:chOff x="3663" y="1650"/>
            <a:chExt cx="384" cy="384"/>
          </a:xfrm>
        </p:grpSpPr>
        <p:grpSp>
          <p:nvGrpSpPr>
            <p:cNvPr id="6" name="Group 307"/>
            <p:cNvGrpSpPr>
              <a:grpSpLocks/>
            </p:cNvGrpSpPr>
            <p:nvPr/>
          </p:nvGrpSpPr>
          <p:grpSpPr bwMode="auto">
            <a:xfrm>
              <a:off x="3663" y="1650"/>
              <a:ext cx="384" cy="384"/>
              <a:chOff x="816" y="1872"/>
              <a:chExt cx="384" cy="384"/>
            </a:xfrm>
          </p:grpSpPr>
          <p:sp>
            <p:nvSpPr>
              <p:cNvPr id="47" name="Oval 308"/>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latin typeface="Arial" charset="0"/>
                  <a:ea typeface="楷体_GB2312" pitchFamily="49" charset="-122"/>
                  <a:cs typeface="+mn-cs"/>
                </a:endParaRPr>
              </a:p>
            </p:txBody>
          </p:sp>
          <p:sp>
            <p:nvSpPr>
              <p:cNvPr id="48" name="Oval 309"/>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latin typeface="Arial" charset="0"/>
                  <a:ea typeface="楷体_GB2312" pitchFamily="49" charset="-122"/>
                  <a:cs typeface="+mn-cs"/>
                </a:endParaRPr>
              </a:p>
            </p:txBody>
          </p:sp>
          <p:sp>
            <p:nvSpPr>
              <p:cNvPr id="49" name="Oval 310"/>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latin typeface="Arial" charset="0"/>
                  <a:ea typeface="楷体_GB2312" pitchFamily="49" charset="-122"/>
                  <a:cs typeface="+mn-cs"/>
                </a:endParaRPr>
              </a:p>
            </p:txBody>
          </p:sp>
          <p:sp>
            <p:nvSpPr>
              <p:cNvPr id="50" name="Oval 311"/>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latin typeface="Arial" charset="0"/>
                  <a:ea typeface="楷体_GB2312" pitchFamily="49" charset="-122"/>
                  <a:cs typeface="+mn-cs"/>
                </a:endParaRPr>
              </a:p>
            </p:txBody>
          </p:sp>
          <p:sp>
            <p:nvSpPr>
              <p:cNvPr id="51" name="Oval 312"/>
              <p:cNvSpPr>
                <a:spLocks noChangeArrowheads="1"/>
              </p:cNvSpPr>
              <p:nvPr/>
            </p:nvSpPr>
            <p:spPr bwMode="gray">
              <a:xfrm>
                <a:off x="859" y="1914"/>
                <a:ext cx="300" cy="300"/>
              </a:xfrm>
              <a:prstGeom prst="ellipse">
                <a:avLst/>
              </a:prstGeom>
              <a:solidFill>
                <a:srgbClr val="333333"/>
              </a:solidFill>
              <a:ln w="38100" algn="ctr">
                <a:noFill/>
                <a:round/>
                <a:headEnd/>
                <a:tailEnd/>
              </a:ln>
            </p:spPr>
            <p:txBody>
              <a:bodyPr anchor="ctr">
                <a:spAutoFit/>
              </a:bodyPr>
              <a:lstStyle/>
              <a:p>
                <a:endParaRPr lang="zh-CN" altLang="en-US"/>
              </a:p>
            </p:txBody>
          </p:sp>
          <p:sp>
            <p:nvSpPr>
              <p:cNvPr id="52" name="Oval 313"/>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w="9525" algn="ctr">
                <a:noFill/>
                <a:round/>
                <a:headEnd/>
                <a:tailEnd/>
              </a:ln>
            </p:spPr>
            <p:txBody>
              <a:bodyPr vert="eaVert" wrap="none" anchor="ctr"/>
              <a:lstStyle/>
              <a:p>
                <a:endParaRPr lang="zh-CN" altLang="en-US"/>
              </a:p>
            </p:txBody>
          </p:sp>
          <p:sp>
            <p:nvSpPr>
              <p:cNvPr id="53" name="Oval 314"/>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w="9525" algn="ctr">
                <a:noFill/>
                <a:round/>
                <a:headEnd/>
                <a:tailEnd/>
              </a:ln>
            </p:spPr>
            <p:txBody>
              <a:bodyPr vert="eaVert" wrap="none" anchor="ctr"/>
              <a:lstStyle/>
              <a:p>
                <a:endParaRPr lang="zh-CN" altLang="en-US"/>
              </a:p>
            </p:txBody>
          </p:sp>
          <p:sp>
            <p:nvSpPr>
              <p:cNvPr id="54" name="Oval 315"/>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w="9525" algn="ctr">
                <a:noFill/>
                <a:round/>
                <a:headEnd/>
                <a:tailEnd/>
              </a:ln>
            </p:spPr>
            <p:txBody>
              <a:bodyPr vert="eaVert" wrap="none" anchor="ctr"/>
              <a:lstStyle/>
              <a:p>
                <a:endParaRPr lang="zh-CN" altLang="en-US"/>
              </a:p>
            </p:txBody>
          </p:sp>
          <p:sp>
            <p:nvSpPr>
              <p:cNvPr id="55" name="Oval 316"/>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w="9525" algn="ctr">
                <a:noFill/>
                <a:round/>
                <a:headEnd/>
                <a:tailEnd/>
              </a:ln>
            </p:spPr>
            <p:txBody>
              <a:bodyPr vert="eaVert" wrap="none" anchor="ctr"/>
              <a:lstStyle/>
              <a:p>
                <a:endParaRPr lang="zh-CN" altLang="en-US"/>
              </a:p>
            </p:txBody>
          </p:sp>
        </p:grpSp>
        <p:sp>
          <p:nvSpPr>
            <p:cNvPr id="46" name="Text Box 317"/>
            <p:cNvSpPr txBox="1">
              <a:spLocks noChangeArrowheads="1"/>
            </p:cNvSpPr>
            <p:nvPr/>
          </p:nvSpPr>
          <p:spPr bwMode="gray">
            <a:xfrm>
              <a:off x="3727" y="1692"/>
              <a:ext cx="240" cy="267"/>
            </a:xfrm>
            <a:prstGeom prst="rect">
              <a:avLst/>
            </a:prstGeom>
            <a:noFill/>
            <a:ln w="9525" algn="ctr">
              <a:noFill/>
              <a:miter lim="800000"/>
              <a:headEnd/>
              <a:tailEnd/>
            </a:ln>
          </p:spPr>
          <p:txBody>
            <a:bodyPr wrap="none">
              <a:spAutoFit/>
            </a:bodyPr>
            <a:lstStyle/>
            <a:p>
              <a:pPr algn="ctr" eaLnBrk="0" hangingPunct="0"/>
              <a:r>
                <a:rPr lang="en-US" altLang="zh-CN" sz="3200" b="1" dirty="0" smtClean="0">
                  <a:solidFill>
                    <a:srgbClr val="FF0000"/>
                  </a:solidFill>
                  <a:ea typeface="宋体" pitchFamily="2" charset="-122"/>
                  <a:hlinkClick r:id="rId3" action="ppaction://hlinksldjump"/>
                </a:rPr>
                <a:t>1</a:t>
              </a:r>
              <a:endParaRPr lang="en-US" altLang="zh-CN" sz="3200" b="1" dirty="0">
                <a:solidFill>
                  <a:srgbClr val="FF0000"/>
                </a:solidFill>
                <a:ea typeface="宋体" pitchFamily="2" charset="-122"/>
              </a:endParaRPr>
            </a:p>
          </p:txBody>
        </p:sp>
      </p:grpSp>
      <p:sp>
        <p:nvSpPr>
          <p:cNvPr id="31" name="AutoShape 305"/>
          <p:cNvSpPr>
            <a:spLocks noChangeArrowheads="1"/>
          </p:cNvSpPr>
          <p:nvPr/>
        </p:nvSpPr>
        <p:spPr bwMode="blackWhite">
          <a:xfrm>
            <a:off x="1500166" y="2590855"/>
            <a:ext cx="5214974" cy="682619"/>
          </a:xfrm>
          <a:prstGeom prst="roundRect">
            <a:avLst>
              <a:gd name="adj" fmla="val 9106"/>
            </a:avLst>
          </a:prstGeom>
          <a:solidFill>
            <a:schemeClr val="accent2"/>
          </a:solidFill>
          <a:ln w="25400">
            <a:solidFill>
              <a:schemeClr val="tx1"/>
            </a:solidFill>
            <a:round/>
            <a:headEnd/>
            <a:tailEnd/>
          </a:ln>
        </p:spPr>
        <p:txBody>
          <a:bodyPr wrap="none" anchor="ctr"/>
          <a:lstStyle/>
          <a:p>
            <a:pPr eaLnBrk="0" hangingPunct="0"/>
            <a:r>
              <a:rPr lang="en-US" altLang="zh-CN" sz="2800" dirty="0" smtClean="0">
                <a:latin typeface="黑体" pitchFamily="49" charset="-122"/>
                <a:ea typeface="黑体" pitchFamily="49" charset="-122"/>
              </a:rPr>
              <a:t>RIOH</a:t>
            </a:r>
            <a:r>
              <a:rPr lang="zh-CN" altLang="en-US" sz="2800" dirty="0" smtClean="0">
                <a:latin typeface="黑体" pitchFamily="49" charset="-122"/>
                <a:ea typeface="黑体" pitchFamily="49" charset="-122"/>
              </a:rPr>
              <a:t>路网风险评估研究</a:t>
            </a:r>
            <a:endParaRPr lang="en-US" altLang="zh-CN" sz="2800" dirty="0">
              <a:latin typeface="黑体" pitchFamily="49" charset="-122"/>
              <a:ea typeface="黑体" pitchFamily="49" charset="-122"/>
            </a:endParaRPr>
          </a:p>
        </p:txBody>
      </p:sp>
      <p:grpSp>
        <p:nvGrpSpPr>
          <p:cNvPr id="7" name="Group 320"/>
          <p:cNvGrpSpPr>
            <a:grpSpLocks/>
          </p:cNvGrpSpPr>
          <p:nvPr/>
        </p:nvGrpSpPr>
        <p:grpSpPr bwMode="auto">
          <a:xfrm>
            <a:off x="500034" y="3805301"/>
            <a:ext cx="838200" cy="795263"/>
            <a:chOff x="3663" y="1650"/>
            <a:chExt cx="384" cy="384"/>
          </a:xfrm>
        </p:grpSpPr>
        <p:grpSp>
          <p:nvGrpSpPr>
            <p:cNvPr id="8" name="Group 321"/>
            <p:cNvGrpSpPr>
              <a:grpSpLocks/>
            </p:cNvGrpSpPr>
            <p:nvPr/>
          </p:nvGrpSpPr>
          <p:grpSpPr bwMode="auto">
            <a:xfrm>
              <a:off x="3663" y="1650"/>
              <a:ext cx="384" cy="384"/>
              <a:chOff x="816" y="1872"/>
              <a:chExt cx="384" cy="384"/>
            </a:xfrm>
          </p:grpSpPr>
          <p:sp>
            <p:nvSpPr>
              <p:cNvPr id="35" name="Oval 322"/>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latin typeface="Arial" charset="0"/>
                  <a:ea typeface="楷体_GB2312" pitchFamily="49" charset="-122"/>
                  <a:cs typeface="+mn-cs"/>
                </a:endParaRPr>
              </a:p>
            </p:txBody>
          </p:sp>
          <p:sp>
            <p:nvSpPr>
              <p:cNvPr id="36" name="Oval 323"/>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dirty="0">
                  <a:latin typeface="Arial" charset="0"/>
                  <a:ea typeface="楷体_GB2312" pitchFamily="49" charset="-122"/>
                  <a:cs typeface="+mn-cs"/>
                </a:endParaRPr>
              </a:p>
            </p:txBody>
          </p:sp>
          <p:sp>
            <p:nvSpPr>
              <p:cNvPr id="37" name="Oval 324"/>
              <p:cNvSpPr>
                <a:spLocks noChangeArrowheads="1"/>
              </p:cNvSpPr>
              <p:nvPr/>
            </p:nvSpPr>
            <p:spPr bwMode="gray">
              <a:xfrm>
                <a:off x="841" y="1897"/>
                <a:ext cx="266"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wrap="square" anchor="ctr">
                <a:spAutoFit/>
              </a:bodyPr>
              <a:lstStyle/>
              <a:p>
                <a:pPr>
                  <a:defRPr/>
                </a:pPr>
                <a:endParaRPr lang="zh-CN" altLang="en-US">
                  <a:latin typeface="Arial" charset="0"/>
                  <a:ea typeface="楷体_GB2312" pitchFamily="49" charset="-122"/>
                  <a:cs typeface="+mn-cs"/>
                </a:endParaRPr>
              </a:p>
            </p:txBody>
          </p:sp>
          <p:sp>
            <p:nvSpPr>
              <p:cNvPr id="38" name="Oval 325"/>
              <p:cNvSpPr>
                <a:spLocks noChangeArrowheads="1"/>
              </p:cNvSpPr>
              <p:nvPr/>
            </p:nvSpPr>
            <p:spPr bwMode="gray">
              <a:xfrm>
                <a:off x="866" y="1922"/>
                <a:ext cx="277"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wrap="square" anchor="ctr">
                <a:spAutoFit/>
              </a:bodyPr>
              <a:lstStyle/>
              <a:p>
                <a:pPr>
                  <a:defRPr/>
                </a:pPr>
                <a:endParaRPr lang="zh-CN" altLang="en-US">
                  <a:latin typeface="Arial" charset="0"/>
                  <a:ea typeface="楷体_GB2312" pitchFamily="49" charset="-122"/>
                  <a:cs typeface="+mn-cs"/>
                </a:endParaRPr>
              </a:p>
            </p:txBody>
          </p:sp>
          <p:sp>
            <p:nvSpPr>
              <p:cNvPr id="39" name="Oval 326"/>
              <p:cNvSpPr>
                <a:spLocks noChangeArrowheads="1"/>
              </p:cNvSpPr>
              <p:nvPr/>
            </p:nvSpPr>
            <p:spPr bwMode="gray">
              <a:xfrm>
                <a:off x="859" y="1914"/>
                <a:ext cx="300" cy="300"/>
              </a:xfrm>
              <a:prstGeom prst="ellipse">
                <a:avLst/>
              </a:prstGeom>
              <a:solidFill>
                <a:srgbClr val="333333"/>
              </a:solidFill>
              <a:ln w="38100" algn="ctr">
                <a:noFill/>
                <a:round/>
                <a:headEnd/>
                <a:tailEnd/>
              </a:ln>
            </p:spPr>
            <p:txBody>
              <a:bodyPr anchor="ctr">
                <a:spAutoFit/>
              </a:bodyPr>
              <a:lstStyle/>
              <a:p>
                <a:endParaRPr lang="zh-CN" altLang="en-US"/>
              </a:p>
            </p:txBody>
          </p:sp>
          <p:sp>
            <p:nvSpPr>
              <p:cNvPr id="40" name="Oval 327"/>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w="9525" algn="ctr">
                <a:noFill/>
                <a:round/>
                <a:headEnd/>
                <a:tailEnd/>
              </a:ln>
            </p:spPr>
            <p:txBody>
              <a:bodyPr vert="eaVert" wrap="none" anchor="ctr"/>
              <a:lstStyle/>
              <a:p>
                <a:endParaRPr lang="zh-CN" altLang="en-US"/>
              </a:p>
            </p:txBody>
          </p:sp>
          <p:sp>
            <p:nvSpPr>
              <p:cNvPr id="41" name="Oval 328"/>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w="9525" algn="ctr">
                <a:noFill/>
                <a:round/>
                <a:headEnd/>
                <a:tailEnd/>
              </a:ln>
            </p:spPr>
            <p:txBody>
              <a:bodyPr vert="eaVert" wrap="none" anchor="ctr"/>
              <a:lstStyle/>
              <a:p>
                <a:endParaRPr lang="zh-CN" altLang="en-US"/>
              </a:p>
            </p:txBody>
          </p:sp>
          <p:sp>
            <p:nvSpPr>
              <p:cNvPr id="42" name="Oval 329"/>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w="9525" algn="ctr">
                <a:noFill/>
                <a:round/>
                <a:headEnd/>
                <a:tailEnd/>
              </a:ln>
            </p:spPr>
            <p:txBody>
              <a:bodyPr vert="eaVert" wrap="none" anchor="ctr"/>
              <a:lstStyle/>
              <a:p>
                <a:endParaRPr lang="zh-CN" altLang="en-US"/>
              </a:p>
            </p:txBody>
          </p:sp>
          <p:sp>
            <p:nvSpPr>
              <p:cNvPr id="44" name="Oval 330"/>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w="9525" algn="ctr">
                <a:noFill/>
                <a:round/>
                <a:headEnd/>
                <a:tailEnd/>
              </a:ln>
            </p:spPr>
            <p:txBody>
              <a:bodyPr vert="eaVert" wrap="none" anchor="ctr"/>
              <a:lstStyle/>
              <a:p>
                <a:endParaRPr lang="zh-CN" altLang="en-US"/>
              </a:p>
            </p:txBody>
          </p:sp>
        </p:grpSp>
        <p:sp>
          <p:nvSpPr>
            <p:cNvPr id="34" name="Text Box 331"/>
            <p:cNvSpPr txBox="1">
              <a:spLocks noChangeArrowheads="1"/>
            </p:cNvSpPr>
            <p:nvPr/>
          </p:nvSpPr>
          <p:spPr bwMode="gray">
            <a:xfrm>
              <a:off x="3727" y="1714"/>
              <a:ext cx="258" cy="282"/>
            </a:xfrm>
            <a:prstGeom prst="rect">
              <a:avLst/>
            </a:prstGeom>
            <a:noFill/>
            <a:ln w="9525" algn="ctr">
              <a:noFill/>
              <a:miter lim="800000"/>
              <a:headEnd/>
              <a:tailEnd/>
            </a:ln>
          </p:spPr>
          <p:txBody>
            <a:bodyPr wrap="square">
              <a:spAutoFit/>
            </a:bodyPr>
            <a:lstStyle/>
            <a:p>
              <a:pPr algn="ctr" eaLnBrk="0" hangingPunct="0"/>
              <a:r>
                <a:rPr lang="en-US" altLang="zh-CN" sz="3200" b="1" dirty="0" smtClean="0">
                  <a:solidFill>
                    <a:srgbClr val="FF0000"/>
                  </a:solidFill>
                  <a:ea typeface="宋体" pitchFamily="2" charset="-122"/>
                  <a:hlinkClick r:id="rId2" action="ppaction://hlinksldjump"/>
                </a:rPr>
                <a:t>3</a:t>
              </a:r>
              <a:endParaRPr lang="en-US" altLang="zh-CN" sz="3200" b="1" dirty="0">
                <a:solidFill>
                  <a:srgbClr val="FF0000"/>
                </a:solidFill>
                <a:ea typeface="宋体" pitchFamily="2" charset="-122"/>
              </a:endParaRPr>
            </a:p>
          </p:txBody>
        </p:sp>
      </p:grpSp>
      <p:sp>
        <p:nvSpPr>
          <p:cNvPr id="45" name="AutoShape 305"/>
          <p:cNvSpPr>
            <a:spLocks noChangeArrowheads="1"/>
          </p:cNvSpPr>
          <p:nvPr/>
        </p:nvSpPr>
        <p:spPr bwMode="blackWhite">
          <a:xfrm>
            <a:off x="1500166" y="3805301"/>
            <a:ext cx="5214974" cy="682619"/>
          </a:xfrm>
          <a:prstGeom prst="roundRect">
            <a:avLst>
              <a:gd name="adj" fmla="val 9106"/>
            </a:avLst>
          </a:prstGeom>
          <a:solidFill>
            <a:schemeClr val="accent2"/>
          </a:solidFill>
          <a:ln w="25400">
            <a:solidFill>
              <a:schemeClr val="tx1"/>
            </a:solidFill>
            <a:round/>
            <a:headEnd/>
            <a:tailEnd/>
          </a:ln>
        </p:spPr>
        <p:txBody>
          <a:bodyPr wrap="none" anchor="ctr"/>
          <a:lstStyle/>
          <a:p>
            <a:pPr eaLnBrk="0" hangingPunct="0"/>
            <a:r>
              <a:rPr lang="zh-CN" altLang="en-US" sz="2800" dirty="0" smtClean="0">
                <a:latin typeface="黑体" pitchFamily="49" charset="-122"/>
                <a:ea typeface="黑体" pitchFamily="49" charset="-122"/>
              </a:rPr>
              <a:t>模型结构及指标</a:t>
            </a:r>
            <a:endParaRPr lang="en-US" altLang="zh-CN" sz="2800" dirty="0">
              <a:latin typeface="黑体" pitchFamily="49" charset="-122"/>
              <a:ea typeface="黑体" pitchFamily="49" charset="-122"/>
            </a:endParaRPr>
          </a:p>
        </p:txBody>
      </p:sp>
      <p:grpSp>
        <p:nvGrpSpPr>
          <p:cNvPr id="9" name="Group 320"/>
          <p:cNvGrpSpPr>
            <a:grpSpLocks/>
          </p:cNvGrpSpPr>
          <p:nvPr/>
        </p:nvGrpSpPr>
        <p:grpSpPr bwMode="auto">
          <a:xfrm>
            <a:off x="500034" y="5019747"/>
            <a:ext cx="838200" cy="795263"/>
            <a:chOff x="3663" y="1650"/>
            <a:chExt cx="384" cy="384"/>
          </a:xfrm>
        </p:grpSpPr>
        <p:grpSp>
          <p:nvGrpSpPr>
            <p:cNvPr id="10" name="Group 321"/>
            <p:cNvGrpSpPr>
              <a:grpSpLocks/>
            </p:cNvGrpSpPr>
            <p:nvPr/>
          </p:nvGrpSpPr>
          <p:grpSpPr bwMode="auto">
            <a:xfrm>
              <a:off x="3663" y="1650"/>
              <a:ext cx="384" cy="384"/>
              <a:chOff x="816" y="1872"/>
              <a:chExt cx="384" cy="384"/>
            </a:xfrm>
          </p:grpSpPr>
          <p:sp>
            <p:nvSpPr>
              <p:cNvPr id="72" name="Oval 322"/>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latin typeface="Arial" charset="0"/>
                  <a:ea typeface="楷体_GB2312" pitchFamily="49" charset="-122"/>
                  <a:cs typeface="+mn-cs"/>
                </a:endParaRPr>
              </a:p>
            </p:txBody>
          </p:sp>
          <p:sp>
            <p:nvSpPr>
              <p:cNvPr id="73" name="Oval 323"/>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dirty="0">
                  <a:latin typeface="Arial" charset="0"/>
                  <a:ea typeface="楷体_GB2312" pitchFamily="49" charset="-122"/>
                  <a:cs typeface="+mn-cs"/>
                </a:endParaRPr>
              </a:p>
            </p:txBody>
          </p:sp>
          <p:sp>
            <p:nvSpPr>
              <p:cNvPr id="74" name="Oval 324"/>
              <p:cNvSpPr>
                <a:spLocks noChangeArrowheads="1"/>
              </p:cNvSpPr>
              <p:nvPr/>
            </p:nvSpPr>
            <p:spPr bwMode="gray">
              <a:xfrm>
                <a:off x="841" y="1897"/>
                <a:ext cx="266"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wrap="square" anchor="ctr">
                <a:spAutoFit/>
              </a:bodyPr>
              <a:lstStyle/>
              <a:p>
                <a:pPr>
                  <a:defRPr/>
                </a:pPr>
                <a:endParaRPr lang="zh-CN" altLang="en-US">
                  <a:latin typeface="Arial" charset="0"/>
                  <a:ea typeface="楷体_GB2312" pitchFamily="49" charset="-122"/>
                  <a:cs typeface="+mn-cs"/>
                </a:endParaRPr>
              </a:p>
            </p:txBody>
          </p:sp>
          <p:sp>
            <p:nvSpPr>
              <p:cNvPr id="75" name="Oval 325"/>
              <p:cNvSpPr>
                <a:spLocks noChangeArrowheads="1"/>
              </p:cNvSpPr>
              <p:nvPr/>
            </p:nvSpPr>
            <p:spPr bwMode="gray">
              <a:xfrm>
                <a:off x="866" y="1922"/>
                <a:ext cx="277"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wrap="square" anchor="ctr">
                <a:spAutoFit/>
              </a:bodyPr>
              <a:lstStyle/>
              <a:p>
                <a:pPr>
                  <a:defRPr/>
                </a:pPr>
                <a:endParaRPr lang="zh-CN" altLang="en-US">
                  <a:latin typeface="Arial" charset="0"/>
                  <a:ea typeface="楷体_GB2312" pitchFamily="49" charset="-122"/>
                  <a:cs typeface="+mn-cs"/>
                </a:endParaRPr>
              </a:p>
            </p:txBody>
          </p:sp>
          <p:sp>
            <p:nvSpPr>
              <p:cNvPr id="76" name="Oval 326"/>
              <p:cNvSpPr>
                <a:spLocks noChangeArrowheads="1"/>
              </p:cNvSpPr>
              <p:nvPr/>
            </p:nvSpPr>
            <p:spPr bwMode="gray">
              <a:xfrm>
                <a:off x="859" y="1914"/>
                <a:ext cx="300" cy="300"/>
              </a:xfrm>
              <a:prstGeom prst="ellipse">
                <a:avLst/>
              </a:prstGeom>
              <a:solidFill>
                <a:srgbClr val="333333"/>
              </a:solidFill>
              <a:ln w="38100" algn="ctr">
                <a:noFill/>
                <a:round/>
                <a:headEnd/>
                <a:tailEnd/>
              </a:ln>
            </p:spPr>
            <p:txBody>
              <a:bodyPr anchor="ctr">
                <a:spAutoFit/>
              </a:bodyPr>
              <a:lstStyle/>
              <a:p>
                <a:endParaRPr lang="zh-CN" altLang="en-US"/>
              </a:p>
            </p:txBody>
          </p:sp>
          <p:sp>
            <p:nvSpPr>
              <p:cNvPr id="77" name="Oval 327"/>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w="9525" algn="ctr">
                <a:noFill/>
                <a:round/>
                <a:headEnd/>
                <a:tailEnd/>
              </a:ln>
            </p:spPr>
            <p:txBody>
              <a:bodyPr vert="eaVert" wrap="none" anchor="ctr"/>
              <a:lstStyle/>
              <a:p>
                <a:endParaRPr lang="zh-CN" altLang="en-US"/>
              </a:p>
            </p:txBody>
          </p:sp>
          <p:sp>
            <p:nvSpPr>
              <p:cNvPr id="78" name="Oval 328"/>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w="9525" algn="ctr">
                <a:noFill/>
                <a:round/>
                <a:headEnd/>
                <a:tailEnd/>
              </a:ln>
            </p:spPr>
            <p:txBody>
              <a:bodyPr vert="eaVert" wrap="none" anchor="ctr"/>
              <a:lstStyle/>
              <a:p>
                <a:endParaRPr lang="zh-CN" altLang="en-US"/>
              </a:p>
            </p:txBody>
          </p:sp>
          <p:sp>
            <p:nvSpPr>
              <p:cNvPr id="79" name="Oval 329"/>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w="9525" algn="ctr">
                <a:noFill/>
                <a:round/>
                <a:headEnd/>
                <a:tailEnd/>
              </a:ln>
            </p:spPr>
            <p:txBody>
              <a:bodyPr vert="eaVert" wrap="none" anchor="ctr"/>
              <a:lstStyle/>
              <a:p>
                <a:endParaRPr lang="zh-CN" altLang="en-US"/>
              </a:p>
            </p:txBody>
          </p:sp>
          <p:sp>
            <p:nvSpPr>
              <p:cNvPr id="80" name="Oval 330"/>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w="9525" algn="ctr">
                <a:noFill/>
                <a:round/>
                <a:headEnd/>
                <a:tailEnd/>
              </a:ln>
            </p:spPr>
            <p:txBody>
              <a:bodyPr vert="eaVert" wrap="none" anchor="ctr"/>
              <a:lstStyle/>
              <a:p>
                <a:endParaRPr lang="zh-CN" altLang="en-US"/>
              </a:p>
            </p:txBody>
          </p:sp>
        </p:grpSp>
        <p:sp>
          <p:nvSpPr>
            <p:cNvPr id="71" name="Text Box 331"/>
            <p:cNvSpPr txBox="1">
              <a:spLocks noChangeArrowheads="1"/>
            </p:cNvSpPr>
            <p:nvPr/>
          </p:nvSpPr>
          <p:spPr bwMode="gray">
            <a:xfrm>
              <a:off x="3727" y="1714"/>
              <a:ext cx="258" cy="282"/>
            </a:xfrm>
            <a:prstGeom prst="rect">
              <a:avLst/>
            </a:prstGeom>
            <a:noFill/>
            <a:ln w="9525" algn="ctr">
              <a:noFill/>
              <a:miter lim="800000"/>
              <a:headEnd/>
              <a:tailEnd/>
            </a:ln>
          </p:spPr>
          <p:txBody>
            <a:bodyPr wrap="square">
              <a:spAutoFit/>
            </a:bodyPr>
            <a:lstStyle/>
            <a:p>
              <a:pPr algn="ctr" eaLnBrk="0" hangingPunct="0"/>
              <a:r>
                <a:rPr lang="en-US" altLang="zh-CN" sz="3200" b="1" dirty="0" smtClean="0">
                  <a:solidFill>
                    <a:srgbClr val="FF0000"/>
                  </a:solidFill>
                  <a:ea typeface="宋体" pitchFamily="2" charset="-122"/>
                  <a:hlinkClick r:id="rId2" action="ppaction://hlinksldjump"/>
                </a:rPr>
                <a:t>4</a:t>
              </a:r>
              <a:endParaRPr lang="en-US" altLang="zh-CN" sz="3200" b="1" dirty="0">
                <a:solidFill>
                  <a:srgbClr val="FF0000"/>
                </a:solidFill>
                <a:ea typeface="宋体" pitchFamily="2" charset="-122"/>
              </a:endParaRPr>
            </a:p>
          </p:txBody>
        </p:sp>
      </p:grpSp>
      <p:sp>
        <p:nvSpPr>
          <p:cNvPr id="81" name="AutoShape 305"/>
          <p:cNvSpPr>
            <a:spLocks noChangeArrowheads="1"/>
          </p:cNvSpPr>
          <p:nvPr/>
        </p:nvSpPr>
        <p:spPr bwMode="blackWhite">
          <a:xfrm>
            <a:off x="1500166" y="5143512"/>
            <a:ext cx="5214974" cy="609505"/>
          </a:xfrm>
          <a:prstGeom prst="roundRect">
            <a:avLst>
              <a:gd name="adj" fmla="val 9106"/>
            </a:avLst>
          </a:prstGeom>
          <a:solidFill>
            <a:schemeClr val="accent2"/>
          </a:solidFill>
          <a:ln w="25400">
            <a:solidFill>
              <a:schemeClr val="tx1"/>
            </a:solidFill>
            <a:round/>
            <a:headEnd/>
            <a:tailEnd/>
          </a:ln>
        </p:spPr>
        <p:txBody>
          <a:bodyPr wrap="none" anchor="ctr"/>
          <a:lstStyle/>
          <a:p>
            <a:pPr eaLnBrk="0" hangingPunct="0"/>
            <a:r>
              <a:rPr lang="zh-CN" altLang="en-US" sz="2800" dirty="0" smtClean="0">
                <a:latin typeface="黑体" pitchFamily="49" charset="-122"/>
                <a:ea typeface="黑体" pitchFamily="49" charset="-122"/>
              </a:rPr>
              <a:t>应用案例</a:t>
            </a:r>
            <a:endParaRPr lang="en-US" altLang="zh-CN" sz="2800" dirty="0" smtClean="0">
              <a:latin typeface="黑体" pitchFamily="49" charset="-122"/>
              <a:ea typeface="黑体" pitchFamily="49"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385762" y="796140"/>
            <a:ext cx="8229600" cy="708025"/>
          </a:xfrm>
        </p:spPr>
        <p:txBody>
          <a:bodyPr>
            <a:normAutofit/>
          </a:bodyPr>
          <a:lstStyle/>
          <a:p>
            <a:pPr>
              <a:defRPr/>
            </a:pPr>
            <a:r>
              <a:rPr lang="zh-CN" altLang="en-US" sz="2800" dirty="0" smtClean="0"/>
              <a:t>事故致因中，人、车、路因素及其组合所占的比例*</a:t>
            </a:r>
            <a:endParaRPr lang="en-AU" sz="3200" dirty="0" smtClean="0">
              <a:cs typeface="Arial" charset="0"/>
            </a:endParaRPr>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7169" name="Object 1"/>
          <p:cNvGraphicFramePr>
            <a:graphicFrameLocks noChangeAspect="1"/>
          </p:cNvGraphicFramePr>
          <p:nvPr/>
        </p:nvGraphicFramePr>
        <p:xfrm>
          <a:off x="457200" y="1504165"/>
          <a:ext cx="3571930" cy="3416629"/>
        </p:xfrm>
        <a:graphic>
          <a:graphicData uri="http://schemas.openxmlformats.org/presentationml/2006/ole">
            <p:oleObj spid="_x0000_s7169" name="Visio" r:id="rId4" imgW="2332838" imgH="2218656" progId="Visio.Drawing.11">
              <p:embed/>
            </p:oleObj>
          </a:graphicData>
        </a:graphic>
      </p:graphicFrame>
      <p:sp>
        <p:nvSpPr>
          <p:cNvPr id="6" name="Rectangle 168"/>
          <p:cNvSpPr>
            <a:spLocks noChangeArrowheads="1"/>
          </p:cNvSpPr>
          <p:nvPr/>
        </p:nvSpPr>
        <p:spPr bwMode="auto">
          <a:xfrm>
            <a:off x="285750" y="4920794"/>
            <a:ext cx="4214812" cy="738664"/>
          </a:xfrm>
          <a:prstGeom prst="rect">
            <a:avLst/>
          </a:prstGeom>
          <a:noFill/>
          <a:ln w="9525">
            <a:noFill/>
            <a:miter lim="800000"/>
            <a:headEnd/>
            <a:tailEnd/>
          </a:ln>
        </p:spPr>
        <p:txBody>
          <a:bodyPr wrap="square" anchor="ctr">
            <a:spAutoFit/>
          </a:bodyPr>
          <a:lstStyle/>
          <a:p>
            <a:r>
              <a:rPr lang="zh-CN" altLang="en-US" sz="1400" i="1" dirty="0" smtClean="0">
                <a:solidFill>
                  <a:srgbClr val="007A37"/>
                </a:solidFill>
              </a:rPr>
              <a:t>*交通运输部公路科学研究院，山区公路网交通事故特征分析报告，山区公路网安全保障技术体系研究与示范工程，国家道路交通安全行动计划。</a:t>
            </a:r>
            <a:r>
              <a:rPr lang="en-AU" altLang="en-US" sz="1400" i="1" dirty="0" smtClean="0">
                <a:solidFill>
                  <a:srgbClr val="007A37"/>
                </a:solidFill>
              </a:rPr>
              <a:t> </a:t>
            </a:r>
          </a:p>
        </p:txBody>
      </p:sp>
      <p:pic>
        <p:nvPicPr>
          <p:cNvPr id="7" name="Picture 2"/>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4336478" y="1714488"/>
            <a:ext cx="4521772" cy="2920554"/>
          </a:xfrm>
          <a:prstGeom prst="rect">
            <a:avLst/>
          </a:prstGeom>
          <a:noFill/>
          <a:ln w="9525">
            <a:noFill/>
            <a:miter lim="800000"/>
            <a:headEnd/>
            <a:tailEnd/>
          </a:ln>
        </p:spPr>
      </p:pic>
      <p:sp>
        <p:nvSpPr>
          <p:cNvPr id="8" name="Title 1"/>
          <p:cNvSpPr txBox="1">
            <a:spLocks/>
          </p:cNvSpPr>
          <p:nvPr/>
        </p:nvSpPr>
        <p:spPr bwMode="auto">
          <a:xfrm>
            <a:off x="457200" y="152384"/>
            <a:ext cx="8229600" cy="708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000" b="0" i="0" u="none" strike="noStrike" kern="1200" cap="none" spc="0" normalizeH="0" baseline="0" noProof="0" smtClean="0">
                <a:ln>
                  <a:noFill/>
                </a:ln>
                <a:solidFill>
                  <a:srgbClr val="FFC000"/>
                </a:solidFill>
                <a:effectLst/>
                <a:uLnTx/>
                <a:uFillTx/>
                <a:latin typeface="黑体" pitchFamily="49" charset="-122"/>
                <a:ea typeface="黑体" pitchFamily="49" charset="-122"/>
                <a:cs typeface="+mj-cs"/>
              </a:rPr>
              <a:t>1 </a:t>
            </a:r>
            <a:r>
              <a:rPr kumimoji="0" lang="zh-CN" altLang="en-US" sz="4000" b="0" i="0" u="none" strike="noStrike" kern="1200" cap="none" spc="0" normalizeH="0" baseline="0" noProof="0" smtClean="0">
                <a:ln>
                  <a:noFill/>
                </a:ln>
                <a:solidFill>
                  <a:srgbClr val="FFC000"/>
                </a:solidFill>
                <a:effectLst/>
                <a:uLnTx/>
                <a:uFillTx/>
                <a:latin typeface="黑体" pitchFamily="49" charset="-122"/>
                <a:ea typeface="黑体" pitchFamily="49" charset="-122"/>
                <a:cs typeface="+mj-cs"/>
              </a:rPr>
              <a:t>概况</a:t>
            </a:r>
            <a:endParaRPr kumimoji="0" lang="en-AU" sz="4000" b="0" i="0" u="none" strike="noStrike" kern="1200" cap="none" spc="0" normalizeH="0" baseline="0" noProof="0" dirty="0" smtClean="0">
              <a:ln>
                <a:noFill/>
              </a:ln>
              <a:solidFill>
                <a:srgbClr val="FFC000"/>
              </a:solidFill>
              <a:effectLst/>
              <a:uLnTx/>
              <a:uFillTx/>
              <a:latin typeface="黑体" pitchFamily="49" charset="-122"/>
              <a:ea typeface="黑体" pitchFamily="49" charset="-122"/>
              <a:cs typeface="+mj-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57200" y="274638"/>
            <a:ext cx="8229600" cy="1143000"/>
          </a:xfrm>
          <a:prstGeom prst="rect">
            <a:avLst/>
          </a:prstGeom>
          <a:noFill/>
          <a:ln w="9525">
            <a:noFill/>
            <a:miter lim="800000"/>
            <a:headEnd/>
            <a:tailEnd/>
          </a:ln>
        </p:spPr>
        <p:txBody>
          <a:bodyPr anchor="ctr">
            <a:normAutofit fontScale="97500"/>
          </a:bodyPr>
          <a:lstStyle/>
          <a:p>
            <a:pPr algn="ctr" eaLnBrk="0" hangingPunct="0">
              <a:defRPr/>
            </a:pPr>
            <a:r>
              <a:rPr lang="zh-CN" altLang="en-US" sz="4100" dirty="0" smtClean="0">
                <a:solidFill>
                  <a:srgbClr val="3A7659"/>
                </a:solidFill>
                <a:latin typeface="Arial" charset="0"/>
                <a:ea typeface="+mj-ea"/>
                <a:cs typeface="Arial" charset="0"/>
              </a:rPr>
              <a:t>向日葵研究</a:t>
            </a:r>
            <a:r>
              <a:rPr lang="en-AU" sz="4100" dirty="0" err="1" smtClean="0">
                <a:solidFill>
                  <a:srgbClr val="3A7659"/>
                </a:solidFill>
                <a:latin typeface="Arial" charset="0"/>
                <a:ea typeface="+mj-ea"/>
                <a:cs typeface="Arial" charset="0"/>
              </a:rPr>
              <a:t>SUNflower</a:t>
            </a:r>
            <a:r>
              <a:rPr lang="en-AU" sz="4100" dirty="0" smtClean="0">
                <a:solidFill>
                  <a:srgbClr val="3A7659"/>
                </a:solidFill>
                <a:latin typeface="Arial" charset="0"/>
                <a:ea typeface="+mj-ea"/>
                <a:cs typeface="Arial" charset="0"/>
              </a:rPr>
              <a:t> </a:t>
            </a:r>
            <a:r>
              <a:rPr lang="en-AU" sz="4100" dirty="0">
                <a:solidFill>
                  <a:srgbClr val="3A7659"/>
                </a:solidFill>
                <a:latin typeface="Arial" charset="0"/>
                <a:ea typeface="+mj-ea"/>
                <a:cs typeface="Arial" charset="0"/>
              </a:rPr>
              <a:t>Study </a:t>
            </a:r>
            <a:r>
              <a:rPr lang="en-AU" sz="4000" dirty="0">
                <a:solidFill>
                  <a:srgbClr val="3A7659"/>
                </a:solidFill>
                <a:latin typeface="Arial" charset="0"/>
                <a:ea typeface="+mj-ea"/>
                <a:cs typeface="Arial" charset="0"/>
              </a:rPr>
              <a:t/>
            </a:r>
            <a:br>
              <a:rPr lang="en-AU" sz="4000" dirty="0">
                <a:solidFill>
                  <a:srgbClr val="3A7659"/>
                </a:solidFill>
                <a:latin typeface="Arial" charset="0"/>
                <a:ea typeface="+mj-ea"/>
                <a:cs typeface="Arial" charset="0"/>
              </a:rPr>
            </a:br>
            <a:r>
              <a:rPr lang="en-AU" sz="2900" dirty="0">
                <a:solidFill>
                  <a:srgbClr val="3A7659"/>
                </a:solidFill>
                <a:latin typeface="Arial" charset="0"/>
                <a:ea typeface="+mj-ea"/>
                <a:cs typeface="Arial" charset="0"/>
              </a:rPr>
              <a:t>(</a:t>
            </a:r>
            <a:r>
              <a:rPr lang="en-AU" sz="2900" u="sng" dirty="0">
                <a:solidFill>
                  <a:srgbClr val="3A7659"/>
                </a:solidFill>
                <a:latin typeface="Arial" charset="0"/>
                <a:ea typeface="+mj-ea"/>
                <a:cs typeface="Arial" charset="0"/>
              </a:rPr>
              <a:t>S</a:t>
            </a:r>
            <a:r>
              <a:rPr lang="en-AU" sz="2900" dirty="0">
                <a:solidFill>
                  <a:srgbClr val="3A7659"/>
                </a:solidFill>
                <a:latin typeface="Arial" charset="0"/>
                <a:ea typeface="+mj-ea"/>
                <a:cs typeface="Arial" charset="0"/>
              </a:rPr>
              <a:t>weden, </a:t>
            </a:r>
            <a:r>
              <a:rPr lang="en-AU" sz="2900" u="sng" dirty="0">
                <a:solidFill>
                  <a:srgbClr val="3A7659"/>
                </a:solidFill>
                <a:latin typeface="Arial" charset="0"/>
                <a:ea typeface="+mj-ea"/>
                <a:cs typeface="Arial" charset="0"/>
              </a:rPr>
              <a:t>U</a:t>
            </a:r>
            <a:r>
              <a:rPr lang="en-AU" sz="2900" dirty="0">
                <a:solidFill>
                  <a:srgbClr val="3A7659"/>
                </a:solidFill>
                <a:latin typeface="Arial" charset="0"/>
                <a:ea typeface="+mj-ea"/>
                <a:cs typeface="Arial" charset="0"/>
              </a:rPr>
              <a:t>K, </a:t>
            </a:r>
            <a:r>
              <a:rPr lang="en-AU" sz="2900" u="sng" dirty="0">
                <a:solidFill>
                  <a:srgbClr val="3A7659"/>
                </a:solidFill>
                <a:latin typeface="Arial" charset="0"/>
                <a:ea typeface="+mj-ea"/>
                <a:cs typeface="Arial" charset="0"/>
              </a:rPr>
              <a:t>N</a:t>
            </a:r>
            <a:r>
              <a:rPr lang="en-AU" sz="2900" dirty="0">
                <a:solidFill>
                  <a:srgbClr val="3A7659"/>
                </a:solidFill>
                <a:latin typeface="Arial" charset="0"/>
                <a:ea typeface="+mj-ea"/>
                <a:cs typeface="Arial" charset="0"/>
              </a:rPr>
              <a:t>etherlands)</a:t>
            </a:r>
          </a:p>
        </p:txBody>
      </p:sp>
      <p:grpSp>
        <p:nvGrpSpPr>
          <p:cNvPr id="2" name="Group 167"/>
          <p:cNvGrpSpPr>
            <a:grpSpLocks/>
          </p:cNvGrpSpPr>
          <p:nvPr/>
        </p:nvGrpSpPr>
        <p:grpSpPr bwMode="auto">
          <a:xfrm>
            <a:off x="214313" y="2143125"/>
            <a:ext cx="8715375" cy="2357438"/>
            <a:chOff x="113" y="1434"/>
            <a:chExt cx="5534" cy="1497"/>
          </a:xfrm>
        </p:grpSpPr>
        <p:sp>
          <p:nvSpPr>
            <p:cNvPr id="14343" name="Rectangle 166"/>
            <p:cNvSpPr>
              <a:spLocks noChangeArrowheads="1"/>
            </p:cNvSpPr>
            <p:nvPr/>
          </p:nvSpPr>
          <p:spPr bwMode="auto">
            <a:xfrm>
              <a:off x="113" y="1434"/>
              <a:ext cx="5534" cy="1497"/>
            </a:xfrm>
            <a:prstGeom prst="rect">
              <a:avLst/>
            </a:prstGeom>
            <a:solidFill>
              <a:schemeClr val="bg1"/>
            </a:solidFill>
            <a:ln w="9525">
              <a:solidFill>
                <a:schemeClr val="bg1"/>
              </a:solidFill>
              <a:miter lim="800000"/>
              <a:headEnd/>
              <a:tailEnd/>
            </a:ln>
          </p:spPr>
          <p:txBody>
            <a:bodyPr wrap="none" anchor="ctr"/>
            <a:lstStyle/>
            <a:p>
              <a:endParaRPr lang="en-AU"/>
            </a:p>
          </p:txBody>
        </p:sp>
        <p:pic>
          <p:nvPicPr>
            <p:cNvPr id="14344" name="Picture 165"/>
            <p:cNvPicPr>
              <a:picLocks noChangeAspect="1" noChangeArrowheads="1"/>
            </p:cNvPicPr>
            <p:nvPr/>
          </p:nvPicPr>
          <p:blipFill>
            <a:blip r:embed="rId3"/>
            <a:srcRect/>
            <a:stretch>
              <a:fillRect/>
            </a:stretch>
          </p:blipFill>
          <p:spPr bwMode="auto">
            <a:xfrm>
              <a:off x="113" y="1434"/>
              <a:ext cx="5534" cy="1451"/>
            </a:xfrm>
            <a:prstGeom prst="rect">
              <a:avLst/>
            </a:prstGeom>
            <a:noFill/>
            <a:ln w="9525">
              <a:noFill/>
              <a:miter lim="800000"/>
              <a:headEnd/>
              <a:tailEnd/>
            </a:ln>
          </p:spPr>
        </p:pic>
      </p:grpSp>
      <p:sp>
        <p:nvSpPr>
          <p:cNvPr id="14342" name="Rectangle 168"/>
          <p:cNvSpPr>
            <a:spLocks noChangeArrowheads="1"/>
          </p:cNvSpPr>
          <p:nvPr/>
        </p:nvSpPr>
        <p:spPr bwMode="auto">
          <a:xfrm>
            <a:off x="285750" y="4824413"/>
            <a:ext cx="8572500" cy="523875"/>
          </a:xfrm>
          <a:prstGeom prst="rect">
            <a:avLst/>
          </a:prstGeom>
          <a:noFill/>
          <a:ln w="9525">
            <a:noFill/>
            <a:miter lim="800000"/>
            <a:headEnd/>
            <a:tailEnd/>
          </a:ln>
        </p:spPr>
        <p:txBody>
          <a:bodyPr anchor="ctr">
            <a:spAutoFit/>
          </a:bodyPr>
          <a:lstStyle/>
          <a:p>
            <a:r>
              <a:rPr lang="en-US" sz="1400" i="1" dirty="0" err="1">
                <a:solidFill>
                  <a:srgbClr val="007A37"/>
                </a:solidFill>
              </a:rPr>
              <a:t>Koornstra</a:t>
            </a:r>
            <a:r>
              <a:rPr lang="en-US" sz="1400" i="1" dirty="0">
                <a:solidFill>
                  <a:srgbClr val="007A37"/>
                </a:solidFill>
              </a:rPr>
              <a:t> et al., 2002.   </a:t>
            </a:r>
            <a:r>
              <a:rPr lang="en-US" sz="1400" i="1" dirty="0" err="1">
                <a:solidFill>
                  <a:srgbClr val="007A37"/>
                </a:solidFill>
              </a:rPr>
              <a:t>SUNflower</a:t>
            </a:r>
            <a:r>
              <a:rPr lang="en-US" sz="1400" i="1" dirty="0">
                <a:solidFill>
                  <a:srgbClr val="007A37"/>
                </a:solidFill>
              </a:rPr>
              <a:t>: A comparative study of the development of road safety in </a:t>
            </a:r>
            <a:r>
              <a:rPr lang="en-US" sz="1400" i="1" u="sng" dirty="0">
                <a:solidFill>
                  <a:srgbClr val="007A37"/>
                </a:solidFill>
              </a:rPr>
              <a:t>S</a:t>
            </a:r>
            <a:r>
              <a:rPr lang="en-US" sz="1400" i="1" dirty="0">
                <a:solidFill>
                  <a:srgbClr val="007A37"/>
                </a:solidFill>
              </a:rPr>
              <a:t>weden, the </a:t>
            </a:r>
            <a:r>
              <a:rPr lang="en-US" sz="1400" i="1" u="sng" dirty="0">
                <a:solidFill>
                  <a:srgbClr val="007A37"/>
                </a:solidFill>
              </a:rPr>
              <a:t>U</a:t>
            </a:r>
            <a:r>
              <a:rPr lang="en-US" sz="1400" i="1" dirty="0">
                <a:solidFill>
                  <a:srgbClr val="007A37"/>
                </a:solidFill>
              </a:rPr>
              <a:t>nited Kingdom and the </a:t>
            </a:r>
            <a:r>
              <a:rPr lang="en-US" sz="1400" i="1" u="sng" dirty="0">
                <a:solidFill>
                  <a:srgbClr val="007A37"/>
                </a:solidFill>
              </a:rPr>
              <a:t>N</a:t>
            </a:r>
            <a:r>
              <a:rPr lang="en-US" sz="1400" i="1" dirty="0">
                <a:solidFill>
                  <a:srgbClr val="007A37"/>
                </a:solidFill>
              </a:rPr>
              <a:t>etherlands.</a:t>
            </a:r>
            <a:r>
              <a:rPr lang="en-AU" sz="1400" i="1" dirty="0">
                <a:solidFill>
                  <a:srgbClr val="007A37"/>
                </a:solidFill>
              </a:rPr>
              <a:t>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8" name="Picture 12" descr="D:\Easy Steps Photos\Part D\Fig D1-5.tif"/>
          <p:cNvPicPr>
            <a:picLocks noChangeAspect="1" noChangeArrowheads="1"/>
          </p:cNvPicPr>
          <p:nvPr/>
        </p:nvPicPr>
        <p:blipFill>
          <a:blip r:embed="rId3"/>
          <a:srcRect/>
          <a:stretch>
            <a:fillRect/>
          </a:stretch>
        </p:blipFill>
        <p:spPr bwMode="auto">
          <a:xfrm>
            <a:off x="5534054" y="1266825"/>
            <a:ext cx="3181350" cy="1679575"/>
          </a:xfrm>
          <a:prstGeom prst="rect">
            <a:avLst/>
          </a:prstGeom>
          <a:noFill/>
          <a:ln w="9525">
            <a:noFill/>
            <a:miter lim="800000"/>
            <a:headEnd/>
            <a:tailEnd/>
          </a:ln>
          <a:effectLst>
            <a:outerShdw blurRad="50800" dist="50800" dir="5400000" algn="ctr" rotWithShape="0">
              <a:srgbClr val="000000">
                <a:alpha val="31000"/>
              </a:srgbClr>
            </a:outerShdw>
          </a:effectLst>
        </p:spPr>
      </p:pic>
      <p:pic>
        <p:nvPicPr>
          <p:cNvPr id="9230" name="Picture 14"/>
          <p:cNvPicPr>
            <a:picLocks noChangeAspect="1" noChangeArrowheads="1"/>
          </p:cNvPicPr>
          <p:nvPr/>
        </p:nvPicPr>
        <p:blipFill>
          <a:blip r:embed="rId4"/>
          <a:srcRect/>
          <a:stretch>
            <a:fillRect/>
          </a:stretch>
        </p:blipFill>
        <p:spPr bwMode="auto">
          <a:xfrm>
            <a:off x="7086600" y="3552825"/>
            <a:ext cx="1570038" cy="1271588"/>
          </a:xfrm>
          <a:prstGeom prst="rect">
            <a:avLst/>
          </a:prstGeom>
          <a:noFill/>
          <a:ln w="9525">
            <a:noFill/>
            <a:miter lim="800000"/>
            <a:headEnd/>
            <a:tailEnd/>
          </a:ln>
          <a:effectLst>
            <a:outerShdw blurRad="50800" dist="50800" dir="5400000" algn="ctr" rotWithShape="0">
              <a:srgbClr val="000000">
                <a:alpha val="31000"/>
              </a:srgbClr>
            </a:outerShdw>
          </a:effectLst>
        </p:spPr>
      </p:pic>
      <p:pic>
        <p:nvPicPr>
          <p:cNvPr id="9229" name="Picture 13"/>
          <p:cNvPicPr>
            <a:picLocks noChangeAspect="1" noChangeArrowheads="1"/>
          </p:cNvPicPr>
          <p:nvPr/>
        </p:nvPicPr>
        <p:blipFill>
          <a:blip r:embed="rId5"/>
          <a:srcRect/>
          <a:stretch>
            <a:fillRect/>
          </a:stretch>
        </p:blipFill>
        <p:spPr bwMode="auto">
          <a:xfrm>
            <a:off x="381000" y="3552825"/>
            <a:ext cx="2232025" cy="1281113"/>
          </a:xfrm>
          <a:prstGeom prst="rect">
            <a:avLst/>
          </a:prstGeom>
          <a:noFill/>
          <a:ln w="9525">
            <a:noFill/>
            <a:miter lim="800000"/>
            <a:headEnd/>
            <a:tailEnd/>
          </a:ln>
          <a:effectLst>
            <a:outerShdw blurRad="50800" dist="50800" dir="5400000" algn="ctr" rotWithShape="0">
              <a:srgbClr val="000000">
                <a:alpha val="31000"/>
              </a:srgbClr>
            </a:outerShdw>
          </a:effectLst>
        </p:spPr>
      </p:pic>
      <p:pic>
        <p:nvPicPr>
          <p:cNvPr id="9226" name="Picture 10"/>
          <p:cNvPicPr>
            <a:picLocks noChangeAspect="1" noChangeArrowheads="1"/>
          </p:cNvPicPr>
          <p:nvPr/>
        </p:nvPicPr>
        <p:blipFill>
          <a:blip r:embed="rId6"/>
          <a:srcRect/>
          <a:stretch>
            <a:fillRect/>
          </a:stretch>
        </p:blipFill>
        <p:spPr bwMode="auto">
          <a:xfrm>
            <a:off x="1142975" y="1419224"/>
            <a:ext cx="2189401" cy="1527175"/>
          </a:xfrm>
          <a:prstGeom prst="rect">
            <a:avLst/>
          </a:prstGeom>
          <a:noFill/>
          <a:ln w="9525">
            <a:noFill/>
            <a:miter lim="800000"/>
            <a:headEnd/>
            <a:tailEnd/>
          </a:ln>
          <a:effectLst>
            <a:outerShdw blurRad="50800" dist="50800" dir="5400000" algn="ctr" rotWithShape="0">
              <a:srgbClr val="000000">
                <a:alpha val="31000"/>
              </a:srgbClr>
            </a:outerShdw>
          </a:effectLst>
        </p:spPr>
      </p:pic>
      <p:sp>
        <p:nvSpPr>
          <p:cNvPr id="8198" name="Text Box 2"/>
          <p:cNvSpPr txBox="1">
            <a:spLocks noChangeArrowheads="1"/>
          </p:cNvSpPr>
          <p:nvPr/>
        </p:nvSpPr>
        <p:spPr bwMode="auto">
          <a:xfrm>
            <a:off x="0" y="4365625"/>
            <a:ext cx="9144000" cy="1676400"/>
          </a:xfrm>
          <a:prstGeom prst="rect">
            <a:avLst/>
          </a:prstGeom>
          <a:noFill/>
          <a:ln w="9525">
            <a:noFill/>
            <a:miter lim="800000"/>
            <a:headEnd/>
            <a:tailEnd/>
          </a:ln>
        </p:spPr>
        <p:txBody>
          <a:bodyPr>
            <a:spAutoFit/>
          </a:bodyPr>
          <a:lstStyle/>
          <a:p>
            <a:pPr algn="ctr"/>
            <a:endParaRPr lang="en-GB" dirty="0">
              <a:latin typeface="Times New Roman" pitchFamily="18" charset="0"/>
            </a:endParaRPr>
          </a:p>
          <a:p>
            <a:pPr algn="ctr"/>
            <a:r>
              <a:rPr lang="en-GB" sz="2800" dirty="0">
                <a:solidFill>
                  <a:schemeClr val="bg1"/>
                </a:solidFill>
              </a:rPr>
              <a:t>a shared responsibility</a:t>
            </a:r>
          </a:p>
          <a:p>
            <a:pPr algn="ctr"/>
            <a:endParaRPr lang="en-GB" sz="2800" dirty="0">
              <a:solidFill>
                <a:schemeClr val="bg1"/>
              </a:solidFill>
            </a:endParaRPr>
          </a:p>
          <a:p>
            <a:pPr algn="ctr"/>
            <a:endParaRPr lang="en-GB" i="1" dirty="0">
              <a:latin typeface="Times New Roman" pitchFamily="18" charset="0"/>
            </a:endParaRPr>
          </a:p>
        </p:txBody>
      </p:sp>
      <p:sp>
        <p:nvSpPr>
          <p:cNvPr id="9219" name="Text Box 4"/>
          <p:cNvSpPr txBox="1">
            <a:spLocks noChangeArrowheads="1"/>
          </p:cNvSpPr>
          <p:nvPr/>
        </p:nvSpPr>
        <p:spPr bwMode="auto">
          <a:xfrm>
            <a:off x="3505200" y="1190625"/>
            <a:ext cx="1981200" cy="461665"/>
          </a:xfrm>
          <a:prstGeom prst="rect">
            <a:avLst/>
          </a:prstGeom>
          <a:noFill/>
          <a:ln w="12700">
            <a:noFill/>
            <a:miter lim="800000"/>
            <a:headEnd/>
            <a:tailEnd/>
          </a:ln>
        </p:spPr>
        <p:txBody>
          <a:bodyPr>
            <a:spAutoFit/>
          </a:bodyPr>
          <a:lstStyle/>
          <a:p>
            <a:pPr algn="ctr">
              <a:spcBef>
                <a:spcPct val="50000"/>
              </a:spcBef>
            </a:pPr>
            <a:r>
              <a:rPr lang="zh-CN" altLang="en-US" sz="2400" b="1" dirty="0" smtClean="0">
                <a:solidFill>
                  <a:srgbClr val="3A7659"/>
                </a:solidFill>
                <a:latin typeface="Times New Roman" pitchFamily="18" charset="0"/>
              </a:rPr>
              <a:t>安全的道路</a:t>
            </a:r>
            <a:endParaRPr lang="en-US" sz="2400" b="1" dirty="0">
              <a:solidFill>
                <a:srgbClr val="3A7659"/>
              </a:solidFill>
              <a:latin typeface="Times New Roman" pitchFamily="18" charset="0"/>
            </a:endParaRPr>
          </a:p>
        </p:txBody>
      </p:sp>
      <p:sp>
        <p:nvSpPr>
          <p:cNvPr id="9220" name="Text Box 5"/>
          <p:cNvSpPr txBox="1">
            <a:spLocks noChangeArrowheads="1"/>
          </p:cNvSpPr>
          <p:nvPr/>
        </p:nvSpPr>
        <p:spPr bwMode="auto">
          <a:xfrm>
            <a:off x="6858000" y="4924425"/>
            <a:ext cx="1676400" cy="400050"/>
          </a:xfrm>
          <a:prstGeom prst="rect">
            <a:avLst/>
          </a:prstGeom>
          <a:noFill/>
          <a:ln w="12700">
            <a:noFill/>
            <a:miter lim="800000"/>
            <a:headEnd/>
            <a:tailEnd/>
          </a:ln>
        </p:spPr>
        <p:txBody>
          <a:bodyPr>
            <a:spAutoFit/>
          </a:bodyPr>
          <a:lstStyle/>
          <a:p>
            <a:pPr algn="ctr">
              <a:spcBef>
                <a:spcPct val="50000"/>
              </a:spcBef>
            </a:pPr>
            <a:r>
              <a:rPr lang="zh-CN" altLang="en-US" sz="2000" b="1" dirty="0" smtClean="0">
                <a:solidFill>
                  <a:srgbClr val="00B050"/>
                </a:solidFill>
              </a:rPr>
              <a:t>安全的用户</a:t>
            </a:r>
            <a:endParaRPr lang="en-US" sz="2000" b="1" dirty="0">
              <a:solidFill>
                <a:srgbClr val="00B050"/>
              </a:solidFill>
            </a:endParaRPr>
          </a:p>
        </p:txBody>
      </p:sp>
      <p:sp>
        <p:nvSpPr>
          <p:cNvPr id="9221" name="Text Box 6"/>
          <p:cNvSpPr txBox="1">
            <a:spLocks noChangeArrowheads="1"/>
          </p:cNvSpPr>
          <p:nvPr/>
        </p:nvSpPr>
        <p:spPr bwMode="auto">
          <a:xfrm>
            <a:off x="533400" y="4924425"/>
            <a:ext cx="2133600" cy="400050"/>
          </a:xfrm>
          <a:prstGeom prst="rect">
            <a:avLst/>
          </a:prstGeom>
          <a:noFill/>
          <a:ln w="12700">
            <a:noFill/>
            <a:miter lim="800000"/>
            <a:headEnd/>
            <a:tailEnd/>
          </a:ln>
        </p:spPr>
        <p:txBody>
          <a:bodyPr>
            <a:spAutoFit/>
          </a:bodyPr>
          <a:lstStyle/>
          <a:p>
            <a:pPr algn="ctr">
              <a:spcBef>
                <a:spcPct val="50000"/>
              </a:spcBef>
            </a:pPr>
            <a:r>
              <a:rPr lang="zh-CN" altLang="en-US" sz="2000" b="1" dirty="0" smtClean="0">
                <a:solidFill>
                  <a:srgbClr val="00B050"/>
                </a:solidFill>
              </a:rPr>
              <a:t>安全的车辆</a:t>
            </a:r>
            <a:endParaRPr lang="en-US" sz="2000" b="1" dirty="0">
              <a:solidFill>
                <a:srgbClr val="00B050"/>
              </a:solidFill>
            </a:endParaRPr>
          </a:p>
        </p:txBody>
      </p:sp>
      <p:sp>
        <p:nvSpPr>
          <p:cNvPr id="8202" name="AutoShape 7"/>
          <p:cNvSpPr>
            <a:spLocks noChangeArrowheads="1"/>
          </p:cNvSpPr>
          <p:nvPr/>
        </p:nvSpPr>
        <p:spPr bwMode="auto">
          <a:xfrm>
            <a:off x="1828800" y="1724025"/>
            <a:ext cx="5257800" cy="3124200"/>
          </a:xfrm>
          <a:prstGeom prst="triangle">
            <a:avLst>
              <a:gd name="adj" fmla="val 50000"/>
            </a:avLst>
          </a:prstGeom>
          <a:noFill/>
          <a:ln w="28575">
            <a:solidFill>
              <a:schemeClr val="tx1"/>
            </a:solidFill>
            <a:miter lim="800000"/>
            <a:headEnd/>
            <a:tailEnd/>
          </a:ln>
        </p:spPr>
        <p:txBody>
          <a:bodyPr wrap="none" anchor="ctr"/>
          <a:lstStyle/>
          <a:p>
            <a:endParaRPr lang="en-US"/>
          </a:p>
        </p:txBody>
      </p:sp>
      <p:sp>
        <p:nvSpPr>
          <p:cNvPr id="8203" name="Text Box 4"/>
          <p:cNvSpPr txBox="1">
            <a:spLocks noChangeArrowheads="1"/>
          </p:cNvSpPr>
          <p:nvPr/>
        </p:nvSpPr>
        <p:spPr bwMode="auto">
          <a:xfrm>
            <a:off x="3657600" y="3476625"/>
            <a:ext cx="1752600" cy="369888"/>
          </a:xfrm>
          <a:prstGeom prst="rect">
            <a:avLst/>
          </a:prstGeom>
          <a:noFill/>
          <a:ln w="12700">
            <a:noFill/>
            <a:miter lim="800000"/>
            <a:headEnd/>
            <a:tailEnd/>
          </a:ln>
        </p:spPr>
        <p:txBody>
          <a:bodyPr>
            <a:spAutoFit/>
          </a:bodyPr>
          <a:lstStyle/>
          <a:p>
            <a:pPr algn="ctr">
              <a:spcBef>
                <a:spcPct val="50000"/>
              </a:spcBef>
            </a:pPr>
            <a:r>
              <a:rPr lang="zh-CN" altLang="en-US" b="1" dirty="0" smtClean="0">
                <a:solidFill>
                  <a:srgbClr val="C00000"/>
                </a:solidFill>
                <a:latin typeface="Times New Roman" pitchFamily="18" charset="0"/>
              </a:rPr>
              <a:t>速度</a:t>
            </a:r>
            <a:endParaRPr lang="en-US" b="1" dirty="0">
              <a:solidFill>
                <a:srgbClr val="C00000"/>
              </a:solidFill>
              <a:latin typeface="Times New Roman" pitchFamily="18" charset="0"/>
            </a:endParaRPr>
          </a:p>
        </p:txBody>
      </p:sp>
      <p:sp>
        <p:nvSpPr>
          <p:cNvPr id="10" name="Oval 9"/>
          <p:cNvSpPr/>
          <p:nvPr/>
        </p:nvSpPr>
        <p:spPr>
          <a:xfrm>
            <a:off x="3962400" y="3171825"/>
            <a:ext cx="1066800" cy="1066800"/>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5" name="Title 10"/>
          <p:cNvSpPr>
            <a:spLocks noGrp="1"/>
          </p:cNvSpPr>
          <p:nvPr>
            <p:ph type="title"/>
          </p:nvPr>
        </p:nvSpPr>
        <p:spPr>
          <a:xfrm>
            <a:off x="457200" y="333375"/>
            <a:ext cx="8229600" cy="708025"/>
          </a:xfrm>
        </p:spPr>
        <p:txBody>
          <a:bodyPr/>
          <a:lstStyle/>
          <a:p>
            <a:r>
              <a:rPr lang="zh-CN" altLang="en-US" dirty="0" smtClean="0">
                <a:latin typeface="Arial" pitchFamily="34" charset="0"/>
              </a:rPr>
              <a:t>道路安全系统</a:t>
            </a:r>
            <a:endParaRPr lang="en-US" dirty="0" smtClean="0">
              <a:latin typeface="Arial" pitchFamily="34" charset="0"/>
            </a:endParaRPr>
          </a:p>
        </p:txBody>
      </p:sp>
      <p:sp>
        <p:nvSpPr>
          <p:cNvPr id="18" name="Text Box 4"/>
          <p:cNvSpPr txBox="1">
            <a:spLocks noChangeArrowheads="1"/>
          </p:cNvSpPr>
          <p:nvPr/>
        </p:nvSpPr>
        <p:spPr bwMode="auto">
          <a:xfrm>
            <a:off x="914400" y="5610225"/>
            <a:ext cx="7315200" cy="461963"/>
          </a:xfrm>
          <a:prstGeom prst="rect">
            <a:avLst/>
          </a:prstGeom>
          <a:solidFill>
            <a:srgbClr val="FFFF00">
              <a:alpha val="16078"/>
            </a:srgbClr>
          </a:solidFill>
          <a:ln w="31750">
            <a:solidFill>
              <a:schemeClr val="tx1"/>
            </a:solidFill>
            <a:miter lim="800000"/>
            <a:headEnd/>
            <a:tailEnd/>
          </a:ln>
        </p:spPr>
        <p:txBody>
          <a:bodyPr>
            <a:spAutoFit/>
          </a:bodyPr>
          <a:lstStyle/>
          <a:p>
            <a:pPr algn="ctr">
              <a:spcBef>
                <a:spcPct val="50000"/>
              </a:spcBef>
            </a:pPr>
            <a:r>
              <a:rPr lang="en-US" sz="2400" b="1" dirty="0">
                <a:solidFill>
                  <a:srgbClr val="C00000"/>
                </a:solidFill>
              </a:rPr>
              <a:t>5 </a:t>
            </a:r>
            <a:r>
              <a:rPr lang="zh-CN" altLang="en-US" sz="2400" b="1" dirty="0" smtClean="0">
                <a:solidFill>
                  <a:srgbClr val="C00000"/>
                </a:solidFill>
              </a:rPr>
              <a:t>星用户</a:t>
            </a:r>
            <a:r>
              <a:rPr lang="en-US" sz="2400" b="1" dirty="0" smtClean="0">
                <a:solidFill>
                  <a:srgbClr val="C00000"/>
                </a:solidFill>
              </a:rPr>
              <a:t>==  </a:t>
            </a:r>
            <a:r>
              <a:rPr lang="en-US" sz="2400" b="1" dirty="0">
                <a:solidFill>
                  <a:srgbClr val="C00000"/>
                </a:solidFill>
              </a:rPr>
              <a:t>5 </a:t>
            </a:r>
            <a:r>
              <a:rPr lang="zh-CN" altLang="en-US" sz="2400" b="1" dirty="0" smtClean="0">
                <a:solidFill>
                  <a:srgbClr val="C00000"/>
                </a:solidFill>
              </a:rPr>
              <a:t>星车辆</a:t>
            </a:r>
            <a:r>
              <a:rPr lang="en-US" sz="2400" b="1" dirty="0" smtClean="0">
                <a:solidFill>
                  <a:srgbClr val="C00000"/>
                </a:solidFill>
              </a:rPr>
              <a:t>==  5</a:t>
            </a:r>
            <a:r>
              <a:rPr lang="zh-CN" altLang="en-US" sz="2400" b="1" dirty="0" smtClean="0">
                <a:solidFill>
                  <a:srgbClr val="C00000"/>
                </a:solidFill>
              </a:rPr>
              <a:t>星道路</a:t>
            </a:r>
            <a:endParaRPr lang="en-US" sz="2400" b="1" dirty="0">
              <a:solidFill>
                <a:srgbClr val="C00000"/>
              </a:solidFill>
              <a:latin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506397"/>
            <a:ext cx="8229600" cy="708025"/>
          </a:xfrm>
        </p:spPr>
        <p:txBody>
          <a:bodyPr/>
          <a:lstStyle/>
          <a:p>
            <a:r>
              <a:rPr lang="en-US" altLang="zh-CN" dirty="0" smtClean="0">
                <a:solidFill>
                  <a:srgbClr val="FFC000"/>
                </a:solidFill>
                <a:latin typeface="黑体" pitchFamily="49" charset="-122"/>
                <a:ea typeface="黑体" pitchFamily="49" charset="-122"/>
              </a:rPr>
              <a:t>2 RIOH</a:t>
            </a:r>
            <a:r>
              <a:rPr lang="zh-CN" altLang="en-US" dirty="0" smtClean="0">
                <a:solidFill>
                  <a:srgbClr val="FFC000"/>
                </a:solidFill>
                <a:latin typeface="黑体" pitchFamily="49" charset="-122"/>
                <a:ea typeface="黑体" pitchFamily="49" charset="-122"/>
              </a:rPr>
              <a:t>风险评估工作</a:t>
            </a:r>
            <a:endParaRPr lang="en-AU" dirty="0" smtClean="0">
              <a:solidFill>
                <a:srgbClr val="FFC000"/>
              </a:solidFill>
              <a:latin typeface="黑体" pitchFamily="49" charset="-122"/>
              <a:ea typeface="黑体" pitchFamily="49" charset="-122"/>
            </a:endParaRPr>
          </a:p>
        </p:txBody>
      </p:sp>
      <p:sp>
        <p:nvSpPr>
          <p:cNvPr id="17411" name="Content Placeholder 2"/>
          <p:cNvSpPr>
            <a:spLocks noGrp="1"/>
          </p:cNvSpPr>
          <p:nvPr>
            <p:ph idx="1"/>
          </p:nvPr>
        </p:nvSpPr>
        <p:spPr>
          <a:xfrm>
            <a:off x="285750" y="1214422"/>
            <a:ext cx="8572530" cy="5643578"/>
          </a:xfrm>
        </p:spPr>
        <p:txBody>
          <a:bodyPr>
            <a:noAutofit/>
          </a:bodyPr>
          <a:lstStyle/>
          <a:p>
            <a:pPr lvl="0">
              <a:lnSpc>
                <a:spcPct val="150000"/>
              </a:lnSpc>
              <a:buNone/>
            </a:pPr>
            <a:r>
              <a:rPr lang="en-US" altLang="zh-CN" sz="2000" kern="0" dirty="0" smtClean="0">
                <a:latin typeface="黑体" pitchFamily="2" charset="-122"/>
                <a:ea typeface="黑体" pitchFamily="2" charset="-122"/>
              </a:rPr>
              <a:t>1</a:t>
            </a:r>
            <a:r>
              <a:rPr lang="zh-CN" altLang="en-US" sz="2000" kern="0" dirty="0" smtClean="0">
                <a:latin typeface="黑体" pitchFamily="2" charset="-122"/>
                <a:ea typeface="黑体" pitchFamily="2" charset="-122"/>
              </a:rPr>
              <a:t>、</a:t>
            </a:r>
            <a:r>
              <a:rPr lang="en-US" altLang="zh-CN" sz="2000" kern="0" dirty="0" smtClean="0">
                <a:latin typeface="黑体" pitchFamily="2" charset="-122"/>
                <a:ea typeface="黑体" pitchFamily="2" charset="-122"/>
              </a:rPr>
              <a:t>2003</a:t>
            </a:r>
            <a:r>
              <a:rPr lang="zh-CN" altLang="en-US" sz="2000" kern="0" dirty="0" smtClean="0">
                <a:latin typeface="黑体" pitchFamily="2" charset="-122"/>
                <a:ea typeface="黑体" pitchFamily="2" charset="-122"/>
              </a:rPr>
              <a:t>年以前：交通安全审计研究，以及主要针对单个道路或交通因素等的安全影响规律的研究</a:t>
            </a:r>
            <a:endParaRPr lang="en-US" altLang="zh-CN" sz="2000" kern="0" dirty="0" smtClean="0">
              <a:latin typeface="黑体" pitchFamily="2" charset="-122"/>
              <a:ea typeface="黑体" pitchFamily="2" charset="-122"/>
            </a:endParaRPr>
          </a:p>
          <a:p>
            <a:pPr>
              <a:lnSpc>
                <a:spcPct val="150000"/>
              </a:lnSpc>
              <a:buNone/>
            </a:pPr>
            <a:r>
              <a:rPr lang="zh-CN" altLang="en-US" sz="2000" kern="0" dirty="0" smtClean="0">
                <a:latin typeface="黑体" pitchFamily="2" charset="-122"/>
                <a:ea typeface="黑体" pitchFamily="2" charset="-122"/>
              </a:rPr>
              <a:t>（</a:t>
            </a:r>
            <a:r>
              <a:rPr lang="en-US" altLang="zh-CN" sz="2000" kern="0" dirty="0" smtClean="0">
                <a:latin typeface="黑体" pitchFamily="2" charset="-122"/>
                <a:ea typeface="黑体" pitchFamily="2" charset="-122"/>
              </a:rPr>
              <a:t>1</a:t>
            </a:r>
            <a:r>
              <a:rPr lang="zh-CN" altLang="en-US" sz="2000" kern="0" dirty="0" smtClean="0">
                <a:latin typeface="黑体" pitchFamily="2" charset="-122"/>
                <a:ea typeface="黑体" pitchFamily="2" charset="-122"/>
              </a:rPr>
              <a:t>）开始实施交通安全审计项目</a:t>
            </a:r>
            <a:endParaRPr lang="en-US" altLang="zh-CN" sz="2000" kern="0" dirty="0" smtClean="0">
              <a:latin typeface="黑体" pitchFamily="2" charset="-122"/>
              <a:ea typeface="黑体" pitchFamily="2" charset="-122"/>
            </a:endParaRPr>
          </a:p>
          <a:p>
            <a:pPr>
              <a:lnSpc>
                <a:spcPct val="150000"/>
              </a:lnSpc>
              <a:buNone/>
            </a:pPr>
            <a:r>
              <a:rPr lang="zh-CN" altLang="en-US" sz="2000" kern="0" dirty="0" smtClean="0">
                <a:latin typeface="黑体" pitchFamily="2" charset="-122"/>
                <a:ea typeface="黑体" pitchFamily="2" charset="-122"/>
              </a:rPr>
              <a:t>（</a:t>
            </a:r>
            <a:r>
              <a:rPr lang="en-US" altLang="zh-CN" sz="2000" kern="0" dirty="0" smtClean="0">
                <a:latin typeface="黑体" pitchFamily="2" charset="-122"/>
                <a:ea typeface="黑体" pitchFamily="2" charset="-122"/>
              </a:rPr>
              <a:t>2</a:t>
            </a:r>
            <a:r>
              <a:rPr lang="zh-CN" altLang="en-US" sz="2000" kern="0" dirty="0" smtClean="0">
                <a:latin typeface="黑体" pitchFamily="2" charset="-122"/>
                <a:ea typeface="黑体" pitchFamily="2" charset="-122"/>
              </a:rPr>
              <a:t>）初步得到了一些安全因素的影响规律，如纵坡对事故的影响</a:t>
            </a:r>
            <a:endParaRPr lang="en-US" altLang="zh-CN" sz="2000" kern="0" dirty="0" smtClean="0">
              <a:latin typeface="黑体" pitchFamily="2" charset="-122"/>
              <a:ea typeface="黑体" pitchFamily="2" charset="-122"/>
            </a:endParaRPr>
          </a:p>
          <a:p>
            <a:pPr>
              <a:lnSpc>
                <a:spcPct val="150000"/>
              </a:lnSpc>
              <a:buNone/>
            </a:pPr>
            <a:r>
              <a:rPr lang="en-US" altLang="zh-CN" sz="2000" kern="0" dirty="0" smtClean="0">
                <a:latin typeface="黑体" pitchFamily="2" charset="-122"/>
                <a:ea typeface="黑体" pitchFamily="2" charset="-122"/>
              </a:rPr>
              <a:t>2</a:t>
            </a:r>
            <a:r>
              <a:rPr lang="zh-CN" altLang="en-US" sz="2000" kern="0" dirty="0" smtClean="0">
                <a:latin typeface="黑体" pitchFamily="2" charset="-122"/>
                <a:ea typeface="黑体" pitchFamily="2" charset="-122"/>
              </a:rPr>
              <a:t>、</a:t>
            </a:r>
            <a:r>
              <a:rPr lang="en-US" altLang="zh-CN" sz="2000" kern="0" dirty="0" smtClean="0">
                <a:latin typeface="黑体" pitchFamily="2" charset="-122"/>
                <a:ea typeface="黑体" pitchFamily="2" charset="-122"/>
              </a:rPr>
              <a:t>2004-2007</a:t>
            </a:r>
            <a:r>
              <a:rPr lang="zh-CN" altLang="en-US" sz="2000" kern="0" dirty="0" smtClean="0">
                <a:latin typeface="黑体" pitchFamily="2" charset="-122"/>
                <a:ea typeface="黑体" pitchFamily="2" charset="-122"/>
              </a:rPr>
              <a:t>年：“西部地区公路交通安全评价”</a:t>
            </a:r>
            <a:r>
              <a:rPr lang="en-US" altLang="zh-CN" sz="2000" kern="0" dirty="0" smtClean="0">
                <a:latin typeface="黑体" pitchFamily="2" charset="-122"/>
                <a:ea typeface="黑体" pitchFamily="2" charset="-122"/>
              </a:rPr>
              <a:t>(2003</a:t>
            </a:r>
            <a:r>
              <a:rPr lang="zh-CN" altLang="en-US" sz="2000" kern="0" dirty="0" smtClean="0">
                <a:latin typeface="黑体" pitchFamily="2" charset="-122"/>
                <a:ea typeface="黑体" pitchFamily="2" charset="-122"/>
              </a:rPr>
              <a:t>年</a:t>
            </a:r>
            <a:r>
              <a:rPr lang="en-US" altLang="zh-CN" sz="2000" kern="0" dirty="0" smtClean="0">
                <a:latin typeface="黑体" pitchFamily="2" charset="-122"/>
                <a:ea typeface="黑体" pitchFamily="2" charset="-122"/>
              </a:rPr>
              <a:t>)</a:t>
            </a:r>
            <a:r>
              <a:rPr lang="zh-CN" altLang="en-US" sz="2000" kern="0" dirty="0" smtClean="0">
                <a:latin typeface="黑体" pitchFamily="2" charset="-122"/>
                <a:ea typeface="黑体" pitchFamily="2" charset="-122"/>
              </a:rPr>
              <a:t>、“公路交通安全手册研究”（</a:t>
            </a:r>
            <a:r>
              <a:rPr lang="en-US" altLang="zh-CN" sz="2000" kern="0" dirty="0" smtClean="0">
                <a:latin typeface="黑体" pitchFamily="2" charset="-122"/>
                <a:ea typeface="黑体" pitchFamily="2" charset="-122"/>
              </a:rPr>
              <a:t>2004</a:t>
            </a:r>
            <a:r>
              <a:rPr lang="zh-CN" altLang="en-US" sz="2000" kern="0" dirty="0" smtClean="0">
                <a:latin typeface="黑体" pitchFamily="2" charset="-122"/>
                <a:ea typeface="黑体" pitchFamily="2" charset="-122"/>
              </a:rPr>
              <a:t>年）等交通运输部科技项目，进行道路交通安全综合因素的系统性研究</a:t>
            </a:r>
            <a:endParaRPr lang="en-US" altLang="zh-CN" sz="2000" kern="0" dirty="0" smtClean="0">
              <a:latin typeface="黑体" pitchFamily="2" charset="-122"/>
              <a:ea typeface="黑体" pitchFamily="2" charset="-122"/>
            </a:endParaRPr>
          </a:p>
          <a:p>
            <a:pPr>
              <a:lnSpc>
                <a:spcPct val="150000"/>
              </a:lnSpc>
              <a:buNone/>
            </a:pPr>
            <a:r>
              <a:rPr lang="en-US" altLang="zh-CN" sz="2000" kern="0" dirty="0" smtClean="0">
                <a:latin typeface="黑体" pitchFamily="2" charset="-122"/>
                <a:ea typeface="黑体" pitchFamily="2" charset="-122"/>
              </a:rPr>
              <a:t>(1)</a:t>
            </a:r>
            <a:r>
              <a:rPr lang="zh-CN" altLang="en-US" sz="2000" kern="0" dirty="0" smtClean="0">
                <a:latin typeface="黑体" pitchFamily="2" charset="-122"/>
                <a:ea typeface="黑体" pitchFamily="2" charset="-122"/>
              </a:rPr>
              <a:t>事故黑点判别理论和方法</a:t>
            </a:r>
            <a:endParaRPr lang="en-AU" sz="2000" dirty="0" smtClean="0">
              <a:latin typeface="Arial" pitchFamily="34" charset="0"/>
            </a:endParaRPr>
          </a:p>
          <a:p>
            <a:pPr lvl="0">
              <a:lnSpc>
                <a:spcPct val="150000"/>
              </a:lnSpc>
              <a:buNone/>
            </a:pPr>
            <a:r>
              <a:rPr lang="en-US" altLang="zh-CN" sz="2000" kern="0" dirty="0" smtClean="0">
                <a:latin typeface="黑体" pitchFamily="2" charset="-122"/>
                <a:ea typeface="黑体" pitchFamily="2" charset="-122"/>
              </a:rPr>
              <a:t>(2)</a:t>
            </a:r>
            <a:r>
              <a:rPr lang="zh-CN" altLang="en-US" sz="2000" kern="0" dirty="0" smtClean="0">
                <a:latin typeface="黑体" pitchFamily="2" charset="-122"/>
                <a:ea typeface="黑体" pitchFamily="2" charset="-122"/>
              </a:rPr>
              <a:t>双车道公路和四车道无中间分隔带公路的事故预测模型</a:t>
            </a:r>
            <a:endParaRPr lang="en-US" altLang="zh-CN" sz="2000" kern="0" dirty="0" smtClean="0">
              <a:latin typeface="黑体" pitchFamily="2" charset="-122"/>
              <a:ea typeface="黑体" pitchFamily="2" charset="-122"/>
            </a:endParaRPr>
          </a:p>
          <a:p>
            <a:pPr lvl="0">
              <a:lnSpc>
                <a:spcPct val="150000"/>
              </a:lnSpc>
              <a:buNone/>
            </a:pPr>
            <a:r>
              <a:rPr lang="en-US" altLang="zh-CN" sz="2000" kern="0" dirty="0" smtClean="0">
                <a:latin typeface="黑体" pitchFamily="2" charset="-122"/>
                <a:ea typeface="黑体" pitchFamily="2" charset="-122"/>
              </a:rPr>
              <a:t>(3)</a:t>
            </a:r>
            <a:r>
              <a:rPr lang="zh-CN" altLang="en-US" sz="2000" kern="0" dirty="0" smtClean="0">
                <a:latin typeface="黑体" pitchFamily="2" charset="-122"/>
                <a:ea typeface="黑体" pitchFamily="2" charset="-122"/>
              </a:rPr>
              <a:t>交通安全管理系统（关键路段提取，安全分析，对策选取，经济评估）</a:t>
            </a:r>
            <a:endParaRPr lang="en-US" altLang="zh-CN" sz="2000" kern="0" dirty="0" smtClean="0">
              <a:latin typeface="黑体" pitchFamily="2" charset="-122"/>
              <a:ea typeface="黑体" pitchFamily="2" charset="-12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506397"/>
            <a:ext cx="8229600" cy="708025"/>
          </a:xfrm>
        </p:spPr>
        <p:txBody>
          <a:bodyPr/>
          <a:lstStyle/>
          <a:p>
            <a:r>
              <a:rPr lang="en-US" altLang="zh-CN" dirty="0" smtClean="0">
                <a:solidFill>
                  <a:srgbClr val="FFC000"/>
                </a:solidFill>
                <a:latin typeface="黑体" pitchFamily="49" charset="-122"/>
                <a:ea typeface="黑体" pitchFamily="49" charset="-122"/>
              </a:rPr>
              <a:t>2 RIOH</a:t>
            </a:r>
            <a:r>
              <a:rPr lang="zh-CN" altLang="en-US" dirty="0" smtClean="0">
                <a:solidFill>
                  <a:srgbClr val="FFC000"/>
                </a:solidFill>
                <a:latin typeface="黑体" pitchFamily="49" charset="-122"/>
                <a:ea typeface="黑体" pitchFamily="49" charset="-122"/>
              </a:rPr>
              <a:t>风险评估工作</a:t>
            </a:r>
            <a:endParaRPr lang="en-AU" dirty="0" smtClean="0">
              <a:solidFill>
                <a:srgbClr val="FFC000"/>
              </a:solidFill>
              <a:latin typeface="黑体" pitchFamily="49" charset="-122"/>
              <a:ea typeface="黑体" pitchFamily="49" charset="-122"/>
            </a:endParaRPr>
          </a:p>
        </p:txBody>
      </p:sp>
      <p:sp>
        <p:nvSpPr>
          <p:cNvPr id="17411" name="Content Placeholder 2"/>
          <p:cNvSpPr>
            <a:spLocks noGrp="1"/>
          </p:cNvSpPr>
          <p:nvPr>
            <p:ph idx="1"/>
          </p:nvPr>
        </p:nvSpPr>
        <p:spPr>
          <a:xfrm>
            <a:off x="0" y="1000108"/>
            <a:ext cx="9001156" cy="5429288"/>
          </a:xfrm>
        </p:spPr>
        <p:txBody>
          <a:bodyPr>
            <a:noAutofit/>
          </a:bodyPr>
          <a:lstStyle/>
          <a:p>
            <a:pPr>
              <a:lnSpc>
                <a:spcPct val="150000"/>
              </a:lnSpc>
              <a:buNone/>
            </a:pPr>
            <a:r>
              <a:rPr lang="en-US" altLang="zh-CN" sz="2000" kern="0" dirty="0" smtClean="0">
                <a:latin typeface="黑体" pitchFamily="2" charset="-122"/>
                <a:ea typeface="黑体" pitchFamily="2" charset="-122"/>
              </a:rPr>
              <a:t>3</a:t>
            </a:r>
            <a:r>
              <a:rPr lang="zh-CN" altLang="en-US" sz="2000" kern="0" dirty="0" smtClean="0">
                <a:latin typeface="黑体" pitchFamily="2" charset="-122"/>
                <a:ea typeface="黑体" pitchFamily="2" charset="-122"/>
              </a:rPr>
              <a:t>、</a:t>
            </a:r>
            <a:r>
              <a:rPr lang="en-US" altLang="zh-CN" sz="2000" kern="0" dirty="0" smtClean="0">
                <a:latin typeface="黑体" pitchFamily="2" charset="-122"/>
                <a:ea typeface="黑体" pitchFamily="2" charset="-122"/>
              </a:rPr>
              <a:t>2008-</a:t>
            </a:r>
            <a:r>
              <a:rPr lang="zh-CN" altLang="en-US" sz="2000" kern="0" dirty="0" smtClean="0">
                <a:latin typeface="黑体" pitchFamily="2" charset="-122"/>
                <a:ea typeface="黑体" pitchFamily="2" charset="-122"/>
              </a:rPr>
              <a:t>：国家科技行动计划（</a:t>
            </a:r>
            <a:r>
              <a:rPr lang="en-US" altLang="zh-CN" sz="2000" kern="0" dirty="0" smtClean="0">
                <a:latin typeface="黑体" pitchFamily="2" charset="-122"/>
                <a:ea typeface="黑体" pitchFamily="2" charset="-122"/>
              </a:rPr>
              <a:t>2009</a:t>
            </a:r>
            <a:r>
              <a:rPr lang="zh-CN" altLang="en-US" sz="2000" kern="0" dirty="0" smtClean="0">
                <a:latin typeface="黑体" pitchFamily="2" charset="-122"/>
                <a:ea typeface="黑体" pitchFamily="2" charset="-122"/>
              </a:rPr>
              <a:t>），路网风险评估成果系统化研究与应用</a:t>
            </a:r>
            <a:endParaRPr lang="en-US" altLang="zh-CN" sz="2000" kern="0" dirty="0" smtClean="0">
              <a:latin typeface="黑体" pitchFamily="2" charset="-122"/>
              <a:ea typeface="黑体" pitchFamily="2" charset="-122"/>
            </a:endParaRPr>
          </a:p>
          <a:p>
            <a:pPr>
              <a:lnSpc>
                <a:spcPct val="150000"/>
              </a:lnSpc>
              <a:buNone/>
            </a:pPr>
            <a:r>
              <a:rPr lang="en-US" altLang="zh-CN" sz="2000" kern="0" dirty="0" smtClean="0">
                <a:latin typeface="黑体" pitchFamily="2" charset="-122"/>
                <a:ea typeface="黑体" pitchFamily="2" charset="-122"/>
              </a:rPr>
              <a:t>(1)</a:t>
            </a:r>
            <a:r>
              <a:rPr lang="zh-CN" altLang="en-US" sz="2000" kern="0" dirty="0" smtClean="0">
                <a:latin typeface="黑体" pitchFamily="2" charset="-122"/>
                <a:ea typeface="黑体" pitchFamily="2" charset="-122"/>
              </a:rPr>
              <a:t>建立了风险评估实施程序</a:t>
            </a:r>
            <a:endParaRPr lang="en-US" altLang="zh-CN" sz="2000" kern="0" dirty="0" smtClean="0">
              <a:latin typeface="黑体" pitchFamily="2" charset="-122"/>
              <a:ea typeface="黑体" pitchFamily="2" charset="-122"/>
            </a:endParaRPr>
          </a:p>
          <a:p>
            <a:pPr>
              <a:lnSpc>
                <a:spcPct val="150000"/>
              </a:lnSpc>
              <a:buNone/>
            </a:pPr>
            <a:r>
              <a:rPr lang="en-US" altLang="zh-CN" sz="2000" kern="0" dirty="0" smtClean="0">
                <a:latin typeface="黑体" pitchFamily="2" charset="-122"/>
                <a:ea typeface="黑体" pitchFamily="2" charset="-122"/>
              </a:rPr>
              <a:t>(2)</a:t>
            </a:r>
            <a:r>
              <a:rPr lang="zh-CN" altLang="en-US" sz="2000" kern="0" dirty="0" smtClean="0">
                <a:latin typeface="黑体" pitchFamily="2" charset="-122"/>
                <a:ea typeface="黑体" pitchFamily="2" charset="-122"/>
              </a:rPr>
              <a:t>初步搭建了交通安全基础信息快速采集平台，及交通安全基础设施信息数据库 </a:t>
            </a:r>
            <a:endParaRPr lang="en-US" altLang="zh-CN" sz="2000" kern="0" dirty="0" smtClean="0">
              <a:latin typeface="黑体" pitchFamily="2" charset="-122"/>
              <a:ea typeface="黑体" pitchFamily="2" charset="-122"/>
            </a:endParaRPr>
          </a:p>
          <a:p>
            <a:pPr>
              <a:lnSpc>
                <a:spcPct val="150000"/>
              </a:lnSpc>
              <a:buNone/>
            </a:pPr>
            <a:r>
              <a:rPr lang="zh-CN" altLang="en-US" sz="2000" kern="0" dirty="0" smtClean="0">
                <a:latin typeface="黑体" pitchFamily="2" charset="-122"/>
                <a:ea typeface="黑体" pitchFamily="2" charset="-122"/>
              </a:rPr>
              <a:t>（</a:t>
            </a:r>
            <a:r>
              <a:rPr lang="en-US" altLang="zh-CN" sz="2000" kern="0" dirty="0" smtClean="0">
                <a:latin typeface="黑体" pitchFamily="2" charset="-122"/>
                <a:ea typeface="黑体" pitchFamily="2" charset="-122"/>
              </a:rPr>
              <a:t>3</a:t>
            </a:r>
            <a:r>
              <a:rPr lang="zh-CN" altLang="en-US" sz="2000" kern="0" dirty="0" smtClean="0">
                <a:latin typeface="黑体" pitchFamily="2" charset="-122"/>
                <a:ea typeface="黑体" pitchFamily="2" charset="-122"/>
              </a:rPr>
              <a:t>）基于北京、山东、河北、云南、贵州、四川、重庆，总计</a:t>
            </a:r>
            <a:r>
              <a:rPr lang="en-US" altLang="zh-CN" sz="2000" kern="0" dirty="0" smtClean="0">
                <a:latin typeface="黑体" pitchFamily="2" charset="-122"/>
                <a:ea typeface="黑体" pitchFamily="2" charset="-122"/>
              </a:rPr>
              <a:t>7000km</a:t>
            </a:r>
            <a:r>
              <a:rPr lang="zh-CN" altLang="en-US" sz="2000" kern="0" dirty="0" smtClean="0">
                <a:latin typeface="黑体" pitchFamily="2" charset="-122"/>
                <a:ea typeface="黑体" pitchFamily="2" charset="-122"/>
              </a:rPr>
              <a:t>以上公路的交通安全基础数据，构建了包含</a:t>
            </a:r>
            <a:r>
              <a:rPr lang="en-US" altLang="zh-CN" sz="2000" kern="0" dirty="0" smtClean="0">
                <a:latin typeface="黑体" pitchFamily="2" charset="-122"/>
                <a:ea typeface="黑体" pitchFamily="2" charset="-122"/>
              </a:rPr>
              <a:t>19</a:t>
            </a:r>
            <a:r>
              <a:rPr lang="zh-CN" altLang="en-US" sz="2000" kern="0" dirty="0" smtClean="0">
                <a:latin typeface="黑体" pitchFamily="2" charset="-122"/>
                <a:ea typeface="黑体" pitchFamily="2" charset="-122"/>
              </a:rPr>
              <a:t>个因素的风险评估核心模型。</a:t>
            </a:r>
            <a:endParaRPr lang="en-US" altLang="zh-CN" sz="2000" kern="0" dirty="0" smtClean="0">
              <a:latin typeface="黑体" pitchFamily="2" charset="-122"/>
              <a:ea typeface="黑体" pitchFamily="2" charset="-122"/>
            </a:endParaRPr>
          </a:p>
          <a:p>
            <a:pPr>
              <a:lnSpc>
                <a:spcPct val="150000"/>
              </a:lnSpc>
              <a:buNone/>
            </a:pPr>
            <a:r>
              <a:rPr lang="en-US" altLang="zh-CN" sz="2000" kern="0" dirty="0" smtClean="0">
                <a:latin typeface="黑体" pitchFamily="2" charset="-122"/>
                <a:ea typeface="黑体" pitchFamily="2" charset="-122"/>
              </a:rPr>
              <a:t>(4)</a:t>
            </a:r>
            <a:r>
              <a:rPr lang="zh-CN" altLang="en-US" sz="2000" kern="0" dirty="0" smtClean="0">
                <a:latin typeface="黑体" pitchFamily="2" charset="-122"/>
                <a:ea typeface="黑体" pitchFamily="2" charset="-122"/>
              </a:rPr>
              <a:t>构建了安全完善措施及安全效果数据库</a:t>
            </a:r>
            <a:endParaRPr lang="en-US" altLang="zh-CN" sz="2000" kern="0" dirty="0" smtClean="0">
              <a:latin typeface="黑体" pitchFamily="2" charset="-122"/>
              <a:ea typeface="黑体" pitchFamily="2" charset="-122"/>
            </a:endParaRPr>
          </a:p>
          <a:p>
            <a:pPr>
              <a:lnSpc>
                <a:spcPct val="150000"/>
              </a:lnSpc>
              <a:buNone/>
            </a:pPr>
            <a:r>
              <a:rPr lang="en-US" altLang="zh-CN" sz="2000" kern="0" dirty="0" smtClean="0">
                <a:latin typeface="黑体" pitchFamily="2" charset="-122"/>
                <a:ea typeface="黑体" pitchFamily="2" charset="-122"/>
              </a:rPr>
              <a:t>4</a:t>
            </a:r>
            <a:r>
              <a:rPr lang="zh-CN" altLang="en-US" sz="2000" kern="0" dirty="0" smtClean="0">
                <a:latin typeface="黑体" pitchFamily="2" charset="-122"/>
                <a:ea typeface="黑体" pitchFamily="2" charset="-122"/>
              </a:rPr>
              <a:t>、与</a:t>
            </a:r>
            <a:r>
              <a:rPr lang="en-US" altLang="zh-CN" sz="2000" kern="0" dirty="0" err="1" smtClean="0">
                <a:latin typeface="黑体" pitchFamily="2" charset="-122"/>
                <a:ea typeface="黑体" pitchFamily="2" charset="-122"/>
              </a:rPr>
              <a:t>iRAP</a:t>
            </a:r>
            <a:r>
              <a:rPr lang="zh-CN" altLang="en-US" sz="2000" kern="0" dirty="0" smtClean="0">
                <a:latin typeface="黑体" pitchFamily="2" charset="-122"/>
                <a:ea typeface="黑体" pitchFamily="2" charset="-122"/>
              </a:rPr>
              <a:t>国际合作</a:t>
            </a:r>
            <a:endParaRPr lang="en-US" altLang="zh-CN" sz="2000" kern="0" dirty="0" smtClean="0">
              <a:latin typeface="黑体" pitchFamily="2" charset="-122"/>
              <a:ea typeface="黑体" pitchFamily="2" charset="-122"/>
            </a:endParaRPr>
          </a:p>
          <a:p>
            <a:pPr>
              <a:lnSpc>
                <a:spcPct val="150000"/>
              </a:lnSpc>
              <a:buNone/>
            </a:pPr>
            <a:r>
              <a:rPr lang="zh-CN" altLang="en-US" sz="2000" kern="0" dirty="0" smtClean="0">
                <a:latin typeface="黑体" pitchFamily="2" charset="-122"/>
                <a:ea typeface="黑体" pitchFamily="2" charset="-122"/>
              </a:rPr>
              <a:t>（</a:t>
            </a:r>
            <a:r>
              <a:rPr lang="en-US" altLang="zh-CN" sz="2000" kern="0" dirty="0" smtClean="0">
                <a:latin typeface="黑体" pitchFamily="2" charset="-122"/>
                <a:ea typeface="黑体" pitchFamily="2" charset="-122"/>
              </a:rPr>
              <a:t>1</a:t>
            </a:r>
            <a:r>
              <a:rPr lang="zh-CN" altLang="en-US" sz="2000" kern="0" dirty="0" smtClean="0">
                <a:latin typeface="黑体" pitchFamily="2" charset="-122"/>
                <a:ea typeface="黑体" pitchFamily="2" charset="-122"/>
              </a:rPr>
              <a:t>）</a:t>
            </a:r>
            <a:r>
              <a:rPr lang="en-US" altLang="zh-CN" sz="2000" kern="0" dirty="0" smtClean="0">
                <a:latin typeface="黑体" pitchFamily="2" charset="-122"/>
                <a:ea typeface="黑体" pitchFamily="2" charset="-122"/>
              </a:rPr>
              <a:t>2008</a:t>
            </a:r>
            <a:r>
              <a:rPr lang="zh-CN" altLang="en-US" sz="2000" kern="0" dirty="0" smtClean="0">
                <a:latin typeface="黑体" pitchFamily="2" charset="-122"/>
                <a:ea typeface="黑体" pitchFamily="2" charset="-122"/>
              </a:rPr>
              <a:t>年</a:t>
            </a:r>
            <a:r>
              <a:rPr lang="en-US" altLang="zh-CN" sz="2000" kern="0" dirty="0" smtClean="0">
                <a:latin typeface="黑体" pitchFamily="2" charset="-122"/>
                <a:ea typeface="黑体" pitchFamily="2" charset="-122"/>
              </a:rPr>
              <a:t>9</a:t>
            </a:r>
            <a:r>
              <a:rPr lang="zh-CN" altLang="en-US" sz="2000" kern="0" dirty="0" smtClean="0">
                <a:latin typeface="黑体" pitchFamily="2" charset="-122"/>
                <a:ea typeface="黑体" pitchFamily="2" charset="-122"/>
              </a:rPr>
              <a:t>月，</a:t>
            </a:r>
            <a:r>
              <a:rPr lang="en-US" altLang="zh-CN" sz="2000" kern="0" dirty="0" smtClean="0">
                <a:latin typeface="黑体" pitchFamily="2" charset="-122"/>
                <a:ea typeface="黑体" pitchFamily="2" charset="-122"/>
              </a:rPr>
              <a:t>RIOH</a:t>
            </a:r>
            <a:r>
              <a:rPr lang="zh-CN" altLang="en-US" sz="2000" kern="0" dirty="0" smtClean="0">
                <a:latin typeface="黑体" pitchFamily="2" charset="-122"/>
                <a:ea typeface="黑体" pitchFamily="2" charset="-122"/>
              </a:rPr>
              <a:t>与</a:t>
            </a:r>
            <a:r>
              <a:rPr lang="en-US" altLang="zh-CN" sz="2000" kern="0" dirty="0" err="1" smtClean="0">
                <a:latin typeface="黑体" pitchFamily="2" charset="-122"/>
                <a:ea typeface="黑体" pitchFamily="2" charset="-122"/>
              </a:rPr>
              <a:t>iRAP</a:t>
            </a:r>
            <a:r>
              <a:rPr lang="zh-CN" altLang="en-US" sz="2000" kern="0" dirty="0" smtClean="0">
                <a:latin typeface="黑体" pitchFamily="2" charset="-122"/>
                <a:ea typeface="黑体" pitchFamily="2" charset="-122"/>
              </a:rPr>
              <a:t>签署备忘录，计划加强路网风险评估合作</a:t>
            </a:r>
            <a:endParaRPr lang="en-US" altLang="zh-CN" sz="2000" kern="0" dirty="0" smtClean="0">
              <a:latin typeface="黑体" pitchFamily="2" charset="-122"/>
              <a:ea typeface="黑体" pitchFamily="2" charset="-122"/>
            </a:endParaRPr>
          </a:p>
          <a:p>
            <a:pPr>
              <a:lnSpc>
                <a:spcPct val="150000"/>
              </a:lnSpc>
              <a:buNone/>
            </a:pPr>
            <a:r>
              <a:rPr lang="zh-CN" altLang="en-US" sz="2000" kern="0" dirty="0" smtClean="0">
                <a:latin typeface="黑体" pitchFamily="2" charset="-122"/>
                <a:ea typeface="黑体" pitchFamily="2" charset="-122"/>
              </a:rPr>
              <a:t>（</a:t>
            </a:r>
            <a:r>
              <a:rPr lang="en-US" altLang="zh-CN" sz="2000" kern="0" dirty="0" smtClean="0">
                <a:latin typeface="黑体" pitchFamily="2" charset="-122"/>
                <a:ea typeface="黑体" pitchFamily="2" charset="-122"/>
              </a:rPr>
              <a:t>2</a:t>
            </a:r>
            <a:r>
              <a:rPr lang="zh-CN" altLang="en-US" sz="2000" kern="0" dirty="0" smtClean="0">
                <a:latin typeface="黑体" pitchFamily="2" charset="-122"/>
                <a:ea typeface="黑体" pitchFamily="2" charset="-122"/>
              </a:rPr>
              <a:t>）</a:t>
            </a:r>
            <a:r>
              <a:rPr lang="en-US" altLang="zh-CN" sz="2000" kern="0" dirty="0" smtClean="0">
                <a:latin typeface="黑体" pitchFamily="2" charset="-122"/>
                <a:ea typeface="黑体" pitchFamily="2" charset="-122"/>
              </a:rPr>
              <a:t>2011</a:t>
            </a:r>
            <a:r>
              <a:rPr lang="zh-CN" altLang="en-US" sz="2000" kern="0" dirty="0" smtClean="0">
                <a:latin typeface="黑体" pitchFamily="2" charset="-122"/>
                <a:ea typeface="黑体" pitchFamily="2" charset="-122"/>
              </a:rPr>
              <a:t>年世行、</a:t>
            </a:r>
            <a:r>
              <a:rPr lang="en-US" altLang="zh-CN" sz="2000" kern="0" dirty="0" smtClean="0">
                <a:latin typeface="黑体" pitchFamily="2" charset="-122"/>
                <a:ea typeface="黑体" pitchFamily="2" charset="-122"/>
              </a:rPr>
              <a:t>RIOH</a:t>
            </a:r>
            <a:r>
              <a:rPr lang="zh-CN" altLang="en-US" sz="2000" kern="0" dirty="0" smtClean="0">
                <a:latin typeface="黑体" pitchFamily="2" charset="-122"/>
                <a:ea typeface="黑体" pitchFamily="2" charset="-122"/>
              </a:rPr>
              <a:t>、</a:t>
            </a:r>
            <a:r>
              <a:rPr lang="en-US" altLang="zh-CN" sz="2000" kern="0" dirty="0" err="1" smtClean="0">
                <a:latin typeface="黑体" pitchFamily="2" charset="-122"/>
                <a:ea typeface="黑体" pitchFamily="2" charset="-122"/>
              </a:rPr>
              <a:t>iRAP</a:t>
            </a:r>
            <a:r>
              <a:rPr lang="zh-CN" altLang="en-US" sz="2000" kern="0" dirty="0" smtClean="0">
                <a:latin typeface="黑体" pitchFamily="2" charset="-122"/>
                <a:ea typeface="黑体" pitchFamily="2" charset="-122"/>
              </a:rPr>
              <a:t>的</a:t>
            </a:r>
            <a:r>
              <a:rPr lang="en-US" altLang="zh-CN" sz="2000" kern="0" dirty="0" err="1" smtClean="0">
                <a:latin typeface="黑体" pitchFamily="2" charset="-122"/>
                <a:ea typeface="黑体" pitchFamily="2" charset="-122"/>
              </a:rPr>
              <a:t>ChinaRAP</a:t>
            </a:r>
            <a:r>
              <a:rPr lang="zh-CN" altLang="en-US" sz="2000" kern="0" dirty="0" smtClean="0">
                <a:latin typeface="黑体" pitchFamily="2" charset="-122"/>
                <a:ea typeface="黑体" pitchFamily="2" charset="-122"/>
              </a:rPr>
              <a:t>第一期项目。</a:t>
            </a:r>
            <a:endParaRPr lang="en-US" altLang="zh-CN" sz="2000" kern="0" dirty="0" smtClean="0">
              <a:latin typeface="黑体" pitchFamily="2" charset="-122"/>
              <a:ea typeface="黑体" pitchFamily="2" charset="-122"/>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3.6"/>
</p:tagLst>
</file>

<file path=ppt/tags/tag2.xml><?xml version="1.0" encoding="utf-8"?>
<p:tagLst xmlns:a="http://schemas.openxmlformats.org/drawingml/2006/main" xmlns:r="http://schemas.openxmlformats.org/officeDocument/2006/relationships" xmlns:p="http://schemas.openxmlformats.org/presentationml/2006/main">
  <p:tag name="TIMING" val="|13|3.6"/>
</p:tagLst>
</file>

<file path=ppt/theme/theme1.xml><?xml version="1.0" encoding="utf-8"?>
<a:theme xmlns:a="http://schemas.openxmlformats.org/drawingml/2006/main" name="Office Theme">
  <a:themeElements>
    <a:clrScheme name="灰度">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5637</TotalTime>
  <Words>1055</Words>
  <Application>Microsoft Office PowerPoint</Application>
  <PresentationFormat>全屏显示(4:3)</PresentationFormat>
  <Paragraphs>252</Paragraphs>
  <Slides>33</Slides>
  <Notes>19</Notes>
  <HiddenSlides>0</HiddenSlides>
  <MMClips>0</MMClips>
  <ScaleCrop>false</ScaleCrop>
  <HeadingPairs>
    <vt:vector size="6" baseType="variant">
      <vt:variant>
        <vt:lpstr>主题</vt:lpstr>
      </vt:variant>
      <vt:variant>
        <vt:i4>1</vt:i4>
      </vt:variant>
      <vt:variant>
        <vt:lpstr>嵌入 OLE 服务器</vt:lpstr>
      </vt:variant>
      <vt:variant>
        <vt:i4>3</vt:i4>
      </vt:variant>
      <vt:variant>
        <vt:lpstr>幻灯片标题</vt:lpstr>
      </vt:variant>
      <vt:variant>
        <vt:i4>33</vt:i4>
      </vt:variant>
    </vt:vector>
  </HeadingPairs>
  <TitlesOfParts>
    <vt:vector size="37" baseType="lpstr">
      <vt:lpstr>Office Theme</vt:lpstr>
      <vt:lpstr>Visio</vt:lpstr>
      <vt:lpstr>PicObj Class</vt:lpstr>
      <vt:lpstr>Equation</vt:lpstr>
      <vt:lpstr>路网风险评估方法及指标</vt:lpstr>
      <vt:lpstr>交通运输部公路科学研究院</vt:lpstr>
      <vt:lpstr>幻灯片 3</vt:lpstr>
      <vt:lpstr>幻灯片 4</vt:lpstr>
      <vt:lpstr>事故致因中，人、车、路因素及其组合所占的比例*</vt:lpstr>
      <vt:lpstr>幻灯片 6</vt:lpstr>
      <vt:lpstr>道路安全系统</vt:lpstr>
      <vt:lpstr>2 RIOH风险评估工作</vt:lpstr>
      <vt:lpstr>2 RIOH风险评估工作</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3 模型结构及指标</vt:lpstr>
      <vt:lpstr>3 模型结构及指标</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中国道路风险评估程序研究</vt:lpstr>
    </vt:vector>
  </TitlesOfParts>
  <Company>Involved.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Greg</dc:creator>
  <cp:lastModifiedBy>dell</cp:lastModifiedBy>
  <cp:revision>951</cp:revision>
  <dcterms:created xsi:type="dcterms:W3CDTF">2009-04-15T02:03:11Z</dcterms:created>
  <dcterms:modified xsi:type="dcterms:W3CDTF">2012-08-29T14:26:48Z</dcterms:modified>
</cp:coreProperties>
</file>