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357" r:id="rId2"/>
    <p:sldId id="485" r:id="rId3"/>
    <p:sldId id="486" r:id="rId4"/>
    <p:sldId id="454" r:id="rId5"/>
    <p:sldId id="424" r:id="rId6"/>
    <p:sldId id="458" r:id="rId7"/>
    <p:sldId id="457" r:id="rId8"/>
    <p:sldId id="533" r:id="rId9"/>
    <p:sldId id="534" r:id="rId10"/>
    <p:sldId id="535" r:id="rId11"/>
    <p:sldId id="521" r:id="rId12"/>
    <p:sldId id="522" r:id="rId13"/>
    <p:sldId id="508" r:id="rId14"/>
    <p:sldId id="509" r:id="rId15"/>
    <p:sldId id="510" r:id="rId16"/>
    <p:sldId id="511" r:id="rId17"/>
    <p:sldId id="512" r:id="rId18"/>
    <p:sldId id="513" r:id="rId19"/>
    <p:sldId id="520" r:id="rId20"/>
    <p:sldId id="523" r:id="rId21"/>
    <p:sldId id="532" r:id="rId22"/>
    <p:sldId id="537" r:id="rId23"/>
    <p:sldId id="499" r:id="rId24"/>
    <p:sldId id="462" r:id="rId25"/>
    <p:sldId id="490" r:id="rId26"/>
    <p:sldId id="500" r:id="rId27"/>
    <p:sldId id="502" r:id="rId28"/>
    <p:sldId id="491" r:id="rId29"/>
    <p:sldId id="494" r:id="rId30"/>
    <p:sldId id="495" r:id="rId31"/>
    <p:sldId id="496" r:id="rId32"/>
    <p:sldId id="497" r:id="rId33"/>
    <p:sldId id="482" r:id="rId3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292929"/>
    <a:srgbClr val="1B1B1B"/>
    <a:srgbClr val="135D39"/>
    <a:srgbClr val="54AA81"/>
    <a:srgbClr val="458D6B"/>
    <a:srgbClr val="3A7659"/>
  </p:clrMru>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0320" autoAdjust="0"/>
    <p:restoredTop sz="90167" autoAdjust="0"/>
  </p:normalViewPr>
  <p:slideViewPr>
    <p:cSldViewPr snapToObjects="1">
      <p:cViewPr>
        <p:scale>
          <a:sx n="75" d="100"/>
          <a:sy n="75" d="100"/>
        </p:scale>
        <p:origin x="-1044" y="162"/>
      </p:cViewPr>
      <p:guideLst>
        <p:guide orient="horz" pos="2160"/>
        <p:guide pos="2880"/>
      </p:guideLst>
    </p:cSldViewPr>
  </p:slideViewPr>
  <p:notesTextViewPr>
    <p:cViewPr>
      <p:scale>
        <a:sx n="100" d="100"/>
        <a:sy n="100" d="100"/>
      </p:scale>
      <p:origin x="0" y="0"/>
    </p:cViewPr>
  </p:notesTextViewPr>
  <p:notesViewPr>
    <p:cSldViewPr snapToObjects="1">
      <p:cViewPr varScale="1">
        <p:scale>
          <a:sx n="60" d="100"/>
          <a:sy n="60" d="100"/>
        </p:scale>
        <p:origin x="-2490" y="-7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ADE433-F555-4015-933D-45FA23A3244B}" type="doc">
      <dgm:prSet loTypeId="urn:microsoft.com/office/officeart/2005/8/layout/hProcess9" loCatId="process" qsTypeId="urn:microsoft.com/office/officeart/2005/8/quickstyle/simple1" qsCatId="simple" csTypeId="urn:microsoft.com/office/officeart/2005/8/colors/accent1_2" csCatId="accent1" phldr="1"/>
      <dgm:spPr/>
    </dgm:pt>
    <dgm:pt modelId="{7AC2AA82-1E58-4247-A625-9016512B50E3}">
      <dgm:prSet phldrT="[Text]" custT="1"/>
      <dgm:spPr>
        <a:effectLst>
          <a:outerShdw blurRad="50800" dist="38100" dir="2700000" algn="tl" rotWithShape="0">
            <a:prstClr val="black">
              <a:alpha val="40000"/>
            </a:prstClr>
          </a:outerShdw>
        </a:effectLst>
      </dgm:spPr>
      <dgm:t>
        <a:bodyPr/>
        <a:lstStyle/>
        <a:p>
          <a:r>
            <a:rPr lang="en-AU" sz="1800" dirty="0" smtClean="0">
              <a:solidFill>
                <a:srgbClr val="002060"/>
              </a:solidFill>
              <a:latin typeface="Arial" pitchFamily="34" charset="0"/>
              <a:cs typeface="Arial" pitchFamily="34" charset="0"/>
            </a:rPr>
            <a:t>Define the network</a:t>
          </a:r>
          <a:endParaRPr lang="en-AU" sz="1800" dirty="0">
            <a:solidFill>
              <a:srgbClr val="002060"/>
            </a:solidFill>
            <a:latin typeface="Arial" pitchFamily="34" charset="0"/>
            <a:cs typeface="Arial" pitchFamily="34" charset="0"/>
          </a:endParaRPr>
        </a:p>
      </dgm:t>
    </dgm:pt>
    <dgm:pt modelId="{2656FEBB-7363-42BC-8C68-44B87D12BC0B}" type="parTrans" cxnId="{72DA2A47-AC8C-486E-A499-0074DE71F7C0}">
      <dgm:prSet/>
      <dgm:spPr/>
      <dgm:t>
        <a:bodyPr/>
        <a:lstStyle/>
        <a:p>
          <a:endParaRPr lang="en-AU" sz="1800">
            <a:latin typeface="Arial" pitchFamily="34" charset="0"/>
            <a:cs typeface="Arial" pitchFamily="34" charset="0"/>
          </a:endParaRPr>
        </a:p>
      </dgm:t>
    </dgm:pt>
    <dgm:pt modelId="{0CA3D0F8-90C7-46D5-8B46-1E4E33A0B494}" type="sibTrans" cxnId="{72DA2A47-AC8C-486E-A499-0074DE71F7C0}">
      <dgm:prSet/>
      <dgm:spPr/>
      <dgm:t>
        <a:bodyPr/>
        <a:lstStyle/>
        <a:p>
          <a:endParaRPr lang="en-AU" sz="1800">
            <a:latin typeface="Arial" pitchFamily="34" charset="0"/>
            <a:cs typeface="Arial" pitchFamily="34" charset="0"/>
          </a:endParaRPr>
        </a:p>
      </dgm:t>
    </dgm:pt>
    <dgm:pt modelId="{7B774D1B-6C65-4396-8779-0B6B71FF0CDE}">
      <dgm:prSet phldrT="[Text]" custT="1"/>
      <dgm:spPr>
        <a:solidFill>
          <a:schemeClr val="accent1"/>
        </a:solidFill>
        <a:effectLst>
          <a:outerShdw blurRad="50800" dist="38100" dir="2700000" algn="tl" rotWithShape="0">
            <a:prstClr val="black">
              <a:alpha val="40000"/>
            </a:prstClr>
          </a:outerShdw>
        </a:effectLst>
      </dgm:spPr>
      <dgm:t>
        <a:bodyPr/>
        <a:lstStyle/>
        <a:p>
          <a:r>
            <a:rPr lang="en-AU" sz="1800" dirty="0" smtClean="0">
              <a:solidFill>
                <a:srgbClr val="002060"/>
              </a:solidFill>
              <a:latin typeface="Arial" pitchFamily="34" charset="0"/>
              <a:cs typeface="Arial" pitchFamily="34" charset="0"/>
            </a:rPr>
            <a:t>Collate data</a:t>
          </a:r>
          <a:endParaRPr lang="en-AU" sz="1800" dirty="0">
            <a:solidFill>
              <a:srgbClr val="002060"/>
            </a:solidFill>
            <a:latin typeface="Arial" pitchFamily="34" charset="0"/>
            <a:cs typeface="Arial" pitchFamily="34" charset="0"/>
          </a:endParaRPr>
        </a:p>
      </dgm:t>
    </dgm:pt>
    <dgm:pt modelId="{BBEB7430-56D8-461B-8D35-3CA80D2C8290}" type="parTrans" cxnId="{8431E62D-EF02-431B-AB45-B41244A5595D}">
      <dgm:prSet/>
      <dgm:spPr/>
      <dgm:t>
        <a:bodyPr/>
        <a:lstStyle/>
        <a:p>
          <a:endParaRPr lang="en-AU" sz="1800">
            <a:latin typeface="Arial" pitchFamily="34" charset="0"/>
            <a:cs typeface="Arial" pitchFamily="34" charset="0"/>
          </a:endParaRPr>
        </a:p>
      </dgm:t>
    </dgm:pt>
    <dgm:pt modelId="{8BBEA1B0-458A-41B4-8828-2C1D44E2879E}" type="sibTrans" cxnId="{8431E62D-EF02-431B-AB45-B41244A5595D}">
      <dgm:prSet/>
      <dgm:spPr/>
      <dgm:t>
        <a:bodyPr/>
        <a:lstStyle/>
        <a:p>
          <a:endParaRPr lang="en-AU" sz="1800">
            <a:latin typeface="Arial" pitchFamily="34" charset="0"/>
            <a:cs typeface="Arial" pitchFamily="34" charset="0"/>
          </a:endParaRPr>
        </a:p>
      </dgm:t>
    </dgm:pt>
    <dgm:pt modelId="{C774C73A-321C-4073-841F-57C614191934}">
      <dgm:prSet phldrT="[Text]" custT="1"/>
      <dgm:spPr>
        <a:solidFill>
          <a:schemeClr val="accent1"/>
        </a:solidFill>
        <a:effectLst>
          <a:outerShdw blurRad="50800" dist="38100" dir="2700000" algn="tl" rotWithShape="0">
            <a:prstClr val="black">
              <a:alpha val="40000"/>
            </a:prstClr>
          </a:outerShdw>
        </a:effectLst>
      </dgm:spPr>
      <dgm:t>
        <a:bodyPr/>
        <a:lstStyle/>
        <a:p>
          <a:r>
            <a:rPr lang="en-AU" sz="1800" dirty="0" smtClean="0">
              <a:solidFill>
                <a:srgbClr val="002060"/>
              </a:solidFill>
              <a:latin typeface="Arial" pitchFamily="34" charset="0"/>
              <a:cs typeface="Arial" pitchFamily="34" charset="0"/>
            </a:rPr>
            <a:t>Assign data to network</a:t>
          </a:r>
          <a:endParaRPr lang="en-AU" sz="1800" dirty="0">
            <a:solidFill>
              <a:srgbClr val="002060"/>
            </a:solidFill>
            <a:latin typeface="Arial" pitchFamily="34" charset="0"/>
            <a:cs typeface="Arial" pitchFamily="34" charset="0"/>
          </a:endParaRPr>
        </a:p>
      </dgm:t>
    </dgm:pt>
    <dgm:pt modelId="{146D1B67-F139-4B08-BC04-BDDBDEF1F93F}" type="parTrans" cxnId="{37D4F0DB-45BB-453D-9765-4F3369144DB1}">
      <dgm:prSet/>
      <dgm:spPr/>
      <dgm:t>
        <a:bodyPr/>
        <a:lstStyle/>
        <a:p>
          <a:endParaRPr lang="en-AU" sz="1800">
            <a:latin typeface="Arial" pitchFamily="34" charset="0"/>
            <a:cs typeface="Arial" pitchFamily="34" charset="0"/>
          </a:endParaRPr>
        </a:p>
      </dgm:t>
    </dgm:pt>
    <dgm:pt modelId="{1D7C765F-7768-4247-BA34-7ADF0340D89B}" type="sibTrans" cxnId="{37D4F0DB-45BB-453D-9765-4F3369144DB1}">
      <dgm:prSet/>
      <dgm:spPr/>
      <dgm:t>
        <a:bodyPr/>
        <a:lstStyle/>
        <a:p>
          <a:endParaRPr lang="en-AU" sz="1800">
            <a:latin typeface="Arial" pitchFamily="34" charset="0"/>
            <a:cs typeface="Arial" pitchFamily="34" charset="0"/>
          </a:endParaRPr>
        </a:p>
      </dgm:t>
    </dgm:pt>
    <dgm:pt modelId="{5FD2FC27-10FC-435B-9E6D-946ADE3C6434}">
      <dgm:prSet phldrT="[Text]" custT="1"/>
      <dgm:spPr>
        <a:solidFill>
          <a:schemeClr val="accent1"/>
        </a:solidFill>
        <a:effectLst>
          <a:outerShdw blurRad="50800" dist="38100" dir="2700000" algn="tl" rotWithShape="0">
            <a:prstClr val="black">
              <a:alpha val="40000"/>
            </a:prstClr>
          </a:outerShdw>
        </a:effectLst>
      </dgm:spPr>
      <dgm:t>
        <a:bodyPr/>
        <a:lstStyle/>
        <a:p>
          <a:r>
            <a:rPr lang="en-AU" sz="1800" dirty="0" smtClean="0">
              <a:solidFill>
                <a:srgbClr val="002060"/>
              </a:solidFill>
              <a:latin typeface="Arial" pitchFamily="34" charset="0"/>
              <a:cs typeface="Arial" pitchFamily="34" charset="0"/>
            </a:rPr>
            <a:t>Produce maps</a:t>
          </a:r>
          <a:endParaRPr lang="en-AU" sz="1800" dirty="0">
            <a:solidFill>
              <a:srgbClr val="002060"/>
            </a:solidFill>
            <a:latin typeface="Arial" pitchFamily="34" charset="0"/>
            <a:cs typeface="Arial" pitchFamily="34" charset="0"/>
          </a:endParaRPr>
        </a:p>
      </dgm:t>
    </dgm:pt>
    <dgm:pt modelId="{C52DFE0E-0393-42F2-AF9E-397D6A94BBC6}" type="parTrans" cxnId="{68428769-1010-4892-A1A7-18C1DBBAA61D}">
      <dgm:prSet/>
      <dgm:spPr/>
      <dgm:t>
        <a:bodyPr/>
        <a:lstStyle/>
        <a:p>
          <a:endParaRPr lang="en-AU" sz="1800"/>
        </a:p>
      </dgm:t>
    </dgm:pt>
    <dgm:pt modelId="{29E89C44-08DA-48F7-8F9F-D481943E7A97}" type="sibTrans" cxnId="{68428769-1010-4892-A1A7-18C1DBBAA61D}">
      <dgm:prSet/>
      <dgm:spPr/>
      <dgm:t>
        <a:bodyPr/>
        <a:lstStyle/>
        <a:p>
          <a:endParaRPr lang="en-AU" sz="1800"/>
        </a:p>
      </dgm:t>
    </dgm:pt>
    <dgm:pt modelId="{0D6B1374-5082-4CFC-B2EA-590D1ABF94B1}">
      <dgm:prSet phldrT="[Text]" custT="1"/>
      <dgm:spPr>
        <a:solidFill>
          <a:schemeClr val="accent1"/>
        </a:solidFill>
        <a:effectLst>
          <a:outerShdw blurRad="50800" dist="38100" dir="2700000" algn="tl" rotWithShape="0">
            <a:prstClr val="black">
              <a:alpha val="40000"/>
            </a:prstClr>
          </a:outerShdw>
        </a:effectLst>
      </dgm:spPr>
      <dgm:t>
        <a:bodyPr/>
        <a:lstStyle/>
        <a:p>
          <a:r>
            <a:rPr lang="en-AU" sz="1800" b="0" dirty="0" smtClean="0">
              <a:solidFill>
                <a:srgbClr val="002060"/>
              </a:solidFill>
              <a:latin typeface="Arial" pitchFamily="34" charset="0"/>
              <a:cs typeface="Arial" pitchFamily="34" charset="0"/>
            </a:rPr>
            <a:t>Quality review</a:t>
          </a:r>
          <a:endParaRPr lang="en-AU" sz="1800" b="0" dirty="0">
            <a:solidFill>
              <a:srgbClr val="002060"/>
            </a:solidFill>
            <a:latin typeface="Arial" pitchFamily="34" charset="0"/>
            <a:cs typeface="Arial" pitchFamily="34" charset="0"/>
          </a:endParaRPr>
        </a:p>
      </dgm:t>
    </dgm:pt>
    <dgm:pt modelId="{F861F3A7-9843-4772-8352-7029F711865F}" type="parTrans" cxnId="{ED9B12FD-3ABB-4354-B29C-EC9953B15555}">
      <dgm:prSet/>
      <dgm:spPr/>
      <dgm:t>
        <a:bodyPr/>
        <a:lstStyle/>
        <a:p>
          <a:endParaRPr lang="en-AU" sz="1800"/>
        </a:p>
      </dgm:t>
    </dgm:pt>
    <dgm:pt modelId="{604557C4-FDF7-4177-A200-3063693F1141}" type="sibTrans" cxnId="{ED9B12FD-3ABB-4354-B29C-EC9953B15555}">
      <dgm:prSet/>
      <dgm:spPr/>
      <dgm:t>
        <a:bodyPr/>
        <a:lstStyle/>
        <a:p>
          <a:endParaRPr lang="en-AU" sz="1800"/>
        </a:p>
      </dgm:t>
    </dgm:pt>
    <dgm:pt modelId="{D6F78A92-BB87-4A3C-9475-75DA12A6BEBE}">
      <dgm:prSet phldrT="[Text]" custT="1"/>
      <dgm:spPr>
        <a:solidFill>
          <a:schemeClr val="accent1"/>
        </a:solidFill>
        <a:effectLst>
          <a:outerShdw blurRad="50800" dist="38100" dir="2700000" algn="tl" rotWithShape="0">
            <a:prstClr val="black">
              <a:alpha val="40000"/>
            </a:prstClr>
          </a:outerShdw>
        </a:effectLst>
      </dgm:spPr>
      <dgm:t>
        <a:bodyPr/>
        <a:lstStyle/>
        <a:p>
          <a:r>
            <a:rPr lang="en-AU" sz="1800" dirty="0" smtClean="0">
              <a:solidFill>
                <a:srgbClr val="002060"/>
              </a:solidFill>
              <a:latin typeface="Arial" pitchFamily="34" charset="0"/>
              <a:cs typeface="Arial" pitchFamily="34" charset="0"/>
            </a:rPr>
            <a:t>Talk about results</a:t>
          </a:r>
          <a:endParaRPr lang="en-AU" sz="1800" dirty="0">
            <a:solidFill>
              <a:srgbClr val="002060"/>
            </a:solidFill>
            <a:latin typeface="Arial" pitchFamily="34" charset="0"/>
            <a:cs typeface="Arial" pitchFamily="34" charset="0"/>
          </a:endParaRPr>
        </a:p>
      </dgm:t>
    </dgm:pt>
    <dgm:pt modelId="{E57E7F76-99B1-46ED-980E-4E2479985168}" type="parTrans" cxnId="{90F2C47C-636A-4B9A-B36A-D633C4CAC534}">
      <dgm:prSet/>
      <dgm:spPr/>
      <dgm:t>
        <a:bodyPr/>
        <a:lstStyle/>
        <a:p>
          <a:endParaRPr lang="en-AU" sz="1800"/>
        </a:p>
      </dgm:t>
    </dgm:pt>
    <dgm:pt modelId="{C97F2478-9563-4068-91EB-9FA9124026F8}" type="sibTrans" cxnId="{90F2C47C-636A-4B9A-B36A-D633C4CAC534}">
      <dgm:prSet/>
      <dgm:spPr/>
      <dgm:t>
        <a:bodyPr/>
        <a:lstStyle/>
        <a:p>
          <a:endParaRPr lang="en-AU" sz="1800"/>
        </a:p>
      </dgm:t>
    </dgm:pt>
    <dgm:pt modelId="{DD6AB5A0-3B9D-4F23-9E91-D5FBE8C99701}" type="pres">
      <dgm:prSet presAssocID="{66ADE433-F555-4015-933D-45FA23A3244B}" presName="CompostProcess" presStyleCnt="0">
        <dgm:presLayoutVars>
          <dgm:dir/>
          <dgm:resizeHandles val="exact"/>
        </dgm:presLayoutVars>
      </dgm:prSet>
      <dgm:spPr/>
    </dgm:pt>
    <dgm:pt modelId="{2CAA3119-7ADB-41D5-BA0A-9D82F5803840}" type="pres">
      <dgm:prSet presAssocID="{66ADE433-F555-4015-933D-45FA23A3244B}" presName="arrow" presStyleLbl="bgShp" presStyleIdx="0" presStyleCnt="1"/>
      <dgm:spPr/>
    </dgm:pt>
    <dgm:pt modelId="{578C113B-F79E-4894-B55D-C19736247D87}" type="pres">
      <dgm:prSet presAssocID="{66ADE433-F555-4015-933D-45FA23A3244B}" presName="linearProcess" presStyleCnt="0"/>
      <dgm:spPr/>
    </dgm:pt>
    <dgm:pt modelId="{D7B0FC8A-5D96-4235-B753-9103F1C2063A}" type="pres">
      <dgm:prSet presAssocID="{7AC2AA82-1E58-4247-A625-9016512B50E3}" presName="textNode" presStyleLbl="node1" presStyleIdx="0" presStyleCnt="6">
        <dgm:presLayoutVars>
          <dgm:bulletEnabled val="1"/>
        </dgm:presLayoutVars>
      </dgm:prSet>
      <dgm:spPr/>
      <dgm:t>
        <a:bodyPr/>
        <a:lstStyle/>
        <a:p>
          <a:endParaRPr lang="en-AU"/>
        </a:p>
      </dgm:t>
    </dgm:pt>
    <dgm:pt modelId="{A1D49E25-90A7-4039-8CD6-401ED82E98C5}" type="pres">
      <dgm:prSet presAssocID="{0CA3D0F8-90C7-46D5-8B46-1E4E33A0B494}" presName="sibTrans" presStyleCnt="0"/>
      <dgm:spPr/>
    </dgm:pt>
    <dgm:pt modelId="{F4A9E0EC-6D91-4751-9E29-7B4CF0AE78C7}" type="pres">
      <dgm:prSet presAssocID="{7B774D1B-6C65-4396-8779-0B6B71FF0CDE}" presName="textNode" presStyleLbl="node1" presStyleIdx="1" presStyleCnt="6">
        <dgm:presLayoutVars>
          <dgm:bulletEnabled val="1"/>
        </dgm:presLayoutVars>
      </dgm:prSet>
      <dgm:spPr/>
      <dgm:t>
        <a:bodyPr/>
        <a:lstStyle/>
        <a:p>
          <a:endParaRPr lang="en-AU"/>
        </a:p>
      </dgm:t>
    </dgm:pt>
    <dgm:pt modelId="{5F9819F9-4EB0-4E7E-BA61-F47DEE86B17D}" type="pres">
      <dgm:prSet presAssocID="{8BBEA1B0-458A-41B4-8828-2C1D44E2879E}" presName="sibTrans" presStyleCnt="0"/>
      <dgm:spPr/>
    </dgm:pt>
    <dgm:pt modelId="{FD552FF6-2704-40E8-9310-4F88809AEE36}" type="pres">
      <dgm:prSet presAssocID="{C774C73A-321C-4073-841F-57C614191934}" presName="textNode" presStyleLbl="node1" presStyleIdx="2" presStyleCnt="6">
        <dgm:presLayoutVars>
          <dgm:bulletEnabled val="1"/>
        </dgm:presLayoutVars>
      </dgm:prSet>
      <dgm:spPr/>
      <dgm:t>
        <a:bodyPr/>
        <a:lstStyle/>
        <a:p>
          <a:endParaRPr lang="en-AU"/>
        </a:p>
      </dgm:t>
    </dgm:pt>
    <dgm:pt modelId="{7E5542F4-B0ED-48A1-BE50-D0ED002582E1}" type="pres">
      <dgm:prSet presAssocID="{1D7C765F-7768-4247-BA34-7ADF0340D89B}" presName="sibTrans" presStyleCnt="0"/>
      <dgm:spPr/>
    </dgm:pt>
    <dgm:pt modelId="{26E0614D-F66D-44EE-9277-46C5DB2D711B}" type="pres">
      <dgm:prSet presAssocID="{5FD2FC27-10FC-435B-9E6D-946ADE3C6434}" presName="textNode" presStyleLbl="node1" presStyleIdx="3" presStyleCnt="6">
        <dgm:presLayoutVars>
          <dgm:bulletEnabled val="1"/>
        </dgm:presLayoutVars>
      </dgm:prSet>
      <dgm:spPr/>
      <dgm:t>
        <a:bodyPr/>
        <a:lstStyle/>
        <a:p>
          <a:endParaRPr lang="en-AU"/>
        </a:p>
      </dgm:t>
    </dgm:pt>
    <dgm:pt modelId="{456A8F6A-858E-4D4D-AB86-212379C3B906}" type="pres">
      <dgm:prSet presAssocID="{29E89C44-08DA-48F7-8F9F-D481943E7A97}" presName="sibTrans" presStyleCnt="0"/>
      <dgm:spPr/>
    </dgm:pt>
    <dgm:pt modelId="{6404AAC4-4079-4134-904D-44E9F0A098F5}" type="pres">
      <dgm:prSet presAssocID="{0D6B1374-5082-4CFC-B2EA-590D1ABF94B1}" presName="textNode" presStyleLbl="node1" presStyleIdx="4" presStyleCnt="6">
        <dgm:presLayoutVars>
          <dgm:bulletEnabled val="1"/>
        </dgm:presLayoutVars>
      </dgm:prSet>
      <dgm:spPr/>
      <dgm:t>
        <a:bodyPr/>
        <a:lstStyle/>
        <a:p>
          <a:endParaRPr lang="en-AU"/>
        </a:p>
      </dgm:t>
    </dgm:pt>
    <dgm:pt modelId="{C22C387C-8BB1-465D-8D7C-AB5E918A62ED}" type="pres">
      <dgm:prSet presAssocID="{604557C4-FDF7-4177-A200-3063693F1141}" presName="sibTrans" presStyleCnt="0"/>
      <dgm:spPr/>
    </dgm:pt>
    <dgm:pt modelId="{C3BF6C6F-20F0-4F01-858E-2A9CA30E7EE0}" type="pres">
      <dgm:prSet presAssocID="{D6F78A92-BB87-4A3C-9475-75DA12A6BEBE}" presName="textNode" presStyleLbl="node1" presStyleIdx="5" presStyleCnt="6">
        <dgm:presLayoutVars>
          <dgm:bulletEnabled val="1"/>
        </dgm:presLayoutVars>
      </dgm:prSet>
      <dgm:spPr/>
      <dgm:t>
        <a:bodyPr/>
        <a:lstStyle/>
        <a:p>
          <a:endParaRPr lang="en-AU"/>
        </a:p>
      </dgm:t>
    </dgm:pt>
  </dgm:ptLst>
  <dgm:cxnLst>
    <dgm:cxn modelId="{8431E62D-EF02-431B-AB45-B41244A5595D}" srcId="{66ADE433-F555-4015-933D-45FA23A3244B}" destId="{7B774D1B-6C65-4396-8779-0B6B71FF0CDE}" srcOrd="1" destOrd="0" parTransId="{BBEB7430-56D8-461B-8D35-3CA80D2C8290}" sibTransId="{8BBEA1B0-458A-41B4-8828-2C1D44E2879E}"/>
    <dgm:cxn modelId="{68428769-1010-4892-A1A7-18C1DBBAA61D}" srcId="{66ADE433-F555-4015-933D-45FA23A3244B}" destId="{5FD2FC27-10FC-435B-9E6D-946ADE3C6434}" srcOrd="3" destOrd="0" parTransId="{C52DFE0E-0393-42F2-AF9E-397D6A94BBC6}" sibTransId="{29E89C44-08DA-48F7-8F9F-D481943E7A97}"/>
    <dgm:cxn modelId="{6B262022-A1CF-4422-B708-88D70B07F7B3}" type="presOf" srcId="{5FD2FC27-10FC-435B-9E6D-946ADE3C6434}" destId="{26E0614D-F66D-44EE-9277-46C5DB2D711B}" srcOrd="0" destOrd="0" presId="urn:microsoft.com/office/officeart/2005/8/layout/hProcess9"/>
    <dgm:cxn modelId="{ED9B12FD-3ABB-4354-B29C-EC9953B15555}" srcId="{66ADE433-F555-4015-933D-45FA23A3244B}" destId="{0D6B1374-5082-4CFC-B2EA-590D1ABF94B1}" srcOrd="4" destOrd="0" parTransId="{F861F3A7-9843-4772-8352-7029F711865F}" sibTransId="{604557C4-FDF7-4177-A200-3063693F1141}"/>
    <dgm:cxn modelId="{37D4F0DB-45BB-453D-9765-4F3369144DB1}" srcId="{66ADE433-F555-4015-933D-45FA23A3244B}" destId="{C774C73A-321C-4073-841F-57C614191934}" srcOrd="2" destOrd="0" parTransId="{146D1B67-F139-4B08-BC04-BDDBDEF1F93F}" sibTransId="{1D7C765F-7768-4247-BA34-7ADF0340D89B}"/>
    <dgm:cxn modelId="{ACD72CF6-70FA-4DE6-91D6-FDE7111E0FCB}" type="presOf" srcId="{C774C73A-321C-4073-841F-57C614191934}" destId="{FD552FF6-2704-40E8-9310-4F88809AEE36}" srcOrd="0" destOrd="0" presId="urn:microsoft.com/office/officeart/2005/8/layout/hProcess9"/>
    <dgm:cxn modelId="{854681EA-C407-4544-8FFB-0E303B12503C}" type="presOf" srcId="{D6F78A92-BB87-4A3C-9475-75DA12A6BEBE}" destId="{C3BF6C6F-20F0-4F01-858E-2A9CA30E7EE0}" srcOrd="0" destOrd="0" presId="urn:microsoft.com/office/officeart/2005/8/layout/hProcess9"/>
    <dgm:cxn modelId="{F1DAD4E2-0CB7-41E9-9AA9-5E9AED81CC1B}" type="presOf" srcId="{0D6B1374-5082-4CFC-B2EA-590D1ABF94B1}" destId="{6404AAC4-4079-4134-904D-44E9F0A098F5}" srcOrd="0" destOrd="0" presId="urn:microsoft.com/office/officeart/2005/8/layout/hProcess9"/>
    <dgm:cxn modelId="{5D092B37-B346-4735-ADF4-42E654F8F611}" type="presOf" srcId="{7B774D1B-6C65-4396-8779-0B6B71FF0CDE}" destId="{F4A9E0EC-6D91-4751-9E29-7B4CF0AE78C7}" srcOrd="0" destOrd="0" presId="urn:microsoft.com/office/officeart/2005/8/layout/hProcess9"/>
    <dgm:cxn modelId="{90F2C47C-636A-4B9A-B36A-D633C4CAC534}" srcId="{66ADE433-F555-4015-933D-45FA23A3244B}" destId="{D6F78A92-BB87-4A3C-9475-75DA12A6BEBE}" srcOrd="5" destOrd="0" parTransId="{E57E7F76-99B1-46ED-980E-4E2479985168}" sibTransId="{C97F2478-9563-4068-91EB-9FA9124026F8}"/>
    <dgm:cxn modelId="{72DA2A47-AC8C-486E-A499-0074DE71F7C0}" srcId="{66ADE433-F555-4015-933D-45FA23A3244B}" destId="{7AC2AA82-1E58-4247-A625-9016512B50E3}" srcOrd="0" destOrd="0" parTransId="{2656FEBB-7363-42BC-8C68-44B87D12BC0B}" sibTransId="{0CA3D0F8-90C7-46D5-8B46-1E4E33A0B494}"/>
    <dgm:cxn modelId="{AEBB76FD-0606-4704-9E13-1F1DDAA17791}" type="presOf" srcId="{66ADE433-F555-4015-933D-45FA23A3244B}" destId="{DD6AB5A0-3B9D-4F23-9E91-D5FBE8C99701}" srcOrd="0" destOrd="0" presId="urn:microsoft.com/office/officeart/2005/8/layout/hProcess9"/>
    <dgm:cxn modelId="{E8190AAC-48FC-4532-BBE3-B518B6F1799A}" type="presOf" srcId="{7AC2AA82-1E58-4247-A625-9016512B50E3}" destId="{D7B0FC8A-5D96-4235-B753-9103F1C2063A}" srcOrd="0" destOrd="0" presId="urn:microsoft.com/office/officeart/2005/8/layout/hProcess9"/>
    <dgm:cxn modelId="{2ADAD678-CC3C-453E-95BC-1F3C8A330D5B}" type="presParOf" srcId="{DD6AB5A0-3B9D-4F23-9E91-D5FBE8C99701}" destId="{2CAA3119-7ADB-41D5-BA0A-9D82F5803840}" srcOrd="0" destOrd="0" presId="urn:microsoft.com/office/officeart/2005/8/layout/hProcess9"/>
    <dgm:cxn modelId="{4BD88C29-4C5F-4AA6-9CEA-BE06F0A5ABB5}" type="presParOf" srcId="{DD6AB5A0-3B9D-4F23-9E91-D5FBE8C99701}" destId="{578C113B-F79E-4894-B55D-C19736247D87}" srcOrd="1" destOrd="0" presId="urn:microsoft.com/office/officeart/2005/8/layout/hProcess9"/>
    <dgm:cxn modelId="{E8D5F6F1-07E8-4D6C-9EF2-6D99A6F43EA2}" type="presParOf" srcId="{578C113B-F79E-4894-B55D-C19736247D87}" destId="{D7B0FC8A-5D96-4235-B753-9103F1C2063A}" srcOrd="0" destOrd="0" presId="urn:microsoft.com/office/officeart/2005/8/layout/hProcess9"/>
    <dgm:cxn modelId="{088F2D3D-D14B-49CE-A8A9-74C69E9736B8}" type="presParOf" srcId="{578C113B-F79E-4894-B55D-C19736247D87}" destId="{A1D49E25-90A7-4039-8CD6-401ED82E98C5}" srcOrd="1" destOrd="0" presId="urn:microsoft.com/office/officeart/2005/8/layout/hProcess9"/>
    <dgm:cxn modelId="{F709E2B5-3DB4-47A5-A98C-F44426604C86}" type="presParOf" srcId="{578C113B-F79E-4894-B55D-C19736247D87}" destId="{F4A9E0EC-6D91-4751-9E29-7B4CF0AE78C7}" srcOrd="2" destOrd="0" presId="urn:microsoft.com/office/officeart/2005/8/layout/hProcess9"/>
    <dgm:cxn modelId="{D193BA0F-701A-4442-8830-77AE008D6CCE}" type="presParOf" srcId="{578C113B-F79E-4894-B55D-C19736247D87}" destId="{5F9819F9-4EB0-4E7E-BA61-F47DEE86B17D}" srcOrd="3" destOrd="0" presId="urn:microsoft.com/office/officeart/2005/8/layout/hProcess9"/>
    <dgm:cxn modelId="{BD2E9E73-F328-4D5D-8D97-73CEF5898C5C}" type="presParOf" srcId="{578C113B-F79E-4894-B55D-C19736247D87}" destId="{FD552FF6-2704-40E8-9310-4F88809AEE36}" srcOrd="4" destOrd="0" presId="urn:microsoft.com/office/officeart/2005/8/layout/hProcess9"/>
    <dgm:cxn modelId="{1DB3B7FF-754E-4F09-AF19-5732F22093A0}" type="presParOf" srcId="{578C113B-F79E-4894-B55D-C19736247D87}" destId="{7E5542F4-B0ED-48A1-BE50-D0ED002582E1}" srcOrd="5" destOrd="0" presId="urn:microsoft.com/office/officeart/2005/8/layout/hProcess9"/>
    <dgm:cxn modelId="{D57BB46C-444A-4F1C-A8DC-747259E37A31}" type="presParOf" srcId="{578C113B-F79E-4894-B55D-C19736247D87}" destId="{26E0614D-F66D-44EE-9277-46C5DB2D711B}" srcOrd="6" destOrd="0" presId="urn:microsoft.com/office/officeart/2005/8/layout/hProcess9"/>
    <dgm:cxn modelId="{CCF66482-08DE-43DE-9108-11360CF0459B}" type="presParOf" srcId="{578C113B-F79E-4894-B55D-C19736247D87}" destId="{456A8F6A-858E-4D4D-AB86-212379C3B906}" srcOrd="7" destOrd="0" presId="urn:microsoft.com/office/officeart/2005/8/layout/hProcess9"/>
    <dgm:cxn modelId="{07CD4794-FB1E-4053-9493-8C615D4C6F11}" type="presParOf" srcId="{578C113B-F79E-4894-B55D-C19736247D87}" destId="{6404AAC4-4079-4134-904D-44E9F0A098F5}" srcOrd="8" destOrd="0" presId="urn:microsoft.com/office/officeart/2005/8/layout/hProcess9"/>
    <dgm:cxn modelId="{361AACB1-7BBF-4F7A-B60E-D8FC4AA7EF15}" type="presParOf" srcId="{578C113B-F79E-4894-B55D-C19736247D87}" destId="{C22C387C-8BB1-465D-8D7C-AB5E918A62ED}" srcOrd="9" destOrd="0" presId="urn:microsoft.com/office/officeart/2005/8/layout/hProcess9"/>
    <dgm:cxn modelId="{C89C9335-331A-45B6-AB2F-53FFF5FF6CE1}" type="presParOf" srcId="{578C113B-F79E-4894-B55D-C19736247D87}" destId="{C3BF6C6F-20F0-4F01-858E-2A9CA30E7EE0}" srcOrd="10" destOrd="0" presId="urn:microsoft.com/office/officeart/2005/8/layout/hProcess9"/>
  </dgm:cxnLst>
  <dgm:bg/>
  <dgm:whole/>
</dgm:dataModel>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430796B1-DD6A-4913-AF02-1AFACC3015B3}" type="datetimeFigureOut">
              <a:rPr lang="en-US"/>
              <a:pPr/>
              <a:t>8/29/2012</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6260259-D514-446E-A09D-CEA5CC2CA9B9}" type="slidenum">
              <a:rPr lang="en-AU"/>
              <a:pPr/>
              <a:t>‹#›</a:t>
            </a:fld>
            <a:endParaRPr lang="en-A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n-AU"/>
          </a:p>
        </p:txBody>
      </p:sp>
      <p:sp>
        <p:nvSpPr>
          <p:cNvPr id="163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5A68FFD5-63D9-4755-AC41-5964A6F090BB}" type="datetimeFigureOut">
              <a:rPr lang="en-AU"/>
              <a:pPr/>
              <a:t>29/08/2012</a:t>
            </a:fld>
            <a:endParaRPr lang="en-AU"/>
          </a:p>
        </p:txBody>
      </p:sp>
      <p:sp>
        <p:nvSpPr>
          <p:cNvPr id="266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a:p>
            <a:pPr lvl="4"/>
            <a:r>
              <a:rPr lang="en-AU" noProof="0" smtClean="0"/>
              <a:t>Fifth level</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n-AU"/>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0DAC9EB1-DA55-473C-AA30-16ACCD8DC843}" type="slidenum">
              <a:rPr lang="en-AU"/>
              <a:pPr/>
              <a:t>‹#›</a:t>
            </a:fld>
            <a:endParaRPr lang="en-A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endParaRPr lang="en-AU" smtClean="0"/>
          </a:p>
        </p:txBody>
      </p:sp>
      <p:sp>
        <p:nvSpPr>
          <p:cNvPr id="27652" name="Slide Number Placeholder 3"/>
          <p:cNvSpPr>
            <a:spLocks noGrp="1"/>
          </p:cNvSpPr>
          <p:nvPr>
            <p:ph type="sldNum" sz="quarter" idx="5"/>
          </p:nvPr>
        </p:nvSpPr>
        <p:spPr>
          <a:noFill/>
        </p:spPr>
        <p:txBody>
          <a:bodyPr/>
          <a:lstStyle/>
          <a:p>
            <a:fld id="{7A07255B-A406-4A70-8B69-5AE45CA0EF64}" type="slidenum">
              <a:rPr lang="en-AU"/>
              <a:pPr/>
              <a:t>1</a:t>
            </a:fld>
            <a:endParaRPr lang="en-A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p:txBody>
          <a:bodyPr/>
          <a:lstStyle/>
          <a:p>
            <a:pPr>
              <a:defRPr/>
            </a:pPr>
            <a:fld id="{6F553804-3987-4BC1-BCE8-F27E8683DA76}" type="slidenum">
              <a:rPr lang="zh-CN" altLang="en-US" smtClean="0">
                <a:latin typeface="Arial" pitchFamily="34" charset="0"/>
              </a:rPr>
              <a:pPr>
                <a:defRPr/>
              </a:pPr>
              <a:t>13</a:t>
            </a:fld>
            <a:endParaRPr lang="en-US" altLang="zh-CN" smtClean="0">
              <a:latin typeface="Arial" pitchFamily="34" charset="0"/>
            </a:endParaRPr>
          </a:p>
        </p:txBody>
      </p:sp>
      <p:sp>
        <p:nvSpPr>
          <p:cNvPr id="58371" name="Rectangle 2"/>
          <p:cNvSpPr>
            <a:spLocks noGrp="1" noRot="1" noChangeAspect="1" noChangeArrowheads="1" noTextEdit="1"/>
          </p:cNvSpPr>
          <p:nvPr>
            <p:ph type="sldImg"/>
          </p:nvPr>
        </p:nvSpPr>
        <p:spPr>
          <a:xfrm>
            <a:off x="1143000" y="685800"/>
            <a:ext cx="4572000" cy="3429000"/>
          </a:xfrm>
          <a:ln/>
        </p:spPr>
      </p:sp>
      <p:sp>
        <p:nvSpPr>
          <p:cNvPr id="58372" name="Rectangle 3"/>
          <p:cNvSpPr>
            <a:spLocks noGrp="1" noChangeArrowheads="1"/>
          </p:cNvSpPr>
          <p:nvPr>
            <p:ph type="body" idx="1"/>
          </p:nvPr>
        </p:nvSpPr>
        <p:spPr>
          <a:noFill/>
          <a:ln/>
        </p:spPr>
        <p:txBody>
          <a:bodyPr/>
          <a:lstStyle/>
          <a:p>
            <a:pPr eaLnBrk="1" hangingPunct="1"/>
            <a:endParaRPr lang="en-US" altLang="zh-CN" dirty="0"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p:txBody>
          <a:bodyPr/>
          <a:lstStyle/>
          <a:p>
            <a:pPr>
              <a:defRPr/>
            </a:pPr>
            <a:fld id="{AFC668E4-2EC5-4AE3-8386-4C86202EF0DE}" type="slidenum">
              <a:rPr lang="zh-CN" altLang="en-US" smtClean="0">
                <a:latin typeface="Arial" pitchFamily="34" charset="0"/>
              </a:rPr>
              <a:pPr>
                <a:defRPr/>
              </a:pPr>
              <a:t>14</a:t>
            </a:fld>
            <a:endParaRPr lang="en-US" altLang="zh-CN" smtClean="0">
              <a:latin typeface="Arial" pitchFamily="34" charset="0"/>
            </a:endParaRPr>
          </a:p>
        </p:txBody>
      </p:sp>
      <p:sp>
        <p:nvSpPr>
          <p:cNvPr id="59395" name="Rectangle 2"/>
          <p:cNvSpPr>
            <a:spLocks noGrp="1" noRot="1" noChangeAspect="1" noChangeArrowheads="1" noTextEdit="1"/>
          </p:cNvSpPr>
          <p:nvPr>
            <p:ph type="sldImg"/>
          </p:nvPr>
        </p:nvSpPr>
        <p:spPr>
          <a:xfrm>
            <a:off x="1143000" y="685800"/>
            <a:ext cx="4572000" cy="3429000"/>
          </a:xfrm>
          <a:ln/>
        </p:spPr>
      </p:sp>
      <p:sp>
        <p:nvSpPr>
          <p:cNvPr id="59396" name="Rectangle 3"/>
          <p:cNvSpPr>
            <a:spLocks noGrp="1" noChangeArrowheads="1"/>
          </p:cNvSpPr>
          <p:nvPr>
            <p:ph type="body" idx="1"/>
          </p:nvPr>
        </p:nvSpPr>
        <p:spPr>
          <a:noFill/>
          <a:ln/>
        </p:spPr>
        <p:txBody>
          <a:bodyPr/>
          <a:lstStyle/>
          <a:p>
            <a:pPr eaLnBrk="1" hangingPunct="1"/>
            <a:endParaRPr lang="en-US" altLang="zh-CN" dirty="0"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p:txBody>
          <a:bodyPr/>
          <a:lstStyle/>
          <a:p>
            <a:pPr>
              <a:defRPr/>
            </a:pPr>
            <a:fld id="{31A2D5E4-E9D9-4FBB-A6C4-B808EFBDF023}" type="slidenum">
              <a:rPr lang="zh-CN" altLang="en-US" smtClean="0">
                <a:latin typeface="Arial" pitchFamily="34" charset="0"/>
              </a:rPr>
              <a:pPr>
                <a:defRPr/>
              </a:pPr>
              <a:t>15</a:t>
            </a:fld>
            <a:endParaRPr lang="en-US" altLang="zh-CN" smtClean="0">
              <a:latin typeface="Arial" pitchFamily="34" charset="0"/>
            </a:endParaRPr>
          </a:p>
        </p:txBody>
      </p:sp>
      <p:sp>
        <p:nvSpPr>
          <p:cNvPr id="60419" name="Rectangle 2"/>
          <p:cNvSpPr>
            <a:spLocks noGrp="1" noRot="1" noChangeAspect="1" noChangeArrowheads="1" noTextEdit="1"/>
          </p:cNvSpPr>
          <p:nvPr>
            <p:ph type="sldImg"/>
          </p:nvPr>
        </p:nvSpPr>
        <p:spPr>
          <a:xfrm>
            <a:off x="1143000" y="685800"/>
            <a:ext cx="4572000" cy="3429000"/>
          </a:xfrm>
          <a:ln/>
        </p:spPr>
      </p:sp>
      <p:sp>
        <p:nvSpPr>
          <p:cNvPr id="60420" name="Rectangle 3"/>
          <p:cNvSpPr>
            <a:spLocks noGrp="1" noChangeArrowheads="1"/>
          </p:cNvSpPr>
          <p:nvPr>
            <p:ph type="body" idx="1"/>
          </p:nvPr>
        </p:nvSpPr>
        <p:spPr>
          <a:noFill/>
          <a:ln/>
        </p:spPr>
        <p:txBody>
          <a:bodyPr/>
          <a:lstStyle/>
          <a:p>
            <a:pPr eaLnBrk="1" hangingPunct="1"/>
            <a:endParaRPr lang="en-US" altLang="zh-CN" dirty="0"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p:txBody>
          <a:bodyPr/>
          <a:lstStyle/>
          <a:p>
            <a:pPr>
              <a:defRPr/>
            </a:pPr>
            <a:fld id="{B6AA8A60-26AF-4F45-9397-B066361D7311}" type="slidenum">
              <a:rPr lang="zh-CN" altLang="en-US" smtClean="0">
                <a:latin typeface="Arial" pitchFamily="34" charset="0"/>
              </a:rPr>
              <a:pPr>
                <a:defRPr/>
              </a:pPr>
              <a:t>16</a:t>
            </a:fld>
            <a:endParaRPr lang="en-US" altLang="zh-CN" smtClean="0">
              <a:latin typeface="Arial" pitchFamily="34" charset="0"/>
            </a:endParaRPr>
          </a:p>
        </p:txBody>
      </p:sp>
      <p:sp>
        <p:nvSpPr>
          <p:cNvPr id="61443" name="Rectangle 2"/>
          <p:cNvSpPr>
            <a:spLocks noGrp="1" noRot="1" noChangeAspect="1" noChangeArrowheads="1" noTextEdit="1"/>
          </p:cNvSpPr>
          <p:nvPr>
            <p:ph type="sldImg"/>
          </p:nvPr>
        </p:nvSpPr>
        <p:spPr>
          <a:xfrm>
            <a:off x="1143000" y="685800"/>
            <a:ext cx="4572000" cy="3429000"/>
          </a:xfrm>
          <a:ln/>
        </p:spPr>
      </p:sp>
      <p:sp>
        <p:nvSpPr>
          <p:cNvPr id="61444" name="Rectangle 3"/>
          <p:cNvSpPr>
            <a:spLocks noGrp="1" noChangeArrowheads="1"/>
          </p:cNvSpPr>
          <p:nvPr>
            <p:ph type="body" idx="1"/>
          </p:nvPr>
        </p:nvSpPr>
        <p:spPr>
          <a:noFill/>
          <a:ln/>
        </p:spPr>
        <p:txBody>
          <a:bodyPr/>
          <a:lstStyle/>
          <a:p>
            <a:pPr eaLnBrk="1" hangingPunct="1"/>
            <a:endParaRPr lang="en-US" altLang="zh-CN" dirty="0"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p:txBody>
          <a:bodyPr/>
          <a:lstStyle/>
          <a:p>
            <a:pPr>
              <a:defRPr/>
            </a:pPr>
            <a:fld id="{9250A9B7-5D8B-4589-ACAA-F7AFD4C68774}" type="slidenum">
              <a:rPr lang="zh-CN" altLang="en-US" smtClean="0">
                <a:latin typeface="Arial" pitchFamily="34" charset="0"/>
              </a:rPr>
              <a:pPr>
                <a:defRPr/>
              </a:pPr>
              <a:t>17</a:t>
            </a:fld>
            <a:endParaRPr lang="en-US" altLang="zh-CN" smtClean="0">
              <a:latin typeface="Arial" pitchFamily="34" charset="0"/>
            </a:endParaRPr>
          </a:p>
        </p:txBody>
      </p:sp>
      <p:sp>
        <p:nvSpPr>
          <p:cNvPr id="62467" name="Rectangle 2"/>
          <p:cNvSpPr>
            <a:spLocks noGrp="1" noRot="1" noChangeAspect="1" noChangeArrowheads="1" noTextEdit="1"/>
          </p:cNvSpPr>
          <p:nvPr>
            <p:ph type="sldImg"/>
          </p:nvPr>
        </p:nvSpPr>
        <p:spPr>
          <a:xfrm>
            <a:off x="1143000" y="685800"/>
            <a:ext cx="4572000" cy="3429000"/>
          </a:xfrm>
          <a:ln/>
        </p:spPr>
      </p:sp>
      <p:sp>
        <p:nvSpPr>
          <p:cNvPr id="62468" name="Rectangle 3"/>
          <p:cNvSpPr>
            <a:spLocks noGrp="1" noChangeArrowheads="1"/>
          </p:cNvSpPr>
          <p:nvPr>
            <p:ph type="body" idx="1"/>
          </p:nvPr>
        </p:nvSpPr>
        <p:spPr>
          <a:noFill/>
          <a:ln/>
        </p:spPr>
        <p:txBody>
          <a:bodyPr/>
          <a:lstStyle/>
          <a:p>
            <a:pPr eaLnBrk="1" hangingPunct="1"/>
            <a:endParaRPr lang="en-US" altLang="zh-CN" dirty="0"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p>
            <a:pPr>
              <a:defRPr/>
            </a:pPr>
            <a:fld id="{D8DEAA70-AE96-4BB1-BD88-A9E312EA5011}" type="slidenum">
              <a:rPr lang="zh-CN" altLang="en-US" smtClean="0">
                <a:latin typeface="Arial" pitchFamily="34" charset="0"/>
              </a:rPr>
              <a:pPr>
                <a:defRPr/>
              </a:pPr>
              <a:t>18</a:t>
            </a:fld>
            <a:endParaRPr lang="en-US" altLang="zh-CN" smtClean="0">
              <a:latin typeface="Arial" pitchFamily="34" charset="0"/>
            </a:endParaRPr>
          </a:p>
        </p:txBody>
      </p:sp>
      <p:sp>
        <p:nvSpPr>
          <p:cNvPr id="63491" name="Rectangle 2"/>
          <p:cNvSpPr>
            <a:spLocks noGrp="1" noRot="1" noChangeAspect="1" noChangeArrowheads="1" noTextEdit="1"/>
          </p:cNvSpPr>
          <p:nvPr>
            <p:ph type="sldImg"/>
          </p:nvPr>
        </p:nvSpPr>
        <p:spPr>
          <a:xfrm>
            <a:off x="1143000" y="685800"/>
            <a:ext cx="4572000" cy="3429000"/>
          </a:xfrm>
          <a:ln/>
        </p:spPr>
      </p:sp>
      <p:sp>
        <p:nvSpPr>
          <p:cNvPr id="63492" name="Rectangle 3"/>
          <p:cNvSpPr>
            <a:spLocks noGrp="1" noChangeArrowheads="1"/>
          </p:cNvSpPr>
          <p:nvPr>
            <p:ph type="body" idx="1"/>
          </p:nvPr>
        </p:nvSpPr>
        <p:spPr>
          <a:noFill/>
          <a:ln/>
        </p:spPr>
        <p:txBody>
          <a:bodyPr/>
          <a:lstStyle/>
          <a:p>
            <a:pPr eaLnBrk="1" hangingPunct="1"/>
            <a:endParaRPr lang="en-US" altLang="zh-CN" dirty="0"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39D28D4D-5944-4583-B5F2-EC7E523C7AF6}" type="slidenum">
              <a:rPr lang="zh-CN" altLang="en-US" smtClean="0">
                <a:latin typeface="Arial" pitchFamily="34" charset="0"/>
              </a:rPr>
              <a:pPr>
                <a:defRPr/>
              </a:pPr>
              <a:t>19</a:t>
            </a:fld>
            <a:endParaRPr lang="en-US" altLang="zh-CN" smtClean="0">
              <a:latin typeface="Arial" pitchFamily="34" charset="0"/>
            </a:endParaRPr>
          </a:p>
        </p:txBody>
      </p:sp>
      <p:sp>
        <p:nvSpPr>
          <p:cNvPr id="70659" name="Rectangle 2"/>
          <p:cNvSpPr>
            <a:spLocks noGrp="1" noRot="1" noChangeAspect="1" noChangeArrowheads="1" noTextEdit="1"/>
          </p:cNvSpPr>
          <p:nvPr>
            <p:ph type="sldImg"/>
          </p:nvPr>
        </p:nvSpPr>
        <p:spPr>
          <a:xfrm>
            <a:off x="1143000" y="685800"/>
            <a:ext cx="4572000" cy="3429000"/>
          </a:xfrm>
          <a:ln/>
        </p:spPr>
      </p:sp>
      <p:sp>
        <p:nvSpPr>
          <p:cNvPr id="70660" name="Rectangle 3"/>
          <p:cNvSpPr>
            <a:spLocks noGrp="1" noChangeArrowheads="1"/>
          </p:cNvSpPr>
          <p:nvPr>
            <p:ph type="body" idx="1"/>
          </p:nvPr>
        </p:nvSpPr>
        <p:spPr>
          <a:noFill/>
          <a:ln/>
        </p:spPr>
        <p:txBody>
          <a:bodyPr/>
          <a:lstStyle/>
          <a:p>
            <a:pPr eaLnBrk="1" hangingPunct="1"/>
            <a:endParaRPr lang="en-US" altLang="zh-CN" dirty="0"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endParaRPr lang="en-AU" smtClean="0"/>
          </a:p>
        </p:txBody>
      </p:sp>
      <p:sp>
        <p:nvSpPr>
          <p:cNvPr id="38916" name="Slide Number Placeholder 3"/>
          <p:cNvSpPr>
            <a:spLocks noGrp="1"/>
          </p:cNvSpPr>
          <p:nvPr>
            <p:ph type="sldNum" sz="quarter" idx="5"/>
          </p:nvPr>
        </p:nvSpPr>
        <p:spPr>
          <a:noFill/>
        </p:spPr>
        <p:txBody>
          <a:bodyPr/>
          <a:lstStyle/>
          <a:p>
            <a:fld id="{A3F84985-E51D-4377-B5EB-BAF9D83806E3}" type="slidenum">
              <a:rPr lang="en-AU"/>
              <a:pPr/>
              <a:t>22</a:t>
            </a:fld>
            <a:endParaRPr lang="en-A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6FEAB870-8575-4D25-8D6F-2620AEAAFF2A}" type="slidenum">
              <a:rPr lang="zh-CN" altLang="en-US" smtClean="0"/>
              <a:pPr/>
              <a:t>25</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endParaRPr lang="en-AU" smtClean="0"/>
          </a:p>
        </p:txBody>
      </p:sp>
      <p:sp>
        <p:nvSpPr>
          <p:cNvPr id="27652" name="Slide Number Placeholder 3"/>
          <p:cNvSpPr>
            <a:spLocks noGrp="1"/>
          </p:cNvSpPr>
          <p:nvPr>
            <p:ph type="sldNum" sz="quarter" idx="5"/>
          </p:nvPr>
        </p:nvSpPr>
        <p:spPr>
          <a:noFill/>
        </p:spPr>
        <p:txBody>
          <a:bodyPr/>
          <a:lstStyle/>
          <a:p>
            <a:fld id="{7A07255B-A406-4A70-8B69-5AE45CA0EF64}" type="slidenum">
              <a:rPr lang="en-AU"/>
              <a:pPr/>
              <a:t>33</a:t>
            </a:fld>
            <a:endParaRPr lang="en-A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sz="1200" dirty="0" smtClean="0">
                <a:solidFill>
                  <a:srgbClr val="0033CC"/>
                </a:solidFill>
                <a:latin typeface="Times New Roman" pitchFamily="18" charset="0"/>
              </a:rPr>
              <a:t>Electricity biofeedback instrument     Helmet eye tracker </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CN" sz="1200" dirty="0" smtClean="0">
              <a:solidFill>
                <a:srgbClr val="0033CC"/>
              </a:solidFill>
              <a:latin typeface="Times New Roman" pitchFamily="18" charset="0"/>
            </a:endParaRPr>
          </a:p>
          <a:p>
            <a:pPr algn="ctr"/>
            <a:r>
              <a:rPr kumimoji="1" lang="en-US" altLang="zh-CN" sz="1200" dirty="0" smtClean="0">
                <a:solidFill>
                  <a:srgbClr val="0033CC"/>
                </a:solidFill>
                <a:latin typeface="Times New Roman" pitchFamily="18" charset="0"/>
              </a:rPr>
              <a:t>Developing driving simulator of 8 DOF and</a:t>
            </a:r>
          </a:p>
          <a:p>
            <a:pPr algn="ctr"/>
            <a:r>
              <a:rPr kumimoji="1" lang="en-US" altLang="zh-CN" sz="1200" dirty="0" smtClean="0">
                <a:solidFill>
                  <a:srgbClr val="0033CC"/>
                </a:solidFill>
                <a:latin typeface="Times New Roman" pitchFamily="18" charset="0"/>
              </a:rPr>
              <a:t> 360 degree projection</a:t>
            </a:r>
          </a:p>
          <a:p>
            <a:endParaRPr lang="zh-CN" altLang="en-US" dirty="0"/>
          </a:p>
        </p:txBody>
      </p:sp>
      <p:sp>
        <p:nvSpPr>
          <p:cNvPr id="4" name="灯片编号占位符 3"/>
          <p:cNvSpPr>
            <a:spLocks noGrp="1"/>
          </p:cNvSpPr>
          <p:nvPr>
            <p:ph type="sldNum" sz="quarter" idx="10"/>
          </p:nvPr>
        </p:nvSpPr>
        <p:spPr/>
        <p:txBody>
          <a:bodyPr/>
          <a:lstStyle/>
          <a:p>
            <a:fld id="{6FEAB870-8575-4D25-8D6F-2620AEAAFF2A}" type="slidenum">
              <a:rPr lang="zh-CN" altLang="en-US" smtClean="0"/>
              <a:pPr/>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endParaRPr lang="en-AU" dirty="0" smtClean="0"/>
          </a:p>
        </p:txBody>
      </p:sp>
      <p:sp>
        <p:nvSpPr>
          <p:cNvPr id="34820" name="Slide Number Placeholder 3"/>
          <p:cNvSpPr>
            <a:spLocks noGrp="1"/>
          </p:cNvSpPr>
          <p:nvPr>
            <p:ph type="sldNum" sz="quarter" idx="5"/>
          </p:nvPr>
        </p:nvSpPr>
        <p:spPr>
          <a:noFill/>
        </p:spPr>
        <p:txBody>
          <a:bodyPr/>
          <a:lstStyle/>
          <a:p>
            <a:fld id="{390CC627-8EA4-4B15-9755-A0703E032351}" type="slidenum">
              <a:rPr lang="en-AU"/>
              <a:pPr/>
              <a:t>5</a:t>
            </a:fld>
            <a:endParaRPr lang="en-A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endParaRPr lang="en-AU" smtClean="0"/>
          </a:p>
        </p:txBody>
      </p:sp>
      <p:sp>
        <p:nvSpPr>
          <p:cNvPr id="36868" name="Slide Number Placeholder 3"/>
          <p:cNvSpPr>
            <a:spLocks noGrp="1"/>
          </p:cNvSpPr>
          <p:nvPr>
            <p:ph type="sldNum" sz="quarter" idx="5"/>
          </p:nvPr>
        </p:nvSpPr>
        <p:spPr>
          <a:noFill/>
        </p:spPr>
        <p:txBody>
          <a:bodyPr/>
          <a:lstStyle/>
          <a:p>
            <a:fld id="{B8C5D803-A78E-4EEA-A776-AA8DE18561BE}" type="slidenum">
              <a:rPr lang="en-AU"/>
              <a:pPr/>
              <a:t>6</a:t>
            </a:fld>
            <a:endParaRPr lang="en-A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7F2B1447-7369-4F65-BCF3-D0EBBF8CE7EA}" type="slidenum">
              <a:rPr lang="en-GB" smtClean="0">
                <a:latin typeface="Arial" pitchFamily="34" charset="0"/>
                <a:cs typeface="Arial" pitchFamily="34" charset="0"/>
              </a:rPr>
              <a:pPr/>
              <a:t>7</a:t>
            </a:fld>
            <a:endParaRPr lang="en-GB" smtClean="0">
              <a:latin typeface="Arial" pitchFamily="34" charset="0"/>
              <a:cs typeface="Arial" pitchFamily="34" charset="0"/>
            </a:endParaRPr>
          </a:p>
        </p:txBody>
      </p:sp>
      <p:sp>
        <p:nvSpPr>
          <p:cNvPr id="15363" name="Rectangle 2"/>
          <p:cNvSpPr>
            <a:spLocks noGrp="1" noRot="1" noChangeAspect="1" noChangeArrowheads="1" noTextEdit="1"/>
          </p:cNvSpPr>
          <p:nvPr>
            <p:ph type="sldImg"/>
          </p:nvPr>
        </p:nvSpPr>
        <p:spPr>
          <a:xfrm>
            <a:off x="1144588" y="684213"/>
            <a:ext cx="4573587" cy="3430587"/>
          </a:xfrm>
          <a:ln/>
        </p:spPr>
      </p:sp>
      <p:sp>
        <p:nvSpPr>
          <p:cNvPr id="15364" name="Rectangle 3"/>
          <p:cNvSpPr>
            <a:spLocks noGrp="1" noChangeArrowheads="1"/>
          </p:cNvSpPr>
          <p:nvPr>
            <p:ph type="body" idx="1"/>
          </p:nvPr>
        </p:nvSpPr>
        <p:spPr>
          <a:xfrm>
            <a:off x="914400" y="4343400"/>
            <a:ext cx="5029200" cy="4116388"/>
          </a:xfrm>
          <a:noFill/>
          <a:ln/>
        </p:spPr>
        <p:txBody>
          <a:bodyPr/>
          <a:lstStyle/>
          <a:p>
            <a:endParaRPr lang="en-US" dirty="0"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endParaRPr lang="en-AU" smtClean="0"/>
          </a:p>
        </p:txBody>
      </p:sp>
      <p:sp>
        <p:nvSpPr>
          <p:cNvPr id="40964" name="Slide Number Placeholder 3"/>
          <p:cNvSpPr>
            <a:spLocks noGrp="1"/>
          </p:cNvSpPr>
          <p:nvPr>
            <p:ph type="sldNum" sz="quarter" idx="5"/>
          </p:nvPr>
        </p:nvSpPr>
        <p:spPr>
          <a:noFill/>
        </p:spPr>
        <p:txBody>
          <a:bodyPr/>
          <a:lstStyle/>
          <a:p>
            <a:fld id="{A90B9072-12D3-4DEA-AEE5-97F9B0D3E673}" type="slidenum">
              <a:rPr lang="en-AU"/>
              <a:pPr/>
              <a:t>8</a:t>
            </a:fld>
            <a:endParaRPr lang="en-A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endParaRPr lang="en-AU" smtClean="0"/>
          </a:p>
        </p:txBody>
      </p:sp>
      <p:sp>
        <p:nvSpPr>
          <p:cNvPr id="40964" name="Slide Number Placeholder 3"/>
          <p:cNvSpPr>
            <a:spLocks noGrp="1"/>
          </p:cNvSpPr>
          <p:nvPr>
            <p:ph type="sldNum" sz="quarter" idx="5"/>
          </p:nvPr>
        </p:nvSpPr>
        <p:spPr>
          <a:noFill/>
        </p:spPr>
        <p:txBody>
          <a:bodyPr/>
          <a:lstStyle/>
          <a:p>
            <a:fld id="{A90B9072-12D3-4DEA-AEE5-97F9B0D3E673}" type="slidenum">
              <a:rPr lang="en-AU"/>
              <a:pPr/>
              <a:t>9</a:t>
            </a:fld>
            <a:endParaRPr lang="en-A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p>
            <a:pPr>
              <a:defRPr/>
            </a:pPr>
            <a:fld id="{0CDCAE9A-597A-4C1F-9433-88FE44C104CE}" type="slidenum">
              <a:rPr lang="zh-CN" altLang="en-US" smtClean="0">
                <a:latin typeface="Arial" pitchFamily="34" charset="0"/>
              </a:rPr>
              <a:pPr>
                <a:defRPr/>
              </a:pPr>
              <a:t>11</a:t>
            </a:fld>
            <a:endParaRPr lang="en-US" altLang="zh-CN" smtClean="0">
              <a:latin typeface="Arial" pitchFamily="34" charset="0"/>
            </a:endParaRPr>
          </a:p>
        </p:txBody>
      </p:sp>
      <p:sp>
        <p:nvSpPr>
          <p:cNvPr id="54275" name="Rectangle 2"/>
          <p:cNvSpPr>
            <a:spLocks noGrp="1" noRot="1" noChangeAspect="1" noChangeArrowheads="1" noTextEdit="1"/>
          </p:cNvSpPr>
          <p:nvPr>
            <p:ph type="sldImg"/>
          </p:nvPr>
        </p:nvSpPr>
        <p:spPr>
          <a:xfrm>
            <a:off x="1143000" y="685800"/>
            <a:ext cx="4572000" cy="3429000"/>
          </a:xfrm>
          <a:ln/>
        </p:spPr>
      </p:sp>
      <p:sp>
        <p:nvSpPr>
          <p:cNvPr id="54276" name="Rectangle 3"/>
          <p:cNvSpPr>
            <a:spLocks noGrp="1" noChangeArrowheads="1"/>
          </p:cNvSpPr>
          <p:nvPr>
            <p:ph type="body" idx="1"/>
          </p:nvPr>
        </p:nvSpPr>
        <p:spPr>
          <a:noFill/>
          <a:ln/>
        </p:spPr>
        <p:txBody>
          <a:bodyPr/>
          <a:lstStyle/>
          <a:p>
            <a:pPr eaLnBrk="1" hangingPunct="1"/>
            <a:endParaRPr lang="en-US" altLang="zh-CN" dirty="0"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p:txBody>
          <a:bodyPr/>
          <a:lstStyle/>
          <a:p>
            <a:pPr>
              <a:defRPr/>
            </a:pPr>
            <a:fld id="{BBB3AAD6-4A79-4FC6-AFFD-0F6286940521}" type="slidenum">
              <a:rPr lang="zh-CN" altLang="en-US" smtClean="0">
                <a:latin typeface="Arial" pitchFamily="34" charset="0"/>
              </a:rPr>
              <a:pPr>
                <a:defRPr/>
              </a:pPr>
              <a:t>12</a:t>
            </a:fld>
            <a:endParaRPr lang="en-US" altLang="zh-CN" smtClean="0">
              <a:latin typeface="Arial" pitchFamily="34" charset="0"/>
            </a:endParaRPr>
          </a:p>
        </p:txBody>
      </p:sp>
      <p:sp>
        <p:nvSpPr>
          <p:cNvPr id="55299" name="Rectangle 2"/>
          <p:cNvSpPr>
            <a:spLocks noGrp="1" noRot="1" noChangeAspect="1" noChangeArrowheads="1" noTextEdit="1"/>
          </p:cNvSpPr>
          <p:nvPr>
            <p:ph type="sldImg"/>
          </p:nvPr>
        </p:nvSpPr>
        <p:spPr>
          <a:xfrm>
            <a:off x="1143000" y="685800"/>
            <a:ext cx="4572000" cy="3429000"/>
          </a:xfrm>
          <a:ln/>
        </p:spPr>
      </p:sp>
      <p:sp>
        <p:nvSpPr>
          <p:cNvPr id="55300" name="Rectangle 3"/>
          <p:cNvSpPr>
            <a:spLocks noGrp="1" noChangeArrowheads="1"/>
          </p:cNvSpPr>
          <p:nvPr>
            <p:ph type="body" idx="1"/>
          </p:nvPr>
        </p:nvSpPr>
        <p:spPr>
          <a:noFill/>
          <a:ln/>
        </p:spPr>
        <p:txBody>
          <a:bodyPr/>
          <a:lstStyle/>
          <a:p>
            <a:pPr eaLnBrk="1" hangingPunct="1"/>
            <a:endParaRPr lang="en-US" altLang="zh-CN" dirty="0"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Rectangle 11"/>
          <p:cNvSpPr/>
          <p:nvPr userDrawn="1"/>
        </p:nvSpPr>
        <p:spPr>
          <a:xfrm>
            <a:off x="0" y="5364163"/>
            <a:ext cx="9161463" cy="144462"/>
          </a:xfrm>
          <a:prstGeom prst="rect">
            <a:avLst/>
          </a:prstGeom>
          <a:solidFill>
            <a:srgbClr val="91C9A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cs typeface="Arial" pitchFamily="34" charset="0"/>
            </a:endParaRPr>
          </a:p>
        </p:txBody>
      </p:sp>
      <p:sp>
        <p:nvSpPr>
          <p:cNvPr id="7" name="Rectangle 6"/>
          <p:cNvSpPr/>
          <p:nvPr userDrawn="1"/>
        </p:nvSpPr>
        <p:spPr>
          <a:xfrm>
            <a:off x="0" y="1403350"/>
            <a:ext cx="9161463" cy="144463"/>
          </a:xfrm>
          <a:prstGeom prst="rect">
            <a:avLst/>
          </a:prstGeom>
          <a:solidFill>
            <a:srgbClr val="91C9A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cs typeface="Arial" pitchFamily="34" charset="0"/>
            </a:endParaRPr>
          </a:p>
        </p:txBody>
      </p:sp>
      <p:sp>
        <p:nvSpPr>
          <p:cNvPr id="2" name="Title 1"/>
          <p:cNvSpPr>
            <a:spLocks noGrp="1"/>
          </p:cNvSpPr>
          <p:nvPr>
            <p:ph type="ctrTitle" hasCustomPrompt="1"/>
          </p:nvPr>
        </p:nvSpPr>
        <p:spPr>
          <a:xfrm>
            <a:off x="485870" y="2500306"/>
            <a:ext cx="8229600" cy="1219200"/>
          </a:xfrm>
        </p:spPr>
        <p:txBody>
          <a:bodyPr>
            <a:normAutofit/>
          </a:bodyPr>
          <a:lstStyle>
            <a:lvl1pPr algn="l">
              <a:defRPr sz="3400">
                <a:solidFill>
                  <a:srgbClr val="FFC000"/>
                </a:solidFill>
                <a:latin typeface="黑体" pitchFamily="49" charset="-122"/>
                <a:ea typeface="黑体" pitchFamily="49" charset="-122"/>
              </a:defRPr>
            </a:lvl1pPr>
          </a:lstStyle>
          <a:p>
            <a:r>
              <a:rPr lang="zh-CN" altLang="en-US" dirty="0" smtClean="0"/>
              <a:t>中国道路风险评估程序研究（</a:t>
            </a:r>
            <a:r>
              <a:rPr lang="en-US" altLang="zh-CN" dirty="0" err="1" smtClean="0"/>
              <a:t>ChinaRAP</a:t>
            </a:r>
            <a:r>
              <a:rPr lang="zh-CN" altLang="en-US" dirty="0" smtClean="0"/>
              <a:t>）</a:t>
            </a:r>
            <a:endParaRPr lang="en-US" dirty="0"/>
          </a:p>
        </p:txBody>
      </p:sp>
      <p:pic>
        <p:nvPicPr>
          <p:cNvPr id="16" name="Picture 21" descr="CARRS-Q colour logo"/>
          <p:cNvPicPr>
            <a:picLocks noChangeAspect="1"/>
          </p:cNvPicPr>
          <p:nvPr userDrawn="1"/>
        </p:nvPicPr>
        <p:blipFill>
          <a:blip r:embed="rId2">
            <a:clrChange>
              <a:clrFrom>
                <a:srgbClr val="FFFFFF"/>
              </a:clrFrom>
              <a:clrTo>
                <a:srgbClr val="FFFFFF">
                  <a:alpha val="0"/>
                </a:srgbClr>
              </a:clrTo>
            </a:clrChange>
            <a:lum bright="100000"/>
            <a:grayscl/>
          </a:blip>
          <a:srcRect/>
          <a:stretch>
            <a:fillRect/>
          </a:stretch>
        </p:blipFill>
        <p:spPr bwMode="auto">
          <a:xfrm>
            <a:off x="5727706" y="5878512"/>
            <a:ext cx="582613" cy="431800"/>
          </a:xfrm>
          <a:prstGeom prst="rect">
            <a:avLst/>
          </a:prstGeom>
          <a:noFill/>
          <a:ln w="9525">
            <a:noFill/>
            <a:miter lim="800000"/>
            <a:headEnd/>
            <a:tailEnd/>
          </a:ln>
        </p:spPr>
      </p:pic>
      <p:pic>
        <p:nvPicPr>
          <p:cNvPr id="18" name="Picture 23" descr="iRAP_logo_Sm.jpg"/>
          <p:cNvPicPr>
            <a:picLocks noChangeAspect="1"/>
          </p:cNvPicPr>
          <p:nvPr userDrawn="1"/>
        </p:nvPicPr>
        <p:blipFill>
          <a:blip r:embed="rId3">
            <a:clrChange>
              <a:clrFrom>
                <a:srgbClr val="FFFFFF"/>
              </a:clrFrom>
              <a:clrTo>
                <a:srgbClr val="FFFFFF">
                  <a:alpha val="0"/>
                </a:srgbClr>
              </a:clrTo>
            </a:clrChange>
            <a:lum bright="100000"/>
            <a:grayscl/>
          </a:blip>
          <a:srcRect/>
          <a:stretch>
            <a:fillRect/>
          </a:stretch>
        </p:blipFill>
        <p:spPr bwMode="auto">
          <a:xfrm>
            <a:off x="7858125" y="5878512"/>
            <a:ext cx="1085850" cy="431800"/>
          </a:xfrm>
          <a:prstGeom prst="rect">
            <a:avLst/>
          </a:prstGeom>
          <a:noFill/>
          <a:ln w="9525">
            <a:noFill/>
            <a:miter lim="800000"/>
            <a:headEnd/>
            <a:tailEnd/>
          </a:ln>
        </p:spPr>
      </p:pic>
      <p:pic>
        <p:nvPicPr>
          <p:cNvPr id="22" name="Picture 1" descr="C:\Users\Greg\AppData\Local\Microsoft\Windows\Temporary Internet Files\Content.Outlook\9XT0NYAR\ChinaRAP_logo_CMYK_colour (2).jpg"/>
          <p:cNvPicPr/>
          <p:nvPr userDrawn="1"/>
        </p:nvPicPr>
        <p:blipFill>
          <a:blip r:embed="rId4" cstate="print"/>
          <a:srcRect/>
          <a:stretch>
            <a:fillRect/>
          </a:stretch>
        </p:blipFill>
        <p:spPr bwMode="auto">
          <a:xfrm>
            <a:off x="6310319" y="357166"/>
            <a:ext cx="2405151" cy="724205"/>
          </a:xfrm>
          <a:prstGeom prst="rect">
            <a:avLst/>
          </a:prstGeom>
          <a:noFill/>
          <a:ln w="9525">
            <a:noFill/>
            <a:miter lim="800000"/>
            <a:headEnd/>
            <a:tailEnd/>
          </a:ln>
        </p:spPr>
      </p:pic>
      <p:pic>
        <p:nvPicPr>
          <p:cNvPr id="12" name="Picture 7"/>
          <p:cNvPicPr>
            <a:picLocks noChangeAspect="1" noChangeArrowheads="1"/>
          </p:cNvPicPr>
          <p:nvPr userDrawn="1"/>
        </p:nvPicPr>
        <p:blipFill>
          <a:blip r:embed="rId5"/>
          <a:srcRect/>
          <a:stretch>
            <a:fillRect/>
          </a:stretch>
        </p:blipFill>
        <p:spPr bwMode="auto">
          <a:xfrm>
            <a:off x="3286115" y="5508625"/>
            <a:ext cx="5875347" cy="1106487"/>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fld id="{A8CB5932-A710-45BA-B12A-32B23F9147A1}" type="datetime1">
              <a:rPr lang="en-US"/>
              <a:pPr/>
              <a:t>8/29/2012</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211762"/>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9"/>
            <a:ext cx="6019800" cy="5211762"/>
          </a:xfrm>
        </p:spPr>
        <p:txBody>
          <a:bodyPr vert="eaVert"/>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4" name="Date Placeholder 3"/>
          <p:cNvSpPr>
            <a:spLocks noGrp="1"/>
          </p:cNvSpPr>
          <p:nvPr>
            <p:ph type="dt" sz="half" idx="10"/>
          </p:nvPr>
        </p:nvSpPr>
        <p:spPr/>
        <p:txBody>
          <a:bodyPr/>
          <a:lstStyle>
            <a:lvl1pPr>
              <a:defRPr/>
            </a:lvl1pPr>
          </a:lstStyle>
          <a:p>
            <a:fld id="{D6BD0D9B-6A08-4986-B4EC-54D4F24FA2CF}" type="datetime1">
              <a:rPr lang="en-US"/>
              <a:pPr/>
              <a:t>8/29/2012</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412875"/>
            <a:ext cx="4038600" cy="4225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412875"/>
            <a:ext cx="4038600" cy="4225925"/>
          </a:xfrm>
        </p:spPr>
        <p:txBody>
          <a:bodyPr>
            <a:normAutofit/>
          </a:bodyPr>
          <a:lstStyle/>
          <a:p>
            <a:pPr lvl="0"/>
            <a:endParaRPr lang="en-US" noProof="0"/>
          </a:p>
        </p:txBody>
      </p:sp>
      <p:sp>
        <p:nvSpPr>
          <p:cNvPr id="5" name="Date Placeholder 3"/>
          <p:cNvSpPr>
            <a:spLocks noGrp="1"/>
          </p:cNvSpPr>
          <p:nvPr>
            <p:ph type="dt" sz="half" idx="10"/>
          </p:nvPr>
        </p:nvSpPr>
        <p:spPr/>
        <p:txBody>
          <a:bodyPr/>
          <a:lstStyle>
            <a:lvl1pPr>
              <a:defRPr/>
            </a:lvl1pPr>
          </a:lstStyle>
          <a:p>
            <a:fld id="{EA125E9F-F428-42BC-AB4A-4AB3FE728649}" type="datetime1">
              <a:rPr lang="en-US"/>
              <a:pPr/>
              <a:t>8/29/2012</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15888"/>
            <a:ext cx="8229600" cy="5522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fld id="{6ABD6F35-52AE-45CF-8377-F7A1945D7EA2}" type="datetime1">
              <a:rPr lang="en-US"/>
              <a:pPr/>
              <a:t>8/29/2012</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33445"/>
            <a:ext cx="8229600" cy="707886"/>
          </a:xfrm>
        </p:spPr>
        <p:txBody>
          <a:bodyPr>
            <a:spAutoFit/>
          </a:bodyPr>
          <a:lstStyle/>
          <a:p>
            <a:r>
              <a:rPr lang="en-AU" dirty="0" smtClean="0"/>
              <a:t>Click to edit Master title style</a:t>
            </a:r>
            <a:endParaRPr lang="en-US" dirty="0"/>
          </a:p>
        </p:txBody>
      </p:sp>
      <p:sp>
        <p:nvSpPr>
          <p:cNvPr id="3" name="Content Placeholder 2"/>
          <p:cNvSpPr>
            <a:spLocks noGrp="1"/>
          </p:cNvSpPr>
          <p:nvPr>
            <p:ph idx="1"/>
          </p:nvPr>
        </p:nvSpPr>
        <p:spPr>
          <a:xfrm>
            <a:off x="457200" y="1428736"/>
            <a:ext cx="8229600" cy="4857783"/>
          </a:xfrm>
        </p:spPr>
        <p:txBody>
          <a:bodyPr>
            <a:normAutofit/>
          </a:bodyPr>
          <a:lstStyle>
            <a:lvl3pPr>
              <a:defRPr sz="2000"/>
            </a:lvl3pPr>
            <a:lvl4pPr>
              <a:defRPr sz="1800"/>
            </a:lvl4pPr>
            <a:lvl5pPr>
              <a:defRPr sz="1600"/>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3600" b="1" cap="all"/>
            </a:lvl1pPr>
          </a:lstStyle>
          <a:p>
            <a:r>
              <a:rPr lang="en-AU"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fld id="{A35471AE-58D1-427B-BC61-C4526D31F5D2}" type="datetime1">
              <a:rPr lang="en-US"/>
              <a:pPr/>
              <a:t>8/29/2012</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1"/>
            <a:ext cx="40386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4" name="Content Placeholder 3"/>
          <p:cNvSpPr>
            <a:spLocks noGrp="1"/>
          </p:cNvSpPr>
          <p:nvPr>
            <p:ph sz="half" idx="2"/>
          </p:nvPr>
        </p:nvSpPr>
        <p:spPr>
          <a:xfrm>
            <a:off x="4648200" y="1600200"/>
            <a:ext cx="4038600" cy="40386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5" name="Date Placeholder 3"/>
          <p:cNvSpPr>
            <a:spLocks noGrp="1"/>
          </p:cNvSpPr>
          <p:nvPr>
            <p:ph type="dt" sz="half" idx="10"/>
          </p:nvPr>
        </p:nvSpPr>
        <p:spPr/>
        <p:txBody>
          <a:bodyPr/>
          <a:lstStyle>
            <a:lvl1pPr>
              <a:defRPr/>
            </a:lvl1pPr>
          </a:lstStyle>
          <a:p>
            <a:fld id="{B83AA3A6-6484-4EE0-A3F8-4F11EE77D1F3}" type="datetime1">
              <a:rPr lang="en-US"/>
              <a:pPr/>
              <a:t>8/29/2012</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smtClean="0"/>
              <a:t>Click to edit Master text styles</a:t>
            </a:r>
          </a:p>
        </p:txBody>
      </p:sp>
      <p:sp>
        <p:nvSpPr>
          <p:cNvPr id="4" name="Content Placeholder 3"/>
          <p:cNvSpPr>
            <a:spLocks noGrp="1"/>
          </p:cNvSpPr>
          <p:nvPr>
            <p:ph sz="half" idx="2"/>
          </p:nvPr>
        </p:nvSpPr>
        <p:spPr>
          <a:xfrm>
            <a:off x="457200" y="2174875"/>
            <a:ext cx="4040188" cy="34639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dirty="0" smtClean="0"/>
              <a:t>Click to edit Master text styles</a:t>
            </a:r>
          </a:p>
        </p:txBody>
      </p:sp>
      <p:sp>
        <p:nvSpPr>
          <p:cNvPr id="6" name="Content Placeholder 5"/>
          <p:cNvSpPr>
            <a:spLocks noGrp="1"/>
          </p:cNvSpPr>
          <p:nvPr>
            <p:ph sz="quarter" idx="4"/>
          </p:nvPr>
        </p:nvSpPr>
        <p:spPr>
          <a:xfrm>
            <a:off x="4645025" y="2174875"/>
            <a:ext cx="4041775" cy="3463925"/>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7" name="Date Placeholder 3"/>
          <p:cNvSpPr>
            <a:spLocks noGrp="1"/>
          </p:cNvSpPr>
          <p:nvPr>
            <p:ph type="dt" sz="half" idx="10"/>
          </p:nvPr>
        </p:nvSpPr>
        <p:spPr/>
        <p:txBody>
          <a:bodyPr/>
          <a:lstStyle>
            <a:lvl1pPr>
              <a:defRPr/>
            </a:lvl1pPr>
          </a:lstStyle>
          <a:p>
            <a:fld id="{353D7F62-8164-46A5-AC61-C647F83F7433}" type="datetime1">
              <a:rPr lang="en-US"/>
              <a:pPr/>
              <a:t>8/29/2012</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7622372D-9742-4AAB-9D39-CED4DC45FF87}" type="datetime1">
              <a:rPr lang="en-US"/>
              <a:pPr/>
              <a:t>8/29/2012</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0D41E31E-6072-4D3D-9F82-A597CE55E199}" type="datetime1">
              <a:rPr lang="en-US"/>
              <a:pPr/>
              <a:t>8/29/2012</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3657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4" name="Text Placeholder 3"/>
          <p:cNvSpPr>
            <a:spLocks noGrp="1"/>
          </p:cNvSpPr>
          <p:nvPr>
            <p:ph type="body" sz="half" idx="2"/>
          </p:nvPr>
        </p:nvSpPr>
        <p:spPr>
          <a:xfrm>
            <a:off x="457200" y="1435101"/>
            <a:ext cx="3008313" cy="42037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fld id="{162B2D84-E421-4EB1-9FF1-3CE29073F08B}" type="datetime1">
              <a:rPr lang="en-US"/>
              <a:pPr/>
              <a:t>8/29/2012</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492625"/>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3048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059363"/>
            <a:ext cx="5486400" cy="5794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dirty="0" smtClean="0"/>
              <a:t>Click to edit Master text styles</a:t>
            </a:r>
          </a:p>
        </p:txBody>
      </p:sp>
      <p:sp>
        <p:nvSpPr>
          <p:cNvPr id="5" name="Date Placeholder 3"/>
          <p:cNvSpPr>
            <a:spLocks noGrp="1"/>
          </p:cNvSpPr>
          <p:nvPr>
            <p:ph type="dt" sz="half" idx="10"/>
          </p:nvPr>
        </p:nvSpPr>
        <p:spPr/>
        <p:txBody>
          <a:bodyPr/>
          <a:lstStyle>
            <a:lvl1pPr>
              <a:defRPr/>
            </a:lvl1pPr>
          </a:lstStyle>
          <a:p>
            <a:fld id="{312A86CF-2891-4DB6-8EBE-0B4247ED3F9F}" type="datetime1">
              <a:rPr lang="en-US"/>
              <a:pPr/>
              <a:t>8/29/2012</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14"/>
          <p:cNvPicPr>
            <a:picLocks noChangeAspect="1" noChangeArrowheads="1"/>
          </p:cNvPicPr>
          <p:nvPr userDrawn="1"/>
        </p:nvPicPr>
        <p:blipFill>
          <a:blip r:embed="rId15"/>
          <a:srcRect/>
          <a:stretch>
            <a:fillRect/>
          </a:stretch>
        </p:blipFill>
        <p:spPr bwMode="auto">
          <a:xfrm>
            <a:off x="0" y="44450"/>
            <a:ext cx="9124950" cy="6410325"/>
          </a:xfrm>
          <a:prstGeom prst="rect">
            <a:avLst/>
          </a:prstGeom>
          <a:noFill/>
          <a:ln w="9525">
            <a:noFill/>
            <a:miter lim="800000"/>
            <a:headEnd/>
            <a:tailEnd/>
          </a:ln>
        </p:spPr>
      </p:pic>
      <p:sp>
        <p:nvSpPr>
          <p:cNvPr id="2051" name="Title Placeholder 1"/>
          <p:cNvSpPr>
            <a:spLocks noGrp="1"/>
          </p:cNvSpPr>
          <p:nvPr>
            <p:ph type="title"/>
          </p:nvPr>
        </p:nvSpPr>
        <p:spPr bwMode="auto">
          <a:xfrm>
            <a:off x="457200" y="333375"/>
            <a:ext cx="8229600" cy="708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endParaRPr lang="en-US" smtClean="0"/>
          </a:p>
        </p:txBody>
      </p:sp>
      <p:sp>
        <p:nvSpPr>
          <p:cNvPr id="2052" name="Text Placeholder 2"/>
          <p:cNvSpPr>
            <a:spLocks noGrp="1"/>
          </p:cNvSpPr>
          <p:nvPr>
            <p:ph type="body" idx="1"/>
          </p:nvPr>
        </p:nvSpPr>
        <p:spPr bwMode="auto">
          <a:xfrm>
            <a:off x="457200" y="1412875"/>
            <a:ext cx="8229600" cy="2147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smtClean="0"/>
          </a:p>
        </p:txBody>
      </p:sp>
      <p:sp>
        <p:nvSpPr>
          <p:cNvPr id="9" name="Date Placeholder 3"/>
          <p:cNvSpPr>
            <a:spLocks noGrp="1"/>
          </p:cNvSpPr>
          <p:nvPr>
            <p:ph type="dt" sz="half" idx="2"/>
          </p:nvPr>
        </p:nvSpPr>
        <p:spPr>
          <a:xfrm>
            <a:off x="457200" y="6492875"/>
            <a:ext cx="2133600" cy="365125"/>
          </a:xfrm>
          <a:prstGeom prst="rect">
            <a:avLst/>
          </a:prstGeom>
        </p:spPr>
        <p:txBody>
          <a:bodyPr vert="horz" wrap="square" lIns="91440" tIns="45720" rIns="91440" bIns="45720" numCol="1" anchor="t" anchorCtr="0" compatLnSpc="1">
            <a:prstTxWarp prst="textNoShape">
              <a:avLst/>
            </a:prstTxWarp>
          </a:bodyPr>
          <a:lstStyle>
            <a:lvl1pPr>
              <a:defRPr sz="1000">
                <a:solidFill>
                  <a:srgbClr val="BFBFBF"/>
                </a:solidFill>
                <a:latin typeface="ITC Avant Garde Gothic Book"/>
              </a:defRPr>
            </a:lvl1pPr>
          </a:lstStyle>
          <a:p>
            <a:fld id="{9952B6D1-7DA7-48B5-A9AC-489E40A30B12}" type="datetime1">
              <a:rPr lang="en-US"/>
              <a:pPr/>
              <a:t>8/29/2012</a:t>
            </a:fld>
            <a:endParaRPr lang="en-US"/>
          </a:p>
        </p:txBody>
      </p:sp>
      <p:sp>
        <p:nvSpPr>
          <p:cNvPr id="19" name="Rectangle 11"/>
          <p:cNvSpPr/>
          <p:nvPr userDrawn="1"/>
        </p:nvSpPr>
        <p:spPr>
          <a:xfrm flipV="1">
            <a:off x="0" y="6392863"/>
            <a:ext cx="9144000" cy="107950"/>
          </a:xfrm>
          <a:prstGeom prst="rect">
            <a:avLst/>
          </a:prstGeom>
          <a:solidFill>
            <a:srgbClr val="91C9A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cs typeface="Arial" pitchFamily="34" charset="0"/>
            </a:endParaRPr>
          </a:p>
        </p:txBody>
      </p:sp>
      <p:sp>
        <p:nvSpPr>
          <p:cNvPr id="10" name="TextBox 9"/>
          <p:cNvSpPr txBox="1"/>
          <p:nvPr userDrawn="1"/>
        </p:nvSpPr>
        <p:spPr>
          <a:xfrm>
            <a:off x="0" y="6492875"/>
            <a:ext cx="8429620" cy="369332"/>
          </a:xfrm>
          <a:prstGeom prst="rect">
            <a:avLst/>
          </a:prstGeom>
          <a:noFill/>
        </p:spPr>
        <p:txBody>
          <a:bodyPr wrap="square">
            <a:spAutoFit/>
          </a:bodyPr>
          <a:lstStyle/>
          <a:p>
            <a:pPr>
              <a:defRPr/>
            </a:pPr>
            <a:r>
              <a:rPr lang="en-US" altLang="zh-CN" sz="1800" dirty="0" smtClean="0">
                <a:solidFill>
                  <a:srgbClr val="FFC000"/>
                </a:solidFill>
                <a:latin typeface="黑体" pitchFamily="49" charset="-122"/>
                <a:ea typeface="黑体" pitchFamily="49" charset="-122"/>
              </a:rPr>
              <a:t>Road Network Risk Assessment Zhang </a:t>
            </a:r>
            <a:r>
              <a:rPr lang="en-US" altLang="zh-CN" sz="1800" dirty="0" err="1" smtClean="0">
                <a:solidFill>
                  <a:srgbClr val="FFC000"/>
                </a:solidFill>
                <a:latin typeface="黑体" pitchFamily="49" charset="-122"/>
                <a:ea typeface="黑体" pitchFamily="49" charset="-122"/>
              </a:rPr>
              <a:t>Tiejun</a:t>
            </a:r>
            <a:r>
              <a:rPr lang="en-US" altLang="zh-CN" sz="1800" dirty="0" smtClean="0">
                <a:solidFill>
                  <a:srgbClr val="FFC000"/>
                </a:solidFill>
                <a:latin typeface="黑体" pitchFamily="49" charset="-122"/>
                <a:ea typeface="黑体" pitchFamily="49" charset="-122"/>
              </a:rPr>
              <a:t>  </a:t>
            </a:r>
            <a:r>
              <a:rPr lang="en-US" altLang="zh-CN" sz="1800" dirty="0" err="1" smtClean="0">
                <a:solidFill>
                  <a:srgbClr val="FFC000"/>
                </a:solidFill>
                <a:latin typeface="黑体" pitchFamily="49" charset="-122"/>
                <a:ea typeface="黑体" pitchFamily="49" charset="-122"/>
              </a:rPr>
              <a:t>tj.zhang@rioh,cn</a:t>
            </a:r>
            <a:endParaRPr lang="en-AU" b="1" dirty="0">
              <a:solidFill>
                <a:schemeClr val="bg1"/>
              </a:solidFill>
            </a:endParaRPr>
          </a:p>
        </p:txBody>
      </p:sp>
      <p:pic>
        <p:nvPicPr>
          <p:cNvPr id="18" name="Picture 14" descr="iRAP_logo_Sm.jpg"/>
          <p:cNvPicPr>
            <a:picLocks noChangeAspect="1"/>
          </p:cNvPicPr>
          <p:nvPr userDrawn="1"/>
        </p:nvPicPr>
        <p:blipFill>
          <a:blip r:embed="rId16">
            <a:clrChange>
              <a:clrFrom>
                <a:srgbClr val="FFFFFF"/>
              </a:clrFrom>
              <a:clrTo>
                <a:srgbClr val="FFFFFF">
                  <a:alpha val="0"/>
                </a:srgbClr>
              </a:clrTo>
            </a:clrChange>
            <a:lum bright="100000"/>
            <a:grayscl/>
          </a:blip>
          <a:srcRect/>
          <a:stretch>
            <a:fillRect/>
          </a:stretch>
        </p:blipFill>
        <p:spPr bwMode="auto">
          <a:xfrm>
            <a:off x="8053388" y="6572250"/>
            <a:ext cx="633412" cy="252413"/>
          </a:xfrm>
          <a:prstGeom prst="rect">
            <a:avLst/>
          </a:prstGeom>
          <a:noFill/>
          <a:ln w="9525">
            <a:noFill/>
            <a:miter lim="800000"/>
            <a:headEnd/>
            <a:tailEnd/>
          </a:ln>
        </p:spPr>
      </p:pic>
      <p:pic>
        <p:nvPicPr>
          <p:cNvPr id="22" name="Picture 21" descr="CARRS-Q colour logo"/>
          <p:cNvPicPr>
            <a:picLocks noChangeAspect="1"/>
          </p:cNvPicPr>
          <p:nvPr userDrawn="1"/>
        </p:nvPicPr>
        <p:blipFill>
          <a:blip r:embed="rId17">
            <a:clrChange>
              <a:clrFrom>
                <a:srgbClr val="FFFFFF"/>
              </a:clrFrom>
              <a:clrTo>
                <a:srgbClr val="FFFFFF">
                  <a:alpha val="0"/>
                </a:srgbClr>
              </a:clrTo>
            </a:clrChange>
            <a:lum bright="100000"/>
            <a:grayscl/>
          </a:blip>
          <a:srcRect/>
          <a:stretch>
            <a:fillRect/>
          </a:stretch>
        </p:blipFill>
        <p:spPr bwMode="auto">
          <a:xfrm>
            <a:off x="5667381" y="6174057"/>
            <a:ext cx="582613" cy="431800"/>
          </a:xfrm>
          <a:prstGeom prst="rect">
            <a:avLst/>
          </a:prstGeom>
          <a:noFill/>
          <a:ln w="9525">
            <a:noFill/>
            <a:miter lim="800000"/>
            <a:headEnd/>
            <a:tailEnd/>
          </a:ln>
        </p:spPr>
      </p:pic>
      <p:pic>
        <p:nvPicPr>
          <p:cNvPr id="23" name="Picture 23" descr="iRAP_logo_Sm.jpg"/>
          <p:cNvPicPr>
            <a:picLocks noChangeAspect="1"/>
          </p:cNvPicPr>
          <p:nvPr userDrawn="1"/>
        </p:nvPicPr>
        <p:blipFill>
          <a:blip r:embed="rId18">
            <a:clrChange>
              <a:clrFrom>
                <a:srgbClr val="FFFFFF"/>
              </a:clrFrom>
              <a:clrTo>
                <a:srgbClr val="FFFFFF">
                  <a:alpha val="0"/>
                </a:srgbClr>
              </a:clrTo>
            </a:clrChange>
            <a:lum bright="100000"/>
            <a:grayscl/>
          </a:blip>
          <a:srcRect/>
          <a:stretch>
            <a:fillRect/>
          </a:stretch>
        </p:blipFill>
        <p:spPr bwMode="auto">
          <a:xfrm>
            <a:off x="7797800" y="6174057"/>
            <a:ext cx="1085850" cy="431800"/>
          </a:xfrm>
          <a:prstGeom prst="rect">
            <a:avLst/>
          </a:prstGeom>
          <a:noFill/>
          <a:ln w="9525">
            <a:noFill/>
            <a:miter lim="800000"/>
            <a:headEnd/>
            <a:tailEnd/>
          </a:ln>
        </p:spPr>
      </p:pic>
      <p:pic>
        <p:nvPicPr>
          <p:cNvPr id="21" name="Picture 6"/>
          <p:cNvPicPr/>
          <p:nvPr userDrawn="1"/>
        </p:nvPicPr>
        <p:blipFill>
          <a:blip r:embed="rId19"/>
          <a:srcRect/>
          <a:stretch>
            <a:fillRect/>
          </a:stretch>
        </p:blipFill>
        <p:spPr bwMode="auto">
          <a:xfrm>
            <a:off x="8429620" y="6342518"/>
            <a:ext cx="714380" cy="53249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498" r:id="rId1"/>
    <p:sldLayoutId id="2147484499"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 id="2147484496" r:id="rId12"/>
    <p:sldLayoutId id="2147484497" r:id="rId13"/>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4000" kern="1200">
          <a:solidFill>
            <a:srgbClr val="3A7659"/>
          </a:solidFill>
          <a:latin typeface="Arial" charset="0"/>
          <a:ea typeface="+mj-ea"/>
          <a:cs typeface="+mj-cs"/>
        </a:defRPr>
      </a:lvl1pPr>
      <a:lvl2pPr algn="ctr" defTabSz="457200" rtl="0" eaLnBrk="0" fontAlgn="base" hangingPunct="0">
        <a:spcBef>
          <a:spcPct val="0"/>
        </a:spcBef>
        <a:spcAft>
          <a:spcPct val="0"/>
        </a:spcAft>
        <a:defRPr sz="4000">
          <a:solidFill>
            <a:srgbClr val="3A7659"/>
          </a:solidFill>
          <a:latin typeface="Arial" charset="0"/>
        </a:defRPr>
      </a:lvl2pPr>
      <a:lvl3pPr algn="ctr" defTabSz="457200" rtl="0" eaLnBrk="0" fontAlgn="base" hangingPunct="0">
        <a:spcBef>
          <a:spcPct val="0"/>
        </a:spcBef>
        <a:spcAft>
          <a:spcPct val="0"/>
        </a:spcAft>
        <a:defRPr sz="4000">
          <a:solidFill>
            <a:srgbClr val="3A7659"/>
          </a:solidFill>
          <a:latin typeface="Arial" charset="0"/>
        </a:defRPr>
      </a:lvl3pPr>
      <a:lvl4pPr algn="ctr" defTabSz="457200" rtl="0" eaLnBrk="0" fontAlgn="base" hangingPunct="0">
        <a:spcBef>
          <a:spcPct val="0"/>
        </a:spcBef>
        <a:spcAft>
          <a:spcPct val="0"/>
        </a:spcAft>
        <a:defRPr sz="4000">
          <a:solidFill>
            <a:srgbClr val="3A7659"/>
          </a:solidFill>
          <a:latin typeface="Arial" charset="0"/>
        </a:defRPr>
      </a:lvl4pPr>
      <a:lvl5pPr algn="ctr" defTabSz="457200" rtl="0" eaLnBrk="0" fontAlgn="base" hangingPunct="0">
        <a:spcBef>
          <a:spcPct val="0"/>
        </a:spcBef>
        <a:spcAft>
          <a:spcPct val="0"/>
        </a:spcAft>
        <a:defRPr sz="4000">
          <a:solidFill>
            <a:srgbClr val="3A7659"/>
          </a:solidFill>
          <a:latin typeface="Arial" charset="0"/>
        </a:defRPr>
      </a:lvl5pPr>
      <a:lvl6pPr marL="457200" algn="ctr" defTabSz="457200" rtl="0" fontAlgn="base">
        <a:spcBef>
          <a:spcPct val="0"/>
        </a:spcBef>
        <a:spcAft>
          <a:spcPct val="0"/>
        </a:spcAft>
        <a:defRPr sz="4000">
          <a:solidFill>
            <a:srgbClr val="7F7F7F"/>
          </a:solidFill>
          <a:latin typeface="Arial" charset="0"/>
        </a:defRPr>
      </a:lvl6pPr>
      <a:lvl7pPr marL="914400" algn="ctr" defTabSz="457200" rtl="0" fontAlgn="base">
        <a:spcBef>
          <a:spcPct val="0"/>
        </a:spcBef>
        <a:spcAft>
          <a:spcPct val="0"/>
        </a:spcAft>
        <a:defRPr sz="4000">
          <a:solidFill>
            <a:srgbClr val="7F7F7F"/>
          </a:solidFill>
          <a:latin typeface="Arial" charset="0"/>
        </a:defRPr>
      </a:lvl7pPr>
      <a:lvl8pPr marL="1371600" algn="ctr" defTabSz="457200" rtl="0" fontAlgn="base">
        <a:spcBef>
          <a:spcPct val="0"/>
        </a:spcBef>
        <a:spcAft>
          <a:spcPct val="0"/>
        </a:spcAft>
        <a:defRPr sz="4000">
          <a:solidFill>
            <a:srgbClr val="7F7F7F"/>
          </a:solidFill>
          <a:latin typeface="Arial" charset="0"/>
        </a:defRPr>
      </a:lvl8pPr>
      <a:lvl9pPr marL="1828800" algn="ctr" defTabSz="457200" rtl="0" fontAlgn="base">
        <a:spcBef>
          <a:spcPct val="0"/>
        </a:spcBef>
        <a:spcAft>
          <a:spcPct val="0"/>
        </a:spcAft>
        <a:defRPr sz="4000">
          <a:solidFill>
            <a:srgbClr val="7F7F7F"/>
          </a:solidFill>
          <a:latin typeface="Arial" charset="0"/>
        </a:defRPr>
      </a:lvl9pPr>
    </p:titleStyle>
    <p:bodyStyle>
      <a:lvl1pPr marL="342900" indent="-342900" algn="l" defTabSz="457200" rtl="0" eaLnBrk="0" fontAlgn="base" hangingPunct="0">
        <a:spcBef>
          <a:spcPct val="20000"/>
        </a:spcBef>
        <a:spcAft>
          <a:spcPct val="0"/>
        </a:spcAft>
        <a:buFont typeface="Arial" pitchFamily="34" charset="0"/>
        <a:buChar char="•"/>
        <a:defRPr sz="2800" kern="1200">
          <a:solidFill>
            <a:srgbClr val="3A7659"/>
          </a:solidFill>
          <a:latin typeface="Arial" charset="0"/>
          <a:ea typeface="+mn-ea"/>
          <a:cs typeface="+mn-cs"/>
        </a:defRPr>
      </a:lvl1pPr>
      <a:lvl2pPr marL="742950" indent="-285750" algn="l" defTabSz="457200" rtl="0" eaLnBrk="0" fontAlgn="base" hangingPunct="0">
        <a:spcBef>
          <a:spcPct val="20000"/>
        </a:spcBef>
        <a:spcAft>
          <a:spcPct val="0"/>
        </a:spcAft>
        <a:buFont typeface="Arial" pitchFamily="34" charset="0"/>
        <a:buChar char="–"/>
        <a:defRPr sz="2400" kern="1200">
          <a:solidFill>
            <a:srgbClr val="3A7659"/>
          </a:solidFill>
          <a:latin typeface="Arial" charset="0"/>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rgbClr val="3A7659"/>
          </a:solidFill>
          <a:latin typeface="Arial" charset="0"/>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3A7659"/>
          </a:solidFill>
          <a:latin typeface="Arial" charset="0"/>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3A7659"/>
          </a:solidFill>
          <a:latin typeface="Arial"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7.emf"/><Relationship Id="rId5" Type="http://schemas.openxmlformats.org/officeDocument/2006/relationships/image" Target="../media/image26.png"/><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3.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 Target="slide1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8.png"/><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71406" y="209536"/>
            <a:ext cx="5857916" cy="1219200"/>
          </a:xfrm>
        </p:spPr>
        <p:txBody>
          <a:bodyPr>
            <a:noAutofit/>
          </a:bodyPr>
          <a:lstStyle/>
          <a:p>
            <a:r>
              <a:rPr lang="en-US" sz="4000" dirty="0" smtClean="0"/>
              <a:t>Road Network Risk Assessment and Index</a:t>
            </a:r>
            <a:endParaRPr lang="en-AU" sz="4000" dirty="0" smtClean="0"/>
          </a:p>
        </p:txBody>
      </p:sp>
      <p:pic>
        <p:nvPicPr>
          <p:cNvPr id="4" name="图片 3"/>
          <p:cNvPicPr/>
          <p:nvPr/>
        </p:nvPicPr>
        <p:blipFill>
          <a:blip r:embed="rId3" cstate="print"/>
          <a:srcRect/>
          <a:stretch>
            <a:fillRect/>
          </a:stretch>
        </p:blipFill>
        <p:spPr bwMode="auto">
          <a:xfrm>
            <a:off x="0" y="1500174"/>
            <a:ext cx="9144000" cy="3857652"/>
          </a:xfrm>
          <a:prstGeom prst="rect">
            <a:avLst/>
          </a:prstGeom>
          <a:noFill/>
          <a:ln w="9525">
            <a:noFill/>
            <a:miter lim="800000"/>
            <a:headEnd/>
            <a:tailEnd/>
          </a:ln>
        </p:spPr>
      </p:pic>
      <p:sp>
        <p:nvSpPr>
          <p:cNvPr id="5" name="Title 1"/>
          <p:cNvSpPr txBox="1">
            <a:spLocks/>
          </p:cNvSpPr>
          <p:nvPr/>
        </p:nvSpPr>
        <p:spPr bwMode="auto">
          <a:xfrm>
            <a:off x="214282" y="5500702"/>
            <a:ext cx="3419468"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altLang="zh-CN" sz="2600" dirty="0" smtClean="0">
                <a:solidFill>
                  <a:srgbClr val="FFC000"/>
                </a:solidFill>
                <a:latin typeface="黑体" pitchFamily="49" charset="-122"/>
                <a:ea typeface="黑体" pitchFamily="49" charset="-122"/>
                <a:cs typeface="+mj-cs"/>
              </a:rPr>
              <a:t>Zhang </a:t>
            </a:r>
            <a:r>
              <a:rPr lang="en-US" altLang="zh-CN" sz="2600" dirty="0" err="1" smtClean="0">
                <a:solidFill>
                  <a:srgbClr val="FFC000"/>
                </a:solidFill>
                <a:latin typeface="黑体" pitchFamily="49" charset="-122"/>
                <a:ea typeface="黑体" pitchFamily="49" charset="-122"/>
                <a:cs typeface="+mj-cs"/>
              </a:rPr>
              <a:t>Tiejun</a:t>
            </a:r>
            <a:endParaRPr lang="en-US" altLang="zh-CN" sz="2600" dirty="0" smtClean="0">
              <a:solidFill>
                <a:srgbClr val="FFC000"/>
              </a:solidFill>
              <a:latin typeface="黑体" pitchFamily="49" charset="-122"/>
              <a:ea typeface="黑体" pitchFamily="49" charset="-122"/>
              <a:cs typeface="+mj-cs"/>
            </a:endParaRPr>
          </a:p>
          <a:p>
            <a:pPr marL="0" marR="0" lvl="0" indent="0" algn="l" defTabSz="457200" rtl="0" eaLnBrk="0" fontAlgn="base" latinLnBrk="0" hangingPunct="0">
              <a:lnSpc>
                <a:spcPct val="100000"/>
              </a:lnSpc>
              <a:spcBef>
                <a:spcPct val="0"/>
              </a:spcBef>
              <a:spcAft>
                <a:spcPct val="0"/>
              </a:spcAft>
              <a:buClrTx/>
              <a:buSzTx/>
              <a:buFontTx/>
              <a:buNone/>
              <a:tabLst/>
              <a:defRPr/>
            </a:pPr>
            <a:r>
              <a:rPr lang="en-US" altLang="zh-CN" sz="2600" dirty="0" smtClean="0">
                <a:solidFill>
                  <a:srgbClr val="FFC000"/>
                </a:solidFill>
                <a:latin typeface="黑体" pitchFamily="49" charset="-122"/>
                <a:ea typeface="黑体" pitchFamily="49" charset="-122"/>
                <a:cs typeface="+mj-cs"/>
              </a:rPr>
              <a:t>tj.zhang@rioh.cn</a:t>
            </a:r>
          </a:p>
          <a:p>
            <a:pPr marL="0" marR="0" lvl="0" indent="0" algn="l" defTabSz="457200" rtl="0" eaLnBrk="0" fontAlgn="base" latinLnBrk="0" hangingPunct="0">
              <a:lnSpc>
                <a:spcPct val="100000"/>
              </a:lnSpc>
              <a:spcBef>
                <a:spcPct val="0"/>
              </a:spcBef>
              <a:spcAft>
                <a:spcPct val="0"/>
              </a:spcAft>
              <a:buClrTx/>
              <a:buSzTx/>
              <a:buFontTx/>
              <a:buNone/>
              <a:tabLst/>
              <a:defRPr/>
            </a:pPr>
            <a:r>
              <a:rPr lang="en-US" altLang="zh-CN" sz="2600" dirty="0" smtClean="0">
                <a:solidFill>
                  <a:srgbClr val="FFC000"/>
                </a:solidFill>
                <a:latin typeface="黑体" pitchFamily="49" charset="-122"/>
                <a:ea typeface="黑体" pitchFamily="49" charset="-122"/>
                <a:cs typeface="+mj-cs"/>
              </a:rPr>
              <a:t>13911024196</a:t>
            </a:r>
            <a:endParaRPr lang="en-AU" altLang="zh-CN" sz="2600" dirty="0" smtClean="0">
              <a:solidFill>
                <a:srgbClr val="FFC000"/>
              </a:solidFill>
              <a:latin typeface="黑体" pitchFamily="49" charset="-122"/>
              <a:ea typeface="黑体" pitchFamily="49" charset="-122"/>
              <a:cs typeface="+mj-cs"/>
            </a:endParaRPr>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C:\Users\dell\Desktop\路网风险分析软件系统及应用文件\数据校验系统.jpg"/>
          <p:cNvPicPr>
            <a:picLocks noChangeAspect="1" noChangeArrowheads="1"/>
          </p:cNvPicPr>
          <p:nvPr/>
        </p:nvPicPr>
        <p:blipFill>
          <a:blip r:embed="rId3"/>
          <a:srcRect/>
          <a:stretch>
            <a:fillRect/>
          </a:stretch>
        </p:blipFill>
        <p:spPr bwMode="auto">
          <a:xfrm>
            <a:off x="4857750" y="-12166"/>
            <a:ext cx="4316235" cy="2941100"/>
          </a:xfrm>
          <a:prstGeom prst="rect">
            <a:avLst/>
          </a:prstGeom>
          <a:noFill/>
          <a:ln w="9525">
            <a:solidFill>
              <a:schemeClr val="tx1"/>
            </a:solidFill>
            <a:miter lim="800000"/>
            <a:headEnd/>
            <a:tailEnd/>
          </a:ln>
          <a:effectLst/>
        </p:spPr>
      </p:pic>
      <p:sp>
        <p:nvSpPr>
          <p:cNvPr id="5" name="灯片编号占位符 11"/>
          <p:cNvSpPr txBox="1">
            <a:spLocks/>
          </p:cNvSpPr>
          <p:nvPr/>
        </p:nvSpPr>
        <p:spPr>
          <a:xfrm>
            <a:off x="7929563" y="6357938"/>
            <a:ext cx="1214437" cy="3571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smtClean="0">
                <a:ln>
                  <a:noFill/>
                </a:ln>
                <a:solidFill>
                  <a:schemeClr val="bg1"/>
                </a:solidFill>
                <a:effectLst/>
                <a:uLnTx/>
                <a:uFillTx/>
                <a:latin typeface="华文楷体" pitchFamily="2" charset="-122"/>
                <a:ea typeface="华文楷体" pitchFamily="2" charset="-122"/>
                <a:cs typeface="+mn-cs"/>
              </a:rPr>
              <a:t>Page</a:t>
            </a:r>
            <a:fld id="{EB7F4109-8734-46BD-8C8C-5857918F7DF6}" type="slidenum">
              <a:rPr kumimoji="0" lang="zh-CN" altLang="en-US" sz="1400" b="1" i="0" u="none" strike="noStrike" kern="1200" cap="none" spc="0" normalizeH="0" baseline="0" noProof="0" smtClean="0">
                <a:ln>
                  <a:noFill/>
                </a:ln>
                <a:solidFill>
                  <a:schemeClr val="bg1"/>
                </a:solidFill>
                <a:effectLst/>
                <a:uLnTx/>
                <a:uFillTx/>
                <a:latin typeface="华文楷体" pitchFamily="2" charset="-122"/>
                <a:ea typeface="华文楷体"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zh-CN" altLang="en-US" sz="1400" b="1" i="0" u="none" strike="noStrike" kern="1200" cap="none" spc="0" normalizeH="0" baseline="0" noProof="0" dirty="0">
              <a:ln>
                <a:noFill/>
              </a:ln>
              <a:solidFill>
                <a:schemeClr val="bg1"/>
              </a:solidFill>
              <a:effectLst/>
              <a:uLnTx/>
              <a:uFillTx/>
              <a:latin typeface="华文楷体" pitchFamily="2" charset="-122"/>
              <a:ea typeface="华文楷体" pitchFamily="2" charset="-122"/>
              <a:cs typeface="+mn-cs"/>
            </a:endParaRPr>
          </a:p>
        </p:txBody>
      </p:sp>
      <p:sp>
        <p:nvSpPr>
          <p:cNvPr id="4813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48129" name="Object 1"/>
          <p:cNvGraphicFramePr>
            <a:graphicFrameLocks noChangeAspect="1"/>
          </p:cNvGraphicFramePr>
          <p:nvPr/>
        </p:nvGraphicFramePr>
        <p:xfrm>
          <a:off x="0" y="0"/>
          <a:ext cx="4857751" cy="3071810"/>
        </p:xfrm>
        <a:graphic>
          <a:graphicData uri="http://schemas.openxmlformats.org/presentationml/2006/ole">
            <p:oleObj spid="_x0000_s108546" name="PicObj Class" r:id="rId4" imgW="10964806" imgH="6342857" progId="Picture.PicObj.1">
              <p:embed/>
            </p:oleObj>
          </a:graphicData>
        </a:graphic>
      </p:graphicFrame>
      <p:pic>
        <p:nvPicPr>
          <p:cNvPr id="8" name="图片 7" descr="E:\f back up 8.8\项目正在开展\218项目#####\专题一研究工作\数据分析\事故风险评估\风险等级1前.png"/>
          <p:cNvPicPr/>
          <p:nvPr/>
        </p:nvPicPr>
        <p:blipFill>
          <a:blip r:embed="rId5" cstate="print"/>
          <a:srcRect/>
          <a:stretch>
            <a:fillRect/>
          </a:stretch>
        </p:blipFill>
        <p:spPr bwMode="auto">
          <a:xfrm>
            <a:off x="2357423" y="2928933"/>
            <a:ext cx="3571899" cy="3568025"/>
          </a:xfrm>
          <a:prstGeom prst="rect">
            <a:avLst/>
          </a:prstGeom>
          <a:noFill/>
          <a:ln w="9525">
            <a:solidFill>
              <a:schemeClr val="tx1"/>
            </a:solidFill>
            <a:miter lim="800000"/>
            <a:headEnd/>
            <a:tailEnd/>
          </a:ln>
          <a:effectLst/>
        </p:spPr>
      </p:pic>
      <p:pic>
        <p:nvPicPr>
          <p:cNvPr id="48131" name="Picture 3"/>
          <p:cNvPicPr>
            <a:picLocks noChangeAspect="1" noChangeArrowheads="1"/>
          </p:cNvPicPr>
          <p:nvPr/>
        </p:nvPicPr>
        <p:blipFill>
          <a:blip r:embed="rId6"/>
          <a:srcRect/>
          <a:stretch>
            <a:fillRect/>
          </a:stretch>
        </p:blipFill>
        <p:spPr bwMode="auto">
          <a:xfrm>
            <a:off x="5929321" y="2928934"/>
            <a:ext cx="3244663" cy="3568025"/>
          </a:xfrm>
          <a:prstGeom prst="rect">
            <a:avLst/>
          </a:prstGeom>
          <a:noFill/>
          <a:ln w="9525">
            <a:solidFill>
              <a:schemeClr val="tx1"/>
            </a:solidFill>
            <a:miter lim="800000"/>
            <a:headEnd/>
            <a:tailEnd/>
          </a:ln>
          <a:effectLst/>
        </p:spPr>
      </p:pic>
      <p:pic>
        <p:nvPicPr>
          <p:cNvPr id="10" name="图片 9" descr="分段.png"/>
          <p:cNvPicPr/>
          <p:nvPr/>
        </p:nvPicPr>
        <p:blipFill>
          <a:blip r:embed="rId7"/>
          <a:stretch>
            <a:fillRect/>
          </a:stretch>
        </p:blipFill>
        <p:spPr>
          <a:xfrm>
            <a:off x="0" y="2928934"/>
            <a:ext cx="3000364" cy="3568025"/>
          </a:xfrm>
          <a:prstGeom prst="rect">
            <a:avLst/>
          </a:prstGeom>
          <a:noFill/>
          <a:ln w="9525">
            <a:solidFill>
              <a:schemeClr val="tx1"/>
            </a:solidFill>
            <a:miter lim="800000"/>
            <a:headEnd/>
            <a:tailEnd/>
          </a:ln>
          <a:effectLst/>
        </p:spPr>
      </p:pic>
      <p:sp>
        <p:nvSpPr>
          <p:cNvPr id="11" name="矩形 10"/>
          <p:cNvSpPr/>
          <p:nvPr/>
        </p:nvSpPr>
        <p:spPr>
          <a:xfrm>
            <a:off x="1214414" y="916528"/>
            <a:ext cx="1838965" cy="369332"/>
          </a:xfrm>
          <a:prstGeom prst="rect">
            <a:avLst/>
          </a:prstGeom>
        </p:spPr>
        <p:txBody>
          <a:bodyPr wrap="none">
            <a:spAutoFit/>
          </a:bodyPr>
          <a:lstStyle/>
          <a:p>
            <a:r>
              <a:rPr lang="en-US" altLang="zh-CN" b="1" dirty="0" smtClean="0">
                <a:solidFill>
                  <a:srgbClr val="FF0000"/>
                </a:solidFill>
              </a:rPr>
              <a:t>Survey System</a:t>
            </a:r>
            <a:endParaRPr lang="zh-CN" altLang="en-US" b="1" dirty="0">
              <a:solidFill>
                <a:srgbClr val="FF0000"/>
              </a:solidFill>
            </a:endParaRPr>
          </a:p>
        </p:txBody>
      </p:sp>
      <p:sp>
        <p:nvSpPr>
          <p:cNvPr id="12" name="矩形 11"/>
          <p:cNvSpPr/>
          <p:nvPr/>
        </p:nvSpPr>
        <p:spPr>
          <a:xfrm>
            <a:off x="5786445" y="214290"/>
            <a:ext cx="3005951" cy="369332"/>
          </a:xfrm>
          <a:prstGeom prst="rect">
            <a:avLst/>
          </a:prstGeom>
        </p:spPr>
        <p:txBody>
          <a:bodyPr wrap="none">
            <a:spAutoFit/>
          </a:bodyPr>
          <a:lstStyle/>
          <a:p>
            <a:r>
              <a:rPr lang="en-US" altLang="zh-CN" b="1" dirty="0" smtClean="0">
                <a:solidFill>
                  <a:srgbClr val="FF0000"/>
                </a:solidFill>
              </a:rPr>
              <a:t>Survey Data management</a:t>
            </a:r>
            <a:endParaRPr lang="zh-CN" altLang="en-US" b="1" dirty="0">
              <a:solidFill>
                <a:srgbClr val="FF0000"/>
              </a:solidFill>
            </a:endParaRPr>
          </a:p>
        </p:txBody>
      </p:sp>
      <p:sp>
        <p:nvSpPr>
          <p:cNvPr id="13" name="矩形 12"/>
          <p:cNvSpPr/>
          <p:nvPr/>
        </p:nvSpPr>
        <p:spPr>
          <a:xfrm>
            <a:off x="275054" y="4298398"/>
            <a:ext cx="2800767" cy="369332"/>
          </a:xfrm>
          <a:prstGeom prst="rect">
            <a:avLst/>
          </a:prstGeom>
        </p:spPr>
        <p:txBody>
          <a:bodyPr wrap="none">
            <a:spAutoFit/>
          </a:bodyPr>
          <a:lstStyle/>
          <a:p>
            <a:r>
              <a:rPr lang="en-US" altLang="zh-CN" b="1" dirty="0" smtClean="0">
                <a:solidFill>
                  <a:srgbClr val="FF0000"/>
                </a:solidFill>
              </a:rPr>
              <a:t>Risk assessment model</a:t>
            </a:r>
            <a:endParaRPr lang="zh-CN" altLang="en-US" b="1" dirty="0">
              <a:solidFill>
                <a:srgbClr val="FF0000"/>
              </a:solidFill>
            </a:endParaRPr>
          </a:p>
        </p:txBody>
      </p:sp>
      <p:sp>
        <p:nvSpPr>
          <p:cNvPr id="14" name="矩形 13"/>
          <p:cNvSpPr/>
          <p:nvPr/>
        </p:nvSpPr>
        <p:spPr>
          <a:xfrm>
            <a:off x="3271013" y="3286124"/>
            <a:ext cx="2121093" cy="369332"/>
          </a:xfrm>
          <a:prstGeom prst="rect">
            <a:avLst/>
          </a:prstGeom>
        </p:spPr>
        <p:txBody>
          <a:bodyPr wrap="none">
            <a:spAutoFit/>
          </a:bodyPr>
          <a:lstStyle/>
          <a:p>
            <a:r>
              <a:rPr lang="en-US" altLang="zh-CN" b="1" dirty="0" smtClean="0">
                <a:solidFill>
                  <a:srgbClr val="FF0000"/>
                </a:solidFill>
              </a:rPr>
              <a:t>Risk Map system </a:t>
            </a:r>
            <a:endParaRPr lang="zh-CN" altLang="en-US" b="1" dirty="0">
              <a:solidFill>
                <a:srgbClr val="FF0000"/>
              </a:solidFill>
            </a:endParaRPr>
          </a:p>
        </p:txBody>
      </p:sp>
      <p:sp>
        <p:nvSpPr>
          <p:cNvPr id="15" name="矩形 14"/>
          <p:cNvSpPr/>
          <p:nvPr/>
        </p:nvSpPr>
        <p:spPr>
          <a:xfrm>
            <a:off x="6035457" y="4298398"/>
            <a:ext cx="3108543" cy="646331"/>
          </a:xfrm>
          <a:prstGeom prst="rect">
            <a:avLst/>
          </a:prstGeom>
        </p:spPr>
        <p:txBody>
          <a:bodyPr wrap="none">
            <a:spAutoFit/>
          </a:bodyPr>
          <a:lstStyle/>
          <a:p>
            <a:r>
              <a:rPr lang="en-US" altLang="zh-CN" b="1" dirty="0" smtClean="0">
                <a:solidFill>
                  <a:srgbClr val="FF0000"/>
                </a:solidFill>
              </a:rPr>
              <a:t>Countermeasure and </a:t>
            </a:r>
          </a:p>
          <a:p>
            <a:r>
              <a:rPr lang="en-US" altLang="zh-CN" b="1" dirty="0" smtClean="0">
                <a:solidFill>
                  <a:srgbClr val="FF0000"/>
                </a:solidFill>
              </a:rPr>
              <a:t>Economic appraisal model</a:t>
            </a:r>
            <a:endParaRPr lang="zh-CN" altLang="en-US" b="1" dirty="0">
              <a:solidFill>
                <a:srgbClr val="FF0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灯片编号占位符 5"/>
          <p:cNvSpPr>
            <a:spLocks noGrp="1"/>
          </p:cNvSpPr>
          <p:nvPr>
            <p:ph type="sldNum" sz="quarter" idx="4294967295"/>
          </p:nvPr>
        </p:nvSpPr>
        <p:spPr bwMode="auto">
          <a:xfrm>
            <a:off x="6705600" y="5976918"/>
            <a:ext cx="2133600" cy="365125"/>
          </a:xfrm>
          <a:prstGeom prst="rect">
            <a:avLst/>
          </a:prstGeom>
          <a:noFill/>
          <a:ln>
            <a:miter lim="800000"/>
            <a:headEnd/>
            <a:tailEnd/>
          </a:ln>
        </p:spPr>
        <p:txBody>
          <a:bodyPr wrap="square" numCol="1" anchorCtr="0" compatLnSpc="1">
            <a:prstTxWarp prst="textNoShape">
              <a:avLst/>
            </a:prstTxWarp>
          </a:bodyPr>
          <a:lstStyle/>
          <a:p>
            <a:fld id="{117BFE3E-570E-4BB1-990A-E5B1DC49AA06}" type="slidenum">
              <a:rPr lang="zh-CN" altLang="en-US" smtClean="0">
                <a:latin typeface="Arial" pitchFamily="34" charset="0"/>
                <a:ea typeface="楷体_GB2312"/>
                <a:cs typeface="楷体_GB2312"/>
              </a:rPr>
              <a:pPr/>
              <a:t>11</a:t>
            </a:fld>
            <a:endParaRPr lang="en-US" altLang="zh-CN" smtClean="0">
              <a:latin typeface="Arial" pitchFamily="34" charset="0"/>
              <a:ea typeface="楷体_GB2312"/>
              <a:cs typeface="楷体_GB2312"/>
            </a:endParaRPr>
          </a:p>
        </p:txBody>
      </p:sp>
      <p:sp>
        <p:nvSpPr>
          <p:cNvPr id="145410" name="Rectangle 2"/>
          <p:cNvSpPr>
            <a:spLocks noGrp="1" noChangeArrowheads="1"/>
          </p:cNvSpPr>
          <p:nvPr>
            <p:ph type="title"/>
          </p:nvPr>
        </p:nvSpPr>
        <p:spPr>
          <a:xfrm>
            <a:off x="457200" y="642918"/>
            <a:ext cx="8001000" cy="707886"/>
          </a:xfrm>
          <a:noFill/>
          <a:ln w="9525">
            <a:noFill/>
            <a:miter lim="800000"/>
            <a:headEnd/>
            <a:tailEnd/>
          </a:ln>
        </p:spPr>
        <p:txBody>
          <a:bodyPr vert="horz" wrap="square" lIns="91440" tIns="45720" rIns="91440" bIns="45720" numCol="1" anchor="ctr" anchorCtr="0" compatLnSpc="1">
            <a:prstTxWarp prst="textNoShape">
              <a:avLst/>
            </a:prstTxWarp>
            <a:spAutoFit/>
          </a:bodyPr>
          <a:lstStyle/>
          <a:p>
            <a:r>
              <a:rPr lang="en-US" altLang="zh-CN" dirty="0" smtClean="0">
                <a:solidFill>
                  <a:srgbClr val="FFC000"/>
                </a:solidFill>
                <a:latin typeface="黑体" pitchFamily="49" charset="-122"/>
                <a:ea typeface="黑体" pitchFamily="49" charset="-122"/>
              </a:rPr>
              <a:t>3 Risk Assessment Model</a:t>
            </a:r>
          </a:p>
        </p:txBody>
      </p:sp>
      <p:sp>
        <p:nvSpPr>
          <p:cNvPr id="145411" name="Text Box 3"/>
          <p:cNvSpPr txBox="1">
            <a:spLocks noChangeArrowheads="1"/>
          </p:cNvSpPr>
          <p:nvPr/>
        </p:nvSpPr>
        <p:spPr bwMode="auto">
          <a:xfrm>
            <a:off x="381000" y="1328718"/>
            <a:ext cx="8305800" cy="6462713"/>
          </a:xfrm>
          <a:prstGeom prst="rect">
            <a:avLst/>
          </a:prstGeom>
          <a:noFill/>
          <a:ln w="9525" algn="ctr">
            <a:noFill/>
            <a:miter lim="800000"/>
            <a:headEnd/>
            <a:tailEnd/>
          </a:ln>
          <a:effectLst/>
        </p:spPr>
        <p:txBody>
          <a:bodyPr>
            <a:spAutoFit/>
          </a:bodyPr>
          <a:lstStyle/>
          <a:p>
            <a:pPr eaLnBrk="0" hangingPunct="0">
              <a:lnSpc>
                <a:spcPct val="150000"/>
              </a:lnSpc>
              <a:buFont typeface="Wingdings" pitchFamily="2" charset="2"/>
              <a:buChar char="l"/>
              <a:defRPr/>
            </a:pPr>
            <a:r>
              <a:rPr lang="en-US" altLang="zh-CN" sz="2800" kern="0" dirty="0">
                <a:solidFill>
                  <a:srgbClr val="00B050"/>
                </a:solidFill>
                <a:latin typeface="Arial"/>
                <a:ea typeface="幼圆" pitchFamily="49" charset="-122"/>
                <a:cs typeface="+mn-cs"/>
              </a:rPr>
              <a:t>Four key Sub-models:</a:t>
            </a:r>
          </a:p>
          <a:p>
            <a:pPr marL="514350" indent="-514350" eaLnBrk="0" hangingPunct="0">
              <a:lnSpc>
                <a:spcPct val="150000"/>
              </a:lnSpc>
              <a:buFont typeface="+mj-lt"/>
              <a:buAutoNum type="arabicPeriod"/>
              <a:defRPr/>
            </a:pPr>
            <a:r>
              <a:rPr lang="en-US" altLang="zh-CN" sz="2800" kern="0" dirty="0">
                <a:solidFill>
                  <a:srgbClr val="00B050"/>
                </a:solidFill>
                <a:latin typeface="Arial"/>
                <a:ea typeface="幼圆" pitchFamily="49" charset="-122"/>
                <a:cs typeface="+mn-cs"/>
              </a:rPr>
              <a:t>Traffic Data Collection and Management</a:t>
            </a:r>
          </a:p>
          <a:p>
            <a:pPr marL="514350" indent="-514350" eaLnBrk="0" hangingPunct="0">
              <a:lnSpc>
                <a:spcPct val="150000"/>
              </a:lnSpc>
              <a:buFont typeface="+mj-lt"/>
              <a:buAutoNum type="arabicPeriod"/>
              <a:defRPr/>
            </a:pPr>
            <a:r>
              <a:rPr lang="en-US" altLang="zh-CN" sz="2800" kern="0" dirty="0">
                <a:solidFill>
                  <a:srgbClr val="00B050"/>
                </a:solidFill>
                <a:latin typeface="Arial"/>
                <a:ea typeface="幼圆" pitchFamily="49" charset="-122"/>
                <a:cs typeface="+mn-cs"/>
              </a:rPr>
              <a:t> Risk Scores Calculation and Risk Reason Analysis</a:t>
            </a:r>
          </a:p>
          <a:p>
            <a:pPr marL="514350" indent="-514350" eaLnBrk="0" hangingPunct="0">
              <a:lnSpc>
                <a:spcPct val="150000"/>
              </a:lnSpc>
              <a:buFont typeface="+mj-lt"/>
              <a:buAutoNum type="arabicPeriod"/>
              <a:defRPr/>
            </a:pPr>
            <a:r>
              <a:rPr lang="en-US" altLang="zh-CN" sz="2800" kern="0" dirty="0">
                <a:solidFill>
                  <a:srgbClr val="00B050"/>
                </a:solidFill>
                <a:latin typeface="Arial"/>
                <a:ea typeface="幼圆" pitchFamily="49" charset="-122"/>
                <a:cs typeface="+mn-cs"/>
              </a:rPr>
              <a:t>Countermeasure Database</a:t>
            </a:r>
          </a:p>
          <a:p>
            <a:pPr marL="514350" indent="-514350" eaLnBrk="0" hangingPunct="0">
              <a:lnSpc>
                <a:spcPct val="150000"/>
              </a:lnSpc>
              <a:buFont typeface="+mj-lt"/>
              <a:buAutoNum type="arabicPeriod"/>
              <a:defRPr/>
            </a:pPr>
            <a:r>
              <a:rPr lang="en-US" altLang="zh-CN" sz="2800" kern="0" dirty="0">
                <a:solidFill>
                  <a:srgbClr val="00B050"/>
                </a:solidFill>
                <a:latin typeface="Arial"/>
                <a:ea typeface="幼圆" pitchFamily="49" charset="-122"/>
                <a:cs typeface="+mn-cs"/>
              </a:rPr>
              <a:t>Economic appraisal</a:t>
            </a:r>
          </a:p>
          <a:p>
            <a:pPr marL="514350" indent="-514350" eaLnBrk="0" hangingPunct="0">
              <a:lnSpc>
                <a:spcPct val="150000"/>
              </a:lnSpc>
              <a:buFont typeface="Wingdings" pitchFamily="2" charset="2"/>
              <a:buChar char="l"/>
              <a:defRPr/>
            </a:pPr>
            <a:r>
              <a:rPr lang="en-US" altLang="zh-CN" sz="2800" kern="0" dirty="0">
                <a:solidFill>
                  <a:srgbClr val="00B050"/>
                </a:solidFill>
                <a:latin typeface="Arial"/>
                <a:ea typeface="幼圆" pitchFamily="49" charset="-122"/>
                <a:cs typeface="+mn-cs"/>
              </a:rPr>
              <a:t>Convenient  Application software System</a:t>
            </a:r>
            <a:endParaRPr lang="zh-CN" altLang="en-US" sz="2800" kern="0" dirty="0">
              <a:solidFill>
                <a:srgbClr val="00B050"/>
              </a:solidFill>
              <a:latin typeface="Arial"/>
              <a:ea typeface="幼圆" pitchFamily="49" charset="-122"/>
              <a:cs typeface="+mn-cs"/>
            </a:endParaRPr>
          </a:p>
          <a:p>
            <a:pPr marL="514350" indent="-514350" eaLnBrk="0" hangingPunct="0">
              <a:buFont typeface="+mj-lt"/>
              <a:buAutoNum type="arabicPeriod"/>
              <a:defRPr/>
            </a:pPr>
            <a:endParaRPr lang="en-US" altLang="zh-CN" sz="2400" dirty="0">
              <a:solidFill>
                <a:srgbClr val="00B050"/>
              </a:solidFill>
              <a:latin typeface="Arial" charset="0"/>
              <a:ea typeface="楷体_GB2312" pitchFamily="49" charset="-122"/>
              <a:cs typeface="+mn-cs"/>
            </a:endParaRPr>
          </a:p>
          <a:p>
            <a:pPr marL="514350" indent="-514350" eaLnBrk="0" hangingPunct="0">
              <a:buFont typeface="+mj-lt"/>
              <a:buAutoNum type="arabicPeriod"/>
              <a:defRPr/>
            </a:pPr>
            <a:endParaRPr lang="en-US" altLang="zh-CN" sz="2400" dirty="0">
              <a:solidFill>
                <a:srgbClr val="00B050"/>
              </a:solidFill>
              <a:latin typeface="Arial" charset="0"/>
              <a:ea typeface="楷体_GB2312" pitchFamily="49" charset="-122"/>
              <a:cs typeface="+mn-cs"/>
            </a:endParaRPr>
          </a:p>
          <a:p>
            <a:pPr eaLnBrk="0" hangingPunct="0">
              <a:buFont typeface="Wingdings" pitchFamily="2" charset="2"/>
              <a:buChar char="l"/>
              <a:defRPr/>
            </a:pPr>
            <a:endParaRPr lang="en-US" altLang="zh-CN" sz="2400" dirty="0">
              <a:solidFill>
                <a:srgbClr val="00B050"/>
              </a:solidFill>
              <a:latin typeface="Arial" charset="0"/>
              <a:ea typeface="楷体_GB2312" pitchFamily="49" charset="-122"/>
              <a:cs typeface="+mn-cs"/>
            </a:endParaRPr>
          </a:p>
          <a:p>
            <a:pPr eaLnBrk="0" hangingPunct="0">
              <a:buFont typeface="Wingdings" pitchFamily="2" charset="2"/>
              <a:buChar char="l"/>
              <a:defRPr/>
            </a:pPr>
            <a:endParaRPr lang="en-US" altLang="zh-CN" sz="2400" dirty="0">
              <a:solidFill>
                <a:srgbClr val="00B050"/>
              </a:solidFill>
              <a:latin typeface="Arial" charset="0"/>
              <a:ea typeface="楷体_GB2312" pitchFamily="49" charset="-122"/>
              <a:cs typeface="+mn-cs"/>
            </a:endParaRPr>
          </a:p>
          <a:p>
            <a:pPr eaLnBrk="0" hangingPunct="0">
              <a:defRPr/>
            </a:pPr>
            <a:endParaRPr lang="en-US" altLang="zh-CN" sz="2400" dirty="0">
              <a:solidFill>
                <a:srgbClr val="00B050"/>
              </a:solidFill>
              <a:latin typeface="Arial" charset="0"/>
              <a:ea typeface="楷体_GB2312" pitchFamily="49" charset="-122"/>
              <a:cs typeface="+mn-cs"/>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灯片编号占位符 5"/>
          <p:cNvSpPr>
            <a:spLocks noGrp="1"/>
          </p:cNvSpPr>
          <p:nvPr>
            <p:ph type="sldNum" sz="quarter" idx="4294967295"/>
          </p:nvPr>
        </p:nvSpPr>
        <p:spPr bwMode="auto">
          <a:xfrm>
            <a:off x="6705600" y="5524520"/>
            <a:ext cx="2133600" cy="365125"/>
          </a:xfrm>
          <a:prstGeom prst="rect">
            <a:avLst/>
          </a:prstGeom>
          <a:noFill/>
          <a:ln>
            <a:miter lim="800000"/>
            <a:headEnd/>
            <a:tailEnd/>
          </a:ln>
        </p:spPr>
        <p:txBody>
          <a:bodyPr wrap="square" numCol="1" anchorCtr="0" compatLnSpc="1">
            <a:prstTxWarp prst="textNoShape">
              <a:avLst/>
            </a:prstTxWarp>
          </a:bodyPr>
          <a:lstStyle/>
          <a:p>
            <a:fld id="{C978EEC8-4B53-4228-8E7D-FC67711F9E69}" type="slidenum">
              <a:rPr lang="zh-CN" altLang="en-US" smtClean="0">
                <a:latin typeface="Arial" pitchFamily="34" charset="0"/>
                <a:ea typeface="楷体_GB2312"/>
                <a:cs typeface="楷体_GB2312"/>
              </a:rPr>
              <a:pPr/>
              <a:t>12</a:t>
            </a:fld>
            <a:endParaRPr lang="en-US" altLang="zh-CN" smtClean="0">
              <a:latin typeface="Arial" pitchFamily="34" charset="0"/>
              <a:ea typeface="楷体_GB2312"/>
              <a:cs typeface="楷体_GB2312"/>
            </a:endParaRPr>
          </a:p>
        </p:txBody>
      </p:sp>
      <p:sp>
        <p:nvSpPr>
          <p:cNvPr id="21508" name="Text Box 3"/>
          <p:cNvSpPr txBox="1">
            <a:spLocks noChangeArrowheads="1"/>
          </p:cNvSpPr>
          <p:nvPr/>
        </p:nvSpPr>
        <p:spPr bwMode="auto">
          <a:xfrm>
            <a:off x="152400" y="800120"/>
            <a:ext cx="5562600" cy="523875"/>
          </a:xfrm>
          <a:prstGeom prst="rect">
            <a:avLst/>
          </a:prstGeom>
          <a:noFill/>
          <a:ln w="9525" algn="ctr">
            <a:noFill/>
            <a:miter lim="800000"/>
            <a:headEnd/>
            <a:tailEnd/>
          </a:ln>
        </p:spPr>
        <p:txBody>
          <a:bodyPr>
            <a:spAutoFit/>
          </a:bodyPr>
          <a:lstStyle/>
          <a:p>
            <a:pPr eaLnBrk="0" hangingPunct="0"/>
            <a:r>
              <a:rPr lang="en-US" altLang="zh-CN" sz="2800" dirty="0">
                <a:solidFill>
                  <a:srgbClr val="FF0000"/>
                </a:solidFill>
              </a:rPr>
              <a:t>Data collection and management</a:t>
            </a:r>
          </a:p>
        </p:txBody>
      </p:sp>
      <p:grpSp>
        <p:nvGrpSpPr>
          <p:cNvPr id="2" name="Group 77"/>
          <p:cNvGrpSpPr>
            <a:grpSpLocks/>
          </p:cNvGrpSpPr>
          <p:nvPr/>
        </p:nvGrpSpPr>
        <p:grpSpPr bwMode="auto">
          <a:xfrm>
            <a:off x="838200" y="1181120"/>
            <a:ext cx="4795838" cy="5105400"/>
            <a:chOff x="1008" y="528"/>
            <a:chExt cx="3191" cy="3371"/>
          </a:xfrm>
        </p:grpSpPr>
        <p:grpSp>
          <p:nvGrpSpPr>
            <p:cNvPr id="3" name="Group 36"/>
            <p:cNvGrpSpPr>
              <a:grpSpLocks/>
            </p:cNvGrpSpPr>
            <p:nvPr/>
          </p:nvGrpSpPr>
          <p:grpSpPr bwMode="auto">
            <a:xfrm>
              <a:off x="1998" y="1728"/>
              <a:ext cx="1172" cy="1019"/>
              <a:chOff x="197" y="1200"/>
              <a:chExt cx="1172" cy="1019"/>
            </a:xfrm>
          </p:grpSpPr>
          <p:grpSp>
            <p:nvGrpSpPr>
              <p:cNvPr id="4" name="Group 17"/>
              <p:cNvGrpSpPr>
                <a:grpSpLocks noChangeAspect="1"/>
              </p:cNvGrpSpPr>
              <p:nvPr/>
            </p:nvGrpSpPr>
            <p:grpSpPr bwMode="auto">
              <a:xfrm>
                <a:off x="263" y="1200"/>
                <a:ext cx="1031" cy="1019"/>
                <a:chOff x="2016" y="1920"/>
                <a:chExt cx="1680" cy="1680"/>
              </a:xfrm>
            </p:grpSpPr>
            <p:sp>
              <p:nvSpPr>
                <p:cNvPr id="21547" name="Oval 18"/>
                <p:cNvSpPr>
                  <a:spLocks noChangeAspect="1" noChangeArrowheads="1"/>
                </p:cNvSpPr>
                <p:nvPr/>
              </p:nvSpPr>
              <p:spPr bwMode="gray">
                <a:xfrm>
                  <a:off x="2016" y="1920"/>
                  <a:ext cx="1680" cy="1680"/>
                </a:xfrm>
                <a:prstGeom prst="ellipse">
                  <a:avLst/>
                </a:prstGeom>
                <a:gradFill rotWithShape="1">
                  <a:gsLst>
                    <a:gs pos="0">
                      <a:srgbClr val="FF9900"/>
                    </a:gs>
                    <a:gs pos="100000">
                      <a:srgbClr val="764700"/>
                    </a:gs>
                  </a:gsLst>
                  <a:lin ang="5400000" scaled="1"/>
                </a:gradFill>
                <a:ln w="9525">
                  <a:solidFill>
                    <a:srgbClr val="000000"/>
                  </a:solidFill>
                  <a:round/>
                  <a:headEnd/>
                  <a:tailEnd/>
                </a:ln>
              </p:spPr>
              <p:txBody>
                <a:bodyPr wrap="none" anchor="ctr"/>
                <a:lstStyle/>
                <a:p>
                  <a:endParaRPr lang="zh-CN" altLang="en-US"/>
                </a:p>
              </p:txBody>
            </p:sp>
            <p:sp>
              <p:nvSpPr>
                <p:cNvPr id="21548" name="Freeform 19"/>
                <p:cNvSpPr>
                  <a:spLocks noChangeAspect="1"/>
                </p:cNvSpPr>
                <p:nvPr/>
              </p:nvSpPr>
              <p:spPr bwMode="gray">
                <a:xfrm>
                  <a:off x="2208" y="1948"/>
                  <a:ext cx="1296" cy="634"/>
                </a:xfrm>
                <a:custGeom>
                  <a:avLst/>
                  <a:gdLst>
                    <a:gd name="T0" fmla="*/ 1182 w 1321"/>
                    <a:gd name="T1" fmla="*/ 224 h 712"/>
                    <a:gd name="T2" fmla="*/ 1197 w 1321"/>
                    <a:gd name="T3" fmla="*/ 248 h 712"/>
                    <a:gd name="T4" fmla="*/ 1200 w 1321"/>
                    <a:gd name="T5" fmla="*/ 269 h 712"/>
                    <a:gd name="T6" fmla="*/ 1195 w 1321"/>
                    <a:gd name="T7" fmla="*/ 289 h 712"/>
                    <a:gd name="T8" fmla="*/ 1179 w 1321"/>
                    <a:gd name="T9" fmla="*/ 307 h 712"/>
                    <a:gd name="T10" fmla="*/ 1156 w 1321"/>
                    <a:gd name="T11" fmla="*/ 324 h 712"/>
                    <a:gd name="T12" fmla="*/ 1126 w 1321"/>
                    <a:gd name="T13" fmla="*/ 338 h 712"/>
                    <a:gd name="T14" fmla="*/ 1087 w 1321"/>
                    <a:gd name="T15" fmla="*/ 351 h 712"/>
                    <a:gd name="T16" fmla="*/ 1043 w 1321"/>
                    <a:gd name="T17" fmla="*/ 364 h 712"/>
                    <a:gd name="T18" fmla="*/ 992 w 1321"/>
                    <a:gd name="T19" fmla="*/ 373 h 712"/>
                    <a:gd name="T20" fmla="*/ 937 w 1321"/>
                    <a:gd name="T21" fmla="*/ 382 h 712"/>
                    <a:gd name="T22" fmla="*/ 879 w 1321"/>
                    <a:gd name="T23" fmla="*/ 388 h 712"/>
                    <a:gd name="T24" fmla="*/ 814 w 1321"/>
                    <a:gd name="T25" fmla="*/ 394 h 712"/>
                    <a:gd name="T26" fmla="*/ 749 w 1321"/>
                    <a:gd name="T27" fmla="*/ 397 h 712"/>
                    <a:gd name="T28" fmla="*/ 723 w 1321"/>
                    <a:gd name="T29" fmla="*/ 399 h 712"/>
                    <a:gd name="T30" fmla="*/ 433 w 1321"/>
                    <a:gd name="T31" fmla="*/ 399 h 712"/>
                    <a:gd name="T32" fmla="*/ 429 w 1321"/>
                    <a:gd name="T33" fmla="*/ 399 h 712"/>
                    <a:gd name="T34" fmla="*/ 372 w 1321"/>
                    <a:gd name="T35" fmla="*/ 396 h 712"/>
                    <a:gd name="T36" fmla="*/ 317 w 1321"/>
                    <a:gd name="T37" fmla="*/ 394 h 712"/>
                    <a:gd name="T38" fmla="*/ 265 w 1321"/>
                    <a:gd name="T39" fmla="*/ 390 h 712"/>
                    <a:gd name="T40" fmla="*/ 215 w 1321"/>
                    <a:gd name="T41" fmla="*/ 386 h 712"/>
                    <a:gd name="T42" fmla="*/ 170 w 1321"/>
                    <a:gd name="T43" fmla="*/ 379 h 712"/>
                    <a:gd name="T44" fmla="*/ 128 w 1321"/>
                    <a:gd name="T45" fmla="*/ 370 h 712"/>
                    <a:gd name="T46" fmla="*/ 92 w 1321"/>
                    <a:gd name="T47" fmla="*/ 363 h 712"/>
                    <a:gd name="T48" fmla="*/ 62 w 1321"/>
                    <a:gd name="T49" fmla="*/ 353 h 712"/>
                    <a:gd name="T50" fmla="*/ 34 w 1321"/>
                    <a:gd name="T51" fmla="*/ 340 h 712"/>
                    <a:gd name="T52" fmla="*/ 18 w 1321"/>
                    <a:gd name="T53" fmla="*/ 326 h 712"/>
                    <a:gd name="T54" fmla="*/ 6 w 1321"/>
                    <a:gd name="T55" fmla="*/ 310 h 712"/>
                    <a:gd name="T56" fmla="*/ 0 w 1321"/>
                    <a:gd name="T57" fmla="*/ 293 h 712"/>
                    <a:gd name="T58" fmla="*/ 0 w 1321"/>
                    <a:gd name="T59" fmla="*/ 291 h 712"/>
                    <a:gd name="T60" fmla="*/ 4 w 1321"/>
                    <a:gd name="T61" fmla="*/ 272 h 712"/>
                    <a:gd name="T62" fmla="*/ 16 w 1321"/>
                    <a:gd name="T63" fmla="*/ 249 h 712"/>
                    <a:gd name="T64" fmla="*/ 46 w 1321"/>
                    <a:gd name="T65" fmla="*/ 207 h 712"/>
                    <a:gd name="T66" fmla="*/ 84 w 1321"/>
                    <a:gd name="T67" fmla="*/ 167 h 712"/>
                    <a:gd name="T68" fmla="*/ 132 w 1321"/>
                    <a:gd name="T69" fmla="*/ 132 h 712"/>
                    <a:gd name="T70" fmla="*/ 184 w 1321"/>
                    <a:gd name="T71" fmla="*/ 99 h 712"/>
                    <a:gd name="T72" fmla="*/ 245 w 1321"/>
                    <a:gd name="T73" fmla="*/ 69 h 712"/>
                    <a:gd name="T74" fmla="*/ 311 w 1321"/>
                    <a:gd name="T75" fmla="*/ 46 h 712"/>
                    <a:gd name="T76" fmla="*/ 377 w 1321"/>
                    <a:gd name="T77" fmla="*/ 26 h 712"/>
                    <a:gd name="T78" fmla="*/ 452 w 1321"/>
                    <a:gd name="T79" fmla="*/ 12 h 712"/>
                    <a:gd name="T80" fmla="*/ 528 w 1321"/>
                    <a:gd name="T81" fmla="*/ 4 h 712"/>
                    <a:gd name="T82" fmla="*/ 606 w 1321"/>
                    <a:gd name="T83" fmla="*/ 0 h 712"/>
                    <a:gd name="T84" fmla="*/ 606 w 1321"/>
                    <a:gd name="T85" fmla="*/ 0 h 712"/>
                    <a:gd name="T86" fmla="*/ 690 w 1321"/>
                    <a:gd name="T87" fmla="*/ 4 h 712"/>
                    <a:gd name="T88" fmla="*/ 770 w 1321"/>
                    <a:gd name="T89" fmla="*/ 12 h 712"/>
                    <a:gd name="T90" fmla="*/ 847 w 1321"/>
                    <a:gd name="T91" fmla="*/ 29 h 712"/>
                    <a:gd name="T92" fmla="*/ 918 w 1321"/>
                    <a:gd name="T93" fmla="*/ 50 h 712"/>
                    <a:gd name="T94" fmla="*/ 984 w 1321"/>
                    <a:gd name="T95" fmla="*/ 77 h 712"/>
                    <a:gd name="T96" fmla="*/ 1044 w 1321"/>
                    <a:gd name="T97" fmla="*/ 109 h 712"/>
                    <a:gd name="T98" fmla="*/ 1098 w 1321"/>
                    <a:gd name="T99" fmla="*/ 143 h 712"/>
                    <a:gd name="T100" fmla="*/ 1144 w 1321"/>
                    <a:gd name="T101" fmla="*/ 182 h 712"/>
                    <a:gd name="T102" fmla="*/ 1182 w 1321"/>
                    <a:gd name="T103" fmla="*/ 224 h 712"/>
                    <a:gd name="T104" fmla="*/ 1182 w 1321"/>
                    <a:gd name="T105" fmla="*/ 224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9900"/>
                    </a:gs>
                  </a:gsLst>
                  <a:lin ang="5400000" scaled="1"/>
                </a:gradFill>
                <a:ln w="0">
                  <a:noFill/>
                  <a:round/>
                  <a:headEnd/>
                  <a:tailEnd/>
                </a:ln>
              </p:spPr>
              <p:txBody>
                <a:bodyPr/>
                <a:lstStyle/>
                <a:p>
                  <a:endParaRPr lang="zh-CN" altLang="en-US"/>
                </a:p>
              </p:txBody>
            </p:sp>
          </p:grpSp>
          <p:sp>
            <p:nvSpPr>
              <p:cNvPr id="21546" name="Text Box 20"/>
              <p:cNvSpPr txBox="1">
                <a:spLocks noChangeArrowheads="1"/>
              </p:cNvSpPr>
              <p:nvPr/>
            </p:nvSpPr>
            <p:spPr bwMode="gray">
              <a:xfrm>
                <a:off x="197" y="1385"/>
                <a:ext cx="1172" cy="793"/>
              </a:xfrm>
              <a:prstGeom prst="rect">
                <a:avLst/>
              </a:prstGeom>
              <a:noFill/>
              <a:ln w="9525">
                <a:noFill/>
                <a:miter lim="800000"/>
                <a:headEnd/>
                <a:tailEnd/>
              </a:ln>
            </p:spPr>
            <p:txBody>
              <a:bodyPr wrap="none">
                <a:spAutoFit/>
              </a:bodyPr>
              <a:lstStyle/>
              <a:p>
                <a:pPr algn="ctr" eaLnBrk="0" hangingPunct="0"/>
                <a:endParaRPr lang="en-US" altLang="zh-CN">
                  <a:solidFill>
                    <a:srgbClr val="FFFF00"/>
                  </a:solidFill>
                </a:endParaRPr>
              </a:p>
              <a:p>
                <a:pPr algn="ctr" eaLnBrk="0" hangingPunct="0"/>
                <a:r>
                  <a:rPr lang="en-US" altLang="zh-CN" b="1">
                    <a:solidFill>
                      <a:srgbClr val="003300"/>
                    </a:solidFill>
                  </a:rPr>
                  <a:t>Accident data </a:t>
                </a:r>
              </a:p>
              <a:p>
                <a:pPr algn="ctr" eaLnBrk="0" hangingPunct="0"/>
                <a:r>
                  <a:rPr lang="en-US" altLang="zh-CN" b="1">
                    <a:solidFill>
                      <a:srgbClr val="003300"/>
                    </a:solidFill>
                  </a:rPr>
                  <a:t>In recent </a:t>
                </a:r>
              </a:p>
              <a:p>
                <a:pPr algn="ctr" eaLnBrk="0" hangingPunct="0"/>
                <a:r>
                  <a:rPr lang="en-US" altLang="zh-CN" b="1">
                    <a:solidFill>
                      <a:srgbClr val="003300"/>
                    </a:solidFill>
                  </a:rPr>
                  <a:t>five years</a:t>
                </a:r>
              </a:p>
            </p:txBody>
          </p:sp>
        </p:grpSp>
        <p:grpSp>
          <p:nvGrpSpPr>
            <p:cNvPr id="5" name="Group 44"/>
            <p:cNvGrpSpPr>
              <a:grpSpLocks/>
            </p:cNvGrpSpPr>
            <p:nvPr/>
          </p:nvGrpSpPr>
          <p:grpSpPr bwMode="auto">
            <a:xfrm>
              <a:off x="1008" y="2400"/>
              <a:ext cx="1031" cy="1019"/>
              <a:chOff x="263" y="1200"/>
              <a:chExt cx="1031" cy="1019"/>
            </a:xfrm>
          </p:grpSpPr>
          <p:grpSp>
            <p:nvGrpSpPr>
              <p:cNvPr id="6" name="Group 45"/>
              <p:cNvGrpSpPr>
                <a:grpSpLocks noChangeAspect="1"/>
              </p:cNvGrpSpPr>
              <p:nvPr/>
            </p:nvGrpSpPr>
            <p:grpSpPr bwMode="auto">
              <a:xfrm>
                <a:off x="263" y="1200"/>
                <a:ext cx="1031" cy="1019"/>
                <a:chOff x="2016" y="1920"/>
                <a:chExt cx="1680" cy="1680"/>
              </a:xfrm>
            </p:grpSpPr>
            <p:sp>
              <p:nvSpPr>
                <p:cNvPr id="21543" name="Oval 46"/>
                <p:cNvSpPr>
                  <a:spLocks noChangeAspect="1" noChangeArrowheads="1"/>
                </p:cNvSpPr>
                <p:nvPr/>
              </p:nvSpPr>
              <p:spPr bwMode="gray">
                <a:xfrm>
                  <a:off x="2016" y="1920"/>
                  <a:ext cx="1680" cy="1680"/>
                </a:xfrm>
                <a:prstGeom prst="ellipse">
                  <a:avLst/>
                </a:prstGeom>
                <a:gradFill rotWithShape="1">
                  <a:gsLst>
                    <a:gs pos="0">
                      <a:srgbClr val="9942E0"/>
                    </a:gs>
                    <a:gs pos="100000">
                      <a:srgbClr val="471F68"/>
                    </a:gs>
                  </a:gsLst>
                  <a:lin ang="5400000" scaled="1"/>
                </a:gradFill>
                <a:ln w="9525">
                  <a:solidFill>
                    <a:srgbClr val="000000"/>
                  </a:solidFill>
                  <a:round/>
                  <a:headEnd/>
                  <a:tailEnd/>
                </a:ln>
              </p:spPr>
              <p:txBody>
                <a:bodyPr wrap="none" anchor="ctr"/>
                <a:lstStyle/>
                <a:p>
                  <a:endParaRPr lang="zh-CN" altLang="en-US"/>
                </a:p>
              </p:txBody>
            </p:sp>
            <p:sp>
              <p:nvSpPr>
                <p:cNvPr id="21544" name="Freeform 47"/>
                <p:cNvSpPr>
                  <a:spLocks noChangeAspect="1"/>
                </p:cNvSpPr>
                <p:nvPr/>
              </p:nvSpPr>
              <p:spPr bwMode="gray">
                <a:xfrm>
                  <a:off x="2208" y="1948"/>
                  <a:ext cx="1296" cy="634"/>
                </a:xfrm>
                <a:custGeom>
                  <a:avLst/>
                  <a:gdLst>
                    <a:gd name="T0" fmla="*/ 1182 w 1321"/>
                    <a:gd name="T1" fmla="*/ 224 h 712"/>
                    <a:gd name="T2" fmla="*/ 1197 w 1321"/>
                    <a:gd name="T3" fmla="*/ 248 h 712"/>
                    <a:gd name="T4" fmla="*/ 1200 w 1321"/>
                    <a:gd name="T5" fmla="*/ 269 h 712"/>
                    <a:gd name="T6" fmla="*/ 1195 w 1321"/>
                    <a:gd name="T7" fmla="*/ 289 h 712"/>
                    <a:gd name="T8" fmla="*/ 1179 w 1321"/>
                    <a:gd name="T9" fmla="*/ 307 h 712"/>
                    <a:gd name="T10" fmla="*/ 1156 w 1321"/>
                    <a:gd name="T11" fmla="*/ 324 h 712"/>
                    <a:gd name="T12" fmla="*/ 1126 w 1321"/>
                    <a:gd name="T13" fmla="*/ 338 h 712"/>
                    <a:gd name="T14" fmla="*/ 1087 w 1321"/>
                    <a:gd name="T15" fmla="*/ 351 h 712"/>
                    <a:gd name="T16" fmla="*/ 1043 w 1321"/>
                    <a:gd name="T17" fmla="*/ 364 h 712"/>
                    <a:gd name="T18" fmla="*/ 992 w 1321"/>
                    <a:gd name="T19" fmla="*/ 373 h 712"/>
                    <a:gd name="T20" fmla="*/ 937 w 1321"/>
                    <a:gd name="T21" fmla="*/ 382 h 712"/>
                    <a:gd name="T22" fmla="*/ 879 w 1321"/>
                    <a:gd name="T23" fmla="*/ 388 h 712"/>
                    <a:gd name="T24" fmla="*/ 814 w 1321"/>
                    <a:gd name="T25" fmla="*/ 394 h 712"/>
                    <a:gd name="T26" fmla="*/ 749 w 1321"/>
                    <a:gd name="T27" fmla="*/ 397 h 712"/>
                    <a:gd name="T28" fmla="*/ 723 w 1321"/>
                    <a:gd name="T29" fmla="*/ 399 h 712"/>
                    <a:gd name="T30" fmla="*/ 433 w 1321"/>
                    <a:gd name="T31" fmla="*/ 399 h 712"/>
                    <a:gd name="T32" fmla="*/ 429 w 1321"/>
                    <a:gd name="T33" fmla="*/ 399 h 712"/>
                    <a:gd name="T34" fmla="*/ 372 w 1321"/>
                    <a:gd name="T35" fmla="*/ 396 h 712"/>
                    <a:gd name="T36" fmla="*/ 317 w 1321"/>
                    <a:gd name="T37" fmla="*/ 394 h 712"/>
                    <a:gd name="T38" fmla="*/ 265 w 1321"/>
                    <a:gd name="T39" fmla="*/ 390 h 712"/>
                    <a:gd name="T40" fmla="*/ 215 w 1321"/>
                    <a:gd name="T41" fmla="*/ 386 h 712"/>
                    <a:gd name="T42" fmla="*/ 170 w 1321"/>
                    <a:gd name="T43" fmla="*/ 379 h 712"/>
                    <a:gd name="T44" fmla="*/ 128 w 1321"/>
                    <a:gd name="T45" fmla="*/ 370 h 712"/>
                    <a:gd name="T46" fmla="*/ 92 w 1321"/>
                    <a:gd name="T47" fmla="*/ 363 h 712"/>
                    <a:gd name="T48" fmla="*/ 62 w 1321"/>
                    <a:gd name="T49" fmla="*/ 353 h 712"/>
                    <a:gd name="T50" fmla="*/ 34 w 1321"/>
                    <a:gd name="T51" fmla="*/ 340 h 712"/>
                    <a:gd name="T52" fmla="*/ 18 w 1321"/>
                    <a:gd name="T53" fmla="*/ 326 h 712"/>
                    <a:gd name="T54" fmla="*/ 6 w 1321"/>
                    <a:gd name="T55" fmla="*/ 310 h 712"/>
                    <a:gd name="T56" fmla="*/ 0 w 1321"/>
                    <a:gd name="T57" fmla="*/ 293 h 712"/>
                    <a:gd name="T58" fmla="*/ 0 w 1321"/>
                    <a:gd name="T59" fmla="*/ 291 h 712"/>
                    <a:gd name="T60" fmla="*/ 4 w 1321"/>
                    <a:gd name="T61" fmla="*/ 272 h 712"/>
                    <a:gd name="T62" fmla="*/ 16 w 1321"/>
                    <a:gd name="T63" fmla="*/ 249 h 712"/>
                    <a:gd name="T64" fmla="*/ 46 w 1321"/>
                    <a:gd name="T65" fmla="*/ 207 h 712"/>
                    <a:gd name="T66" fmla="*/ 84 w 1321"/>
                    <a:gd name="T67" fmla="*/ 167 h 712"/>
                    <a:gd name="T68" fmla="*/ 132 w 1321"/>
                    <a:gd name="T69" fmla="*/ 132 h 712"/>
                    <a:gd name="T70" fmla="*/ 184 w 1321"/>
                    <a:gd name="T71" fmla="*/ 99 h 712"/>
                    <a:gd name="T72" fmla="*/ 245 w 1321"/>
                    <a:gd name="T73" fmla="*/ 69 h 712"/>
                    <a:gd name="T74" fmla="*/ 311 w 1321"/>
                    <a:gd name="T75" fmla="*/ 46 h 712"/>
                    <a:gd name="T76" fmla="*/ 377 w 1321"/>
                    <a:gd name="T77" fmla="*/ 26 h 712"/>
                    <a:gd name="T78" fmla="*/ 452 w 1321"/>
                    <a:gd name="T79" fmla="*/ 12 h 712"/>
                    <a:gd name="T80" fmla="*/ 528 w 1321"/>
                    <a:gd name="T81" fmla="*/ 4 h 712"/>
                    <a:gd name="T82" fmla="*/ 606 w 1321"/>
                    <a:gd name="T83" fmla="*/ 0 h 712"/>
                    <a:gd name="T84" fmla="*/ 606 w 1321"/>
                    <a:gd name="T85" fmla="*/ 0 h 712"/>
                    <a:gd name="T86" fmla="*/ 690 w 1321"/>
                    <a:gd name="T87" fmla="*/ 4 h 712"/>
                    <a:gd name="T88" fmla="*/ 770 w 1321"/>
                    <a:gd name="T89" fmla="*/ 12 h 712"/>
                    <a:gd name="T90" fmla="*/ 847 w 1321"/>
                    <a:gd name="T91" fmla="*/ 29 h 712"/>
                    <a:gd name="T92" fmla="*/ 918 w 1321"/>
                    <a:gd name="T93" fmla="*/ 50 h 712"/>
                    <a:gd name="T94" fmla="*/ 984 w 1321"/>
                    <a:gd name="T95" fmla="*/ 77 h 712"/>
                    <a:gd name="T96" fmla="*/ 1044 w 1321"/>
                    <a:gd name="T97" fmla="*/ 109 h 712"/>
                    <a:gd name="T98" fmla="*/ 1098 w 1321"/>
                    <a:gd name="T99" fmla="*/ 143 h 712"/>
                    <a:gd name="T100" fmla="*/ 1144 w 1321"/>
                    <a:gd name="T101" fmla="*/ 182 h 712"/>
                    <a:gd name="T102" fmla="*/ 1182 w 1321"/>
                    <a:gd name="T103" fmla="*/ 224 h 712"/>
                    <a:gd name="T104" fmla="*/ 1182 w 1321"/>
                    <a:gd name="T105" fmla="*/ 224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9942E0"/>
                    </a:gs>
                  </a:gsLst>
                  <a:lin ang="5400000" scaled="1"/>
                </a:gradFill>
                <a:ln w="0">
                  <a:noFill/>
                  <a:round/>
                  <a:headEnd/>
                  <a:tailEnd/>
                </a:ln>
              </p:spPr>
              <p:txBody>
                <a:bodyPr/>
                <a:lstStyle/>
                <a:p>
                  <a:endParaRPr lang="zh-CN" altLang="en-US"/>
                </a:p>
              </p:txBody>
            </p:sp>
          </p:grpSp>
          <p:sp>
            <p:nvSpPr>
              <p:cNvPr id="21542" name="Text Box 48"/>
              <p:cNvSpPr txBox="1">
                <a:spLocks noChangeArrowheads="1"/>
              </p:cNvSpPr>
              <p:nvPr/>
            </p:nvSpPr>
            <p:spPr bwMode="gray">
              <a:xfrm>
                <a:off x="474" y="1385"/>
                <a:ext cx="618" cy="610"/>
              </a:xfrm>
              <a:prstGeom prst="rect">
                <a:avLst/>
              </a:prstGeom>
              <a:noFill/>
              <a:ln w="9525">
                <a:noFill/>
                <a:miter lim="800000"/>
                <a:headEnd/>
                <a:tailEnd/>
              </a:ln>
            </p:spPr>
            <p:txBody>
              <a:bodyPr wrap="none">
                <a:spAutoFit/>
              </a:bodyPr>
              <a:lstStyle/>
              <a:p>
                <a:pPr algn="ctr" eaLnBrk="0" hangingPunct="0"/>
                <a:endParaRPr lang="en-US" altLang="zh-CN">
                  <a:solidFill>
                    <a:srgbClr val="FFFF00"/>
                  </a:solidFill>
                </a:endParaRPr>
              </a:p>
              <a:p>
                <a:pPr algn="ctr" eaLnBrk="0" hangingPunct="0"/>
                <a:r>
                  <a:rPr lang="en-US" altLang="zh-CN">
                    <a:solidFill>
                      <a:srgbClr val="FFFF00"/>
                    </a:solidFill>
                  </a:rPr>
                  <a:t>Traffic </a:t>
                </a:r>
              </a:p>
              <a:p>
                <a:pPr algn="ctr" eaLnBrk="0" hangingPunct="0"/>
                <a:r>
                  <a:rPr lang="en-US" altLang="zh-CN">
                    <a:solidFill>
                      <a:srgbClr val="FFFF00"/>
                    </a:solidFill>
                  </a:rPr>
                  <a:t>volume</a:t>
                </a:r>
              </a:p>
            </p:txBody>
          </p:sp>
        </p:grpSp>
        <p:grpSp>
          <p:nvGrpSpPr>
            <p:cNvPr id="7" name="Group 49"/>
            <p:cNvGrpSpPr>
              <a:grpSpLocks/>
            </p:cNvGrpSpPr>
            <p:nvPr/>
          </p:nvGrpSpPr>
          <p:grpSpPr bwMode="auto">
            <a:xfrm>
              <a:off x="2064" y="2880"/>
              <a:ext cx="1031" cy="1019"/>
              <a:chOff x="263" y="1200"/>
              <a:chExt cx="1031" cy="1019"/>
            </a:xfrm>
          </p:grpSpPr>
          <p:grpSp>
            <p:nvGrpSpPr>
              <p:cNvPr id="8" name="Group 50"/>
              <p:cNvGrpSpPr>
                <a:grpSpLocks noChangeAspect="1"/>
              </p:cNvGrpSpPr>
              <p:nvPr/>
            </p:nvGrpSpPr>
            <p:grpSpPr bwMode="auto">
              <a:xfrm>
                <a:off x="263" y="1200"/>
                <a:ext cx="1031" cy="1019"/>
                <a:chOff x="2016" y="1920"/>
                <a:chExt cx="1680" cy="1680"/>
              </a:xfrm>
            </p:grpSpPr>
            <p:sp>
              <p:nvSpPr>
                <p:cNvPr id="21539" name="Oval 51"/>
                <p:cNvSpPr>
                  <a:spLocks noChangeAspect="1" noChangeArrowheads="1"/>
                </p:cNvSpPr>
                <p:nvPr/>
              </p:nvSpPr>
              <p:spPr bwMode="gray">
                <a:xfrm>
                  <a:off x="2016" y="1920"/>
                  <a:ext cx="1680" cy="1680"/>
                </a:xfrm>
                <a:prstGeom prst="ellipse">
                  <a:avLst/>
                </a:prstGeom>
                <a:gradFill rotWithShape="1">
                  <a:gsLst>
                    <a:gs pos="0">
                      <a:srgbClr val="9942E0"/>
                    </a:gs>
                    <a:gs pos="100000">
                      <a:srgbClr val="471F68"/>
                    </a:gs>
                  </a:gsLst>
                  <a:lin ang="5400000" scaled="1"/>
                </a:gradFill>
                <a:ln w="9525">
                  <a:solidFill>
                    <a:srgbClr val="000000"/>
                  </a:solidFill>
                  <a:round/>
                  <a:headEnd/>
                  <a:tailEnd/>
                </a:ln>
              </p:spPr>
              <p:txBody>
                <a:bodyPr wrap="none" anchor="ctr"/>
                <a:lstStyle/>
                <a:p>
                  <a:endParaRPr lang="zh-CN" altLang="en-US"/>
                </a:p>
              </p:txBody>
            </p:sp>
            <p:sp>
              <p:nvSpPr>
                <p:cNvPr id="21540" name="Freeform 52"/>
                <p:cNvSpPr>
                  <a:spLocks noChangeAspect="1"/>
                </p:cNvSpPr>
                <p:nvPr/>
              </p:nvSpPr>
              <p:spPr bwMode="gray">
                <a:xfrm>
                  <a:off x="2208" y="1948"/>
                  <a:ext cx="1296" cy="634"/>
                </a:xfrm>
                <a:custGeom>
                  <a:avLst/>
                  <a:gdLst>
                    <a:gd name="T0" fmla="*/ 1182 w 1321"/>
                    <a:gd name="T1" fmla="*/ 224 h 712"/>
                    <a:gd name="T2" fmla="*/ 1197 w 1321"/>
                    <a:gd name="T3" fmla="*/ 248 h 712"/>
                    <a:gd name="T4" fmla="*/ 1200 w 1321"/>
                    <a:gd name="T5" fmla="*/ 269 h 712"/>
                    <a:gd name="T6" fmla="*/ 1195 w 1321"/>
                    <a:gd name="T7" fmla="*/ 289 h 712"/>
                    <a:gd name="T8" fmla="*/ 1179 w 1321"/>
                    <a:gd name="T9" fmla="*/ 307 h 712"/>
                    <a:gd name="T10" fmla="*/ 1156 w 1321"/>
                    <a:gd name="T11" fmla="*/ 324 h 712"/>
                    <a:gd name="T12" fmla="*/ 1126 w 1321"/>
                    <a:gd name="T13" fmla="*/ 338 h 712"/>
                    <a:gd name="T14" fmla="*/ 1087 w 1321"/>
                    <a:gd name="T15" fmla="*/ 351 h 712"/>
                    <a:gd name="T16" fmla="*/ 1043 w 1321"/>
                    <a:gd name="T17" fmla="*/ 364 h 712"/>
                    <a:gd name="T18" fmla="*/ 992 w 1321"/>
                    <a:gd name="T19" fmla="*/ 373 h 712"/>
                    <a:gd name="T20" fmla="*/ 937 w 1321"/>
                    <a:gd name="T21" fmla="*/ 382 h 712"/>
                    <a:gd name="T22" fmla="*/ 879 w 1321"/>
                    <a:gd name="T23" fmla="*/ 388 h 712"/>
                    <a:gd name="T24" fmla="*/ 814 w 1321"/>
                    <a:gd name="T25" fmla="*/ 394 h 712"/>
                    <a:gd name="T26" fmla="*/ 749 w 1321"/>
                    <a:gd name="T27" fmla="*/ 397 h 712"/>
                    <a:gd name="T28" fmla="*/ 723 w 1321"/>
                    <a:gd name="T29" fmla="*/ 399 h 712"/>
                    <a:gd name="T30" fmla="*/ 433 w 1321"/>
                    <a:gd name="T31" fmla="*/ 399 h 712"/>
                    <a:gd name="T32" fmla="*/ 429 w 1321"/>
                    <a:gd name="T33" fmla="*/ 399 h 712"/>
                    <a:gd name="T34" fmla="*/ 372 w 1321"/>
                    <a:gd name="T35" fmla="*/ 396 h 712"/>
                    <a:gd name="T36" fmla="*/ 317 w 1321"/>
                    <a:gd name="T37" fmla="*/ 394 h 712"/>
                    <a:gd name="T38" fmla="*/ 265 w 1321"/>
                    <a:gd name="T39" fmla="*/ 390 h 712"/>
                    <a:gd name="T40" fmla="*/ 215 w 1321"/>
                    <a:gd name="T41" fmla="*/ 386 h 712"/>
                    <a:gd name="T42" fmla="*/ 170 w 1321"/>
                    <a:gd name="T43" fmla="*/ 379 h 712"/>
                    <a:gd name="T44" fmla="*/ 128 w 1321"/>
                    <a:gd name="T45" fmla="*/ 370 h 712"/>
                    <a:gd name="T46" fmla="*/ 92 w 1321"/>
                    <a:gd name="T47" fmla="*/ 363 h 712"/>
                    <a:gd name="T48" fmla="*/ 62 w 1321"/>
                    <a:gd name="T49" fmla="*/ 353 h 712"/>
                    <a:gd name="T50" fmla="*/ 34 w 1321"/>
                    <a:gd name="T51" fmla="*/ 340 h 712"/>
                    <a:gd name="T52" fmla="*/ 18 w 1321"/>
                    <a:gd name="T53" fmla="*/ 326 h 712"/>
                    <a:gd name="T54" fmla="*/ 6 w 1321"/>
                    <a:gd name="T55" fmla="*/ 310 h 712"/>
                    <a:gd name="T56" fmla="*/ 0 w 1321"/>
                    <a:gd name="T57" fmla="*/ 293 h 712"/>
                    <a:gd name="T58" fmla="*/ 0 w 1321"/>
                    <a:gd name="T59" fmla="*/ 291 h 712"/>
                    <a:gd name="T60" fmla="*/ 4 w 1321"/>
                    <a:gd name="T61" fmla="*/ 272 h 712"/>
                    <a:gd name="T62" fmla="*/ 16 w 1321"/>
                    <a:gd name="T63" fmla="*/ 249 h 712"/>
                    <a:gd name="T64" fmla="*/ 46 w 1321"/>
                    <a:gd name="T65" fmla="*/ 207 h 712"/>
                    <a:gd name="T66" fmla="*/ 84 w 1321"/>
                    <a:gd name="T67" fmla="*/ 167 h 712"/>
                    <a:gd name="T68" fmla="*/ 132 w 1321"/>
                    <a:gd name="T69" fmla="*/ 132 h 712"/>
                    <a:gd name="T70" fmla="*/ 184 w 1321"/>
                    <a:gd name="T71" fmla="*/ 99 h 712"/>
                    <a:gd name="T72" fmla="*/ 245 w 1321"/>
                    <a:gd name="T73" fmla="*/ 69 h 712"/>
                    <a:gd name="T74" fmla="*/ 311 w 1321"/>
                    <a:gd name="T75" fmla="*/ 46 h 712"/>
                    <a:gd name="T76" fmla="*/ 377 w 1321"/>
                    <a:gd name="T77" fmla="*/ 26 h 712"/>
                    <a:gd name="T78" fmla="*/ 452 w 1321"/>
                    <a:gd name="T79" fmla="*/ 12 h 712"/>
                    <a:gd name="T80" fmla="*/ 528 w 1321"/>
                    <a:gd name="T81" fmla="*/ 4 h 712"/>
                    <a:gd name="T82" fmla="*/ 606 w 1321"/>
                    <a:gd name="T83" fmla="*/ 0 h 712"/>
                    <a:gd name="T84" fmla="*/ 606 w 1321"/>
                    <a:gd name="T85" fmla="*/ 0 h 712"/>
                    <a:gd name="T86" fmla="*/ 690 w 1321"/>
                    <a:gd name="T87" fmla="*/ 4 h 712"/>
                    <a:gd name="T88" fmla="*/ 770 w 1321"/>
                    <a:gd name="T89" fmla="*/ 12 h 712"/>
                    <a:gd name="T90" fmla="*/ 847 w 1321"/>
                    <a:gd name="T91" fmla="*/ 29 h 712"/>
                    <a:gd name="T92" fmla="*/ 918 w 1321"/>
                    <a:gd name="T93" fmla="*/ 50 h 712"/>
                    <a:gd name="T94" fmla="*/ 984 w 1321"/>
                    <a:gd name="T95" fmla="*/ 77 h 712"/>
                    <a:gd name="T96" fmla="*/ 1044 w 1321"/>
                    <a:gd name="T97" fmla="*/ 109 h 712"/>
                    <a:gd name="T98" fmla="*/ 1098 w 1321"/>
                    <a:gd name="T99" fmla="*/ 143 h 712"/>
                    <a:gd name="T100" fmla="*/ 1144 w 1321"/>
                    <a:gd name="T101" fmla="*/ 182 h 712"/>
                    <a:gd name="T102" fmla="*/ 1182 w 1321"/>
                    <a:gd name="T103" fmla="*/ 224 h 712"/>
                    <a:gd name="T104" fmla="*/ 1182 w 1321"/>
                    <a:gd name="T105" fmla="*/ 224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9942E0"/>
                    </a:gs>
                  </a:gsLst>
                  <a:lin ang="5400000" scaled="1"/>
                </a:gradFill>
                <a:ln w="0">
                  <a:noFill/>
                  <a:round/>
                  <a:headEnd/>
                  <a:tailEnd/>
                </a:ln>
              </p:spPr>
              <p:txBody>
                <a:bodyPr/>
                <a:lstStyle/>
                <a:p>
                  <a:endParaRPr lang="zh-CN" altLang="en-US"/>
                </a:p>
              </p:txBody>
            </p:sp>
          </p:grpSp>
          <p:sp>
            <p:nvSpPr>
              <p:cNvPr id="21538" name="Text Box 53"/>
              <p:cNvSpPr txBox="1">
                <a:spLocks noChangeArrowheads="1"/>
              </p:cNvSpPr>
              <p:nvPr/>
            </p:nvSpPr>
            <p:spPr bwMode="gray">
              <a:xfrm>
                <a:off x="514" y="1551"/>
                <a:ext cx="686" cy="427"/>
              </a:xfrm>
              <a:prstGeom prst="rect">
                <a:avLst/>
              </a:prstGeom>
              <a:noFill/>
              <a:ln w="9525">
                <a:noFill/>
                <a:miter lim="800000"/>
                <a:headEnd/>
                <a:tailEnd/>
              </a:ln>
            </p:spPr>
            <p:txBody>
              <a:bodyPr wrap="none">
                <a:spAutoFit/>
              </a:bodyPr>
              <a:lstStyle/>
              <a:p>
                <a:pPr algn="ctr" eaLnBrk="0" hangingPunct="0"/>
                <a:endParaRPr lang="en-US" altLang="zh-CN">
                  <a:solidFill>
                    <a:srgbClr val="FFFF00"/>
                  </a:solidFill>
                </a:endParaRPr>
              </a:p>
              <a:p>
                <a:pPr algn="ctr" eaLnBrk="0" hangingPunct="0"/>
                <a:r>
                  <a:rPr lang="en-US" altLang="zh-CN">
                    <a:solidFill>
                      <a:srgbClr val="FFFF00"/>
                    </a:solidFill>
                  </a:rPr>
                  <a:t>Climate </a:t>
                </a:r>
              </a:p>
            </p:txBody>
          </p:sp>
        </p:grpSp>
        <p:grpSp>
          <p:nvGrpSpPr>
            <p:cNvPr id="9" name="Group 54"/>
            <p:cNvGrpSpPr>
              <a:grpSpLocks/>
            </p:cNvGrpSpPr>
            <p:nvPr/>
          </p:nvGrpSpPr>
          <p:grpSpPr bwMode="auto">
            <a:xfrm>
              <a:off x="3168" y="2352"/>
              <a:ext cx="1031" cy="1019"/>
              <a:chOff x="263" y="1200"/>
              <a:chExt cx="1031" cy="1019"/>
            </a:xfrm>
          </p:grpSpPr>
          <p:grpSp>
            <p:nvGrpSpPr>
              <p:cNvPr id="10" name="Group 55"/>
              <p:cNvGrpSpPr>
                <a:grpSpLocks noChangeAspect="1"/>
              </p:cNvGrpSpPr>
              <p:nvPr/>
            </p:nvGrpSpPr>
            <p:grpSpPr bwMode="auto">
              <a:xfrm>
                <a:off x="263" y="1200"/>
                <a:ext cx="1031" cy="1019"/>
                <a:chOff x="2016" y="1920"/>
                <a:chExt cx="1680" cy="1680"/>
              </a:xfrm>
            </p:grpSpPr>
            <p:sp>
              <p:nvSpPr>
                <p:cNvPr id="21535" name="Oval 56"/>
                <p:cNvSpPr>
                  <a:spLocks noChangeAspect="1" noChangeArrowheads="1"/>
                </p:cNvSpPr>
                <p:nvPr/>
              </p:nvSpPr>
              <p:spPr bwMode="gray">
                <a:xfrm>
                  <a:off x="2016" y="1920"/>
                  <a:ext cx="1680" cy="1680"/>
                </a:xfrm>
                <a:prstGeom prst="ellipse">
                  <a:avLst/>
                </a:prstGeom>
                <a:gradFill rotWithShape="1">
                  <a:gsLst>
                    <a:gs pos="0">
                      <a:srgbClr val="9942E0"/>
                    </a:gs>
                    <a:gs pos="100000">
                      <a:srgbClr val="471F68"/>
                    </a:gs>
                  </a:gsLst>
                  <a:lin ang="5400000" scaled="1"/>
                </a:gradFill>
                <a:ln w="9525">
                  <a:solidFill>
                    <a:srgbClr val="000000"/>
                  </a:solidFill>
                  <a:round/>
                  <a:headEnd/>
                  <a:tailEnd/>
                </a:ln>
              </p:spPr>
              <p:txBody>
                <a:bodyPr wrap="none" anchor="ctr"/>
                <a:lstStyle/>
                <a:p>
                  <a:endParaRPr lang="zh-CN" altLang="en-US"/>
                </a:p>
              </p:txBody>
            </p:sp>
            <p:sp>
              <p:nvSpPr>
                <p:cNvPr id="21536" name="Freeform 57"/>
                <p:cNvSpPr>
                  <a:spLocks noChangeAspect="1"/>
                </p:cNvSpPr>
                <p:nvPr/>
              </p:nvSpPr>
              <p:spPr bwMode="gray">
                <a:xfrm>
                  <a:off x="2208" y="1948"/>
                  <a:ext cx="1296" cy="634"/>
                </a:xfrm>
                <a:custGeom>
                  <a:avLst/>
                  <a:gdLst>
                    <a:gd name="T0" fmla="*/ 1182 w 1321"/>
                    <a:gd name="T1" fmla="*/ 224 h 712"/>
                    <a:gd name="T2" fmla="*/ 1197 w 1321"/>
                    <a:gd name="T3" fmla="*/ 248 h 712"/>
                    <a:gd name="T4" fmla="*/ 1200 w 1321"/>
                    <a:gd name="T5" fmla="*/ 269 h 712"/>
                    <a:gd name="T6" fmla="*/ 1195 w 1321"/>
                    <a:gd name="T7" fmla="*/ 289 h 712"/>
                    <a:gd name="T8" fmla="*/ 1179 w 1321"/>
                    <a:gd name="T9" fmla="*/ 307 h 712"/>
                    <a:gd name="T10" fmla="*/ 1156 w 1321"/>
                    <a:gd name="T11" fmla="*/ 324 h 712"/>
                    <a:gd name="T12" fmla="*/ 1126 w 1321"/>
                    <a:gd name="T13" fmla="*/ 338 h 712"/>
                    <a:gd name="T14" fmla="*/ 1087 w 1321"/>
                    <a:gd name="T15" fmla="*/ 351 h 712"/>
                    <a:gd name="T16" fmla="*/ 1043 w 1321"/>
                    <a:gd name="T17" fmla="*/ 364 h 712"/>
                    <a:gd name="T18" fmla="*/ 992 w 1321"/>
                    <a:gd name="T19" fmla="*/ 373 h 712"/>
                    <a:gd name="T20" fmla="*/ 937 w 1321"/>
                    <a:gd name="T21" fmla="*/ 382 h 712"/>
                    <a:gd name="T22" fmla="*/ 879 w 1321"/>
                    <a:gd name="T23" fmla="*/ 388 h 712"/>
                    <a:gd name="T24" fmla="*/ 814 w 1321"/>
                    <a:gd name="T25" fmla="*/ 394 h 712"/>
                    <a:gd name="T26" fmla="*/ 749 w 1321"/>
                    <a:gd name="T27" fmla="*/ 397 h 712"/>
                    <a:gd name="T28" fmla="*/ 723 w 1321"/>
                    <a:gd name="T29" fmla="*/ 399 h 712"/>
                    <a:gd name="T30" fmla="*/ 433 w 1321"/>
                    <a:gd name="T31" fmla="*/ 399 h 712"/>
                    <a:gd name="T32" fmla="*/ 429 w 1321"/>
                    <a:gd name="T33" fmla="*/ 399 h 712"/>
                    <a:gd name="T34" fmla="*/ 372 w 1321"/>
                    <a:gd name="T35" fmla="*/ 396 h 712"/>
                    <a:gd name="T36" fmla="*/ 317 w 1321"/>
                    <a:gd name="T37" fmla="*/ 394 h 712"/>
                    <a:gd name="T38" fmla="*/ 265 w 1321"/>
                    <a:gd name="T39" fmla="*/ 390 h 712"/>
                    <a:gd name="T40" fmla="*/ 215 w 1321"/>
                    <a:gd name="T41" fmla="*/ 386 h 712"/>
                    <a:gd name="T42" fmla="*/ 170 w 1321"/>
                    <a:gd name="T43" fmla="*/ 379 h 712"/>
                    <a:gd name="T44" fmla="*/ 128 w 1321"/>
                    <a:gd name="T45" fmla="*/ 370 h 712"/>
                    <a:gd name="T46" fmla="*/ 92 w 1321"/>
                    <a:gd name="T47" fmla="*/ 363 h 712"/>
                    <a:gd name="T48" fmla="*/ 62 w 1321"/>
                    <a:gd name="T49" fmla="*/ 353 h 712"/>
                    <a:gd name="T50" fmla="*/ 34 w 1321"/>
                    <a:gd name="T51" fmla="*/ 340 h 712"/>
                    <a:gd name="T52" fmla="*/ 18 w 1321"/>
                    <a:gd name="T53" fmla="*/ 326 h 712"/>
                    <a:gd name="T54" fmla="*/ 6 w 1321"/>
                    <a:gd name="T55" fmla="*/ 310 h 712"/>
                    <a:gd name="T56" fmla="*/ 0 w 1321"/>
                    <a:gd name="T57" fmla="*/ 293 h 712"/>
                    <a:gd name="T58" fmla="*/ 0 w 1321"/>
                    <a:gd name="T59" fmla="*/ 291 h 712"/>
                    <a:gd name="T60" fmla="*/ 4 w 1321"/>
                    <a:gd name="T61" fmla="*/ 272 h 712"/>
                    <a:gd name="T62" fmla="*/ 16 w 1321"/>
                    <a:gd name="T63" fmla="*/ 249 h 712"/>
                    <a:gd name="T64" fmla="*/ 46 w 1321"/>
                    <a:gd name="T65" fmla="*/ 207 h 712"/>
                    <a:gd name="T66" fmla="*/ 84 w 1321"/>
                    <a:gd name="T67" fmla="*/ 167 h 712"/>
                    <a:gd name="T68" fmla="*/ 132 w 1321"/>
                    <a:gd name="T69" fmla="*/ 132 h 712"/>
                    <a:gd name="T70" fmla="*/ 184 w 1321"/>
                    <a:gd name="T71" fmla="*/ 99 h 712"/>
                    <a:gd name="T72" fmla="*/ 245 w 1321"/>
                    <a:gd name="T73" fmla="*/ 69 h 712"/>
                    <a:gd name="T74" fmla="*/ 311 w 1321"/>
                    <a:gd name="T75" fmla="*/ 46 h 712"/>
                    <a:gd name="T76" fmla="*/ 377 w 1321"/>
                    <a:gd name="T77" fmla="*/ 26 h 712"/>
                    <a:gd name="T78" fmla="*/ 452 w 1321"/>
                    <a:gd name="T79" fmla="*/ 12 h 712"/>
                    <a:gd name="T80" fmla="*/ 528 w 1321"/>
                    <a:gd name="T81" fmla="*/ 4 h 712"/>
                    <a:gd name="T82" fmla="*/ 606 w 1321"/>
                    <a:gd name="T83" fmla="*/ 0 h 712"/>
                    <a:gd name="T84" fmla="*/ 606 w 1321"/>
                    <a:gd name="T85" fmla="*/ 0 h 712"/>
                    <a:gd name="T86" fmla="*/ 690 w 1321"/>
                    <a:gd name="T87" fmla="*/ 4 h 712"/>
                    <a:gd name="T88" fmla="*/ 770 w 1321"/>
                    <a:gd name="T89" fmla="*/ 12 h 712"/>
                    <a:gd name="T90" fmla="*/ 847 w 1321"/>
                    <a:gd name="T91" fmla="*/ 29 h 712"/>
                    <a:gd name="T92" fmla="*/ 918 w 1321"/>
                    <a:gd name="T93" fmla="*/ 50 h 712"/>
                    <a:gd name="T94" fmla="*/ 984 w 1321"/>
                    <a:gd name="T95" fmla="*/ 77 h 712"/>
                    <a:gd name="T96" fmla="*/ 1044 w 1321"/>
                    <a:gd name="T97" fmla="*/ 109 h 712"/>
                    <a:gd name="T98" fmla="*/ 1098 w 1321"/>
                    <a:gd name="T99" fmla="*/ 143 h 712"/>
                    <a:gd name="T100" fmla="*/ 1144 w 1321"/>
                    <a:gd name="T101" fmla="*/ 182 h 712"/>
                    <a:gd name="T102" fmla="*/ 1182 w 1321"/>
                    <a:gd name="T103" fmla="*/ 224 h 712"/>
                    <a:gd name="T104" fmla="*/ 1182 w 1321"/>
                    <a:gd name="T105" fmla="*/ 224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9942E0"/>
                    </a:gs>
                  </a:gsLst>
                  <a:lin ang="5400000" scaled="1"/>
                </a:gradFill>
                <a:ln w="0">
                  <a:noFill/>
                  <a:round/>
                  <a:headEnd/>
                  <a:tailEnd/>
                </a:ln>
              </p:spPr>
              <p:txBody>
                <a:bodyPr/>
                <a:lstStyle/>
                <a:p>
                  <a:endParaRPr lang="zh-CN" altLang="en-US"/>
                </a:p>
              </p:txBody>
            </p:sp>
          </p:grpSp>
          <p:sp>
            <p:nvSpPr>
              <p:cNvPr id="21534" name="Text Box 58"/>
              <p:cNvSpPr txBox="1">
                <a:spLocks noChangeArrowheads="1"/>
              </p:cNvSpPr>
              <p:nvPr/>
            </p:nvSpPr>
            <p:spPr bwMode="gray">
              <a:xfrm>
                <a:off x="397" y="1385"/>
                <a:ext cx="771" cy="610"/>
              </a:xfrm>
              <a:prstGeom prst="rect">
                <a:avLst/>
              </a:prstGeom>
              <a:noFill/>
              <a:ln w="9525">
                <a:noFill/>
                <a:miter lim="800000"/>
                <a:headEnd/>
                <a:tailEnd/>
              </a:ln>
            </p:spPr>
            <p:txBody>
              <a:bodyPr wrap="none">
                <a:spAutoFit/>
              </a:bodyPr>
              <a:lstStyle/>
              <a:p>
                <a:pPr algn="ctr" eaLnBrk="0" hangingPunct="0"/>
                <a:endParaRPr lang="en-US" altLang="zh-CN">
                  <a:solidFill>
                    <a:srgbClr val="FFFF00"/>
                  </a:solidFill>
                </a:endParaRPr>
              </a:p>
              <a:p>
                <a:pPr algn="ctr" eaLnBrk="0" hangingPunct="0"/>
                <a:endParaRPr lang="en-US" altLang="zh-CN">
                  <a:solidFill>
                    <a:srgbClr val="FFFF00"/>
                  </a:solidFill>
                </a:endParaRPr>
              </a:p>
              <a:p>
                <a:pPr algn="ctr" eaLnBrk="0" hangingPunct="0"/>
                <a:r>
                  <a:rPr lang="en-US" altLang="zh-CN">
                    <a:solidFill>
                      <a:srgbClr val="FFFF00"/>
                    </a:solidFill>
                  </a:rPr>
                  <a:t>Roadside</a:t>
                </a:r>
              </a:p>
            </p:txBody>
          </p:sp>
        </p:grpSp>
        <p:grpSp>
          <p:nvGrpSpPr>
            <p:cNvPr id="11" name="Group 61"/>
            <p:cNvGrpSpPr>
              <a:grpSpLocks/>
            </p:cNvGrpSpPr>
            <p:nvPr/>
          </p:nvGrpSpPr>
          <p:grpSpPr bwMode="auto">
            <a:xfrm>
              <a:off x="1008" y="1248"/>
              <a:ext cx="1031" cy="1019"/>
              <a:chOff x="263" y="1200"/>
              <a:chExt cx="1031" cy="1019"/>
            </a:xfrm>
          </p:grpSpPr>
          <p:grpSp>
            <p:nvGrpSpPr>
              <p:cNvPr id="12" name="Group 62"/>
              <p:cNvGrpSpPr>
                <a:grpSpLocks noChangeAspect="1"/>
              </p:cNvGrpSpPr>
              <p:nvPr/>
            </p:nvGrpSpPr>
            <p:grpSpPr bwMode="auto">
              <a:xfrm>
                <a:off x="263" y="1200"/>
                <a:ext cx="1031" cy="1019"/>
                <a:chOff x="2016" y="1920"/>
                <a:chExt cx="1680" cy="1680"/>
              </a:xfrm>
            </p:grpSpPr>
            <p:sp>
              <p:nvSpPr>
                <p:cNvPr id="21531" name="Oval 63"/>
                <p:cNvSpPr>
                  <a:spLocks noChangeAspect="1" noChangeArrowheads="1"/>
                </p:cNvSpPr>
                <p:nvPr/>
              </p:nvSpPr>
              <p:spPr bwMode="gray">
                <a:xfrm>
                  <a:off x="2016" y="1920"/>
                  <a:ext cx="1680" cy="1680"/>
                </a:xfrm>
                <a:prstGeom prst="ellipse">
                  <a:avLst/>
                </a:prstGeom>
                <a:gradFill rotWithShape="1">
                  <a:gsLst>
                    <a:gs pos="0">
                      <a:srgbClr val="9942E0"/>
                    </a:gs>
                    <a:gs pos="100000">
                      <a:srgbClr val="471F68"/>
                    </a:gs>
                  </a:gsLst>
                  <a:lin ang="5400000" scaled="1"/>
                </a:gradFill>
                <a:ln w="9525">
                  <a:solidFill>
                    <a:srgbClr val="000000"/>
                  </a:solidFill>
                  <a:round/>
                  <a:headEnd/>
                  <a:tailEnd/>
                </a:ln>
              </p:spPr>
              <p:txBody>
                <a:bodyPr wrap="none" anchor="ctr"/>
                <a:lstStyle/>
                <a:p>
                  <a:endParaRPr lang="zh-CN" altLang="en-US"/>
                </a:p>
              </p:txBody>
            </p:sp>
            <p:sp>
              <p:nvSpPr>
                <p:cNvPr id="21532" name="Freeform 64"/>
                <p:cNvSpPr>
                  <a:spLocks noChangeAspect="1"/>
                </p:cNvSpPr>
                <p:nvPr/>
              </p:nvSpPr>
              <p:spPr bwMode="gray">
                <a:xfrm>
                  <a:off x="2208" y="1948"/>
                  <a:ext cx="1296" cy="634"/>
                </a:xfrm>
                <a:custGeom>
                  <a:avLst/>
                  <a:gdLst>
                    <a:gd name="T0" fmla="*/ 1182 w 1321"/>
                    <a:gd name="T1" fmla="*/ 224 h 712"/>
                    <a:gd name="T2" fmla="*/ 1197 w 1321"/>
                    <a:gd name="T3" fmla="*/ 248 h 712"/>
                    <a:gd name="T4" fmla="*/ 1200 w 1321"/>
                    <a:gd name="T5" fmla="*/ 269 h 712"/>
                    <a:gd name="T6" fmla="*/ 1195 w 1321"/>
                    <a:gd name="T7" fmla="*/ 289 h 712"/>
                    <a:gd name="T8" fmla="*/ 1179 w 1321"/>
                    <a:gd name="T9" fmla="*/ 307 h 712"/>
                    <a:gd name="T10" fmla="*/ 1156 w 1321"/>
                    <a:gd name="T11" fmla="*/ 324 h 712"/>
                    <a:gd name="T12" fmla="*/ 1126 w 1321"/>
                    <a:gd name="T13" fmla="*/ 338 h 712"/>
                    <a:gd name="T14" fmla="*/ 1087 w 1321"/>
                    <a:gd name="T15" fmla="*/ 351 h 712"/>
                    <a:gd name="T16" fmla="*/ 1043 w 1321"/>
                    <a:gd name="T17" fmla="*/ 364 h 712"/>
                    <a:gd name="T18" fmla="*/ 992 w 1321"/>
                    <a:gd name="T19" fmla="*/ 373 h 712"/>
                    <a:gd name="T20" fmla="*/ 937 w 1321"/>
                    <a:gd name="T21" fmla="*/ 382 h 712"/>
                    <a:gd name="T22" fmla="*/ 879 w 1321"/>
                    <a:gd name="T23" fmla="*/ 388 h 712"/>
                    <a:gd name="T24" fmla="*/ 814 w 1321"/>
                    <a:gd name="T25" fmla="*/ 394 h 712"/>
                    <a:gd name="T26" fmla="*/ 749 w 1321"/>
                    <a:gd name="T27" fmla="*/ 397 h 712"/>
                    <a:gd name="T28" fmla="*/ 723 w 1321"/>
                    <a:gd name="T29" fmla="*/ 399 h 712"/>
                    <a:gd name="T30" fmla="*/ 433 w 1321"/>
                    <a:gd name="T31" fmla="*/ 399 h 712"/>
                    <a:gd name="T32" fmla="*/ 429 w 1321"/>
                    <a:gd name="T33" fmla="*/ 399 h 712"/>
                    <a:gd name="T34" fmla="*/ 372 w 1321"/>
                    <a:gd name="T35" fmla="*/ 396 h 712"/>
                    <a:gd name="T36" fmla="*/ 317 w 1321"/>
                    <a:gd name="T37" fmla="*/ 394 h 712"/>
                    <a:gd name="T38" fmla="*/ 265 w 1321"/>
                    <a:gd name="T39" fmla="*/ 390 h 712"/>
                    <a:gd name="T40" fmla="*/ 215 w 1321"/>
                    <a:gd name="T41" fmla="*/ 386 h 712"/>
                    <a:gd name="T42" fmla="*/ 170 w 1321"/>
                    <a:gd name="T43" fmla="*/ 379 h 712"/>
                    <a:gd name="T44" fmla="*/ 128 w 1321"/>
                    <a:gd name="T45" fmla="*/ 370 h 712"/>
                    <a:gd name="T46" fmla="*/ 92 w 1321"/>
                    <a:gd name="T47" fmla="*/ 363 h 712"/>
                    <a:gd name="T48" fmla="*/ 62 w 1321"/>
                    <a:gd name="T49" fmla="*/ 353 h 712"/>
                    <a:gd name="T50" fmla="*/ 34 w 1321"/>
                    <a:gd name="T51" fmla="*/ 340 h 712"/>
                    <a:gd name="T52" fmla="*/ 18 w 1321"/>
                    <a:gd name="T53" fmla="*/ 326 h 712"/>
                    <a:gd name="T54" fmla="*/ 6 w 1321"/>
                    <a:gd name="T55" fmla="*/ 310 h 712"/>
                    <a:gd name="T56" fmla="*/ 0 w 1321"/>
                    <a:gd name="T57" fmla="*/ 293 h 712"/>
                    <a:gd name="T58" fmla="*/ 0 w 1321"/>
                    <a:gd name="T59" fmla="*/ 291 h 712"/>
                    <a:gd name="T60" fmla="*/ 4 w 1321"/>
                    <a:gd name="T61" fmla="*/ 272 h 712"/>
                    <a:gd name="T62" fmla="*/ 16 w 1321"/>
                    <a:gd name="T63" fmla="*/ 249 h 712"/>
                    <a:gd name="T64" fmla="*/ 46 w 1321"/>
                    <a:gd name="T65" fmla="*/ 207 h 712"/>
                    <a:gd name="T66" fmla="*/ 84 w 1321"/>
                    <a:gd name="T67" fmla="*/ 167 h 712"/>
                    <a:gd name="T68" fmla="*/ 132 w 1321"/>
                    <a:gd name="T69" fmla="*/ 132 h 712"/>
                    <a:gd name="T70" fmla="*/ 184 w 1321"/>
                    <a:gd name="T71" fmla="*/ 99 h 712"/>
                    <a:gd name="T72" fmla="*/ 245 w 1321"/>
                    <a:gd name="T73" fmla="*/ 69 h 712"/>
                    <a:gd name="T74" fmla="*/ 311 w 1321"/>
                    <a:gd name="T75" fmla="*/ 46 h 712"/>
                    <a:gd name="T76" fmla="*/ 377 w 1321"/>
                    <a:gd name="T77" fmla="*/ 26 h 712"/>
                    <a:gd name="T78" fmla="*/ 452 w 1321"/>
                    <a:gd name="T79" fmla="*/ 12 h 712"/>
                    <a:gd name="T80" fmla="*/ 528 w 1321"/>
                    <a:gd name="T81" fmla="*/ 4 h 712"/>
                    <a:gd name="T82" fmla="*/ 606 w 1321"/>
                    <a:gd name="T83" fmla="*/ 0 h 712"/>
                    <a:gd name="T84" fmla="*/ 606 w 1321"/>
                    <a:gd name="T85" fmla="*/ 0 h 712"/>
                    <a:gd name="T86" fmla="*/ 690 w 1321"/>
                    <a:gd name="T87" fmla="*/ 4 h 712"/>
                    <a:gd name="T88" fmla="*/ 770 w 1321"/>
                    <a:gd name="T89" fmla="*/ 12 h 712"/>
                    <a:gd name="T90" fmla="*/ 847 w 1321"/>
                    <a:gd name="T91" fmla="*/ 29 h 712"/>
                    <a:gd name="T92" fmla="*/ 918 w 1321"/>
                    <a:gd name="T93" fmla="*/ 50 h 712"/>
                    <a:gd name="T94" fmla="*/ 984 w 1321"/>
                    <a:gd name="T95" fmla="*/ 77 h 712"/>
                    <a:gd name="T96" fmla="*/ 1044 w 1321"/>
                    <a:gd name="T97" fmla="*/ 109 h 712"/>
                    <a:gd name="T98" fmla="*/ 1098 w 1321"/>
                    <a:gd name="T99" fmla="*/ 143 h 712"/>
                    <a:gd name="T100" fmla="*/ 1144 w 1321"/>
                    <a:gd name="T101" fmla="*/ 182 h 712"/>
                    <a:gd name="T102" fmla="*/ 1182 w 1321"/>
                    <a:gd name="T103" fmla="*/ 224 h 712"/>
                    <a:gd name="T104" fmla="*/ 1182 w 1321"/>
                    <a:gd name="T105" fmla="*/ 224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9942E0"/>
                    </a:gs>
                  </a:gsLst>
                  <a:lin ang="5400000" scaled="1"/>
                </a:gradFill>
                <a:ln w="0">
                  <a:noFill/>
                  <a:round/>
                  <a:headEnd/>
                  <a:tailEnd/>
                </a:ln>
              </p:spPr>
              <p:txBody>
                <a:bodyPr/>
                <a:lstStyle/>
                <a:p>
                  <a:endParaRPr lang="zh-CN" altLang="en-US"/>
                </a:p>
              </p:txBody>
            </p:sp>
          </p:grpSp>
          <p:sp>
            <p:nvSpPr>
              <p:cNvPr id="21530" name="Text Box 65"/>
              <p:cNvSpPr txBox="1">
                <a:spLocks noChangeArrowheads="1"/>
              </p:cNvSpPr>
              <p:nvPr/>
            </p:nvSpPr>
            <p:spPr bwMode="gray">
              <a:xfrm>
                <a:off x="363" y="1385"/>
                <a:ext cx="840" cy="610"/>
              </a:xfrm>
              <a:prstGeom prst="rect">
                <a:avLst/>
              </a:prstGeom>
              <a:noFill/>
              <a:ln w="9525">
                <a:noFill/>
                <a:miter lim="800000"/>
                <a:headEnd/>
                <a:tailEnd/>
              </a:ln>
            </p:spPr>
            <p:txBody>
              <a:bodyPr wrap="none">
                <a:spAutoFit/>
              </a:bodyPr>
              <a:lstStyle/>
              <a:p>
                <a:pPr algn="ctr" eaLnBrk="0" hangingPunct="0"/>
                <a:endParaRPr lang="en-US" altLang="zh-CN">
                  <a:solidFill>
                    <a:srgbClr val="FFFF00"/>
                  </a:solidFill>
                </a:endParaRPr>
              </a:p>
              <a:p>
                <a:pPr algn="ctr" eaLnBrk="0" hangingPunct="0"/>
                <a:r>
                  <a:rPr lang="en-US" altLang="zh-CN">
                    <a:solidFill>
                      <a:srgbClr val="FFFF00"/>
                    </a:solidFill>
                  </a:rPr>
                  <a:t>Operating </a:t>
                </a:r>
              </a:p>
              <a:p>
                <a:pPr algn="ctr" eaLnBrk="0" hangingPunct="0"/>
                <a:r>
                  <a:rPr lang="en-US" altLang="zh-CN">
                    <a:solidFill>
                      <a:srgbClr val="FFFF00"/>
                    </a:solidFill>
                  </a:rPr>
                  <a:t>speed</a:t>
                </a:r>
              </a:p>
            </p:txBody>
          </p:sp>
        </p:grpSp>
        <p:grpSp>
          <p:nvGrpSpPr>
            <p:cNvPr id="13" name="Group 66"/>
            <p:cNvGrpSpPr>
              <a:grpSpLocks/>
            </p:cNvGrpSpPr>
            <p:nvPr/>
          </p:nvGrpSpPr>
          <p:grpSpPr bwMode="auto">
            <a:xfrm>
              <a:off x="2064" y="528"/>
              <a:ext cx="1031" cy="1019"/>
              <a:chOff x="263" y="1200"/>
              <a:chExt cx="1031" cy="1019"/>
            </a:xfrm>
          </p:grpSpPr>
          <p:grpSp>
            <p:nvGrpSpPr>
              <p:cNvPr id="14" name="Group 67"/>
              <p:cNvGrpSpPr>
                <a:grpSpLocks noChangeAspect="1"/>
              </p:cNvGrpSpPr>
              <p:nvPr/>
            </p:nvGrpSpPr>
            <p:grpSpPr bwMode="auto">
              <a:xfrm>
                <a:off x="263" y="1200"/>
                <a:ext cx="1031" cy="1019"/>
                <a:chOff x="2016" y="1920"/>
                <a:chExt cx="1680" cy="1680"/>
              </a:xfrm>
            </p:grpSpPr>
            <p:sp>
              <p:nvSpPr>
                <p:cNvPr id="21527" name="Oval 68"/>
                <p:cNvSpPr>
                  <a:spLocks noChangeAspect="1" noChangeArrowheads="1"/>
                </p:cNvSpPr>
                <p:nvPr/>
              </p:nvSpPr>
              <p:spPr bwMode="gray">
                <a:xfrm>
                  <a:off x="2016" y="1920"/>
                  <a:ext cx="1680" cy="1680"/>
                </a:xfrm>
                <a:prstGeom prst="ellipse">
                  <a:avLst/>
                </a:prstGeom>
                <a:gradFill rotWithShape="1">
                  <a:gsLst>
                    <a:gs pos="0">
                      <a:srgbClr val="9942E0"/>
                    </a:gs>
                    <a:gs pos="100000">
                      <a:srgbClr val="471F68"/>
                    </a:gs>
                  </a:gsLst>
                  <a:lin ang="5400000" scaled="1"/>
                </a:gradFill>
                <a:ln w="9525">
                  <a:solidFill>
                    <a:srgbClr val="000000"/>
                  </a:solidFill>
                  <a:round/>
                  <a:headEnd/>
                  <a:tailEnd/>
                </a:ln>
              </p:spPr>
              <p:txBody>
                <a:bodyPr wrap="none" anchor="ctr"/>
                <a:lstStyle/>
                <a:p>
                  <a:endParaRPr lang="zh-CN" altLang="en-US"/>
                </a:p>
              </p:txBody>
            </p:sp>
            <p:sp>
              <p:nvSpPr>
                <p:cNvPr id="21528" name="Freeform 69"/>
                <p:cNvSpPr>
                  <a:spLocks noChangeAspect="1"/>
                </p:cNvSpPr>
                <p:nvPr/>
              </p:nvSpPr>
              <p:spPr bwMode="gray">
                <a:xfrm>
                  <a:off x="2208" y="1948"/>
                  <a:ext cx="1296" cy="634"/>
                </a:xfrm>
                <a:custGeom>
                  <a:avLst/>
                  <a:gdLst>
                    <a:gd name="T0" fmla="*/ 1182 w 1321"/>
                    <a:gd name="T1" fmla="*/ 224 h 712"/>
                    <a:gd name="T2" fmla="*/ 1197 w 1321"/>
                    <a:gd name="T3" fmla="*/ 248 h 712"/>
                    <a:gd name="T4" fmla="*/ 1200 w 1321"/>
                    <a:gd name="T5" fmla="*/ 269 h 712"/>
                    <a:gd name="T6" fmla="*/ 1195 w 1321"/>
                    <a:gd name="T7" fmla="*/ 289 h 712"/>
                    <a:gd name="T8" fmla="*/ 1179 w 1321"/>
                    <a:gd name="T9" fmla="*/ 307 h 712"/>
                    <a:gd name="T10" fmla="*/ 1156 w 1321"/>
                    <a:gd name="T11" fmla="*/ 324 h 712"/>
                    <a:gd name="T12" fmla="*/ 1126 w 1321"/>
                    <a:gd name="T13" fmla="*/ 338 h 712"/>
                    <a:gd name="T14" fmla="*/ 1087 w 1321"/>
                    <a:gd name="T15" fmla="*/ 351 h 712"/>
                    <a:gd name="T16" fmla="*/ 1043 w 1321"/>
                    <a:gd name="T17" fmla="*/ 364 h 712"/>
                    <a:gd name="T18" fmla="*/ 992 w 1321"/>
                    <a:gd name="T19" fmla="*/ 373 h 712"/>
                    <a:gd name="T20" fmla="*/ 937 w 1321"/>
                    <a:gd name="T21" fmla="*/ 382 h 712"/>
                    <a:gd name="T22" fmla="*/ 879 w 1321"/>
                    <a:gd name="T23" fmla="*/ 388 h 712"/>
                    <a:gd name="T24" fmla="*/ 814 w 1321"/>
                    <a:gd name="T25" fmla="*/ 394 h 712"/>
                    <a:gd name="T26" fmla="*/ 749 w 1321"/>
                    <a:gd name="T27" fmla="*/ 397 h 712"/>
                    <a:gd name="T28" fmla="*/ 723 w 1321"/>
                    <a:gd name="T29" fmla="*/ 399 h 712"/>
                    <a:gd name="T30" fmla="*/ 433 w 1321"/>
                    <a:gd name="T31" fmla="*/ 399 h 712"/>
                    <a:gd name="T32" fmla="*/ 429 w 1321"/>
                    <a:gd name="T33" fmla="*/ 399 h 712"/>
                    <a:gd name="T34" fmla="*/ 372 w 1321"/>
                    <a:gd name="T35" fmla="*/ 396 h 712"/>
                    <a:gd name="T36" fmla="*/ 317 w 1321"/>
                    <a:gd name="T37" fmla="*/ 394 h 712"/>
                    <a:gd name="T38" fmla="*/ 265 w 1321"/>
                    <a:gd name="T39" fmla="*/ 390 h 712"/>
                    <a:gd name="T40" fmla="*/ 215 w 1321"/>
                    <a:gd name="T41" fmla="*/ 386 h 712"/>
                    <a:gd name="T42" fmla="*/ 170 w 1321"/>
                    <a:gd name="T43" fmla="*/ 379 h 712"/>
                    <a:gd name="T44" fmla="*/ 128 w 1321"/>
                    <a:gd name="T45" fmla="*/ 370 h 712"/>
                    <a:gd name="T46" fmla="*/ 92 w 1321"/>
                    <a:gd name="T47" fmla="*/ 363 h 712"/>
                    <a:gd name="T48" fmla="*/ 62 w 1321"/>
                    <a:gd name="T49" fmla="*/ 353 h 712"/>
                    <a:gd name="T50" fmla="*/ 34 w 1321"/>
                    <a:gd name="T51" fmla="*/ 340 h 712"/>
                    <a:gd name="T52" fmla="*/ 18 w 1321"/>
                    <a:gd name="T53" fmla="*/ 326 h 712"/>
                    <a:gd name="T54" fmla="*/ 6 w 1321"/>
                    <a:gd name="T55" fmla="*/ 310 h 712"/>
                    <a:gd name="T56" fmla="*/ 0 w 1321"/>
                    <a:gd name="T57" fmla="*/ 293 h 712"/>
                    <a:gd name="T58" fmla="*/ 0 w 1321"/>
                    <a:gd name="T59" fmla="*/ 291 h 712"/>
                    <a:gd name="T60" fmla="*/ 4 w 1321"/>
                    <a:gd name="T61" fmla="*/ 272 h 712"/>
                    <a:gd name="T62" fmla="*/ 16 w 1321"/>
                    <a:gd name="T63" fmla="*/ 249 h 712"/>
                    <a:gd name="T64" fmla="*/ 46 w 1321"/>
                    <a:gd name="T65" fmla="*/ 207 h 712"/>
                    <a:gd name="T66" fmla="*/ 84 w 1321"/>
                    <a:gd name="T67" fmla="*/ 167 h 712"/>
                    <a:gd name="T68" fmla="*/ 132 w 1321"/>
                    <a:gd name="T69" fmla="*/ 132 h 712"/>
                    <a:gd name="T70" fmla="*/ 184 w 1321"/>
                    <a:gd name="T71" fmla="*/ 99 h 712"/>
                    <a:gd name="T72" fmla="*/ 245 w 1321"/>
                    <a:gd name="T73" fmla="*/ 69 h 712"/>
                    <a:gd name="T74" fmla="*/ 311 w 1321"/>
                    <a:gd name="T75" fmla="*/ 46 h 712"/>
                    <a:gd name="T76" fmla="*/ 377 w 1321"/>
                    <a:gd name="T77" fmla="*/ 26 h 712"/>
                    <a:gd name="T78" fmla="*/ 452 w 1321"/>
                    <a:gd name="T79" fmla="*/ 12 h 712"/>
                    <a:gd name="T80" fmla="*/ 528 w 1321"/>
                    <a:gd name="T81" fmla="*/ 4 h 712"/>
                    <a:gd name="T82" fmla="*/ 606 w 1321"/>
                    <a:gd name="T83" fmla="*/ 0 h 712"/>
                    <a:gd name="T84" fmla="*/ 606 w 1321"/>
                    <a:gd name="T85" fmla="*/ 0 h 712"/>
                    <a:gd name="T86" fmla="*/ 690 w 1321"/>
                    <a:gd name="T87" fmla="*/ 4 h 712"/>
                    <a:gd name="T88" fmla="*/ 770 w 1321"/>
                    <a:gd name="T89" fmla="*/ 12 h 712"/>
                    <a:gd name="T90" fmla="*/ 847 w 1321"/>
                    <a:gd name="T91" fmla="*/ 29 h 712"/>
                    <a:gd name="T92" fmla="*/ 918 w 1321"/>
                    <a:gd name="T93" fmla="*/ 50 h 712"/>
                    <a:gd name="T94" fmla="*/ 984 w 1321"/>
                    <a:gd name="T95" fmla="*/ 77 h 712"/>
                    <a:gd name="T96" fmla="*/ 1044 w 1321"/>
                    <a:gd name="T97" fmla="*/ 109 h 712"/>
                    <a:gd name="T98" fmla="*/ 1098 w 1321"/>
                    <a:gd name="T99" fmla="*/ 143 h 712"/>
                    <a:gd name="T100" fmla="*/ 1144 w 1321"/>
                    <a:gd name="T101" fmla="*/ 182 h 712"/>
                    <a:gd name="T102" fmla="*/ 1182 w 1321"/>
                    <a:gd name="T103" fmla="*/ 224 h 712"/>
                    <a:gd name="T104" fmla="*/ 1182 w 1321"/>
                    <a:gd name="T105" fmla="*/ 224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9942E0"/>
                    </a:gs>
                  </a:gsLst>
                  <a:lin ang="5400000" scaled="1"/>
                </a:gradFill>
                <a:ln w="0">
                  <a:noFill/>
                  <a:round/>
                  <a:headEnd/>
                  <a:tailEnd/>
                </a:ln>
              </p:spPr>
              <p:txBody>
                <a:bodyPr/>
                <a:lstStyle/>
                <a:p>
                  <a:endParaRPr lang="zh-CN" altLang="en-US"/>
                </a:p>
              </p:txBody>
            </p:sp>
          </p:grpSp>
          <p:sp>
            <p:nvSpPr>
              <p:cNvPr id="21526" name="Text Box 70"/>
              <p:cNvSpPr txBox="1">
                <a:spLocks noChangeArrowheads="1"/>
              </p:cNvSpPr>
              <p:nvPr/>
            </p:nvSpPr>
            <p:spPr bwMode="gray">
              <a:xfrm>
                <a:off x="389" y="1385"/>
                <a:ext cx="788" cy="610"/>
              </a:xfrm>
              <a:prstGeom prst="rect">
                <a:avLst/>
              </a:prstGeom>
              <a:noFill/>
              <a:ln w="9525">
                <a:noFill/>
                <a:miter lim="800000"/>
                <a:headEnd/>
                <a:tailEnd/>
              </a:ln>
            </p:spPr>
            <p:txBody>
              <a:bodyPr wrap="none">
                <a:spAutoFit/>
              </a:bodyPr>
              <a:lstStyle/>
              <a:p>
                <a:pPr algn="ctr" eaLnBrk="0" hangingPunct="0"/>
                <a:endParaRPr lang="en-US" altLang="zh-CN">
                  <a:solidFill>
                    <a:srgbClr val="FFFF00"/>
                  </a:solidFill>
                </a:endParaRPr>
              </a:p>
              <a:p>
                <a:pPr algn="ctr" eaLnBrk="0" hangingPunct="0"/>
                <a:r>
                  <a:rPr lang="en-US" altLang="zh-CN">
                    <a:solidFill>
                      <a:srgbClr val="FFFF00"/>
                    </a:solidFill>
                  </a:rPr>
                  <a:t>Road </a:t>
                </a:r>
              </a:p>
              <a:p>
                <a:pPr algn="ctr" eaLnBrk="0" hangingPunct="0"/>
                <a:r>
                  <a:rPr lang="en-US" altLang="zh-CN">
                    <a:solidFill>
                      <a:srgbClr val="FFFF00"/>
                    </a:solidFill>
                  </a:rPr>
                  <a:t>alignment</a:t>
                </a:r>
              </a:p>
            </p:txBody>
          </p:sp>
        </p:grpSp>
        <p:grpSp>
          <p:nvGrpSpPr>
            <p:cNvPr id="15" name="Group 71"/>
            <p:cNvGrpSpPr>
              <a:grpSpLocks/>
            </p:cNvGrpSpPr>
            <p:nvPr/>
          </p:nvGrpSpPr>
          <p:grpSpPr bwMode="auto">
            <a:xfrm>
              <a:off x="3120" y="1152"/>
              <a:ext cx="1031" cy="1019"/>
              <a:chOff x="263" y="1200"/>
              <a:chExt cx="1031" cy="1019"/>
            </a:xfrm>
          </p:grpSpPr>
          <p:grpSp>
            <p:nvGrpSpPr>
              <p:cNvPr id="16" name="Group 72"/>
              <p:cNvGrpSpPr>
                <a:grpSpLocks noChangeAspect="1"/>
              </p:cNvGrpSpPr>
              <p:nvPr/>
            </p:nvGrpSpPr>
            <p:grpSpPr bwMode="auto">
              <a:xfrm>
                <a:off x="263" y="1200"/>
                <a:ext cx="1031" cy="1019"/>
                <a:chOff x="2016" y="1920"/>
                <a:chExt cx="1680" cy="1680"/>
              </a:xfrm>
            </p:grpSpPr>
            <p:sp>
              <p:nvSpPr>
                <p:cNvPr id="21523" name="Oval 73"/>
                <p:cNvSpPr>
                  <a:spLocks noChangeAspect="1" noChangeArrowheads="1"/>
                </p:cNvSpPr>
                <p:nvPr/>
              </p:nvSpPr>
              <p:spPr bwMode="gray">
                <a:xfrm>
                  <a:off x="2016" y="1920"/>
                  <a:ext cx="1680" cy="1680"/>
                </a:xfrm>
                <a:prstGeom prst="ellipse">
                  <a:avLst/>
                </a:prstGeom>
                <a:gradFill rotWithShape="1">
                  <a:gsLst>
                    <a:gs pos="0">
                      <a:srgbClr val="9942E0"/>
                    </a:gs>
                    <a:gs pos="100000">
                      <a:srgbClr val="471F68"/>
                    </a:gs>
                  </a:gsLst>
                  <a:lin ang="5400000" scaled="1"/>
                </a:gradFill>
                <a:ln w="9525">
                  <a:solidFill>
                    <a:srgbClr val="000000"/>
                  </a:solidFill>
                  <a:round/>
                  <a:headEnd/>
                  <a:tailEnd/>
                </a:ln>
              </p:spPr>
              <p:txBody>
                <a:bodyPr wrap="none" anchor="ctr"/>
                <a:lstStyle/>
                <a:p>
                  <a:endParaRPr lang="zh-CN" altLang="en-US"/>
                </a:p>
              </p:txBody>
            </p:sp>
            <p:sp>
              <p:nvSpPr>
                <p:cNvPr id="21524" name="Freeform 74"/>
                <p:cNvSpPr>
                  <a:spLocks noChangeAspect="1"/>
                </p:cNvSpPr>
                <p:nvPr/>
              </p:nvSpPr>
              <p:spPr bwMode="gray">
                <a:xfrm>
                  <a:off x="2208" y="1948"/>
                  <a:ext cx="1296" cy="634"/>
                </a:xfrm>
                <a:custGeom>
                  <a:avLst/>
                  <a:gdLst>
                    <a:gd name="T0" fmla="*/ 1182 w 1321"/>
                    <a:gd name="T1" fmla="*/ 224 h 712"/>
                    <a:gd name="T2" fmla="*/ 1197 w 1321"/>
                    <a:gd name="T3" fmla="*/ 248 h 712"/>
                    <a:gd name="T4" fmla="*/ 1200 w 1321"/>
                    <a:gd name="T5" fmla="*/ 269 h 712"/>
                    <a:gd name="T6" fmla="*/ 1195 w 1321"/>
                    <a:gd name="T7" fmla="*/ 289 h 712"/>
                    <a:gd name="T8" fmla="*/ 1179 w 1321"/>
                    <a:gd name="T9" fmla="*/ 307 h 712"/>
                    <a:gd name="T10" fmla="*/ 1156 w 1321"/>
                    <a:gd name="T11" fmla="*/ 324 h 712"/>
                    <a:gd name="T12" fmla="*/ 1126 w 1321"/>
                    <a:gd name="T13" fmla="*/ 338 h 712"/>
                    <a:gd name="T14" fmla="*/ 1087 w 1321"/>
                    <a:gd name="T15" fmla="*/ 351 h 712"/>
                    <a:gd name="T16" fmla="*/ 1043 w 1321"/>
                    <a:gd name="T17" fmla="*/ 364 h 712"/>
                    <a:gd name="T18" fmla="*/ 992 w 1321"/>
                    <a:gd name="T19" fmla="*/ 373 h 712"/>
                    <a:gd name="T20" fmla="*/ 937 w 1321"/>
                    <a:gd name="T21" fmla="*/ 382 h 712"/>
                    <a:gd name="T22" fmla="*/ 879 w 1321"/>
                    <a:gd name="T23" fmla="*/ 388 h 712"/>
                    <a:gd name="T24" fmla="*/ 814 w 1321"/>
                    <a:gd name="T25" fmla="*/ 394 h 712"/>
                    <a:gd name="T26" fmla="*/ 749 w 1321"/>
                    <a:gd name="T27" fmla="*/ 397 h 712"/>
                    <a:gd name="T28" fmla="*/ 723 w 1321"/>
                    <a:gd name="T29" fmla="*/ 399 h 712"/>
                    <a:gd name="T30" fmla="*/ 433 w 1321"/>
                    <a:gd name="T31" fmla="*/ 399 h 712"/>
                    <a:gd name="T32" fmla="*/ 429 w 1321"/>
                    <a:gd name="T33" fmla="*/ 399 h 712"/>
                    <a:gd name="T34" fmla="*/ 372 w 1321"/>
                    <a:gd name="T35" fmla="*/ 396 h 712"/>
                    <a:gd name="T36" fmla="*/ 317 w 1321"/>
                    <a:gd name="T37" fmla="*/ 394 h 712"/>
                    <a:gd name="T38" fmla="*/ 265 w 1321"/>
                    <a:gd name="T39" fmla="*/ 390 h 712"/>
                    <a:gd name="T40" fmla="*/ 215 w 1321"/>
                    <a:gd name="T41" fmla="*/ 386 h 712"/>
                    <a:gd name="T42" fmla="*/ 170 w 1321"/>
                    <a:gd name="T43" fmla="*/ 379 h 712"/>
                    <a:gd name="T44" fmla="*/ 128 w 1321"/>
                    <a:gd name="T45" fmla="*/ 370 h 712"/>
                    <a:gd name="T46" fmla="*/ 92 w 1321"/>
                    <a:gd name="T47" fmla="*/ 363 h 712"/>
                    <a:gd name="T48" fmla="*/ 62 w 1321"/>
                    <a:gd name="T49" fmla="*/ 353 h 712"/>
                    <a:gd name="T50" fmla="*/ 34 w 1321"/>
                    <a:gd name="T51" fmla="*/ 340 h 712"/>
                    <a:gd name="T52" fmla="*/ 18 w 1321"/>
                    <a:gd name="T53" fmla="*/ 326 h 712"/>
                    <a:gd name="T54" fmla="*/ 6 w 1321"/>
                    <a:gd name="T55" fmla="*/ 310 h 712"/>
                    <a:gd name="T56" fmla="*/ 0 w 1321"/>
                    <a:gd name="T57" fmla="*/ 293 h 712"/>
                    <a:gd name="T58" fmla="*/ 0 w 1321"/>
                    <a:gd name="T59" fmla="*/ 291 h 712"/>
                    <a:gd name="T60" fmla="*/ 4 w 1321"/>
                    <a:gd name="T61" fmla="*/ 272 h 712"/>
                    <a:gd name="T62" fmla="*/ 16 w 1321"/>
                    <a:gd name="T63" fmla="*/ 249 h 712"/>
                    <a:gd name="T64" fmla="*/ 46 w 1321"/>
                    <a:gd name="T65" fmla="*/ 207 h 712"/>
                    <a:gd name="T66" fmla="*/ 84 w 1321"/>
                    <a:gd name="T67" fmla="*/ 167 h 712"/>
                    <a:gd name="T68" fmla="*/ 132 w 1321"/>
                    <a:gd name="T69" fmla="*/ 132 h 712"/>
                    <a:gd name="T70" fmla="*/ 184 w 1321"/>
                    <a:gd name="T71" fmla="*/ 99 h 712"/>
                    <a:gd name="T72" fmla="*/ 245 w 1321"/>
                    <a:gd name="T73" fmla="*/ 69 h 712"/>
                    <a:gd name="T74" fmla="*/ 311 w 1321"/>
                    <a:gd name="T75" fmla="*/ 46 h 712"/>
                    <a:gd name="T76" fmla="*/ 377 w 1321"/>
                    <a:gd name="T77" fmla="*/ 26 h 712"/>
                    <a:gd name="T78" fmla="*/ 452 w 1321"/>
                    <a:gd name="T79" fmla="*/ 12 h 712"/>
                    <a:gd name="T80" fmla="*/ 528 w 1321"/>
                    <a:gd name="T81" fmla="*/ 4 h 712"/>
                    <a:gd name="T82" fmla="*/ 606 w 1321"/>
                    <a:gd name="T83" fmla="*/ 0 h 712"/>
                    <a:gd name="T84" fmla="*/ 606 w 1321"/>
                    <a:gd name="T85" fmla="*/ 0 h 712"/>
                    <a:gd name="T86" fmla="*/ 690 w 1321"/>
                    <a:gd name="T87" fmla="*/ 4 h 712"/>
                    <a:gd name="T88" fmla="*/ 770 w 1321"/>
                    <a:gd name="T89" fmla="*/ 12 h 712"/>
                    <a:gd name="T90" fmla="*/ 847 w 1321"/>
                    <a:gd name="T91" fmla="*/ 29 h 712"/>
                    <a:gd name="T92" fmla="*/ 918 w 1321"/>
                    <a:gd name="T93" fmla="*/ 50 h 712"/>
                    <a:gd name="T94" fmla="*/ 984 w 1321"/>
                    <a:gd name="T95" fmla="*/ 77 h 712"/>
                    <a:gd name="T96" fmla="*/ 1044 w 1321"/>
                    <a:gd name="T97" fmla="*/ 109 h 712"/>
                    <a:gd name="T98" fmla="*/ 1098 w 1321"/>
                    <a:gd name="T99" fmla="*/ 143 h 712"/>
                    <a:gd name="T100" fmla="*/ 1144 w 1321"/>
                    <a:gd name="T101" fmla="*/ 182 h 712"/>
                    <a:gd name="T102" fmla="*/ 1182 w 1321"/>
                    <a:gd name="T103" fmla="*/ 224 h 712"/>
                    <a:gd name="T104" fmla="*/ 1182 w 1321"/>
                    <a:gd name="T105" fmla="*/ 224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9942E0"/>
                    </a:gs>
                  </a:gsLst>
                  <a:lin ang="5400000" scaled="1"/>
                </a:gradFill>
                <a:ln w="0">
                  <a:noFill/>
                  <a:round/>
                  <a:headEnd/>
                  <a:tailEnd/>
                </a:ln>
              </p:spPr>
              <p:txBody>
                <a:bodyPr/>
                <a:lstStyle/>
                <a:p>
                  <a:endParaRPr lang="zh-CN" altLang="en-US"/>
                </a:p>
              </p:txBody>
            </p:sp>
          </p:grpSp>
          <p:sp>
            <p:nvSpPr>
              <p:cNvPr id="21522" name="Text Box 75"/>
              <p:cNvSpPr txBox="1">
                <a:spLocks noChangeArrowheads="1"/>
              </p:cNvSpPr>
              <p:nvPr/>
            </p:nvSpPr>
            <p:spPr bwMode="gray">
              <a:xfrm>
                <a:off x="282" y="1385"/>
                <a:ext cx="1002" cy="610"/>
              </a:xfrm>
              <a:prstGeom prst="rect">
                <a:avLst/>
              </a:prstGeom>
              <a:noFill/>
              <a:ln w="9525">
                <a:noFill/>
                <a:miter lim="800000"/>
                <a:headEnd/>
                <a:tailEnd/>
              </a:ln>
            </p:spPr>
            <p:txBody>
              <a:bodyPr wrap="none">
                <a:spAutoFit/>
              </a:bodyPr>
              <a:lstStyle/>
              <a:p>
                <a:pPr algn="ctr" eaLnBrk="0" hangingPunct="0"/>
                <a:endParaRPr lang="en-US" altLang="zh-CN">
                  <a:solidFill>
                    <a:srgbClr val="FFFF00"/>
                  </a:solidFill>
                </a:endParaRPr>
              </a:p>
              <a:p>
                <a:pPr algn="ctr" eaLnBrk="0" hangingPunct="0"/>
                <a:r>
                  <a:rPr lang="en-US" altLang="zh-CN">
                    <a:solidFill>
                      <a:srgbClr val="FFFF00"/>
                    </a:solidFill>
                  </a:rPr>
                  <a:t>Traffic </a:t>
                </a:r>
              </a:p>
              <a:p>
                <a:pPr algn="ctr" eaLnBrk="0" hangingPunct="0"/>
                <a:r>
                  <a:rPr lang="en-US" altLang="zh-CN">
                    <a:solidFill>
                      <a:srgbClr val="FFFF00"/>
                    </a:solidFill>
                  </a:rPr>
                  <a:t>safety facility</a:t>
                </a:r>
              </a:p>
            </p:txBody>
          </p:sp>
        </p:grpSp>
      </p:grpSp>
      <p:pic>
        <p:nvPicPr>
          <p:cNvPr id="21510" name="Picture 1" descr="CIMG0648"/>
          <p:cNvPicPr>
            <a:picLocks noChangeAspect="1" noChangeArrowheads="1"/>
          </p:cNvPicPr>
          <p:nvPr/>
        </p:nvPicPr>
        <p:blipFill>
          <a:blip r:embed="rId3"/>
          <a:srcRect l="2779" t="17204" r="5556" b="13976"/>
          <a:stretch>
            <a:fillRect/>
          </a:stretch>
        </p:blipFill>
        <p:spPr bwMode="auto">
          <a:xfrm>
            <a:off x="5715000" y="952520"/>
            <a:ext cx="2514600" cy="914400"/>
          </a:xfrm>
          <a:prstGeom prst="rect">
            <a:avLst/>
          </a:prstGeom>
          <a:noFill/>
          <a:ln w="9525">
            <a:noFill/>
            <a:miter lim="800000"/>
            <a:headEnd/>
            <a:tailEnd/>
          </a:ln>
        </p:spPr>
      </p:pic>
      <p:pic>
        <p:nvPicPr>
          <p:cNvPr id="21511" name="Picture 2" descr="IMG_9245"/>
          <p:cNvPicPr>
            <a:picLocks noChangeAspect="1" noChangeArrowheads="1"/>
          </p:cNvPicPr>
          <p:nvPr/>
        </p:nvPicPr>
        <p:blipFill>
          <a:blip r:embed="rId4"/>
          <a:srcRect/>
          <a:stretch>
            <a:fillRect/>
          </a:stretch>
        </p:blipFill>
        <p:spPr bwMode="auto">
          <a:xfrm>
            <a:off x="6000750" y="1866920"/>
            <a:ext cx="1924050" cy="1447800"/>
          </a:xfrm>
          <a:prstGeom prst="rect">
            <a:avLst/>
          </a:prstGeom>
          <a:noFill/>
          <a:ln w="9525">
            <a:noFill/>
            <a:miter lim="800000"/>
            <a:headEnd/>
            <a:tailEnd/>
          </a:ln>
        </p:spPr>
      </p:pic>
      <p:pic>
        <p:nvPicPr>
          <p:cNvPr id="21512" name="图片 1"/>
          <p:cNvPicPr>
            <a:picLocks noChangeAspect="1" noChangeArrowheads="1"/>
          </p:cNvPicPr>
          <p:nvPr/>
        </p:nvPicPr>
        <p:blipFill>
          <a:blip r:embed="rId5">
            <a:clrChange>
              <a:clrFrom>
                <a:srgbClr val="ABABAB"/>
              </a:clrFrom>
              <a:clrTo>
                <a:srgbClr val="ABABAB">
                  <a:alpha val="0"/>
                </a:srgbClr>
              </a:clrTo>
            </a:clrChange>
          </a:blip>
          <a:srcRect/>
          <a:stretch>
            <a:fillRect/>
          </a:stretch>
        </p:blipFill>
        <p:spPr bwMode="auto">
          <a:xfrm>
            <a:off x="6019800" y="3314720"/>
            <a:ext cx="1905000" cy="1481138"/>
          </a:xfrm>
          <a:prstGeom prst="rect">
            <a:avLst/>
          </a:prstGeom>
          <a:noFill/>
          <a:ln w="9525">
            <a:noFill/>
            <a:miter lim="800000"/>
            <a:headEnd/>
            <a:tailEnd/>
          </a:ln>
        </p:spPr>
      </p:pic>
      <p:pic>
        <p:nvPicPr>
          <p:cNvPr id="21513" name="Picture 5"/>
          <p:cNvPicPr>
            <a:picLocks noChangeAspect="1" noChangeArrowheads="1"/>
          </p:cNvPicPr>
          <p:nvPr/>
        </p:nvPicPr>
        <p:blipFill>
          <a:blip r:embed="rId6"/>
          <a:srcRect/>
          <a:stretch>
            <a:fillRect/>
          </a:stretch>
        </p:blipFill>
        <p:spPr bwMode="auto">
          <a:xfrm>
            <a:off x="6019800" y="4762520"/>
            <a:ext cx="1905000" cy="1498600"/>
          </a:xfrm>
          <a:prstGeom prst="rect">
            <a:avLst/>
          </a:prstGeom>
          <a:noFill/>
          <a:ln w="9525">
            <a:noFill/>
            <a:miter lim="800000"/>
            <a:headEnd/>
            <a:tailEnd/>
          </a:ln>
        </p:spPr>
      </p:pic>
      <p:sp>
        <p:nvSpPr>
          <p:cNvPr id="46" name="Rectangle 2"/>
          <p:cNvSpPr>
            <a:spLocks noGrp="1" noChangeArrowheads="1"/>
          </p:cNvSpPr>
          <p:nvPr>
            <p:ph type="title"/>
          </p:nvPr>
        </p:nvSpPr>
        <p:spPr>
          <a:xfrm>
            <a:off x="457200" y="92234"/>
            <a:ext cx="8001000" cy="707886"/>
          </a:xfrm>
          <a:noFill/>
          <a:ln w="9525">
            <a:noFill/>
            <a:miter lim="800000"/>
            <a:headEnd/>
            <a:tailEnd/>
          </a:ln>
        </p:spPr>
        <p:txBody>
          <a:bodyPr vert="horz" wrap="square" lIns="91440" tIns="45720" rIns="91440" bIns="45720" numCol="1" anchor="ctr" anchorCtr="0" compatLnSpc="1">
            <a:prstTxWarp prst="textNoShape">
              <a:avLst/>
            </a:prstTxWarp>
            <a:spAutoFit/>
          </a:bodyPr>
          <a:lstStyle/>
          <a:p>
            <a:r>
              <a:rPr lang="en-US" altLang="zh-CN" dirty="0" smtClean="0">
                <a:solidFill>
                  <a:srgbClr val="FFC000"/>
                </a:solidFill>
                <a:latin typeface="黑体" pitchFamily="49" charset="-122"/>
                <a:ea typeface="黑体" pitchFamily="49" charset="-122"/>
              </a:rPr>
              <a:t>Risk Assessment Model</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灯片编号占位符 5"/>
          <p:cNvSpPr>
            <a:spLocks noGrp="1"/>
          </p:cNvSpPr>
          <p:nvPr>
            <p:ph type="sldNum" sz="quarter" idx="4294967295"/>
          </p:nvPr>
        </p:nvSpPr>
        <p:spPr bwMode="auto">
          <a:xfrm>
            <a:off x="6781800" y="5778519"/>
            <a:ext cx="2133600" cy="365125"/>
          </a:xfrm>
          <a:prstGeom prst="rect">
            <a:avLst/>
          </a:prstGeom>
          <a:noFill/>
          <a:ln>
            <a:miter lim="800000"/>
            <a:headEnd/>
            <a:tailEnd/>
          </a:ln>
        </p:spPr>
        <p:txBody>
          <a:bodyPr wrap="square" numCol="1" anchorCtr="0" compatLnSpc="1">
            <a:prstTxWarp prst="textNoShape">
              <a:avLst/>
            </a:prstTxWarp>
          </a:bodyPr>
          <a:lstStyle/>
          <a:p>
            <a:fld id="{A6E27B98-4C56-44F1-AD7D-445AD9E6FA09}" type="slidenum">
              <a:rPr lang="zh-CN" altLang="en-US" smtClean="0">
                <a:latin typeface="Arial" pitchFamily="34" charset="0"/>
                <a:ea typeface="楷体_GB2312"/>
                <a:cs typeface="楷体_GB2312"/>
              </a:rPr>
              <a:pPr/>
              <a:t>13</a:t>
            </a:fld>
            <a:endParaRPr lang="en-US" altLang="zh-CN" smtClean="0">
              <a:latin typeface="Arial" pitchFamily="34" charset="0"/>
              <a:ea typeface="楷体_GB2312"/>
              <a:cs typeface="楷体_GB2312"/>
            </a:endParaRPr>
          </a:p>
        </p:txBody>
      </p:sp>
      <p:sp>
        <p:nvSpPr>
          <p:cNvPr id="23555" name="AutoShape 56"/>
          <p:cNvSpPr>
            <a:spLocks noChangeAspect="1" noChangeArrowheads="1" noTextEdit="1"/>
          </p:cNvSpPr>
          <p:nvPr/>
        </p:nvSpPr>
        <p:spPr bwMode="auto">
          <a:xfrm>
            <a:off x="76200" y="2400319"/>
            <a:ext cx="8534400" cy="3606800"/>
          </a:xfrm>
          <a:prstGeom prst="rect">
            <a:avLst/>
          </a:prstGeom>
          <a:noFill/>
          <a:ln w="9525">
            <a:noFill/>
            <a:miter lim="800000"/>
            <a:headEnd/>
            <a:tailEnd/>
          </a:ln>
        </p:spPr>
        <p:txBody>
          <a:bodyPr/>
          <a:lstStyle/>
          <a:p>
            <a:endParaRPr lang="zh-CN" altLang="en-US"/>
          </a:p>
        </p:txBody>
      </p:sp>
      <p:sp>
        <p:nvSpPr>
          <p:cNvPr id="23556" name="Text Box 55"/>
          <p:cNvSpPr txBox="1">
            <a:spLocks noChangeArrowheads="1"/>
          </p:cNvSpPr>
          <p:nvPr/>
        </p:nvSpPr>
        <p:spPr bwMode="auto">
          <a:xfrm>
            <a:off x="941388" y="4460894"/>
            <a:ext cx="1554162" cy="295275"/>
          </a:xfrm>
          <a:prstGeom prst="rect">
            <a:avLst/>
          </a:prstGeom>
          <a:noFill/>
          <a:ln w="3175" cap="rnd">
            <a:solidFill>
              <a:srgbClr val="7030A0"/>
            </a:solidFill>
            <a:miter lim="800000"/>
            <a:headEnd/>
            <a:tailEnd/>
          </a:ln>
        </p:spPr>
        <p:txBody>
          <a:bodyPr lIns="18000" tIns="0" rIns="18000" bIns="0"/>
          <a:lstStyle/>
          <a:p>
            <a:pPr algn="ctr"/>
            <a:r>
              <a:rPr lang="en-US" altLang="zh-CN" sz="1600" b="1">
                <a:latin typeface="Times New Roman" pitchFamily="18" charset="0"/>
                <a:ea typeface="宋体" pitchFamily="2" charset="-122"/>
                <a:cs typeface="Times New Roman" pitchFamily="18" charset="0"/>
              </a:rPr>
              <a:t>AADT</a:t>
            </a:r>
            <a:r>
              <a:rPr lang="en-US" altLang="zh-CN" sz="1600" b="1" baseline="-30000">
                <a:latin typeface="Times New Roman" pitchFamily="18" charset="0"/>
                <a:ea typeface="宋体" pitchFamily="2" charset="-122"/>
                <a:cs typeface="Times New Roman" pitchFamily="18" charset="0"/>
              </a:rPr>
              <a:t>1</a:t>
            </a:r>
            <a:endParaRPr lang="en-US" altLang="zh-CN" sz="1600" b="1">
              <a:ea typeface="宋体" pitchFamily="2" charset="-122"/>
              <a:cs typeface="Times New Roman" pitchFamily="18" charset="0"/>
            </a:endParaRPr>
          </a:p>
        </p:txBody>
      </p:sp>
      <p:sp>
        <p:nvSpPr>
          <p:cNvPr id="23557" name="Text Box 54"/>
          <p:cNvSpPr txBox="1">
            <a:spLocks noChangeArrowheads="1"/>
          </p:cNvSpPr>
          <p:nvPr/>
        </p:nvSpPr>
        <p:spPr bwMode="auto">
          <a:xfrm>
            <a:off x="2668588" y="4460894"/>
            <a:ext cx="1554162" cy="295275"/>
          </a:xfrm>
          <a:prstGeom prst="rect">
            <a:avLst/>
          </a:prstGeom>
          <a:noFill/>
          <a:ln w="3175" cap="rnd">
            <a:solidFill>
              <a:srgbClr val="7030A0"/>
            </a:solidFill>
            <a:miter lim="800000"/>
            <a:headEnd/>
            <a:tailEnd/>
          </a:ln>
        </p:spPr>
        <p:txBody>
          <a:bodyPr lIns="18000" tIns="0" rIns="18000" bIns="0"/>
          <a:lstStyle/>
          <a:p>
            <a:pPr algn="ctr"/>
            <a:r>
              <a:rPr lang="zh-CN" altLang="zh-CN" sz="1600" b="1">
                <a:latin typeface="Times New Roman" pitchFamily="18" charset="0"/>
                <a:ea typeface="宋体" pitchFamily="2" charset="-122"/>
                <a:cs typeface="Times New Roman" pitchFamily="18" charset="0"/>
              </a:rPr>
              <a:t>……</a:t>
            </a:r>
            <a:endParaRPr lang="zh-CN" altLang="zh-CN" sz="1600" b="1">
              <a:ea typeface="宋体" pitchFamily="2" charset="-122"/>
              <a:cs typeface="Times New Roman" pitchFamily="18" charset="0"/>
            </a:endParaRPr>
          </a:p>
        </p:txBody>
      </p:sp>
      <p:sp>
        <p:nvSpPr>
          <p:cNvPr id="23558" name="Text Box 53"/>
          <p:cNvSpPr txBox="1">
            <a:spLocks noChangeArrowheads="1"/>
          </p:cNvSpPr>
          <p:nvPr/>
        </p:nvSpPr>
        <p:spPr bwMode="auto">
          <a:xfrm>
            <a:off x="4395788" y="4460894"/>
            <a:ext cx="1555750" cy="295275"/>
          </a:xfrm>
          <a:prstGeom prst="rect">
            <a:avLst/>
          </a:prstGeom>
          <a:noFill/>
          <a:ln w="3175" cap="rnd">
            <a:solidFill>
              <a:srgbClr val="7030A0"/>
            </a:solidFill>
            <a:miter lim="800000"/>
            <a:headEnd/>
            <a:tailEnd/>
          </a:ln>
        </p:spPr>
        <p:txBody>
          <a:bodyPr lIns="18000" tIns="0" rIns="18000" bIns="0"/>
          <a:lstStyle/>
          <a:p>
            <a:pPr algn="ctr"/>
            <a:r>
              <a:rPr lang="en-US" altLang="zh-CN" sz="1600" b="1">
                <a:latin typeface="Times New Roman" pitchFamily="18" charset="0"/>
                <a:ea typeface="宋体" pitchFamily="2" charset="-122"/>
                <a:cs typeface="Times New Roman" pitchFamily="18" charset="0"/>
              </a:rPr>
              <a:t>AADT</a:t>
            </a:r>
            <a:r>
              <a:rPr lang="en-US" altLang="zh-CN" sz="1600" b="1" baseline="-30000">
                <a:latin typeface="Times New Roman" pitchFamily="18" charset="0"/>
                <a:ea typeface="宋体" pitchFamily="2" charset="-122"/>
                <a:cs typeface="Times New Roman" pitchFamily="18" charset="0"/>
              </a:rPr>
              <a:t>n</a:t>
            </a:r>
            <a:endParaRPr lang="en-US" altLang="zh-CN" sz="1600" b="1">
              <a:ea typeface="宋体" pitchFamily="2" charset="-122"/>
              <a:cs typeface="Times New Roman" pitchFamily="18" charset="0"/>
            </a:endParaRPr>
          </a:p>
        </p:txBody>
      </p:sp>
      <p:sp>
        <p:nvSpPr>
          <p:cNvPr id="23559" name="Text Box 52"/>
          <p:cNvSpPr txBox="1">
            <a:spLocks noChangeArrowheads="1"/>
          </p:cNvSpPr>
          <p:nvPr/>
        </p:nvSpPr>
        <p:spPr bwMode="auto">
          <a:xfrm>
            <a:off x="155575" y="5491182"/>
            <a:ext cx="1008063" cy="290512"/>
          </a:xfrm>
          <a:prstGeom prst="rect">
            <a:avLst/>
          </a:prstGeom>
          <a:noFill/>
          <a:ln w="9525" cap="rnd">
            <a:solidFill>
              <a:srgbClr val="7030A0"/>
            </a:solidFill>
            <a:miter lim="800000"/>
            <a:headEnd/>
            <a:tailEnd/>
          </a:ln>
        </p:spPr>
        <p:txBody>
          <a:bodyPr lIns="0" tIns="0" rIns="0" bIns="0"/>
          <a:lstStyle/>
          <a:p>
            <a:pPr algn="ctr"/>
            <a:r>
              <a:rPr lang="en-US" altLang="zh-CN" sz="1400" b="1">
                <a:latin typeface="Times New Roman" pitchFamily="18" charset="0"/>
                <a:ea typeface="宋体" pitchFamily="2" charset="-122"/>
                <a:cs typeface="Times New Roman" pitchFamily="18" charset="0"/>
              </a:rPr>
              <a:t>Intersection</a:t>
            </a:r>
            <a:endParaRPr lang="zh-CN" altLang="zh-CN" sz="1400" b="1">
              <a:ea typeface="宋体" pitchFamily="2" charset="-122"/>
              <a:cs typeface="Times New Roman" pitchFamily="18" charset="0"/>
            </a:endParaRPr>
          </a:p>
        </p:txBody>
      </p:sp>
      <p:sp>
        <p:nvSpPr>
          <p:cNvPr id="23560" name="Text Box 51"/>
          <p:cNvSpPr txBox="1">
            <a:spLocks noChangeArrowheads="1"/>
          </p:cNvSpPr>
          <p:nvPr/>
        </p:nvSpPr>
        <p:spPr bwMode="auto">
          <a:xfrm>
            <a:off x="1397000" y="5491182"/>
            <a:ext cx="1116013" cy="290512"/>
          </a:xfrm>
          <a:prstGeom prst="rect">
            <a:avLst/>
          </a:prstGeom>
          <a:noFill/>
          <a:ln w="3175" cap="rnd">
            <a:solidFill>
              <a:srgbClr val="7030A0"/>
            </a:solidFill>
            <a:miter lim="800000"/>
            <a:headEnd/>
            <a:tailEnd/>
          </a:ln>
        </p:spPr>
        <p:txBody>
          <a:bodyPr lIns="0" tIns="0" rIns="0" bIns="0"/>
          <a:lstStyle/>
          <a:p>
            <a:pPr algn="ctr"/>
            <a:r>
              <a:rPr lang="en-US" altLang="zh-CN" sz="1400" b="1">
                <a:latin typeface="Times New Roman" pitchFamily="18" charset="0"/>
                <a:ea typeface="宋体" pitchFamily="2" charset="-122"/>
                <a:cs typeface="Times New Roman" pitchFamily="18" charset="0"/>
              </a:rPr>
              <a:t>Bridge</a:t>
            </a:r>
            <a:endParaRPr lang="zh-CN" altLang="zh-CN" sz="1400" b="1">
              <a:ea typeface="宋体" pitchFamily="2" charset="-122"/>
              <a:cs typeface="Times New Roman" pitchFamily="18" charset="0"/>
            </a:endParaRPr>
          </a:p>
        </p:txBody>
      </p:sp>
      <p:sp>
        <p:nvSpPr>
          <p:cNvPr id="23561" name="Text Box 50"/>
          <p:cNvSpPr txBox="1">
            <a:spLocks noChangeArrowheads="1"/>
          </p:cNvSpPr>
          <p:nvPr/>
        </p:nvSpPr>
        <p:spPr bwMode="auto">
          <a:xfrm>
            <a:off x="2995613" y="5476894"/>
            <a:ext cx="1116012" cy="307975"/>
          </a:xfrm>
          <a:prstGeom prst="rect">
            <a:avLst/>
          </a:prstGeom>
          <a:noFill/>
          <a:ln w="3175" cap="rnd">
            <a:solidFill>
              <a:srgbClr val="7030A0"/>
            </a:solidFill>
            <a:miter lim="800000"/>
            <a:headEnd/>
            <a:tailEnd/>
          </a:ln>
        </p:spPr>
        <p:txBody>
          <a:bodyPr lIns="0" tIns="0" rIns="0" bIns="0"/>
          <a:lstStyle/>
          <a:p>
            <a:pPr algn="ctr"/>
            <a:r>
              <a:rPr lang="en-US" altLang="zh-CN" sz="1400" b="1">
                <a:latin typeface="Times New Roman" pitchFamily="18" charset="0"/>
                <a:ea typeface="宋体" pitchFamily="2" charset="-122"/>
                <a:cs typeface="Times New Roman" pitchFamily="18" charset="0"/>
              </a:rPr>
              <a:t>Tunnel</a:t>
            </a:r>
            <a:endParaRPr lang="zh-CN" altLang="zh-CN" sz="1400" b="1">
              <a:ea typeface="宋体" pitchFamily="2" charset="-122"/>
              <a:cs typeface="Times New Roman" pitchFamily="18" charset="0"/>
            </a:endParaRPr>
          </a:p>
        </p:txBody>
      </p:sp>
      <p:sp>
        <p:nvSpPr>
          <p:cNvPr id="23562" name="Text Box 49"/>
          <p:cNvSpPr txBox="1">
            <a:spLocks noChangeArrowheads="1"/>
          </p:cNvSpPr>
          <p:nvPr/>
        </p:nvSpPr>
        <p:spPr bwMode="auto">
          <a:xfrm>
            <a:off x="4398963" y="5491182"/>
            <a:ext cx="1339850" cy="290512"/>
          </a:xfrm>
          <a:prstGeom prst="rect">
            <a:avLst/>
          </a:prstGeom>
          <a:noFill/>
          <a:ln w="3175" cap="rnd">
            <a:solidFill>
              <a:srgbClr val="7030A0"/>
            </a:solidFill>
            <a:miter lim="800000"/>
            <a:headEnd/>
            <a:tailEnd/>
          </a:ln>
        </p:spPr>
        <p:txBody>
          <a:bodyPr lIns="0" tIns="0" rIns="0" bIns="0"/>
          <a:lstStyle/>
          <a:p>
            <a:pPr algn="ctr"/>
            <a:r>
              <a:rPr lang="en-US" altLang="zh-CN" sz="1400" b="1">
                <a:ea typeface="宋体" pitchFamily="2" charset="-122"/>
              </a:rPr>
              <a:t>Bridge&amp;Tunnel</a:t>
            </a:r>
            <a:endParaRPr lang="zh-CN" altLang="zh-CN" sz="1400" b="1">
              <a:ea typeface="宋体" pitchFamily="2" charset="-122"/>
            </a:endParaRPr>
          </a:p>
        </p:txBody>
      </p:sp>
      <p:sp>
        <p:nvSpPr>
          <p:cNvPr id="23563" name="Text Box 48"/>
          <p:cNvSpPr txBox="1">
            <a:spLocks noChangeArrowheads="1"/>
          </p:cNvSpPr>
          <p:nvPr/>
        </p:nvSpPr>
        <p:spPr bwMode="auto">
          <a:xfrm>
            <a:off x="6038850" y="5491182"/>
            <a:ext cx="742950" cy="293687"/>
          </a:xfrm>
          <a:prstGeom prst="rect">
            <a:avLst/>
          </a:prstGeom>
          <a:noFill/>
          <a:ln w="9525" cap="rnd">
            <a:solidFill>
              <a:srgbClr val="7030A0"/>
            </a:solidFill>
            <a:miter lim="800000"/>
            <a:headEnd/>
            <a:tailEnd/>
          </a:ln>
        </p:spPr>
        <p:txBody>
          <a:bodyPr lIns="0" tIns="0" rIns="0" bIns="0"/>
          <a:lstStyle/>
          <a:p>
            <a:pPr algn="ctr"/>
            <a:r>
              <a:rPr lang="en-US" altLang="zh-CN" sz="1400" b="1">
                <a:ea typeface="宋体" pitchFamily="2" charset="-122"/>
              </a:rPr>
              <a:t>Link</a:t>
            </a:r>
            <a:endParaRPr lang="zh-CN" altLang="zh-CN" sz="1400" b="1">
              <a:ea typeface="宋体" pitchFamily="2" charset="-122"/>
            </a:endParaRPr>
          </a:p>
        </p:txBody>
      </p:sp>
      <p:cxnSp>
        <p:nvCxnSpPr>
          <p:cNvPr id="23564" name="AutoShape 47"/>
          <p:cNvCxnSpPr>
            <a:cxnSpLocks noChangeShapeType="1"/>
          </p:cNvCxnSpPr>
          <p:nvPr/>
        </p:nvCxnSpPr>
        <p:spPr bwMode="auto">
          <a:xfrm>
            <a:off x="723900" y="3873519"/>
            <a:ext cx="995363" cy="587375"/>
          </a:xfrm>
          <a:prstGeom prst="straightConnector1">
            <a:avLst/>
          </a:prstGeom>
          <a:noFill/>
          <a:ln w="3175" cap="rnd">
            <a:solidFill>
              <a:srgbClr val="7030A0"/>
            </a:solidFill>
            <a:round/>
            <a:headEnd/>
            <a:tailEnd/>
          </a:ln>
        </p:spPr>
      </p:cxnSp>
      <p:cxnSp>
        <p:nvCxnSpPr>
          <p:cNvPr id="23565" name="AutoShape 46"/>
          <p:cNvCxnSpPr>
            <a:cxnSpLocks noChangeShapeType="1"/>
          </p:cNvCxnSpPr>
          <p:nvPr/>
        </p:nvCxnSpPr>
        <p:spPr bwMode="auto">
          <a:xfrm>
            <a:off x="723900" y="3873519"/>
            <a:ext cx="2720975" cy="587375"/>
          </a:xfrm>
          <a:prstGeom prst="straightConnector1">
            <a:avLst/>
          </a:prstGeom>
          <a:noFill/>
          <a:ln w="3175" cap="rnd">
            <a:solidFill>
              <a:srgbClr val="7030A0"/>
            </a:solidFill>
            <a:round/>
            <a:headEnd/>
            <a:tailEnd/>
          </a:ln>
        </p:spPr>
      </p:cxnSp>
      <p:cxnSp>
        <p:nvCxnSpPr>
          <p:cNvPr id="23566" name="AutoShape 45"/>
          <p:cNvCxnSpPr>
            <a:cxnSpLocks noChangeShapeType="1"/>
          </p:cNvCxnSpPr>
          <p:nvPr/>
        </p:nvCxnSpPr>
        <p:spPr bwMode="auto">
          <a:xfrm>
            <a:off x="723900" y="3873519"/>
            <a:ext cx="4449763" cy="587375"/>
          </a:xfrm>
          <a:prstGeom prst="straightConnector1">
            <a:avLst/>
          </a:prstGeom>
          <a:noFill/>
          <a:ln w="3175" cap="rnd">
            <a:solidFill>
              <a:srgbClr val="7030A0"/>
            </a:solidFill>
            <a:round/>
            <a:headEnd/>
            <a:tailEnd/>
          </a:ln>
        </p:spPr>
      </p:cxnSp>
      <p:cxnSp>
        <p:nvCxnSpPr>
          <p:cNvPr id="23567" name="AutoShape 44"/>
          <p:cNvCxnSpPr>
            <a:cxnSpLocks noChangeShapeType="1"/>
          </p:cNvCxnSpPr>
          <p:nvPr/>
        </p:nvCxnSpPr>
        <p:spPr bwMode="auto">
          <a:xfrm flipH="1">
            <a:off x="681038" y="4756169"/>
            <a:ext cx="1038225" cy="735013"/>
          </a:xfrm>
          <a:prstGeom prst="straightConnector1">
            <a:avLst/>
          </a:prstGeom>
          <a:noFill/>
          <a:ln w="3175" cap="rnd">
            <a:solidFill>
              <a:srgbClr val="7030A0"/>
            </a:solidFill>
            <a:round/>
            <a:headEnd/>
            <a:tailEnd/>
          </a:ln>
        </p:spPr>
      </p:cxnSp>
      <p:cxnSp>
        <p:nvCxnSpPr>
          <p:cNvPr id="23568" name="AutoShape 43"/>
          <p:cNvCxnSpPr>
            <a:cxnSpLocks noChangeShapeType="1"/>
          </p:cNvCxnSpPr>
          <p:nvPr/>
        </p:nvCxnSpPr>
        <p:spPr bwMode="auto">
          <a:xfrm>
            <a:off x="1719263" y="4756169"/>
            <a:ext cx="257175" cy="735013"/>
          </a:xfrm>
          <a:prstGeom prst="straightConnector1">
            <a:avLst/>
          </a:prstGeom>
          <a:noFill/>
          <a:ln w="3175" cap="rnd">
            <a:solidFill>
              <a:srgbClr val="7030A0"/>
            </a:solidFill>
            <a:round/>
            <a:headEnd/>
            <a:tailEnd/>
          </a:ln>
        </p:spPr>
      </p:cxnSp>
      <p:cxnSp>
        <p:nvCxnSpPr>
          <p:cNvPr id="23569" name="AutoShape 42"/>
          <p:cNvCxnSpPr>
            <a:cxnSpLocks noChangeShapeType="1"/>
          </p:cNvCxnSpPr>
          <p:nvPr/>
        </p:nvCxnSpPr>
        <p:spPr bwMode="auto">
          <a:xfrm>
            <a:off x="1719263" y="4756169"/>
            <a:ext cx="1812925" cy="735013"/>
          </a:xfrm>
          <a:prstGeom prst="straightConnector1">
            <a:avLst/>
          </a:prstGeom>
          <a:noFill/>
          <a:ln w="3175" cap="rnd">
            <a:solidFill>
              <a:srgbClr val="7030A0"/>
            </a:solidFill>
            <a:round/>
            <a:headEnd/>
            <a:tailEnd/>
          </a:ln>
        </p:spPr>
      </p:cxnSp>
      <p:cxnSp>
        <p:nvCxnSpPr>
          <p:cNvPr id="23570" name="AutoShape 41"/>
          <p:cNvCxnSpPr>
            <a:cxnSpLocks noChangeShapeType="1"/>
          </p:cNvCxnSpPr>
          <p:nvPr/>
        </p:nvCxnSpPr>
        <p:spPr bwMode="auto">
          <a:xfrm>
            <a:off x="1719263" y="4756169"/>
            <a:ext cx="3281362" cy="735013"/>
          </a:xfrm>
          <a:prstGeom prst="straightConnector1">
            <a:avLst/>
          </a:prstGeom>
          <a:noFill/>
          <a:ln w="3175" cap="rnd">
            <a:solidFill>
              <a:srgbClr val="7030A0"/>
            </a:solidFill>
            <a:round/>
            <a:headEnd/>
            <a:tailEnd/>
          </a:ln>
        </p:spPr>
      </p:cxnSp>
      <p:cxnSp>
        <p:nvCxnSpPr>
          <p:cNvPr id="23571" name="AutoShape 40"/>
          <p:cNvCxnSpPr>
            <a:cxnSpLocks noChangeShapeType="1"/>
          </p:cNvCxnSpPr>
          <p:nvPr/>
        </p:nvCxnSpPr>
        <p:spPr bwMode="auto">
          <a:xfrm>
            <a:off x="1719263" y="4756169"/>
            <a:ext cx="4491037" cy="735013"/>
          </a:xfrm>
          <a:prstGeom prst="straightConnector1">
            <a:avLst/>
          </a:prstGeom>
          <a:noFill/>
          <a:ln w="3175" cap="rnd">
            <a:solidFill>
              <a:srgbClr val="7030A0"/>
            </a:solidFill>
            <a:round/>
            <a:headEnd/>
            <a:tailEnd/>
          </a:ln>
        </p:spPr>
      </p:cxnSp>
      <p:cxnSp>
        <p:nvCxnSpPr>
          <p:cNvPr id="23572" name="AutoShape 39"/>
          <p:cNvCxnSpPr>
            <a:cxnSpLocks noChangeShapeType="1"/>
          </p:cNvCxnSpPr>
          <p:nvPr/>
        </p:nvCxnSpPr>
        <p:spPr bwMode="auto">
          <a:xfrm flipH="1">
            <a:off x="681038" y="4756169"/>
            <a:ext cx="2763837" cy="735013"/>
          </a:xfrm>
          <a:prstGeom prst="straightConnector1">
            <a:avLst/>
          </a:prstGeom>
          <a:noFill/>
          <a:ln w="3175" cap="rnd">
            <a:solidFill>
              <a:srgbClr val="7030A0"/>
            </a:solidFill>
            <a:round/>
            <a:headEnd/>
            <a:tailEnd/>
          </a:ln>
        </p:spPr>
      </p:cxnSp>
      <p:cxnSp>
        <p:nvCxnSpPr>
          <p:cNvPr id="23573" name="AutoShape 38"/>
          <p:cNvCxnSpPr>
            <a:cxnSpLocks noChangeShapeType="1"/>
          </p:cNvCxnSpPr>
          <p:nvPr/>
        </p:nvCxnSpPr>
        <p:spPr bwMode="auto">
          <a:xfrm flipH="1">
            <a:off x="1976438" y="4756169"/>
            <a:ext cx="1468437" cy="735013"/>
          </a:xfrm>
          <a:prstGeom prst="straightConnector1">
            <a:avLst/>
          </a:prstGeom>
          <a:noFill/>
          <a:ln w="3175" cap="rnd">
            <a:solidFill>
              <a:srgbClr val="7030A0"/>
            </a:solidFill>
            <a:round/>
            <a:headEnd/>
            <a:tailEnd/>
          </a:ln>
        </p:spPr>
      </p:cxnSp>
      <p:cxnSp>
        <p:nvCxnSpPr>
          <p:cNvPr id="23574" name="AutoShape 37"/>
          <p:cNvCxnSpPr>
            <a:cxnSpLocks noChangeShapeType="1"/>
          </p:cNvCxnSpPr>
          <p:nvPr/>
        </p:nvCxnSpPr>
        <p:spPr bwMode="auto">
          <a:xfrm>
            <a:off x="3444875" y="4756169"/>
            <a:ext cx="87313" cy="735013"/>
          </a:xfrm>
          <a:prstGeom prst="straightConnector1">
            <a:avLst/>
          </a:prstGeom>
          <a:noFill/>
          <a:ln w="3175" cap="rnd">
            <a:solidFill>
              <a:srgbClr val="7030A0"/>
            </a:solidFill>
            <a:round/>
            <a:headEnd/>
            <a:tailEnd/>
          </a:ln>
        </p:spPr>
      </p:cxnSp>
      <p:cxnSp>
        <p:nvCxnSpPr>
          <p:cNvPr id="23575" name="AutoShape 36"/>
          <p:cNvCxnSpPr>
            <a:cxnSpLocks noChangeShapeType="1"/>
          </p:cNvCxnSpPr>
          <p:nvPr/>
        </p:nvCxnSpPr>
        <p:spPr bwMode="auto">
          <a:xfrm>
            <a:off x="3444875" y="4756169"/>
            <a:ext cx="1555750" cy="735013"/>
          </a:xfrm>
          <a:prstGeom prst="straightConnector1">
            <a:avLst/>
          </a:prstGeom>
          <a:noFill/>
          <a:ln w="3175" cap="rnd">
            <a:solidFill>
              <a:srgbClr val="7030A0"/>
            </a:solidFill>
            <a:round/>
            <a:headEnd/>
            <a:tailEnd/>
          </a:ln>
        </p:spPr>
      </p:cxnSp>
      <p:cxnSp>
        <p:nvCxnSpPr>
          <p:cNvPr id="23576" name="AutoShape 35"/>
          <p:cNvCxnSpPr>
            <a:cxnSpLocks noChangeShapeType="1"/>
          </p:cNvCxnSpPr>
          <p:nvPr/>
        </p:nvCxnSpPr>
        <p:spPr bwMode="auto">
          <a:xfrm>
            <a:off x="3444875" y="4756169"/>
            <a:ext cx="2765425" cy="735013"/>
          </a:xfrm>
          <a:prstGeom prst="straightConnector1">
            <a:avLst/>
          </a:prstGeom>
          <a:noFill/>
          <a:ln w="3175" cap="rnd">
            <a:solidFill>
              <a:srgbClr val="7030A0"/>
            </a:solidFill>
            <a:round/>
            <a:headEnd/>
            <a:tailEnd/>
          </a:ln>
        </p:spPr>
      </p:cxnSp>
      <p:cxnSp>
        <p:nvCxnSpPr>
          <p:cNvPr id="23577" name="AutoShape 34"/>
          <p:cNvCxnSpPr>
            <a:cxnSpLocks noChangeShapeType="1"/>
          </p:cNvCxnSpPr>
          <p:nvPr/>
        </p:nvCxnSpPr>
        <p:spPr bwMode="auto">
          <a:xfrm flipH="1">
            <a:off x="681038" y="4756169"/>
            <a:ext cx="4492625" cy="735013"/>
          </a:xfrm>
          <a:prstGeom prst="straightConnector1">
            <a:avLst/>
          </a:prstGeom>
          <a:noFill/>
          <a:ln w="3175" cap="rnd">
            <a:solidFill>
              <a:srgbClr val="7030A0"/>
            </a:solidFill>
            <a:round/>
            <a:headEnd/>
            <a:tailEnd/>
          </a:ln>
        </p:spPr>
      </p:cxnSp>
      <p:cxnSp>
        <p:nvCxnSpPr>
          <p:cNvPr id="23578" name="AutoShape 33"/>
          <p:cNvCxnSpPr>
            <a:cxnSpLocks noChangeShapeType="1"/>
          </p:cNvCxnSpPr>
          <p:nvPr/>
        </p:nvCxnSpPr>
        <p:spPr bwMode="auto">
          <a:xfrm flipH="1">
            <a:off x="1976438" y="4756169"/>
            <a:ext cx="3197225" cy="735013"/>
          </a:xfrm>
          <a:prstGeom prst="straightConnector1">
            <a:avLst/>
          </a:prstGeom>
          <a:noFill/>
          <a:ln w="3175" cap="rnd">
            <a:solidFill>
              <a:srgbClr val="7030A0"/>
            </a:solidFill>
            <a:round/>
            <a:headEnd/>
            <a:tailEnd/>
          </a:ln>
        </p:spPr>
      </p:cxnSp>
      <p:cxnSp>
        <p:nvCxnSpPr>
          <p:cNvPr id="23579" name="AutoShape 32"/>
          <p:cNvCxnSpPr>
            <a:cxnSpLocks noChangeShapeType="1"/>
          </p:cNvCxnSpPr>
          <p:nvPr/>
        </p:nvCxnSpPr>
        <p:spPr bwMode="auto">
          <a:xfrm flipH="1">
            <a:off x="3532188" y="4756169"/>
            <a:ext cx="1641475" cy="735013"/>
          </a:xfrm>
          <a:prstGeom prst="straightConnector1">
            <a:avLst/>
          </a:prstGeom>
          <a:noFill/>
          <a:ln w="3175" cap="rnd">
            <a:solidFill>
              <a:srgbClr val="7030A0"/>
            </a:solidFill>
            <a:round/>
            <a:headEnd/>
            <a:tailEnd/>
          </a:ln>
        </p:spPr>
      </p:cxnSp>
      <p:cxnSp>
        <p:nvCxnSpPr>
          <p:cNvPr id="23580" name="AutoShape 31"/>
          <p:cNvCxnSpPr>
            <a:cxnSpLocks noChangeShapeType="1"/>
          </p:cNvCxnSpPr>
          <p:nvPr/>
        </p:nvCxnSpPr>
        <p:spPr bwMode="auto">
          <a:xfrm flipH="1">
            <a:off x="5000625" y="4756169"/>
            <a:ext cx="173038" cy="735013"/>
          </a:xfrm>
          <a:prstGeom prst="straightConnector1">
            <a:avLst/>
          </a:prstGeom>
          <a:noFill/>
          <a:ln w="3175" cap="rnd">
            <a:solidFill>
              <a:srgbClr val="7030A0"/>
            </a:solidFill>
            <a:round/>
            <a:headEnd/>
            <a:tailEnd/>
          </a:ln>
        </p:spPr>
      </p:cxnSp>
      <p:cxnSp>
        <p:nvCxnSpPr>
          <p:cNvPr id="23581" name="AutoShape 30"/>
          <p:cNvCxnSpPr>
            <a:cxnSpLocks noChangeShapeType="1"/>
          </p:cNvCxnSpPr>
          <p:nvPr/>
        </p:nvCxnSpPr>
        <p:spPr bwMode="auto">
          <a:xfrm>
            <a:off x="5173663" y="4756169"/>
            <a:ext cx="1036637" cy="735013"/>
          </a:xfrm>
          <a:prstGeom prst="straightConnector1">
            <a:avLst/>
          </a:prstGeom>
          <a:noFill/>
          <a:ln w="3175" cap="rnd">
            <a:solidFill>
              <a:srgbClr val="7030A0"/>
            </a:solidFill>
            <a:round/>
            <a:headEnd/>
            <a:tailEnd/>
          </a:ln>
        </p:spPr>
      </p:cxnSp>
      <p:sp>
        <p:nvSpPr>
          <p:cNvPr id="23582" name="Text Box 29"/>
          <p:cNvSpPr txBox="1">
            <a:spLocks noChangeArrowheads="1"/>
          </p:cNvSpPr>
          <p:nvPr/>
        </p:nvSpPr>
        <p:spPr bwMode="auto">
          <a:xfrm>
            <a:off x="7086600" y="4254519"/>
            <a:ext cx="1027113" cy="587375"/>
          </a:xfrm>
          <a:prstGeom prst="rect">
            <a:avLst/>
          </a:prstGeom>
          <a:noFill/>
          <a:ln w="9525">
            <a:noFill/>
            <a:miter lim="800000"/>
            <a:headEnd/>
            <a:tailEnd/>
          </a:ln>
        </p:spPr>
        <p:txBody>
          <a:bodyPr lIns="0" tIns="0" rIns="0" bIns="0"/>
          <a:lstStyle/>
          <a:p>
            <a:pPr algn="ctr"/>
            <a:r>
              <a:rPr lang="en-US" altLang="zh-CN" sz="2400" b="1">
                <a:solidFill>
                  <a:srgbClr val="7030A0"/>
                </a:solidFill>
                <a:latin typeface="Times New Roman" pitchFamily="18" charset="0"/>
                <a:ea typeface="宋体" pitchFamily="2" charset="-122"/>
                <a:cs typeface="Times New Roman" pitchFamily="18" charset="0"/>
              </a:rPr>
              <a:t>Volume</a:t>
            </a:r>
            <a:endParaRPr lang="zh-CN" altLang="zh-CN" sz="2400" b="1">
              <a:solidFill>
                <a:srgbClr val="7030A0"/>
              </a:solidFill>
              <a:ea typeface="宋体" pitchFamily="2" charset="-122"/>
              <a:cs typeface="Times New Roman" pitchFamily="18" charset="0"/>
            </a:endParaRPr>
          </a:p>
        </p:txBody>
      </p:sp>
      <p:sp>
        <p:nvSpPr>
          <p:cNvPr id="23583" name="Text Box 28"/>
          <p:cNvSpPr txBox="1">
            <a:spLocks noChangeArrowheads="1"/>
          </p:cNvSpPr>
          <p:nvPr/>
        </p:nvSpPr>
        <p:spPr bwMode="auto">
          <a:xfrm>
            <a:off x="6553200" y="5397519"/>
            <a:ext cx="1784350" cy="360363"/>
          </a:xfrm>
          <a:prstGeom prst="rect">
            <a:avLst/>
          </a:prstGeom>
          <a:noFill/>
          <a:ln w="9525">
            <a:noFill/>
            <a:miter lim="800000"/>
            <a:headEnd/>
            <a:tailEnd/>
          </a:ln>
        </p:spPr>
        <p:txBody>
          <a:bodyPr lIns="0" tIns="0" rIns="0" bIns="0"/>
          <a:lstStyle/>
          <a:p>
            <a:pPr algn="ctr"/>
            <a:r>
              <a:rPr lang="en-US" altLang="zh-CN" sz="2400" b="1">
                <a:solidFill>
                  <a:srgbClr val="7030A0"/>
                </a:solidFill>
                <a:latin typeface="Times New Roman" pitchFamily="18" charset="0"/>
                <a:ea typeface="宋体" pitchFamily="2" charset="-122"/>
                <a:cs typeface="Times New Roman" pitchFamily="18" charset="0"/>
              </a:rPr>
              <a:t>construction</a:t>
            </a:r>
            <a:endParaRPr lang="zh-CN" altLang="zh-CN" sz="2400" b="1">
              <a:solidFill>
                <a:srgbClr val="7030A0"/>
              </a:solidFill>
              <a:ea typeface="宋体" pitchFamily="2" charset="-122"/>
              <a:cs typeface="Times New Roman" pitchFamily="18" charset="0"/>
            </a:endParaRPr>
          </a:p>
        </p:txBody>
      </p:sp>
      <p:cxnSp>
        <p:nvCxnSpPr>
          <p:cNvPr id="23584" name="AutoShape 27"/>
          <p:cNvCxnSpPr>
            <a:cxnSpLocks noChangeShapeType="1"/>
          </p:cNvCxnSpPr>
          <p:nvPr/>
        </p:nvCxnSpPr>
        <p:spPr bwMode="auto">
          <a:xfrm flipH="1">
            <a:off x="762000" y="2882919"/>
            <a:ext cx="2667000" cy="304800"/>
          </a:xfrm>
          <a:prstGeom prst="straightConnector1">
            <a:avLst/>
          </a:prstGeom>
          <a:noFill/>
          <a:ln w="3175" cap="rnd">
            <a:solidFill>
              <a:srgbClr val="7030A0"/>
            </a:solidFill>
            <a:round/>
            <a:headEnd/>
            <a:tailEnd/>
          </a:ln>
        </p:spPr>
      </p:cxnSp>
      <p:cxnSp>
        <p:nvCxnSpPr>
          <p:cNvPr id="23585" name="AutoShape 26"/>
          <p:cNvCxnSpPr>
            <a:cxnSpLocks noChangeShapeType="1"/>
          </p:cNvCxnSpPr>
          <p:nvPr/>
        </p:nvCxnSpPr>
        <p:spPr bwMode="auto">
          <a:xfrm flipH="1">
            <a:off x="2133600" y="2882919"/>
            <a:ext cx="1295400" cy="304800"/>
          </a:xfrm>
          <a:prstGeom prst="straightConnector1">
            <a:avLst/>
          </a:prstGeom>
          <a:noFill/>
          <a:ln w="3175" cap="rnd">
            <a:solidFill>
              <a:srgbClr val="7030A0"/>
            </a:solidFill>
            <a:round/>
            <a:headEnd/>
            <a:tailEnd/>
          </a:ln>
        </p:spPr>
      </p:cxnSp>
      <p:cxnSp>
        <p:nvCxnSpPr>
          <p:cNvPr id="23586" name="AutoShape 25"/>
          <p:cNvCxnSpPr>
            <a:cxnSpLocks noChangeShapeType="1"/>
          </p:cNvCxnSpPr>
          <p:nvPr/>
        </p:nvCxnSpPr>
        <p:spPr bwMode="auto">
          <a:xfrm>
            <a:off x="3421063" y="2882919"/>
            <a:ext cx="46037" cy="304800"/>
          </a:xfrm>
          <a:prstGeom prst="straightConnector1">
            <a:avLst/>
          </a:prstGeom>
          <a:noFill/>
          <a:ln w="3175" cap="rnd">
            <a:solidFill>
              <a:srgbClr val="7030A0"/>
            </a:solidFill>
            <a:round/>
            <a:headEnd/>
            <a:tailEnd/>
          </a:ln>
        </p:spPr>
      </p:cxnSp>
      <p:cxnSp>
        <p:nvCxnSpPr>
          <p:cNvPr id="23587" name="AutoShape 24"/>
          <p:cNvCxnSpPr>
            <a:cxnSpLocks noChangeShapeType="1"/>
          </p:cNvCxnSpPr>
          <p:nvPr/>
        </p:nvCxnSpPr>
        <p:spPr bwMode="auto">
          <a:xfrm>
            <a:off x="3429000" y="2882919"/>
            <a:ext cx="1295400" cy="304800"/>
          </a:xfrm>
          <a:prstGeom prst="straightConnector1">
            <a:avLst/>
          </a:prstGeom>
          <a:noFill/>
          <a:ln w="3175" cap="rnd">
            <a:solidFill>
              <a:srgbClr val="7030A0"/>
            </a:solidFill>
            <a:round/>
            <a:headEnd/>
            <a:tailEnd/>
          </a:ln>
        </p:spPr>
      </p:cxnSp>
      <p:cxnSp>
        <p:nvCxnSpPr>
          <p:cNvPr id="23588" name="AutoShape 23"/>
          <p:cNvCxnSpPr>
            <a:cxnSpLocks noChangeShapeType="1"/>
          </p:cNvCxnSpPr>
          <p:nvPr/>
        </p:nvCxnSpPr>
        <p:spPr bwMode="auto">
          <a:xfrm flipH="1">
            <a:off x="1719263" y="3873519"/>
            <a:ext cx="387350" cy="587375"/>
          </a:xfrm>
          <a:prstGeom prst="straightConnector1">
            <a:avLst/>
          </a:prstGeom>
          <a:noFill/>
          <a:ln w="3175" cap="rnd">
            <a:solidFill>
              <a:srgbClr val="7030A0"/>
            </a:solidFill>
            <a:round/>
            <a:headEnd/>
            <a:tailEnd/>
          </a:ln>
        </p:spPr>
      </p:cxnSp>
      <p:cxnSp>
        <p:nvCxnSpPr>
          <p:cNvPr id="23589" name="AutoShape 22"/>
          <p:cNvCxnSpPr>
            <a:cxnSpLocks noChangeShapeType="1"/>
          </p:cNvCxnSpPr>
          <p:nvPr/>
        </p:nvCxnSpPr>
        <p:spPr bwMode="auto">
          <a:xfrm>
            <a:off x="2106613" y="3873519"/>
            <a:ext cx="1338262" cy="587375"/>
          </a:xfrm>
          <a:prstGeom prst="straightConnector1">
            <a:avLst/>
          </a:prstGeom>
          <a:noFill/>
          <a:ln w="3175" cap="rnd">
            <a:solidFill>
              <a:srgbClr val="7030A0"/>
            </a:solidFill>
            <a:round/>
            <a:headEnd/>
            <a:tailEnd/>
          </a:ln>
        </p:spPr>
      </p:cxnSp>
      <p:cxnSp>
        <p:nvCxnSpPr>
          <p:cNvPr id="23590" name="AutoShape 21"/>
          <p:cNvCxnSpPr>
            <a:cxnSpLocks noChangeShapeType="1"/>
          </p:cNvCxnSpPr>
          <p:nvPr/>
        </p:nvCxnSpPr>
        <p:spPr bwMode="auto">
          <a:xfrm>
            <a:off x="2106613" y="3873519"/>
            <a:ext cx="3067050" cy="587375"/>
          </a:xfrm>
          <a:prstGeom prst="straightConnector1">
            <a:avLst/>
          </a:prstGeom>
          <a:noFill/>
          <a:ln w="3175" cap="rnd">
            <a:solidFill>
              <a:srgbClr val="7030A0"/>
            </a:solidFill>
            <a:round/>
            <a:headEnd/>
            <a:tailEnd/>
          </a:ln>
        </p:spPr>
      </p:cxnSp>
      <p:cxnSp>
        <p:nvCxnSpPr>
          <p:cNvPr id="23591" name="AutoShape 20"/>
          <p:cNvCxnSpPr>
            <a:cxnSpLocks noChangeShapeType="1"/>
          </p:cNvCxnSpPr>
          <p:nvPr/>
        </p:nvCxnSpPr>
        <p:spPr bwMode="auto">
          <a:xfrm flipH="1">
            <a:off x="3444875" y="3873519"/>
            <a:ext cx="44450" cy="587375"/>
          </a:xfrm>
          <a:prstGeom prst="straightConnector1">
            <a:avLst/>
          </a:prstGeom>
          <a:noFill/>
          <a:ln w="3175" cap="rnd">
            <a:solidFill>
              <a:srgbClr val="7030A0"/>
            </a:solidFill>
            <a:round/>
            <a:headEnd/>
            <a:tailEnd/>
          </a:ln>
        </p:spPr>
      </p:cxnSp>
      <p:cxnSp>
        <p:nvCxnSpPr>
          <p:cNvPr id="23592" name="AutoShape 19"/>
          <p:cNvCxnSpPr>
            <a:cxnSpLocks noChangeShapeType="1"/>
          </p:cNvCxnSpPr>
          <p:nvPr/>
        </p:nvCxnSpPr>
        <p:spPr bwMode="auto">
          <a:xfrm flipH="1">
            <a:off x="1719263" y="3873519"/>
            <a:ext cx="1770062" cy="587375"/>
          </a:xfrm>
          <a:prstGeom prst="straightConnector1">
            <a:avLst/>
          </a:prstGeom>
          <a:noFill/>
          <a:ln w="3175" cap="rnd">
            <a:solidFill>
              <a:srgbClr val="7030A0"/>
            </a:solidFill>
            <a:round/>
            <a:headEnd/>
            <a:tailEnd/>
          </a:ln>
        </p:spPr>
      </p:cxnSp>
      <p:cxnSp>
        <p:nvCxnSpPr>
          <p:cNvPr id="23593" name="AutoShape 18"/>
          <p:cNvCxnSpPr>
            <a:cxnSpLocks noChangeShapeType="1"/>
          </p:cNvCxnSpPr>
          <p:nvPr/>
        </p:nvCxnSpPr>
        <p:spPr bwMode="auto">
          <a:xfrm>
            <a:off x="3489325" y="3873519"/>
            <a:ext cx="1684338" cy="587375"/>
          </a:xfrm>
          <a:prstGeom prst="straightConnector1">
            <a:avLst/>
          </a:prstGeom>
          <a:noFill/>
          <a:ln w="3175" cap="rnd">
            <a:solidFill>
              <a:srgbClr val="7030A0"/>
            </a:solidFill>
            <a:round/>
            <a:headEnd/>
            <a:tailEnd/>
          </a:ln>
        </p:spPr>
      </p:cxnSp>
      <p:cxnSp>
        <p:nvCxnSpPr>
          <p:cNvPr id="23594" name="AutoShape 17"/>
          <p:cNvCxnSpPr>
            <a:cxnSpLocks noChangeShapeType="1"/>
          </p:cNvCxnSpPr>
          <p:nvPr/>
        </p:nvCxnSpPr>
        <p:spPr bwMode="auto">
          <a:xfrm flipH="1">
            <a:off x="1719263" y="3873519"/>
            <a:ext cx="3151187" cy="587375"/>
          </a:xfrm>
          <a:prstGeom prst="straightConnector1">
            <a:avLst/>
          </a:prstGeom>
          <a:noFill/>
          <a:ln w="3175" cap="rnd">
            <a:solidFill>
              <a:srgbClr val="7030A0"/>
            </a:solidFill>
            <a:round/>
            <a:headEnd/>
            <a:tailEnd/>
          </a:ln>
        </p:spPr>
      </p:cxnSp>
      <p:cxnSp>
        <p:nvCxnSpPr>
          <p:cNvPr id="23595" name="AutoShape 16"/>
          <p:cNvCxnSpPr>
            <a:cxnSpLocks noChangeShapeType="1"/>
          </p:cNvCxnSpPr>
          <p:nvPr/>
        </p:nvCxnSpPr>
        <p:spPr bwMode="auto">
          <a:xfrm flipH="1">
            <a:off x="3444875" y="3873519"/>
            <a:ext cx="1425575" cy="587375"/>
          </a:xfrm>
          <a:prstGeom prst="straightConnector1">
            <a:avLst/>
          </a:prstGeom>
          <a:noFill/>
          <a:ln w="3175" cap="rnd">
            <a:solidFill>
              <a:srgbClr val="7030A0"/>
            </a:solidFill>
            <a:round/>
            <a:headEnd/>
            <a:tailEnd/>
          </a:ln>
        </p:spPr>
      </p:cxnSp>
      <p:cxnSp>
        <p:nvCxnSpPr>
          <p:cNvPr id="23596" name="AutoShape 15"/>
          <p:cNvCxnSpPr>
            <a:cxnSpLocks noChangeShapeType="1"/>
          </p:cNvCxnSpPr>
          <p:nvPr/>
        </p:nvCxnSpPr>
        <p:spPr bwMode="auto">
          <a:xfrm>
            <a:off x="4870450" y="3873519"/>
            <a:ext cx="303213" cy="587375"/>
          </a:xfrm>
          <a:prstGeom prst="straightConnector1">
            <a:avLst/>
          </a:prstGeom>
          <a:noFill/>
          <a:ln w="3175" cap="rnd">
            <a:solidFill>
              <a:srgbClr val="7030A0"/>
            </a:solidFill>
            <a:round/>
            <a:headEnd/>
            <a:tailEnd/>
          </a:ln>
        </p:spPr>
      </p:cxnSp>
      <p:sp>
        <p:nvSpPr>
          <p:cNvPr id="23597" name="Text Box 14"/>
          <p:cNvSpPr txBox="1">
            <a:spLocks noChangeArrowheads="1"/>
          </p:cNvSpPr>
          <p:nvPr/>
        </p:nvSpPr>
        <p:spPr bwMode="auto">
          <a:xfrm>
            <a:off x="7010400" y="3263919"/>
            <a:ext cx="1147763" cy="546100"/>
          </a:xfrm>
          <a:prstGeom prst="rect">
            <a:avLst/>
          </a:prstGeom>
          <a:noFill/>
          <a:ln w="9525">
            <a:noFill/>
            <a:miter lim="800000"/>
            <a:headEnd/>
            <a:tailEnd/>
          </a:ln>
        </p:spPr>
        <p:txBody>
          <a:bodyPr lIns="0" tIns="0" rIns="0" bIns="0"/>
          <a:lstStyle/>
          <a:p>
            <a:pPr algn="ctr"/>
            <a:r>
              <a:rPr lang="en-US" altLang="zh-CN" sz="2400" b="1">
                <a:solidFill>
                  <a:srgbClr val="7030A0"/>
                </a:solidFill>
                <a:latin typeface="Times New Roman" pitchFamily="18" charset="0"/>
                <a:ea typeface="宋体" pitchFamily="2" charset="-122"/>
                <a:cs typeface="Times New Roman" pitchFamily="18" charset="0"/>
              </a:rPr>
              <a:t>Class</a:t>
            </a:r>
            <a:endParaRPr lang="zh-CN" altLang="zh-CN" sz="2400" b="1">
              <a:solidFill>
                <a:srgbClr val="7030A0"/>
              </a:solidFill>
              <a:ea typeface="宋体" pitchFamily="2" charset="-122"/>
              <a:cs typeface="Times New Roman" pitchFamily="18" charset="0"/>
            </a:endParaRPr>
          </a:p>
        </p:txBody>
      </p:sp>
      <p:sp>
        <p:nvSpPr>
          <p:cNvPr id="23598" name="Oval 13"/>
          <p:cNvSpPr>
            <a:spLocks noChangeArrowheads="1"/>
          </p:cNvSpPr>
          <p:nvPr/>
        </p:nvSpPr>
        <p:spPr bwMode="auto">
          <a:xfrm>
            <a:off x="2286000" y="2425719"/>
            <a:ext cx="2382838" cy="441325"/>
          </a:xfrm>
          <a:prstGeom prst="ellipse">
            <a:avLst/>
          </a:prstGeom>
          <a:noFill/>
          <a:ln w="9525">
            <a:solidFill>
              <a:srgbClr val="7030A0"/>
            </a:solidFill>
            <a:round/>
            <a:headEnd/>
            <a:tailEnd/>
          </a:ln>
        </p:spPr>
        <p:txBody>
          <a:bodyPr lIns="54000" tIns="10800" rIns="54000" bIns="10800"/>
          <a:lstStyle/>
          <a:p>
            <a:pPr algn="ctr"/>
            <a:r>
              <a:rPr lang="en-US" altLang="zh-CN" sz="2000">
                <a:latin typeface="Times New Roman" pitchFamily="18" charset="0"/>
                <a:ea typeface="宋体" pitchFamily="2" charset="-122"/>
                <a:cs typeface="Times New Roman" pitchFamily="18" charset="0"/>
              </a:rPr>
              <a:t>Road Network</a:t>
            </a:r>
            <a:endParaRPr lang="zh-CN" altLang="zh-CN" sz="2000">
              <a:ea typeface="宋体" pitchFamily="2" charset="-122"/>
              <a:cs typeface="Times New Roman" pitchFamily="18" charset="0"/>
            </a:endParaRPr>
          </a:p>
          <a:p>
            <a:pPr eaLnBrk="0" hangingPunct="0"/>
            <a:endParaRPr lang="zh-CN" altLang="zh-CN">
              <a:ea typeface="宋体" pitchFamily="2" charset="-122"/>
              <a:cs typeface="Times New Roman" pitchFamily="18" charset="0"/>
            </a:endParaRPr>
          </a:p>
        </p:txBody>
      </p:sp>
      <p:sp>
        <p:nvSpPr>
          <p:cNvPr id="23599" name="Oval 12"/>
          <p:cNvSpPr>
            <a:spLocks noChangeArrowheads="1"/>
          </p:cNvSpPr>
          <p:nvPr/>
        </p:nvSpPr>
        <p:spPr bwMode="auto">
          <a:xfrm>
            <a:off x="119063" y="3187719"/>
            <a:ext cx="1209675" cy="685800"/>
          </a:xfrm>
          <a:prstGeom prst="ellipse">
            <a:avLst/>
          </a:prstGeom>
          <a:noFill/>
          <a:ln w="9525">
            <a:solidFill>
              <a:srgbClr val="7030A0"/>
            </a:solidFill>
            <a:round/>
            <a:headEnd/>
            <a:tailEnd/>
          </a:ln>
        </p:spPr>
        <p:txBody>
          <a:bodyPr lIns="0" tIns="10800" rIns="0" bIns="10800"/>
          <a:lstStyle/>
          <a:p>
            <a:pPr algn="ctr"/>
            <a:r>
              <a:rPr lang="en-US" altLang="zh-CN" sz="1600" b="1">
                <a:solidFill>
                  <a:srgbClr val="FF0000"/>
                </a:solidFill>
                <a:latin typeface="Times New Roman" pitchFamily="18" charset="0"/>
                <a:ea typeface="宋体" pitchFamily="2" charset="-122"/>
                <a:cs typeface="Times New Roman" pitchFamily="18" charset="0"/>
              </a:rPr>
              <a:t>Freeway</a:t>
            </a:r>
            <a:endParaRPr lang="zh-CN" altLang="zh-CN" sz="1600" b="1">
              <a:solidFill>
                <a:srgbClr val="FF0000"/>
              </a:solidFill>
              <a:ea typeface="宋体" pitchFamily="2" charset="-122"/>
              <a:cs typeface="Times New Roman" pitchFamily="18" charset="0"/>
            </a:endParaRPr>
          </a:p>
          <a:p>
            <a:pPr eaLnBrk="0" hangingPunct="0"/>
            <a:endParaRPr lang="zh-CN" altLang="zh-CN">
              <a:solidFill>
                <a:srgbClr val="FF0000"/>
              </a:solidFill>
              <a:ea typeface="宋体" pitchFamily="2" charset="-122"/>
              <a:cs typeface="Times New Roman" pitchFamily="18" charset="0"/>
            </a:endParaRPr>
          </a:p>
        </p:txBody>
      </p:sp>
      <p:sp>
        <p:nvSpPr>
          <p:cNvPr id="23600" name="Oval 11"/>
          <p:cNvSpPr>
            <a:spLocks noChangeArrowheads="1"/>
          </p:cNvSpPr>
          <p:nvPr/>
        </p:nvSpPr>
        <p:spPr bwMode="auto">
          <a:xfrm>
            <a:off x="1501775" y="3187719"/>
            <a:ext cx="1209675" cy="685800"/>
          </a:xfrm>
          <a:prstGeom prst="ellipse">
            <a:avLst/>
          </a:prstGeom>
          <a:noFill/>
          <a:ln w="9525">
            <a:solidFill>
              <a:srgbClr val="7030A0"/>
            </a:solidFill>
            <a:round/>
            <a:headEnd/>
            <a:tailEnd/>
          </a:ln>
        </p:spPr>
        <p:txBody>
          <a:bodyPr lIns="0" tIns="10800" rIns="0" bIns="10800"/>
          <a:lstStyle/>
          <a:p>
            <a:pPr algn="ctr"/>
            <a:r>
              <a:rPr lang="en-US" altLang="zh-CN" sz="1600" b="1">
                <a:solidFill>
                  <a:srgbClr val="FF0000"/>
                </a:solidFill>
                <a:latin typeface="Times New Roman" pitchFamily="18" charset="0"/>
                <a:ea typeface="宋体" pitchFamily="2" charset="-122"/>
                <a:cs typeface="Times New Roman" pitchFamily="18" charset="0"/>
              </a:rPr>
              <a:t>Two-lane </a:t>
            </a:r>
            <a:endParaRPr lang="zh-CN" altLang="zh-CN" sz="1600" b="1">
              <a:solidFill>
                <a:srgbClr val="FF0000"/>
              </a:solidFill>
              <a:ea typeface="宋体" pitchFamily="2" charset="-122"/>
              <a:cs typeface="Times New Roman" pitchFamily="18" charset="0"/>
            </a:endParaRPr>
          </a:p>
          <a:p>
            <a:pPr eaLnBrk="0" hangingPunct="0"/>
            <a:endParaRPr lang="zh-CN" altLang="zh-CN">
              <a:solidFill>
                <a:srgbClr val="FF0000"/>
              </a:solidFill>
              <a:ea typeface="宋体" pitchFamily="2" charset="-122"/>
              <a:cs typeface="Times New Roman" pitchFamily="18" charset="0"/>
            </a:endParaRPr>
          </a:p>
        </p:txBody>
      </p:sp>
      <p:sp>
        <p:nvSpPr>
          <p:cNvPr id="23601" name="Oval 10"/>
          <p:cNvSpPr>
            <a:spLocks noChangeArrowheads="1"/>
          </p:cNvSpPr>
          <p:nvPr/>
        </p:nvSpPr>
        <p:spPr bwMode="auto">
          <a:xfrm>
            <a:off x="2884488" y="3187719"/>
            <a:ext cx="1230312" cy="669925"/>
          </a:xfrm>
          <a:prstGeom prst="ellipse">
            <a:avLst/>
          </a:prstGeom>
          <a:noFill/>
          <a:ln w="9525">
            <a:solidFill>
              <a:srgbClr val="7030A0"/>
            </a:solidFill>
            <a:round/>
            <a:headEnd/>
            <a:tailEnd/>
          </a:ln>
        </p:spPr>
        <p:txBody>
          <a:bodyPr lIns="0" tIns="10800" rIns="0" bIns="10800"/>
          <a:lstStyle/>
          <a:p>
            <a:pPr eaLnBrk="0" hangingPunct="0"/>
            <a:r>
              <a:rPr lang="en-US" altLang="zh-CN" sz="1600" b="1">
                <a:solidFill>
                  <a:srgbClr val="FF0000"/>
                </a:solidFill>
                <a:latin typeface="Times New Roman" pitchFamily="18" charset="0"/>
                <a:ea typeface="宋体" pitchFamily="2" charset="-122"/>
                <a:cs typeface="Times New Roman" pitchFamily="18" charset="0"/>
              </a:rPr>
              <a:t>Four-lane</a:t>
            </a:r>
          </a:p>
          <a:p>
            <a:pPr eaLnBrk="0" hangingPunct="0"/>
            <a:r>
              <a:rPr lang="en-US" altLang="zh-CN" sz="1600" b="1">
                <a:solidFill>
                  <a:srgbClr val="FF0000"/>
                </a:solidFill>
                <a:latin typeface="Times New Roman" pitchFamily="18" charset="0"/>
                <a:ea typeface="宋体" pitchFamily="2" charset="-122"/>
                <a:cs typeface="Times New Roman" pitchFamily="18" charset="0"/>
              </a:rPr>
              <a:t>undivided</a:t>
            </a:r>
            <a:endParaRPr lang="zh-CN" altLang="zh-CN" sz="1600" b="1">
              <a:solidFill>
                <a:srgbClr val="FF0000"/>
              </a:solidFill>
              <a:latin typeface="Times New Roman" pitchFamily="18" charset="0"/>
              <a:ea typeface="宋体" pitchFamily="2" charset="-122"/>
              <a:cs typeface="Times New Roman" pitchFamily="18" charset="0"/>
            </a:endParaRPr>
          </a:p>
        </p:txBody>
      </p:sp>
      <p:sp>
        <p:nvSpPr>
          <p:cNvPr id="23602" name="Oval 9"/>
          <p:cNvSpPr>
            <a:spLocks noChangeArrowheads="1"/>
          </p:cNvSpPr>
          <p:nvPr/>
        </p:nvSpPr>
        <p:spPr bwMode="auto">
          <a:xfrm>
            <a:off x="4265613" y="3187719"/>
            <a:ext cx="1209675" cy="685800"/>
          </a:xfrm>
          <a:prstGeom prst="ellipse">
            <a:avLst/>
          </a:prstGeom>
          <a:noFill/>
          <a:ln w="9525">
            <a:solidFill>
              <a:srgbClr val="7030A0"/>
            </a:solidFill>
            <a:round/>
            <a:headEnd/>
            <a:tailEnd/>
          </a:ln>
        </p:spPr>
        <p:txBody>
          <a:bodyPr lIns="0" tIns="10800" rIns="0" bIns="10800"/>
          <a:lstStyle/>
          <a:p>
            <a:pPr eaLnBrk="0" hangingPunct="0"/>
            <a:r>
              <a:rPr lang="en-US" altLang="zh-CN" sz="1600" b="1">
                <a:latin typeface="Times New Roman" pitchFamily="18" charset="0"/>
                <a:ea typeface="宋体" pitchFamily="2" charset="-122"/>
                <a:cs typeface="Times New Roman" pitchFamily="18" charset="0"/>
              </a:rPr>
              <a:t>Four-lane</a:t>
            </a:r>
          </a:p>
          <a:p>
            <a:pPr algn="ctr" eaLnBrk="0" hangingPunct="0"/>
            <a:r>
              <a:rPr lang="en-US" altLang="zh-CN" sz="1600" b="1">
                <a:latin typeface="Times New Roman" pitchFamily="18" charset="0"/>
                <a:ea typeface="宋体" pitchFamily="2" charset="-122"/>
                <a:cs typeface="Times New Roman" pitchFamily="18" charset="0"/>
              </a:rPr>
              <a:t>divided</a:t>
            </a:r>
            <a:endParaRPr lang="zh-CN" altLang="zh-CN" sz="1600" b="1">
              <a:latin typeface="Times New Roman" pitchFamily="18" charset="0"/>
              <a:ea typeface="宋体" pitchFamily="2" charset="-122"/>
              <a:cs typeface="Times New Roman" pitchFamily="18" charset="0"/>
            </a:endParaRPr>
          </a:p>
          <a:p>
            <a:pPr eaLnBrk="0" hangingPunct="0"/>
            <a:endParaRPr lang="zh-CN" altLang="zh-CN">
              <a:ea typeface="宋体" pitchFamily="2" charset="-122"/>
              <a:cs typeface="Times New Roman" pitchFamily="18" charset="0"/>
            </a:endParaRPr>
          </a:p>
        </p:txBody>
      </p:sp>
      <p:sp>
        <p:nvSpPr>
          <p:cNvPr id="23603" name="Oval 8"/>
          <p:cNvSpPr>
            <a:spLocks noChangeArrowheads="1"/>
          </p:cNvSpPr>
          <p:nvPr/>
        </p:nvSpPr>
        <p:spPr bwMode="auto">
          <a:xfrm>
            <a:off x="5614988" y="3263919"/>
            <a:ext cx="1209675" cy="595313"/>
          </a:xfrm>
          <a:prstGeom prst="ellipse">
            <a:avLst/>
          </a:prstGeom>
          <a:noFill/>
          <a:ln w="9525">
            <a:solidFill>
              <a:srgbClr val="7030A0"/>
            </a:solidFill>
            <a:round/>
            <a:headEnd/>
            <a:tailEnd/>
          </a:ln>
        </p:spPr>
        <p:txBody>
          <a:bodyPr lIns="0" tIns="10800" rIns="0" bIns="10800"/>
          <a:lstStyle/>
          <a:p>
            <a:pPr algn="ctr"/>
            <a:r>
              <a:rPr lang="en-US" altLang="zh-CN" sz="1600" b="1">
                <a:latin typeface="Times New Roman" pitchFamily="18" charset="0"/>
                <a:ea typeface="宋体" pitchFamily="2" charset="-122"/>
                <a:cs typeface="Times New Roman" pitchFamily="18" charset="0"/>
              </a:rPr>
              <a:t>others</a:t>
            </a:r>
            <a:endParaRPr lang="zh-CN" altLang="zh-CN" sz="1600" b="1">
              <a:ea typeface="宋体" pitchFamily="2" charset="-122"/>
              <a:cs typeface="Times New Roman" pitchFamily="18" charset="0"/>
            </a:endParaRPr>
          </a:p>
          <a:p>
            <a:pPr eaLnBrk="0" hangingPunct="0"/>
            <a:endParaRPr lang="zh-CN" altLang="zh-CN">
              <a:ea typeface="宋体" pitchFamily="2" charset="-122"/>
              <a:cs typeface="Times New Roman" pitchFamily="18" charset="0"/>
            </a:endParaRPr>
          </a:p>
        </p:txBody>
      </p:sp>
      <p:cxnSp>
        <p:nvCxnSpPr>
          <p:cNvPr id="23604" name="AutoShape 7"/>
          <p:cNvCxnSpPr>
            <a:cxnSpLocks noChangeShapeType="1"/>
          </p:cNvCxnSpPr>
          <p:nvPr/>
        </p:nvCxnSpPr>
        <p:spPr bwMode="auto">
          <a:xfrm>
            <a:off x="3429000" y="2882919"/>
            <a:ext cx="2743200" cy="381000"/>
          </a:xfrm>
          <a:prstGeom prst="straightConnector1">
            <a:avLst/>
          </a:prstGeom>
          <a:noFill/>
          <a:ln w="3175" cap="rnd">
            <a:solidFill>
              <a:srgbClr val="7030A0"/>
            </a:solidFill>
            <a:round/>
            <a:headEnd/>
            <a:tailEnd/>
          </a:ln>
        </p:spPr>
      </p:cxnSp>
      <p:cxnSp>
        <p:nvCxnSpPr>
          <p:cNvPr id="23605" name="AutoShape 6"/>
          <p:cNvCxnSpPr>
            <a:cxnSpLocks noChangeShapeType="1"/>
          </p:cNvCxnSpPr>
          <p:nvPr/>
        </p:nvCxnSpPr>
        <p:spPr bwMode="auto">
          <a:xfrm flipH="1">
            <a:off x="1719263" y="3859232"/>
            <a:ext cx="4500562" cy="601662"/>
          </a:xfrm>
          <a:prstGeom prst="straightConnector1">
            <a:avLst/>
          </a:prstGeom>
          <a:noFill/>
          <a:ln w="3175" cap="rnd">
            <a:solidFill>
              <a:srgbClr val="7030A0"/>
            </a:solidFill>
            <a:round/>
            <a:headEnd/>
            <a:tailEnd/>
          </a:ln>
        </p:spPr>
      </p:cxnSp>
      <p:cxnSp>
        <p:nvCxnSpPr>
          <p:cNvPr id="23606" name="AutoShape 5"/>
          <p:cNvCxnSpPr>
            <a:cxnSpLocks noChangeShapeType="1"/>
          </p:cNvCxnSpPr>
          <p:nvPr/>
        </p:nvCxnSpPr>
        <p:spPr bwMode="auto">
          <a:xfrm flipH="1">
            <a:off x="3444875" y="3859232"/>
            <a:ext cx="2774950" cy="601662"/>
          </a:xfrm>
          <a:prstGeom prst="straightConnector1">
            <a:avLst/>
          </a:prstGeom>
          <a:noFill/>
          <a:ln w="3175" cap="rnd">
            <a:solidFill>
              <a:srgbClr val="7030A0"/>
            </a:solidFill>
            <a:round/>
            <a:headEnd/>
            <a:tailEnd/>
          </a:ln>
        </p:spPr>
      </p:cxnSp>
      <p:cxnSp>
        <p:nvCxnSpPr>
          <p:cNvPr id="23607" name="AutoShape 4"/>
          <p:cNvCxnSpPr>
            <a:cxnSpLocks noChangeShapeType="1"/>
          </p:cNvCxnSpPr>
          <p:nvPr/>
        </p:nvCxnSpPr>
        <p:spPr bwMode="auto">
          <a:xfrm flipH="1">
            <a:off x="5173663" y="3859232"/>
            <a:ext cx="1046162" cy="601662"/>
          </a:xfrm>
          <a:prstGeom prst="straightConnector1">
            <a:avLst/>
          </a:prstGeom>
          <a:noFill/>
          <a:ln w="3175" cap="rnd">
            <a:solidFill>
              <a:srgbClr val="7030A0"/>
            </a:solidFill>
            <a:round/>
            <a:headEnd/>
            <a:tailEnd/>
          </a:ln>
        </p:spPr>
      </p:cxnSp>
      <p:sp>
        <p:nvSpPr>
          <p:cNvPr id="97" name="圆角矩形 96"/>
          <p:cNvSpPr/>
          <p:nvPr/>
        </p:nvSpPr>
        <p:spPr>
          <a:xfrm>
            <a:off x="1219200" y="1511319"/>
            <a:ext cx="6237288" cy="720725"/>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altLang="zh-CN" sz="2800" b="1" dirty="0">
                <a:solidFill>
                  <a:srgbClr val="FFFF00"/>
                </a:solidFill>
              </a:rPr>
              <a:t>Assessment  Segment  Definition</a:t>
            </a:r>
            <a:endParaRPr lang="zh-CN" altLang="en-US" sz="2800" b="1" dirty="0">
              <a:solidFill>
                <a:srgbClr val="FFFF00"/>
              </a:solidFill>
            </a:endParaRPr>
          </a:p>
        </p:txBody>
      </p:sp>
      <p:sp>
        <p:nvSpPr>
          <p:cNvPr id="98" name="Rectangle 2"/>
          <p:cNvSpPr txBox="1">
            <a:spLocks noChangeArrowheads="1"/>
          </p:cNvSpPr>
          <p:nvPr/>
        </p:nvSpPr>
        <p:spPr>
          <a:xfrm>
            <a:off x="457200" y="596919"/>
            <a:ext cx="8001000" cy="838200"/>
          </a:xfrm>
          <a:prstGeom prst="rect">
            <a:avLst/>
          </a:prstGeom>
          <a:noFill/>
          <a:ln/>
        </p:spPr>
        <p:txBody>
          <a:bodyPr anchor="ctr">
            <a:normAutofit fontScale="85000" lnSpcReduction="10000"/>
          </a:bodyPr>
          <a:lstStyle/>
          <a:p>
            <a:pPr algn="ctr" fontAlgn="auto">
              <a:spcAft>
                <a:spcPts val="0"/>
              </a:spcAft>
              <a:defRPr/>
            </a:pPr>
            <a:r>
              <a:rPr lang="en-US" altLang="zh-CN" sz="3600" dirty="0" smtClean="0">
                <a:solidFill>
                  <a:srgbClr val="FFC000"/>
                </a:solidFill>
                <a:latin typeface="黑体" pitchFamily="49" charset="-122"/>
                <a:ea typeface="黑体" pitchFamily="49" charset="-122"/>
              </a:rPr>
              <a:t>Risk Assessment Model-</a:t>
            </a:r>
            <a:r>
              <a:rPr lang="en-US" altLang="zh-CN" sz="3600" dirty="0" smtClean="0">
                <a:solidFill>
                  <a:srgbClr val="FF0000"/>
                </a:solidFill>
                <a:latin typeface="黑体" pitchFamily="49" charset="-122"/>
                <a:ea typeface="黑体" pitchFamily="49" charset="-122"/>
              </a:rPr>
              <a:t>Risk calculation</a:t>
            </a:r>
            <a:endParaRPr lang="en-US" altLang="zh-CN" sz="3600" kern="0" dirty="0">
              <a:solidFill>
                <a:srgbClr val="FF0000"/>
              </a:solidFill>
              <a:latin typeface="Arial"/>
              <a:ea typeface="幼圆" pitchFamily="49" charset="-122"/>
              <a:cs typeface="Times New Roman" pitchFamily="18"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灯片编号占位符 5"/>
          <p:cNvSpPr>
            <a:spLocks noGrp="1"/>
          </p:cNvSpPr>
          <p:nvPr>
            <p:ph type="sldNum" sz="quarter" idx="4294967295"/>
          </p:nvPr>
        </p:nvSpPr>
        <p:spPr bwMode="auto">
          <a:xfrm>
            <a:off x="6781800" y="6002317"/>
            <a:ext cx="2133600" cy="365125"/>
          </a:xfrm>
          <a:prstGeom prst="rect">
            <a:avLst/>
          </a:prstGeom>
          <a:noFill/>
          <a:ln>
            <a:miter lim="800000"/>
            <a:headEnd/>
            <a:tailEnd/>
          </a:ln>
        </p:spPr>
        <p:txBody>
          <a:bodyPr wrap="square" numCol="1" anchorCtr="0" compatLnSpc="1">
            <a:prstTxWarp prst="textNoShape">
              <a:avLst/>
            </a:prstTxWarp>
          </a:bodyPr>
          <a:lstStyle/>
          <a:p>
            <a:fld id="{CA3EBFDF-1CB3-457C-A51B-2569CC769DBD}" type="slidenum">
              <a:rPr lang="zh-CN" altLang="en-US" smtClean="0">
                <a:latin typeface="Arial" pitchFamily="34" charset="0"/>
                <a:ea typeface="楷体_GB2312"/>
                <a:cs typeface="楷体_GB2312"/>
              </a:rPr>
              <a:pPr/>
              <a:t>14</a:t>
            </a:fld>
            <a:endParaRPr lang="en-US" altLang="zh-CN" smtClean="0">
              <a:latin typeface="Arial" pitchFamily="34" charset="0"/>
              <a:ea typeface="楷体_GB2312"/>
              <a:cs typeface="楷体_GB2312"/>
            </a:endParaRPr>
          </a:p>
        </p:txBody>
      </p:sp>
      <p:sp>
        <p:nvSpPr>
          <p:cNvPr id="98" name="圆角矩形 97"/>
          <p:cNvSpPr/>
          <p:nvPr/>
        </p:nvSpPr>
        <p:spPr>
          <a:xfrm>
            <a:off x="914400" y="1277917"/>
            <a:ext cx="6378575" cy="957263"/>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altLang="zh-CN" sz="2800" b="1" dirty="0">
                <a:solidFill>
                  <a:srgbClr val="FFFF00"/>
                </a:solidFill>
              </a:rPr>
              <a:t>Risk Scores Calculation based on road and traffic character</a:t>
            </a:r>
            <a:endParaRPr lang="zh-CN" altLang="en-US" sz="2800" b="1" dirty="0">
              <a:solidFill>
                <a:srgbClr val="FFFF00"/>
              </a:solidFill>
            </a:endParaRPr>
          </a:p>
        </p:txBody>
      </p:sp>
      <p:pic>
        <p:nvPicPr>
          <p:cNvPr id="24580" name="图表 2"/>
          <p:cNvPicPr>
            <a:picLocks noChangeArrowheads="1"/>
          </p:cNvPicPr>
          <p:nvPr/>
        </p:nvPicPr>
        <p:blipFill>
          <a:blip r:embed="rId3"/>
          <a:srcRect/>
          <a:stretch>
            <a:fillRect/>
          </a:stretch>
        </p:blipFill>
        <p:spPr bwMode="auto">
          <a:xfrm>
            <a:off x="609600" y="2725717"/>
            <a:ext cx="5040313" cy="3590925"/>
          </a:xfrm>
          <a:prstGeom prst="rect">
            <a:avLst/>
          </a:prstGeom>
          <a:noFill/>
          <a:ln w="9525">
            <a:noFill/>
            <a:miter lim="800000"/>
            <a:headEnd/>
            <a:tailEnd/>
          </a:ln>
        </p:spPr>
      </p:pic>
      <p:sp>
        <p:nvSpPr>
          <p:cNvPr id="8" name="椭圆 7"/>
          <p:cNvSpPr/>
          <p:nvPr/>
        </p:nvSpPr>
        <p:spPr>
          <a:xfrm>
            <a:off x="3562350" y="3589317"/>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椭圆 8"/>
          <p:cNvSpPr/>
          <p:nvPr/>
        </p:nvSpPr>
        <p:spPr>
          <a:xfrm>
            <a:off x="3705225" y="4813280"/>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椭圆 9"/>
          <p:cNvSpPr/>
          <p:nvPr/>
        </p:nvSpPr>
        <p:spPr>
          <a:xfrm>
            <a:off x="2049463" y="4813280"/>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椭圆 10"/>
          <p:cNvSpPr/>
          <p:nvPr/>
        </p:nvSpPr>
        <p:spPr>
          <a:xfrm>
            <a:off x="1401763" y="4165580"/>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椭圆 11"/>
          <p:cNvSpPr/>
          <p:nvPr/>
        </p:nvSpPr>
        <p:spPr>
          <a:xfrm>
            <a:off x="1978025" y="2438380"/>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椭圆 12"/>
          <p:cNvSpPr/>
          <p:nvPr/>
        </p:nvSpPr>
        <p:spPr>
          <a:xfrm>
            <a:off x="3130550" y="2438380"/>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4587" name="TextBox 13"/>
          <p:cNvSpPr txBox="1">
            <a:spLocks noChangeArrowheads="1"/>
          </p:cNvSpPr>
          <p:nvPr/>
        </p:nvSpPr>
        <p:spPr bwMode="auto">
          <a:xfrm>
            <a:off x="5791200" y="3563917"/>
            <a:ext cx="2438400" cy="1570038"/>
          </a:xfrm>
          <a:prstGeom prst="rect">
            <a:avLst/>
          </a:prstGeom>
          <a:noFill/>
          <a:ln w="9525">
            <a:noFill/>
            <a:miter lim="800000"/>
            <a:headEnd/>
            <a:tailEnd/>
          </a:ln>
        </p:spPr>
        <p:txBody>
          <a:bodyPr>
            <a:spAutoFit/>
          </a:bodyPr>
          <a:lstStyle/>
          <a:p>
            <a:r>
              <a:rPr lang="en-US" altLang="zh-CN" sz="3200"/>
              <a:t>Focus on </a:t>
            </a:r>
          </a:p>
          <a:p>
            <a:r>
              <a:rPr lang="en-US" altLang="zh-CN" sz="3200"/>
              <a:t>main road users</a:t>
            </a:r>
            <a:endParaRPr lang="zh-CN" altLang="en-US" sz="3200"/>
          </a:p>
        </p:txBody>
      </p:sp>
      <p:sp>
        <p:nvSpPr>
          <p:cNvPr id="16" name="Rectangle 2"/>
          <p:cNvSpPr txBox="1">
            <a:spLocks noChangeArrowheads="1"/>
          </p:cNvSpPr>
          <p:nvPr/>
        </p:nvSpPr>
        <p:spPr>
          <a:xfrm>
            <a:off x="457200" y="500042"/>
            <a:ext cx="8001000" cy="838200"/>
          </a:xfrm>
          <a:prstGeom prst="rect">
            <a:avLst/>
          </a:prstGeom>
          <a:noFill/>
          <a:ln/>
        </p:spPr>
        <p:txBody>
          <a:bodyPr anchor="ctr">
            <a:normAutofit fontScale="85000" lnSpcReduction="10000"/>
          </a:bodyPr>
          <a:lstStyle/>
          <a:p>
            <a:pPr algn="ctr" fontAlgn="auto">
              <a:spcAft>
                <a:spcPts val="0"/>
              </a:spcAft>
              <a:defRPr/>
            </a:pPr>
            <a:r>
              <a:rPr lang="en-US" altLang="zh-CN" sz="3600" dirty="0" smtClean="0">
                <a:solidFill>
                  <a:srgbClr val="FFC000"/>
                </a:solidFill>
                <a:latin typeface="黑体" pitchFamily="49" charset="-122"/>
                <a:ea typeface="黑体" pitchFamily="49" charset="-122"/>
              </a:rPr>
              <a:t>Risk Assessment Model-</a:t>
            </a:r>
            <a:r>
              <a:rPr lang="en-US" altLang="zh-CN" sz="3600" dirty="0" smtClean="0">
                <a:solidFill>
                  <a:srgbClr val="FF0000"/>
                </a:solidFill>
                <a:latin typeface="黑体" pitchFamily="49" charset="-122"/>
                <a:ea typeface="黑体" pitchFamily="49" charset="-122"/>
              </a:rPr>
              <a:t>Risk calculation</a:t>
            </a:r>
            <a:endParaRPr lang="en-US" altLang="zh-CN" sz="3600" kern="0" dirty="0">
              <a:solidFill>
                <a:srgbClr val="FF0000"/>
              </a:solidFill>
              <a:latin typeface="Arial"/>
              <a:ea typeface="幼圆" pitchFamily="49" charset="-122"/>
              <a:cs typeface="Times New Roman" pitchFamily="18"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灯片编号占位符 5"/>
          <p:cNvSpPr>
            <a:spLocks noGrp="1"/>
          </p:cNvSpPr>
          <p:nvPr>
            <p:ph type="sldNum" sz="quarter" idx="4294967295"/>
          </p:nvPr>
        </p:nvSpPr>
        <p:spPr bwMode="auto">
          <a:xfrm>
            <a:off x="6781800" y="5943600"/>
            <a:ext cx="2133600" cy="365125"/>
          </a:xfrm>
          <a:prstGeom prst="rect">
            <a:avLst/>
          </a:prstGeom>
          <a:noFill/>
          <a:ln>
            <a:miter lim="800000"/>
            <a:headEnd/>
            <a:tailEnd/>
          </a:ln>
        </p:spPr>
        <p:txBody>
          <a:bodyPr wrap="square" numCol="1" anchorCtr="0" compatLnSpc="1">
            <a:prstTxWarp prst="textNoShape">
              <a:avLst/>
            </a:prstTxWarp>
          </a:bodyPr>
          <a:lstStyle/>
          <a:p>
            <a:fld id="{5B5EBE97-7B55-4E08-BB62-FC87115F308D}" type="slidenum">
              <a:rPr lang="zh-CN" altLang="en-US" smtClean="0">
                <a:latin typeface="Arial" pitchFamily="34" charset="0"/>
                <a:ea typeface="楷体_GB2312"/>
                <a:cs typeface="楷体_GB2312"/>
              </a:rPr>
              <a:pPr/>
              <a:t>15</a:t>
            </a:fld>
            <a:endParaRPr lang="en-US" altLang="zh-CN" smtClean="0">
              <a:latin typeface="Arial" pitchFamily="34" charset="0"/>
              <a:ea typeface="楷体_GB2312"/>
              <a:cs typeface="楷体_GB2312"/>
            </a:endParaRPr>
          </a:p>
        </p:txBody>
      </p:sp>
      <p:sp>
        <p:nvSpPr>
          <p:cNvPr id="24" name="圆角矩形 23"/>
          <p:cNvSpPr/>
          <p:nvPr/>
        </p:nvSpPr>
        <p:spPr>
          <a:xfrm>
            <a:off x="1295400" y="2743200"/>
            <a:ext cx="2160588" cy="7778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rgbClr val="002060"/>
                </a:solidFill>
              </a:rPr>
              <a:t>Highway</a:t>
            </a:r>
            <a:endParaRPr lang="zh-CN" altLang="en-US" sz="2400" b="1" dirty="0">
              <a:solidFill>
                <a:srgbClr val="002060"/>
              </a:solidFill>
            </a:endParaRPr>
          </a:p>
        </p:txBody>
      </p:sp>
      <p:sp>
        <p:nvSpPr>
          <p:cNvPr id="26" name="圆角矩形 25"/>
          <p:cNvSpPr/>
          <p:nvPr/>
        </p:nvSpPr>
        <p:spPr>
          <a:xfrm>
            <a:off x="936625" y="1469231"/>
            <a:ext cx="6378575" cy="957263"/>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altLang="zh-CN" sz="2800" b="1" dirty="0">
                <a:solidFill>
                  <a:srgbClr val="FFFF00"/>
                </a:solidFill>
              </a:rPr>
              <a:t>Risk Scores Calculation based on road and traffic character</a:t>
            </a:r>
            <a:endParaRPr lang="zh-CN" altLang="en-US" sz="2800" b="1" dirty="0">
              <a:solidFill>
                <a:srgbClr val="FFFF00"/>
              </a:solidFill>
            </a:endParaRPr>
          </a:p>
        </p:txBody>
      </p:sp>
      <p:sp>
        <p:nvSpPr>
          <p:cNvPr id="27" name="圆角矩形 26"/>
          <p:cNvSpPr/>
          <p:nvPr/>
        </p:nvSpPr>
        <p:spPr>
          <a:xfrm>
            <a:off x="4419600" y="2743200"/>
            <a:ext cx="2971800" cy="7778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rgbClr val="002060"/>
                </a:solidFill>
              </a:rPr>
              <a:t>Common Segment</a:t>
            </a:r>
            <a:endParaRPr lang="zh-CN" altLang="en-US" sz="2400" b="1" dirty="0">
              <a:solidFill>
                <a:srgbClr val="002060"/>
              </a:solidFill>
            </a:endParaRPr>
          </a:p>
        </p:txBody>
      </p:sp>
      <p:sp>
        <p:nvSpPr>
          <p:cNvPr id="25606" name="矩形 27"/>
          <p:cNvSpPr>
            <a:spLocks noChangeArrowheads="1"/>
          </p:cNvSpPr>
          <p:nvPr/>
        </p:nvSpPr>
        <p:spPr bwMode="auto">
          <a:xfrm>
            <a:off x="3657600" y="2819400"/>
            <a:ext cx="425450" cy="584200"/>
          </a:xfrm>
          <a:prstGeom prst="rect">
            <a:avLst/>
          </a:prstGeom>
          <a:noFill/>
          <a:ln w="9525">
            <a:noFill/>
            <a:miter lim="800000"/>
            <a:headEnd/>
            <a:tailEnd/>
          </a:ln>
        </p:spPr>
        <p:txBody>
          <a:bodyPr wrap="none">
            <a:spAutoFit/>
          </a:bodyPr>
          <a:lstStyle/>
          <a:p>
            <a:r>
              <a:rPr lang="en-US" altLang="zh-CN" sz="3200"/>
              <a:t>=</a:t>
            </a:r>
            <a:endParaRPr lang="zh-CN" altLang="en-US" sz="3200"/>
          </a:p>
        </p:txBody>
      </p:sp>
      <p:sp>
        <p:nvSpPr>
          <p:cNvPr id="25607" name="矩形 28"/>
          <p:cNvSpPr>
            <a:spLocks noChangeArrowheads="1"/>
          </p:cNvSpPr>
          <p:nvPr/>
        </p:nvSpPr>
        <p:spPr bwMode="auto">
          <a:xfrm>
            <a:off x="3657600" y="3987800"/>
            <a:ext cx="425450" cy="584200"/>
          </a:xfrm>
          <a:prstGeom prst="rect">
            <a:avLst/>
          </a:prstGeom>
          <a:noFill/>
          <a:ln w="9525">
            <a:noFill/>
            <a:miter lim="800000"/>
            <a:headEnd/>
            <a:tailEnd/>
          </a:ln>
        </p:spPr>
        <p:txBody>
          <a:bodyPr wrap="none">
            <a:spAutoFit/>
          </a:bodyPr>
          <a:lstStyle/>
          <a:p>
            <a:r>
              <a:rPr lang="en-US" altLang="zh-CN" sz="3200"/>
              <a:t>+</a:t>
            </a:r>
            <a:endParaRPr lang="zh-CN" altLang="en-US" sz="3200"/>
          </a:p>
        </p:txBody>
      </p:sp>
      <p:sp>
        <p:nvSpPr>
          <p:cNvPr id="30" name="圆角矩形 29"/>
          <p:cNvSpPr/>
          <p:nvPr/>
        </p:nvSpPr>
        <p:spPr>
          <a:xfrm>
            <a:off x="4343400" y="4038600"/>
            <a:ext cx="2971800" cy="7778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rgbClr val="FF0000"/>
                </a:solidFill>
              </a:rPr>
              <a:t>Village Segment</a:t>
            </a:r>
            <a:endParaRPr lang="zh-CN" altLang="en-US" sz="2400" b="1" dirty="0">
              <a:solidFill>
                <a:srgbClr val="FF0000"/>
              </a:solidFill>
            </a:endParaRPr>
          </a:p>
        </p:txBody>
      </p:sp>
      <p:sp>
        <p:nvSpPr>
          <p:cNvPr id="25609" name="矩形 30"/>
          <p:cNvSpPr>
            <a:spLocks noChangeArrowheads="1"/>
          </p:cNvSpPr>
          <p:nvPr/>
        </p:nvSpPr>
        <p:spPr bwMode="auto">
          <a:xfrm>
            <a:off x="3657600" y="5207000"/>
            <a:ext cx="425450" cy="584200"/>
          </a:xfrm>
          <a:prstGeom prst="rect">
            <a:avLst/>
          </a:prstGeom>
          <a:noFill/>
          <a:ln w="9525">
            <a:noFill/>
            <a:miter lim="800000"/>
            <a:headEnd/>
            <a:tailEnd/>
          </a:ln>
        </p:spPr>
        <p:txBody>
          <a:bodyPr wrap="none">
            <a:spAutoFit/>
          </a:bodyPr>
          <a:lstStyle/>
          <a:p>
            <a:r>
              <a:rPr lang="en-US" altLang="zh-CN" sz="3200"/>
              <a:t>+</a:t>
            </a:r>
            <a:endParaRPr lang="zh-CN" altLang="en-US" sz="3200"/>
          </a:p>
        </p:txBody>
      </p:sp>
      <p:sp>
        <p:nvSpPr>
          <p:cNvPr id="32" name="圆角矩形 31"/>
          <p:cNvSpPr/>
          <p:nvPr/>
        </p:nvSpPr>
        <p:spPr>
          <a:xfrm>
            <a:off x="4343400" y="5257800"/>
            <a:ext cx="2971800" cy="7778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rgbClr val="002060"/>
                </a:solidFill>
              </a:rPr>
              <a:t>Intersection</a:t>
            </a:r>
            <a:endParaRPr lang="zh-CN" altLang="en-US" sz="2400" b="1" dirty="0">
              <a:solidFill>
                <a:srgbClr val="002060"/>
              </a:solidFill>
            </a:endParaRPr>
          </a:p>
        </p:txBody>
      </p:sp>
      <p:pic>
        <p:nvPicPr>
          <p:cNvPr id="25611" name="Picture 1"/>
          <p:cNvPicPr>
            <a:picLocks noChangeAspect="1" noChangeArrowheads="1"/>
          </p:cNvPicPr>
          <p:nvPr/>
        </p:nvPicPr>
        <p:blipFill>
          <a:blip r:embed="rId3"/>
          <a:srcRect/>
          <a:stretch>
            <a:fillRect/>
          </a:stretch>
        </p:blipFill>
        <p:spPr bwMode="auto">
          <a:xfrm>
            <a:off x="381000" y="3733800"/>
            <a:ext cx="3048000" cy="2309813"/>
          </a:xfrm>
          <a:prstGeom prst="rect">
            <a:avLst/>
          </a:prstGeom>
          <a:noFill/>
          <a:ln w="9525">
            <a:noFill/>
            <a:miter lim="800000"/>
            <a:headEnd/>
            <a:tailEnd/>
          </a:ln>
        </p:spPr>
      </p:pic>
      <p:sp>
        <p:nvSpPr>
          <p:cNvPr id="12" name="Rectangle 2"/>
          <p:cNvSpPr txBox="1">
            <a:spLocks noChangeArrowheads="1"/>
          </p:cNvSpPr>
          <p:nvPr/>
        </p:nvSpPr>
        <p:spPr>
          <a:xfrm>
            <a:off x="457200" y="631031"/>
            <a:ext cx="8001000" cy="838200"/>
          </a:xfrm>
          <a:prstGeom prst="rect">
            <a:avLst/>
          </a:prstGeom>
          <a:noFill/>
          <a:ln/>
        </p:spPr>
        <p:txBody>
          <a:bodyPr anchor="ctr">
            <a:normAutofit fontScale="85000" lnSpcReduction="10000"/>
          </a:bodyPr>
          <a:lstStyle/>
          <a:p>
            <a:pPr algn="ctr" fontAlgn="auto">
              <a:spcAft>
                <a:spcPts val="0"/>
              </a:spcAft>
              <a:defRPr/>
            </a:pPr>
            <a:r>
              <a:rPr lang="en-US" altLang="zh-CN" sz="3600" dirty="0" smtClean="0">
                <a:solidFill>
                  <a:srgbClr val="FFC000"/>
                </a:solidFill>
                <a:latin typeface="黑体" pitchFamily="49" charset="-122"/>
                <a:ea typeface="黑体" pitchFamily="49" charset="-122"/>
              </a:rPr>
              <a:t>Risk Assessment Model-</a:t>
            </a:r>
            <a:r>
              <a:rPr lang="en-US" altLang="zh-CN" sz="3600" dirty="0" smtClean="0">
                <a:solidFill>
                  <a:srgbClr val="FF0000"/>
                </a:solidFill>
                <a:latin typeface="黑体" pitchFamily="49" charset="-122"/>
                <a:ea typeface="黑体" pitchFamily="49" charset="-122"/>
              </a:rPr>
              <a:t>Risk calculation</a:t>
            </a:r>
            <a:endParaRPr lang="en-US" altLang="zh-CN" sz="3600" kern="0" dirty="0">
              <a:solidFill>
                <a:srgbClr val="FF0000"/>
              </a:solidFill>
              <a:latin typeface="Arial"/>
              <a:ea typeface="幼圆" pitchFamily="49" charset="-122"/>
              <a:cs typeface="Times New Roman" pitchFamily="18"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灯片编号占位符 5"/>
          <p:cNvSpPr>
            <a:spLocks noGrp="1"/>
          </p:cNvSpPr>
          <p:nvPr>
            <p:ph type="sldNum" sz="quarter" idx="4294967295"/>
          </p:nvPr>
        </p:nvSpPr>
        <p:spPr bwMode="auto">
          <a:xfrm>
            <a:off x="6781800" y="5595918"/>
            <a:ext cx="2133600" cy="365125"/>
          </a:xfrm>
          <a:prstGeom prst="rect">
            <a:avLst/>
          </a:prstGeom>
          <a:noFill/>
          <a:ln>
            <a:miter lim="800000"/>
            <a:headEnd/>
            <a:tailEnd/>
          </a:ln>
        </p:spPr>
        <p:txBody>
          <a:bodyPr wrap="square" numCol="1" anchorCtr="0" compatLnSpc="1">
            <a:prstTxWarp prst="textNoShape">
              <a:avLst/>
            </a:prstTxWarp>
          </a:bodyPr>
          <a:lstStyle/>
          <a:p>
            <a:fld id="{D5EE7486-4BC8-43AE-931B-252252C59C69}" type="slidenum">
              <a:rPr lang="zh-CN" altLang="en-US" smtClean="0">
                <a:latin typeface="Arial" pitchFamily="34" charset="0"/>
                <a:ea typeface="楷体_GB2312"/>
                <a:cs typeface="楷体_GB2312"/>
              </a:rPr>
              <a:pPr/>
              <a:t>16</a:t>
            </a:fld>
            <a:endParaRPr lang="en-US" altLang="zh-CN" smtClean="0">
              <a:latin typeface="Arial" pitchFamily="34" charset="0"/>
              <a:ea typeface="楷体_GB2312"/>
              <a:cs typeface="楷体_GB2312"/>
            </a:endParaRPr>
          </a:p>
        </p:txBody>
      </p:sp>
      <p:pic>
        <p:nvPicPr>
          <p:cNvPr id="26628" name="Picture 2"/>
          <p:cNvPicPr>
            <a:picLocks noChangeAspect="1" noChangeArrowheads="1"/>
          </p:cNvPicPr>
          <p:nvPr/>
        </p:nvPicPr>
        <p:blipFill>
          <a:blip r:embed="rId3"/>
          <a:srcRect b="5344"/>
          <a:stretch>
            <a:fillRect/>
          </a:stretch>
        </p:blipFill>
        <p:spPr bwMode="auto">
          <a:xfrm>
            <a:off x="749300" y="1700193"/>
            <a:ext cx="4929188" cy="4149725"/>
          </a:xfrm>
          <a:prstGeom prst="rect">
            <a:avLst/>
          </a:prstGeom>
          <a:noFill/>
          <a:ln w="9525">
            <a:noFill/>
            <a:miter lim="800000"/>
            <a:headEnd/>
            <a:tailEnd/>
          </a:ln>
        </p:spPr>
      </p:pic>
      <p:sp>
        <p:nvSpPr>
          <p:cNvPr id="26627" name="TextBox 13"/>
          <p:cNvSpPr txBox="1">
            <a:spLocks noChangeArrowheads="1"/>
          </p:cNvSpPr>
          <p:nvPr/>
        </p:nvSpPr>
        <p:spPr bwMode="auto">
          <a:xfrm>
            <a:off x="2590800" y="5581648"/>
            <a:ext cx="4965700" cy="584200"/>
          </a:xfrm>
          <a:prstGeom prst="rect">
            <a:avLst/>
          </a:prstGeom>
          <a:noFill/>
          <a:ln w="9525">
            <a:noFill/>
            <a:miter lim="800000"/>
            <a:headEnd/>
            <a:tailEnd/>
          </a:ln>
        </p:spPr>
        <p:txBody>
          <a:bodyPr wrap="none">
            <a:spAutoFit/>
          </a:bodyPr>
          <a:lstStyle/>
          <a:p>
            <a:r>
              <a:rPr lang="en-US" altLang="zh-CN" sz="3200" dirty="0">
                <a:solidFill>
                  <a:srgbClr val="FF0000"/>
                </a:solidFill>
              </a:rPr>
              <a:t>Focus on main crash type</a:t>
            </a:r>
            <a:endParaRPr lang="zh-CN" altLang="en-US" sz="3200" dirty="0">
              <a:solidFill>
                <a:srgbClr val="FF0000"/>
              </a:solidFill>
            </a:endParaRPr>
          </a:p>
        </p:txBody>
      </p:sp>
      <p:sp>
        <p:nvSpPr>
          <p:cNvPr id="16" name="椭圆 15"/>
          <p:cNvSpPr/>
          <p:nvPr/>
        </p:nvSpPr>
        <p:spPr>
          <a:xfrm>
            <a:off x="3773488" y="2852718"/>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椭圆 16"/>
          <p:cNvSpPr/>
          <p:nvPr/>
        </p:nvSpPr>
        <p:spPr>
          <a:xfrm>
            <a:off x="2981325" y="4724381"/>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椭圆 17"/>
          <p:cNvSpPr/>
          <p:nvPr/>
        </p:nvSpPr>
        <p:spPr>
          <a:xfrm>
            <a:off x="1612900" y="4148118"/>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椭圆 18"/>
          <p:cNvSpPr/>
          <p:nvPr/>
        </p:nvSpPr>
        <p:spPr>
          <a:xfrm>
            <a:off x="1470025" y="3428981"/>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 name="椭圆 19"/>
          <p:cNvSpPr/>
          <p:nvPr/>
        </p:nvSpPr>
        <p:spPr>
          <a:xfrm>
            <a:off x="965200" y="2781281"/>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1" name="圆角矩形 20"/>
          <p:cNvSpPr/>
          <p:nvPr/>
        </p:nvSpPr>
        <p:spPr>
          <a:xfrm>
            <a:off x="6096000" y="2336781"/>
            <a:ext cx="2160588" cy="7778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rgbClr val="002060"/>
                </a:solidFill>
              </a:rPr>
              <a:t>Head on Crash</a:t>
            </a:r>
            <a:endParaRPr lang="zh-CN" altLang="en-US" sz="2400" b="1" dirty="0">
              <a:solidFill>
                <a:srgbClr val="002060"/>
              </a:solidFill>
            </a:endParaRPr>
          </a:p>
        </p:txBody>
      </p:sp>
      <p:sp>
        <p:nvSpPr>
          <p:cNvPr id="22" name="圆角矩形 21"/>
          <p:cNvSpPr/>
          <p:nvPr/>
        </p:nvSpPr>
        <p:spPr>
          <a:xfrm>
            <a:off x="6096000" y="3271818"/>
            <a:ext cx="2160588" cy="7778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rgbClr val="002060"/>
                </a:solidFill>
              </a:rPr>
              <a:t>Rear-ended Crash</a:t>
            </a:r>
            <a:endParaRPr lang="zh-CN" altLang="en-US" sz="2400" b="1" dirty="0">
              <a:solidFill>
                <a:srgbClr val="002060"/>
              </a:solidFill>
            </a:endParaRPr>
          </a:p>
        </p:txBody>
      </p:sp>
      <p:sp>
        <p:nvSpPr>
          <p:cNvPr id="23" name="圆角矩形 22"/>
          <p:cNvSpPr/>
          <p:nvPr/>
        </p:nvSpPr>
        <p:spPr>
          <a:xfrm>
            <a:off x="6096000" y="4208443"/>
            <a:ext cx="2160588" cy="7778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2400" b="1" dirty="0">
                <a:solidFill>
                  <a:srgbClr val="002060"/>
                </a:solidFill>
              </a:rPr>
              <a:t>Roadside Crash</a:t>
            </a:r>
            <a:endParaRPr lang="zh-CN" altLang="en-US" sz="2400" b="1" dirty="0">
              <a:solidFill>
                <a:srgbClr val="002060"/>
              </a:solidFill>
            </a:endParaRPr>
          </a:p>
        </p:txBody>
      </p:sp>
      <p:sp>
        <p:nvSpPr>
          <p:cNvPr id="25" name="虚尾箭头 24"/>
          <p:cNvSpPr/>
          <p:nvPr/>
        </p:nvSpPr>
        <p:spPr>
          <a:xfrm>
            <a:off x="4997450" y="3357543"/>
            <a:ext cx="1152525" cy="484188"/>
          </a:xfrm>
          <a:prstGeom prst="stripedRightArrow">
            <a:avLst>
              <a:gd name="adj1" fmla="val 61793"/>
              <a:gd name="adj2" fmla="val 8832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 name="圆角矩形 25"/>
          <p:cNvSpPr/>
          <p:nvPr/>
        </p:nvSpPr>
        <p:spPr>
          <a:xfrm>
            <a:off x="914400" y="642918"/>
            <a:ext cx="6378575" cy="957263"/>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altLang="zh-CN" sz="2800" b="1" dirty="0">
                <a:solidFill>
                  <a:srgbClr val="FFFF00"/>
                </a:solidFill>
              </a:rPr>
              <a:t>Risk Scores Calculation based on road and traffic character</a:t>
            </a:r>
            <a:endParaRPr lang="zh-CN" altLang="en-US" sz="2800" b="1" dirty="0">
              <a:solidFill>
                <a:srgbClr val="FFFF00"/>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灯片编号占位符 5"/>
          <p:cNvSpPr>
            <a:spLocks noGrp="1"/>
          </p:cNvSpPr>
          <p:nvPr>
            <p:ph type="sldNum" sz="quarter" idx="4294967295"/>
          </p:nvPr>
        </p:nvSpPr>
        <p:spPr bwMode="auto">
          <a:xfrm>
            <a:off x="6781800" y="5943600"/>
            <a:ext cx="2133600" cy="365125"/>
          </a:xfrm>
          <a:prstGeom prst="rect">
            <a:avLst/>
          </a:prstGeom>
          <a:noFill/>
          <a:ln>
            <a:miter lim="800000"/>
            <a:headEnd/>
            <a:tailEnd/>
          </a:ln>
        </p:spPr>
        <p:txBody>
          <a:bodyPr wrap="square" numCol="1" anchorCtr="0" compatLnSpc="1">
            <a:prstTxWarp prst="textNoShape">
              <a:avLst/>
            </a:prstTxWarp>
          </a:bodyPr>
          <a:lstStyle/>
          <a:p>
            <a:fld id="{7E9A5E9E-B15F-4E82-98D9-27355F50C93E}" type="slidenum">
              <a:rPr lang="zh-CN" altLang="en-US" smtClean="0">
                <a:latin typeface="Arial" pitchFamily="34" charset="0"/>
                <a:ea typeface="楷体_GB2312"/>
                <a:cs typeface="楷体_GB2312"/>
              </a:rPr>
              <a:pPr/>
              <a:t>17</a:t>
            </a:fld>
            <a:endParaRPr lang="en-US" altLang="zh-CN" smtClean="0">
              <a:latin typeface="Arial" pitchFamily="34" charset="0"/>
              <a:ea typeface="楷体_GB2312"/>
              <a:cs typeface="楷体_GB2312"/>
            </a:endParaRPr>
          </a:p>
        </p:txBody>
      </p:sp>
      <p:sp>
        <p:nvSpPr>
          <p:cNvPr id="3076" name="TextBox 13"/>
          <p:cNvSpPr txBox="1">
            <a:spLocks noChangeArrowheads="1"/>
          </p:cNvSpPr>
          <p:nvPr/>
        </p:nvSpPr>
        <p:spPr bwMode="auto">
          <a:xfrm>
            <a:off x="1039813" y="5857892"/>
            <a:ext cx="7265987" cy="523875"/>
          </a:xfrm>
          <a:prstGeom prst="rect">
            <a:avLst/>
          </a:prstGeom>
          <a:noFill/>
          <a:ln w="9525">
            <a:noFill/>
            <a:miter lim="800000"/>
            <a:headEnd/>
            <a:tailEnd/>
          </a:ln>
        </p:spPr>
        <p:txBody>
          <a:bodyPr wrap="none">
            <a:spAutoFit/>
          </a:bodyPr>
          <a:lstStyle/>
          <a:p>
            <a:r>
              <a:rPr lang="en-US" altLang="zh-CN" sz="2800" dirty="0">
                <a:solidFill>
                  <a:srgbClr val="FF0000"/>
                </a:solidFill>
              </a:rPr>
              <a:t>Three-dimensional model of Crash Damage </a:t>
            </a:r>
            <a:endParaRPr lang="zh-CN" altLang="en-US" sz="2800" dirty="0">
              <a:solidFill>
                <a:srgbClr val="FF0000"/>
              </a:solidFill>
            </a:endParaRPr>
          </a:p>
        </p:txBody>
      </p:sp>
      <p:sp>
        <p:nvSpPr>
          <p:cNvPr id="3077" name="AutoShape 21"/>
          <p:cNvSpPr>
            <a:spLocks noChangeAspect="1" noChangeArrowheads="1" noTextEdit="1"/>
          </p:cNvSpPr>
          <p:nvPr/>
        </p:nvSpPr>
        <p:spPr bwMode="auto">
          <a:xfrm>
            <a:off x="60325" y="2336800"/>
            <a:ext cx="6646863" cy="3455988"/>
          </a:xfrm>
          <a:prstGeom prst="rect">
            <a:avLst/>
          </a:prstGeom>
          <a:noFill/>
          <a:ln w="9525">
            <a:noFill/>
            <a:miter lim="800000"/>
            <a:headEnd/>
            <a:tailEnd/>
          </a:ln>
        </p:spPr>
        <p:txBody>
          <a:bodyPr/>
          <a:lstStyle/>
          <a:p>
            <a:endParaRPr lang="zh-CN" altLang="en-US"/>
          </a:p>
        </p:txBody>
      </p:sp>
      <p:sp>
        <p:nvSpPr>
          <p:cNvPr id="3078" name="Line 20"/>
          <p:cNvSpPr>
            <a:spLocks noChangeShapeType="1"/>
          </p:cNvSpPr>
          <p:nvPr/>
        </p:nvSpPr>
        <p:spPr bwMode="auto">
          <a:xfrm flipV="1">
            <a:off x="1771650" y="2813050"/>
            <a:ext cx="0" cy="2654300"/>
          </a:xfrm>
          <a:prstGeom prst="line">
            <a:avLst/>
          </a:prstGeom>
          <a:ln>
            <a:headEnd/>
            <a:tailEnd type="triangle" w="lg" len="lg"/>
          </a:ln>
        </p:spPr>
        <p:style>
          <a:lnRef idx="1">
            <a:schemeClr val="accent1"/>
          </a:lnRef>
          <a:fillRef idx="0">
            <a:schemeClr val="accent1"/>
          </a:fillRef>
          <a:effectRef idx="0">
            <a:schemeClr val="accent1"/>
          </a:effectRef>
          <a:fontRef idx="minor">
            <a:schemeClr val="tx1"/>
          </a:fontRef>
        </p:style>
        <p:txBody>
          <a:bodyPr/>
          <a:lstStyle/>
          <a:p>
            <a:pPr>
              <a:defRPr/>
            </a:pPr>
            <a:endParaRPr lang="zh-CN" altLang="en-US"/>
          </a:p>
        </p:txBody>
      </p:sp>
      <p:sp>
        <p:nvSpPr>
          <p:cNvPr id="3079" name="Line 19"/>
          <p:cNvSpPr>
            <a:spLocks noChangeShapeType="1"/>
          </p:cNvSpPr>
          <p:nvPr/>
        </p:nvSpPr>
        <p:spPr bwMode="auto">
          <a:xfrm>
            <a:off x="1771650" y="5467350"/>
            <a:ext cx="4875213" cy="1588"/>
          </a:xfrm>
          <a:prstGeom prst="line">
            <a:avLst/>
          </a:prstGeom>
          <a:ln>
            <a:headEnd/>
            <a:tailEnd type="triangle" w="lg" len="lg"/>
          </a:ln>
        </p:spPr>
        <p:style>
          <a:lnRef idx="1">
            <a:schemeClr val="accent1"/>
          </a:lnRef>
          <a:fillRef idx="0">
            <a:schemeClr val="accent1"/>
          </a:fillRef>
          <a:effectRef idx="0">
            <a:schemeClr val="accent1"/>
          </a:effectRef>
          <a:fontRef idx="minor">
            <a:schemeClr val="tx1"/>
          </a:fontRef>
        </p:style>
        <p:txBody>
          <a:bodyPr/>
          <a:lstStyle/>
          <a:p>
            <a:pPr>
              <a:defRPr/>
            </a:pPr>
            <a:endParaRPr lang="zh-CN" altLang="en-US"/>
          </a:p>
        </p:txBody>
      </p:sp>
      <p:sp>
        <p:nvSpPr>
          <p:cNvPr id="3080" name="Line 18"/>
          <p:cNvSpPr>
            <a:spLocks noChangeShapeType="1"/>
          </p:cNvSpPr>
          <p:nvPr/>
        </p:nvSpPr>
        <p:spPr bwMode="auto">
          <a:xfrm flipV="1">
            <a:off x="5165725" y="2813050"/>
            <a:ext cx="1036638" cy="623888"/>
          </a:xfrm>
          <a:prstGeom prst="line">
            <a:avLst/>
          </a:prstGeom>
          <a:ln>
            <a:headEnd/>
            <a:tailEnd type="triangle" w="lg" len="lg"/>
          </a:ln>
        </p:spPr>
        <p:style>
          <a:lnRef idx="1">
            <a:schemeClr val="accent1"/>
          </a:lnRef>
          <a:fillRef idx="0">
            <a:schemeClr val="accent1"/>
          </a:fillRef>
          <a:effectRef idx="0">
            <a:schemeClr val="accent1"/>
          </a:effectRef>
          <a:fontRef idx="minor">
            <a:schemeClr val="tx1"/>
          </a:fontRef>
        </p:style>
        <p:txBody>
          <a:bodyPr/>
          <a:lstStyle/>
          <a:p>
            <a:pPr>
              <a:defRPr/>
            </a:pPr>
            <a:endParaRPr lang="zh-CN" altLang="en-US"/>
          </a:p>
        </p:txBody>
      </p:sp>
      <p:sp>
        <p:nvSpPr>
          <p:cNvPr id="3081" name="Line 17"/>
          <p:cNvSpPr>
            <a:spLocks noChangeShapeType="1"/>
          </p:cNvSpPr>
          <p:nvPr/>
        </p:nvSpPr>
        <p:spPr bwMode="auto">
          <a:xfrm>
            <a:off x="1771650" y="4375150"/>
            <a:ext cx="2436813" cy="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pPr>
              <a:defRPr/>
            </a:pPr>
            <a:endParaRPr lang="zh-CN" altLang="en-US"/>
          </a:p>
        </p:txBody>
      </p:sp>
      <p:sp>
        <p:nvSpPr>
          <p:cNvPr id="3082" name="Line 16"/>
          <p:cNvSpPr>
            <a:spLocks noChangeShapeType="1"/>
          </p:cNvSpPr>
          <p:nvPr/>
        </p:nvSpPr>
        <p:spPr bwMode="auto">
          <a:xfrm>
            <a:off x="4208463" y="4375150"/>
            <a:ext cx="0" cy="109220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pPr>
              <a:defRPr/>
            </a:pPr>
            <a:endParaRPr lang="zh-CN" altLang="en-US"/>
          </a:p>
        </p:txBody>
      </p:sp>
      <p:sp>
        <p:nvSpPr>
          <p:cNvPr id="3083" name="Line 15"/>
          <p:cNvSpPr>
            <a:spLocks noChangeShapeType="1"/>
          </p:cNvSpPr>
          <p:nvPr/>
        </p:nvSpPr>
        <p:spPr bwMode="auto">
          <a:xfrm flipV="1">
            <a:off x="1771650" y="3438525"/>
            <a:ext cx="1550988" cy="936625"/>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pPr>
              <a:defRPr/>
            </a:pPr>
            <a:endParaRPr lang="zh-CN" altLang="en-US"/>
          </a:p>
        </p:txBody>
      </p:sp>
      <p:sp>
        <p:nvSpPr>
          <p:cNvPr id="3084" name="Line 14"/>
          <p:cNvSpPr>
            <a:spLocks noChangeShapeType="1"/>
          </p:cNvSpPr>
          <p:nvPr/>
        </p:nvSpPr>
        <p:spPr bwMode="auto">
          <a:xfrm flipV="1">
            <a:off x="4208463" y="3438525"/>
            <a:ext cx="1552575" cy="936625"/>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pPr>
              <a:defRPr/>
            </a:pPr>
            <a:endParaRPr lang="zh-CN" altLang="en-US"/>
          </a:p>
        </p:txBody>
      </p:sp>
      <p:sp>
        <p:nvSpPr>
          <p:cNvPr id="3085" name="Line 13"/>
          <p:cNvSpPr>
            <a:spLocks noChangeShapeType="1"/>
          </p:cNvSpPr>
          <p:nvPr/>
        </p:nvSpPr>
        <p:spPr bwMode="auto">
          <a:xfrm flipV="1">
            <a:off x="4208463" y="4530725"/>
            <a:ext cx="1552575" cy="936625"/>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pPr>
              <a:defRPr/>
            </a:pPr>
            <a:endParaRPr lang="zh-CN" altLang="en-US"/>
          </a:p>
        </p:txBody>
      </p:sp>
      <p:sp>
        <p:nvSpPr>
          <p:cNvPr id="3086" name="Line 12"/>
          <p:cNvSpPr>
            <a:spLocks noChangeShapeType="1"/>
          </p:cNvSpPr>
          <p:nvPr/>
        </p:nvSpPr>
        <p:spPr bwMode="auto">
          <a:xfrm>
            <a:off x="3322638" y="3438525"/>
            <a:ext cx="0" cy="109220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pPr>
              <a:defRPr/>
            </a:pPr>
            <a:endParaRPr lang="zh-CN" altLang="en-US"/>
          </a:p>
        </p:txBody>
      </p:sp>
      <p:sp>
        <p:nvSpPr>
          <p:cNvPr id="3087" name="Line 11"/>
          <p:cNvSpPr>
            <a:spLocks noChangeShapeType="1"/>
          </p:cNvSpPr>
          <p:nvPr/>
        </p:nvSpPr>
        <p:spPr bwMode="auto">
          <a:xfrm>
            <a:off x="3322638" y="3438525"/>
            <a:ext cx="2438400" cy="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pPr>
              <a:defRPr/>
            </a:pPr>
            <a:endParaRPr lang="zh-CN" altLang="en-US"/>
          </a:p>
        </p:txBody>
      </p:sp>
      <p:sp>
        <p:nvSpPr>
          <p:cNvPr id="3088" name="Line 10"/>
          <p:cNvSpPr>
            <a:spLocks noChangeShapeType="1"/>
          </p:cNvSpPr>
          <p:nvPr/>
        </p:nvSpPr>
        <p:spPr bwMode="auto">
          <a:xfrm>
            <a:off x="5761038" y="3438525"/>
            <a:ext cx="0" cy="109220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pPr>
              <a:defRPr/>
            </a:pPr>
            <a:endParaRPr lang="zh-CN" altLang="en-US"/>
          </a:p>
        </p:txBody>
      </p:sp>
      <p:sp>
        <p:nvSpPr>
          <p:cNvPr id="3089" name="Line 9"/>
          <p:cNvSpPr>
            <a:spLocks noChangeShapeType="1"/>
          </p:cNvSpPr>
          <p:nvPr/>
        </p:nvSpPr>
        <p:spPr bwMode="auto">
          <a:xfrm flipV="1">
            <a:off x="1771650" y="4530725"/>
            <a:ext cx="1550988" cy="936625"/>
          </a:xfrm>
          <a:prstGeom prst="line">
            <a:avLst/>
          </a:prstGeom>
          <a:noFill/>
          <a:ln w="19050">
            <a:solidFill>
              <a:srgbClr val="008000"/>
            </a:solidFill>
            <a:round/>
            <a:headEnd/>
            <a:tailEnd/>
          </a:ln>
        </p:spPr>
        <p:txBody>
          <a:bodyPr/>
          <a:lstStyle/>
          <a:p>
            <a:endParaRPr lang="zh-CN" altLang="en-US"/>
          </a:p>
        </p:txBody>
      </p:sp>
      <p:sp>
        <p:nvSpPr>
          <p:cNvPr id="3090" name="Line 8"/>
          <p:cNvSpPr>
            <a:spLocks noChangeShapeType="1"/>
          </p:cNvSpPr>
          <p:nvPr/>
        </p:nvSpPr>
        <p:spPr bwMode="auto">
          <a:xfrm>
            <a:off x="1771650" y="4375150"/>
            <a:ext cx="0" cy="1092200"/>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pPr>
              <a:defRPr/>
            </a:pPr>
            <a:endParaRPr lang="zh-CN" altLang="en-US"/>
          </a:p>
        </p:txBody>
      </p:sp>
      <p:sp>
        <p:nvSpPr>
          <p:cNvPr id="3091" name="Line 7"/>
          <p:cNvSpPr>
            <a:spLocks noChangeShapeType="1"/>
          </p:cNvSpPr>
          <p:nvPr/>
        </p:nvSpPr>
        <p:spPr bwMode="auto">
          <a:xfrm>
            <a:off x="1771650" y="5467350"/>
            <a:ext cx="2436813" cy="1588"/>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pPr>
              <a:defRPr/>
            </a:pPr>
            <a:endParaRPr lang="zh-CN" altLang="en-US"/>
          </a:p>
        </p:txBody>
      </p:sp>
      <p:sp>
        <p:nvSpPr>
          <p:cNvPr id="3092" name="Line 6"/>
          <p:cNvSpPr>
            <a:spLocks noChangeShapeType="1"/>
          </p:cNvSpPr>
          <p:nvPr/>
        </p:nvSpPr>
        <p:spPr bwMode="auto">
          <a:xfrm>
            <a:off x="3322638" y="4530725"/>
            <a:ext cx="2436812" cy="1588"/>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pPr>
              <a:defRPr/>
            </a:pPr>
            <a:endParaRPr lang="zh-CN" altLang="en-US"/>
          </a:p>
        </p:txBody>
      </p:sp>
      <p:sp>
        <p:nvSpPr>
          <p:cNvPr id="3093" name="Text Box 5"/>
          <p:cNvSpPr txBox="1">
            <a:spLocks noChangeArrowheads="1"/>
          </p:cNvSpPr>
          <p:nvPr/>
        </p:nvSpPr>
        <p:spPr bwMode="auto">
          <a:xfrm>
            <a:off x="668338" y="2263775"/>
            <a:ext cx="2571750" cy="468313"/>
          </a:xfrm>
          <a:prstGeom prst="rect">
            <a:avLst/>
          </a:prstGeom>
          <a:noFill/>
          <a:ln w="9525">
            <a:noFill/>
            <a:miter lim="800000"/>
            <a:headEnd/>
            <a:tailEnd/>
          </a:ln>
        </p:spPr>
        <p:txBody>
          <a:bodyPr/>
          <a:lstStyle/>
          <a:p>
            <a:r>
              <a:rPr lang="en-US" altLang="zh-CN" sz="2800">
                <a:ea typeface="宋体" pitchFamily="2" charset="-122"/>
              </a:rPr>
              <a:t>Accident Rate</a:t>
            </a:r>
          </a:p>
        </p:txBody>
      </p:sp>
      <p:sp>
        <p:nvSpPr>
          <p:cNvPr id="3094" name="Text Box 4"/>
          <p:cNvSpPr txBox="1">
            <a:spLocks noChangeArrowheads="1"/>
          </p:cNvSpPr>
          <p:nvPr/>
        </p:nvSpPr>
        <p:spPr bwMode="auto">
          <a:xfrm>
            <a:off x="6388100" y="2416175"/>
            <a:ext cx="1993900" cy="469900"/>
          </a:xfrm>
          <a:prstGeom prst="rect">
            <a:avLst/>
          </a:prstGeom>
          <a:noFill/>
          <a:ln w="9525">
            <a:noFill/>
            <a:miter lim="800000"/>
            <a:headEnd/>
            <a:tailEnd/>
          </a:ln>
        </p:spPr>
        <p:txBody>
          <a:bodyPr/>
          <a:lstStyle/>
          <a:p>
            <a:r>
              <a:rPr lang="en-US" altLang="zh-CN" sz="2800">
                <a:ea typeface="宋体" pitchFamily="2" charset="-122"/>
              </a:rPr>
              <a:t>severity</a:t>
            </a:r>
          </a:p>
        </p:txBody>
      </p:sp>
      <p:sp>
        <p:nvSpPr>
          <p:cNvPr id="3095" name="Text Box 3"/>
          <p:cNvSpPr txBox="1">
            <a:spLocks noChangeArrowheads="1"/>
          </p:cNvSpPr>
          <p:nvPr/>
        </p:nvSpPr>
        <p:spPr bwMode="auto">
          <a:xfrm>
            <a:off x="6765925" y="4960938"/>
            <a:ext cx="1473200" cy="468312"/>
          </a:xfrm>
          <a:prstGeom prst="rect">
            <a:avLst/>
          </a:prstGeom>
          <a:noFill/>
          <a:ln w="9525">
            <a:noFill/>
            <a:miter lim="800000"/>
            <a:headEnd/>
            <a:tailEnd/>
          </a:ln>
        </p:spPr>
        <p:txBody>
          <a:bodyPr/>
          <a:lstStyle/>
          <a:p>
            <a:r>
              <a:rPr lang="en-US" altLang="zh-CN" sz="2800">
                <a:ea typeface="宋体" pitchFamily="2" charset="-122"/>
                <a:cs typeface="Arial" pitchFamily="34" charset="0"/>
              </a:rPr>
              <a:t>Traffic Volume </a:t>
            </a:r>
          </a:p>
        </p:txBody>
      </p:sp>
      <p:sp>
        <p:nvSpPr>
          <p:cNvPr id="49" name="椭圆 48"/>
          <p:cNvSpPr/>
          <p:nvPr/>
        </p:nvSpPr>
        <p:spPr>
          <a:xfrm>
            <a:off x="517525" y="2133600"/>
            <a:ext cx="26670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0" name="椭圆 49"/>
          <p:cNvSpPr/>
          <p:nvPr/>
        </p:nvSpPr>
        <p:spPr>
          <a:xfrm>
            <a:off x="6248400" y="2209800"/>
            <a:ext cx="1703388" cy="9271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52" name="直接连接符 51"/>
          <p:cNvCxnSpPr/>
          <p:nvPr/>
        </p:nvCxnSpPr>
        <p:spPr>
          <a:xfrm rot="5400000" flipH="1" flipV="1">
            <a:off x="2453481" y="2747169"/>
            <a:ext cx="2030413" cy="33940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rot="5400000" flipH="1" flipV="1">
            <a:off x="2453481" y="2747169"/>
            <a:ext cx="2030413" cy="3394075"/>
          </a:xfrm>
          <a:prstGeom prst="line">
            <a:avLst/>
          </a:prstGeom>
          <a:ln/>
        </p:spPr>
        <p:style>
          <a:lnRef idx="1">
            <a:schemeClr val="accent1"/>
          </a:lnRef>
          <a:fillRef idx="0">
            <a:schemeClr val="accent1"/>
          </a:fillRef>
          <a:effectRef idx="0">
            <a:schemeClr val="accent1"/>
          </a:effectRef>
          <a:fontRef idx="minor">
            <a:schemeClr val="tx1"/>
          </a:fontRef>
        </p:style>
      </p:cxnSp>
      <p:sp>
        <p:nvSpPr>
          <p:cNvPr id="55" name="线形标注 1(无边框) 54"/>
          <p:cNvSpPr/>
          <p:nvPr/>
        </p:nvSpPr>
        <p:spPr>
          <a:xfrm>
            <a:off x="6080125" y="3886200"/>
            <a:ext cx="1905000" cy="841375"/>
          </a:xfrm>
          <a:prstGeom prst="callout1">
            <a:avLst>
              <a:gd name="adj1" fmla="val 18750"/>
              <a:gd name="adj2" fmla="val -8333"/>
              <a:gd name="adj3" fmla="val 56373"/>
              <a:gd name="adj4" fmla="val -50667"/>
            </a:avLst>
          </a:prstGeom>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altLang="zh-CN" sz="2400" dirty="0">
                <a:solidFill>
                  <a:schemeClr val="tx1"/>
                </a:solidFill>
              </a:rPr>
              <a:t>Total Crash Damage</a:t>
            </a:r>
            <a:endParaRPr lang="zh-CN" altLang="en-US" sz="2400" dirty="0">
              <a:solidFill>
                <a:schemeClr val="tx1"/>
              </a:solidFill>
            </a:endParaRPr>
          </a:p>
        </p:txBody>
      </p:sp>
      <p:sp>
        <p:nvSpPr>
          <p:cNvPr id="56" name="线形标注 1(无边框) 55"/>
          <p:cNvSpPr/>
          <p:nvPr/>
        </p:nvSpPr>
        <p:spPr>
          <a:xfrm>
            <a:off x="838200" y="3581400"/>
            <a:ext cx="457200" cy="533400"/>
          </a:xfrm>
          <a:prstGeom prst="callout1">
            <a:avLst>
              <a:gd name="adj1" fmla="val -15972"/>
              <a:gd name="adj2" fmla="val 26334"/>
              <a:gd name="adj3" fmla="val -130196"/>
              <a:gd name="adj4" fmla="val 127556"/>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altLang="zh-CN" sz="2400" b="1" i="1" dirty="0">
                <a:solidFill>
                  <a:schemeClr val="tx1"/>
                </a:solidFill>
                <a:latin typeface="Times New Roman" pitchFamily="18" charset="0"/>
                <a:cs typeface="Times New Roman" pitchFamily="18" charset="0"/>
              </a:rPr>
              <a:t>P</a:t>
            </a:r>
            <a:r>
              <a:rPr lang="en-US" altLang="zh-CN" sz="2400" b="1" i="1" baseline="-25000" dirty="0">
                <a:solidFill>
                  <a:schemeClr val="tx1"/>
                </a:solidFill>
                <a:latin typeface="Times New Roman" pitchFamily="18" charset="0"/>
                <a:cs typeface="Times New Roman" pitchFamily="18" charset="0"/>
              </a:rPr>
              <a:t>i</a:t>
            </a:r>
            <a:endParaRPr lang="zh-CN" altLang="en-US" sz="2400" b="1" i="1" dirty="0">
              <a:solidFill>
                <a:schemeClr val="tx1"/>
              </a:solidFill>
              <a:latin typeface="Times New Roman" pitchFamily="18" charset="0"/>
              <a:cs typeface="Times New Roman" pitchFamily="18" charset="0"/>
            </a:endParaRPr>
          </a:p>
        </p:txBody>
      </p:sp>
      <p:sp>
        <p:nvSpPr>
          <p:cNvPr id="57" name="线形标注 1(无边框) 56"/>
          <p:cNvSpPr/>
          <p:nvPr/>
        </p:nvSpPr>
        <p:spPr>
          <a:xfrm>
            <a:off x="7696200" y="3124200"/>
            <a:ext cx="457200" cy="533400"/>
          </a:xfrm>
          <a:prstGeom prst="callout1">
            <a:avLst>
              <a:gd name="adj1" fmla="val -15972"/>
              <a:gd name="adj2" fmla="val 26334"/>
              <a:gd name="adj3" fmla="val -72589"/>
              <a:gd name="adj4" fmla="val 10492"/>
            </a:avLst>
          </a:prstGeom>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altLang="zh-CN" sz="2400" b="1" i="1" dirty="0">
                <a:solidFill>
                  <a:schemeClr val="tx1"/>
                </a:solidFill>
                <a:latin typeface="Times New Roman" pitchFamily="18" charset="0"/>
                <a:cs typeface="Times New Roman" pitchFamily="18" charset="0"/>
              </a:rPr>
              <a:t>S</a:t>
            </a:r>
            <a:r>
              <a:rPr lang="en-US" altLang="zh-CN" sz="2400" b="1" i="1" baseline="-25000" dirty="0">
                <a:solidFill>
                  <a:schemeClr val="tx1"/>
                </a:solidFill>
                <a:latin typeface="Times New Roman" pitchFamily="18" charset="0"/>
                <a:cs typeface="Times New Roman" pitchFamily="18" charset="0"/>
              </a:rPr>
              <a:t>i</a:t>
            </a:r>
            <a:endParaRPr lang="zh-CN" altLang="en-US" sz="2400" dirty="0">
              <a:solidFill>
                <a:schemeClr val="tx1"/>
              </a:solidFill>
            </a:endParaRPr>
          </a:p>
        </p:txBody>
      </p:sp>
      <p:sp>
        <p:nvSpPr>
          <p:cNvPr id="51" name="圆角矩形 50"/>
          <p:cNvSpPr/>
          <p:nvPr/>
        </p:nvSpPr>
        <p:spPr>
          <a:xfrm>
            <a:off x="914400" y="1023938"/>
            <a:ext cx="6378575" cy="957262"/>
          </a:xfrm>
          <a:prstGeom prst="round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en-US" altLang="zh-CN" sz="2800" b="1" dirty="0">
                <a:solidFill>
                  <a:srgbClr val="FFFF00"/>
                </a:solidFill>
              </a:rPr>
              <a:t>Risk Scores Calculation based on road and traffic character</a:t>
            </a:r>
            <a:endParaRPr lang="zh-CN" altLang="en-US" sz="2800" b="1" dirty="0">
              <a:solidFill>
                <a:srgbClr val="FFFF00"/>
              </a:solidFill>
            </a:endParaRPr>
          </a:p>
        </p:txBody>
      </p:sp>
      <p:graphicFrame>
        <p:nvGraphicFramePr>
          <p:cNvPr id="3074" name="Object 1"/>
          <p:cNvGraphicFramePr>
            <a:graphicFrameLocks noChangeAspect="1"/>
          </p:cNvGraphicFramePr>
          <p:nvPr/>
        </p:nvGraphicFramePr>
        <p:xfrm>
          <a:off x="3886200" y="1981200"/>
          <a:ext cx="914400" cy="498475"/>
        </p:xfrm>
        <a:graphic>
          <a:graphicData uri="http://schemas.openxmlformats.org/presentationml/2006/ole">
            <p:oleObj spid="_x0000_s71682" name="Equation" r:id="rId4" imgW="279360" imgH="152280" progId="Equation.DSMT4">
              <p:embed/>
            </p:oleObj>
          </a:graphicData>
        </a:graphic>
      </p:graphicFrame>
      <p:sp>
        <p:nvSpPr>
          <p:cNvPr id="3104" name="矩形 31"/>
          <p:cNvSpPr>
            <a:spLocks noChangeArrowheads="1"/>
          </p:cNvSpPr>
          <p:nvPr/>
        </p:nvSpPr>
        <p:spPr bwMode="auto">
          <a:xfrm>
            <a:off x="3352800" y="2362200"/>
            <a:ext cx="2224088" cy="1200150"/>
          </a:xfrm>
          <a:prstGeom prst="rect">
            <a:avLst/>
          </a:prstGeom>
          <a:noFill/>
          <a:ln w="9525">
            <a:noFill/>
            <a:miter lim="800000"/>
            <a:headEnd/>
            <a:tailEnd/>
          </a:ln>
        </p:spPr>
        <p:txBody>
          <a:bodyPr wrap="none">
            <a:spAutoFit/>
          </a:bodyPr>
          <a:lstStyle/>
          <a:p>
            <a:pPr algn="ctr"/>
            <a:r>
              <a:rPr lang="en-US" altLang="zh-CN" b="1">
                <a:solidFill>
                  <a:srgbClr val="002060"/>
                </a:solidFill>
                <a:ea typeface="宋体" pitchFamily="2" charset="-122"/>
              </a:rPr>
              <a:t>Common Segment</a:t>
            </a:r>
          </a:p>
          <a:p>
            <a:pPr algn="ctr"/>
            <a:r>
              <a:rPr lang="en-US" altLang="zh-CN" b="1">
                <a:solidFill>
                  <a:srgbClr val="002060"/>
                </a:solidFill>
                <a:ea typeface="宋体" pitchFamily="2" charset="-122"/>
              </a:rPr>
              <a:t>Village Segment</a:t>
            </a:r>
          </a:p>
          <a:p>
            <a:pPr algn="ctr"/>
            <a:r>
              <a:rPr lang="en-US" altLang="zh-CN" b="1">
                <a:solidFill>
                  <a:srgbClr val="002060"/>
                </a:solidFill>
                <a:ea typeface="宋体" pitchFamily="2" charset="-122"/>
              </a:rPr>
              <a:t>Intersection</a:t>
            </a:r>
          </a:p>
          <a:p>
            <a:pPr algn="ctr"/>
            <a:endParaRPr lang="zh-CN" altLang="en-US" b="1">
              <a:solidFill>
                <a:srgbClr val="002060"/>
              </a:solidFill>
              <a:ea typeface="宋体" pitchFamily="2" charset="-122"/>
            </a:endParaRPr>
          </a:p>
        </p:txBody>
      </p:sp>
      <p:sp>
        <p:nvSpPr>
          <p:cNvPr id="33" name="Rectangle 2"/>
          <p:cNvSpPr txBox="1">
            <a:spLocks noChangeArrowheads="1"/>
          </p:cNvSpPr>
          <p:nvPr/>
        </p:nvSpPr>
        <p:spPr>
          <a:xfrm>
            <a:off x="517525" y="185738"/>
            <a:ext cx="8001000" cy="838200"/>
          </a:xfrm>
          <a:prstGeom prst="rect">
            <a:avLst/>
          </a:prstGeom>
          <a:noFill/>
          <a:ln/>
        </p:spPr>
        <p:txBody>
          <a:bodyPr anchor="ctr">
            <a:normAutofit fontScale="85000" lnSpcReduction="10000"/>
          </a:bodyPr>
          <a:lstStyle/>
          <a:p>
            <a:pPr algn="ctr" fontAlgn="auto">
              <a:spcAft>
                <a:spcPts val="0"/>
              </a:spcAft>
              <a:defRPr/>
            </a:pPr>
            <a:r>
              <a:rPr lang="en-US" altLang="zh-CN" sz="3600" dirty="0" smtClean="0">
                <a:solidFill>
                  <a:srgbClr val="FFC000"/>
                </a:solidFill>
                <a:latin typeface="黑体" pitchFamily="49" charset="-122"/>
                <a:ea typeface="黑体" pitchFamily="49" charset="-122"/>
              </a:rPr>
              <a:t>Risk Assessment Model-</a:t>
            </a:r>
            <a:r>
              <a:rPr lang="en-US" altLang="zh-CN" sz="3600" dirty="0" smtClean="0">
                <a:solidFill>
                  <a:srgbClr val="FF0000"/>
                </a:solidFill>
                <a:latin typeface="黑体" pitchFamily="49" charset="-122"/>
                <a:ea typeface="黑体" pitchFamily="49" charset="-122"/>
              </a:rPr>
              <a:t>Risk calculation</a:t>
            </a:r>
            <a:endParaRPr lang="en-US" altLang="zh-CN" sz="3600" kern="0" dirty="0">
              <a:solidFill>
                <a:srgbClr val="FF0000"/>
              </a:solidFill>
              <a:latin typeface="Arial"/>
              <a:ea typeface="幼圆" pitchFamily="49" charset="-122"/>
              <a:cs typeface="Times New Roman" pitchFamily="18"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灯片编号占位符 5"/>
          <p:cNvSpPr>
            <a:spLocks noGrp="1"/>
          </p:cNvSpPr>
          <p:nvPr>
            <p:ph type="sldNum" sz="quarter" idx="4294967295"/>
          </p:nvPr>
        </p:nvSpPr>
        <p:spPr>
          <a:xfrm>
            <a:off x="6553200" y="6022954"/>
            <a:ext cx="2133600" cy="365125"/>
          </a:xfrm>
          <a:prstGeom prst="rect">
            <a:avLst/>
          </a:prstGeom>
        </p:spPr>
        <p:txBody>
          <a:bodyPr/>
          <a:lstStyle/>
          <a:p>
            <a:pPr>
              <a:defRPr/>
            </a:pPr>
            <a:fld id="{696A71B0-4CB0-4C26-A4F9-FEBE819D6555}" type="slidenum">
              <a:rPr lang="zh-CN" altLang="en-US"/>
              <a:pPr>
                <a:defRPr/>
              </a:pPr>
              <a:t>18</a:t>
            </a:fld>
            <a:endParaRPr lang="en-US" altLang="zh-CN"/>
          </a:p>
        </p:txBody>
      </p:sp>
      <p:graphicFrame>
        <p:nvGraphicFramePr>
          <p:cNvPr id="4098" name="Object 2"/>
          <p:cNvGraphicFramePr>
            <a:graphicFrameLocks noChangeAspect="1"/>
          </p:cNvGraphicFramePr>
          <p:nvPr/>
        </p:nvGraphicFramePr>
        <p:xfrm>
          <a:off x="228600" y="2257404"/>
          <a:ext cx="7959725" cy="1981200"/>
        </p:xfrm>
        <a:graphic>
          <a:graphicData uri="http://schemas.openxmlformats.org/presentationml/2006/ole">
            <p:oleObj spid="_x0000_s72706" name="Equation" r:id="rId4" imgW="3619440" imgH="952200" progId="Equation.DSMT4">
              <p:embed/>
            </p:oleObj>
          </a:graphicData>
        </a:graphic>
      </p:graphicFrame>
      <p:sp>
        <p:nvSpPr>
          <p:cNvPr id="11" name="矩形标注 10"/>
          <p:cNvSpPr/>
          <p:nvPr/>
        </p:nvSpPr>
        <p:spPr>
          <a:xfrm>
            <a:off x="304800" y="1266804"/>
            <a:ext cx="2209800" cy="533400"/>
          </a:xfrm>
          <a:prstGeom prst="wedgeRectCallout">
            <a:avLst>
              <a:gd name="adj1" fmla="val 8520"/>
              <a:gd name="adj2" fmla="val 14205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rgbClr val="FF0000"/>
                </a:solidFill>
              </a:rPr>
              <a:t>Base condition Risk Score</a:t>
            </a:r>
            <a:endParaRPr lang="zh-CN" altLang="en-US" dirty="0">
              <a:solidFill>
                <a:srgbClr val="FF0000"/>
              </a:solidFill>
            </a:endParaRPr>
          </a:p>
        </p:txBody>
      </p:sp>
      <p:sp>
        <p:nvSpPr>
          <p:cNvPr id="12" name="矩形标注 11"/>
          <p:cNvSpPr/>
          <p:nvPr/>
        </p:nvSpPr>
        <p:spPr>
          <a:xfrm>
            <a:off x="2971800" y="1266804"/>
            <a:ext cx="2209800" cy="533400"/>
          </a:xfrm>
          <a:prstGeom prst="wedgeRectCallout">
            <a:avLst>
              <a:gd name="adj1" fmla="val -31248"/>
              <a:gd name="adj2" fmla="val 13315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rgbClr val="FF0000"/>
                </a:solidFill>
              </a:rPr>
              <a:t>Factual condition Score Index</a:t>
            </a:r>
            <a:endParaRPr lang="zh-CN" altLang="en-US" dirty="0">
              <a:solidFill>
                <a:srgbClr val="FF0000"/>
              </a:solidFill>
            </a:endParaRPr>
          </a:p>
        </p:txBody>
      </p:sp>
      <p:sp>
        <p:nvSpPr>
          <p:cNvPr id="13" name="矩形标注 12"/>
          <p:cNvSpPr/>
          <p:nvPr/>
        </p:nvSpPr>
        <p:spPr>
          <a:xfrm>
            <a:off x="5638800" y="1266804"/>
            <a:ext cx="1447800" cy="533400"/>
          </a:xfrm>
          <a:prstGeom prst="wedgeRectCallout">
            <a:avLst>
              <a:gd name="adj1" fmla="val -127443"/>
              <a:gd name="adj2" fmla="val 27563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rgbClr val="FF0000"/>
                </a:solidFill>
              </a:rPr>
              <a:t>Accident Type</a:t>
            </a:r>
            <a:endParaRPr lang="zh-CN" altLang="en-US" dirty="0">
              <a:solidFill>
                <a:srgbClr val="FF0000"/>
              </a:solidFill>
            </a:endParaRPr>
          </a:p>
        </p:txBody>
      </p:sp>
      <p:sp>
        <p:nvSpPr>
          <p:cNvPr id="14" name="矩形标注 13"/>
          <p:cNvSpPr/>
          <p:nvPr/>
        </p:nvSpPr>
        <p:spPr>
          <a:xfrm>
            <a:off x="7239000" y="1266804"/>
            <a:ext cx="1447800" cy="533400"/>
          </a:xfrm>
          <a:prstGeom prst="wedgeRectCallout">
            <a:avLst>
              <a:gd name="adj1" fmla="val -86430"/>
              <a:gd name="adj2" fmla="val 35355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rgbClr val="FF0000"/>
                </a:solidFill>
              </a:rPr>
              <a:t>Safety Factors</a:t>
            </a:r>
            <a:endParaRPr lang="zh-CN" altLang="en-US" dirty="0">
              <a:solidFill>
                <a:srgbClr val="FF0000"/>
              </a:solidFill>
            </a:endParaRPr>
          </a:p>
        </p:txBody>
      </p:sp>
      <p:sp>
        <p:nvSpPr>
          <p:cNvPr id="4105" name="内容占位符 50"/>
          <p:cNvSpPr>
            <a:spLocks noGrp="1"/>
          </p:cNvSpPr>
          <p:nvPr>
            <p:ph sz="half" idx="1"/>
          </p:nvPr>
        </p:nvSpPr>
        <p:spPr>
          <a:xfrm>
            <a:off x="0" y="4238604"/>
            <a:ext cx="3581400" cy="2590800"/>
          </a:xfrm>
        </p:spPr>
        <p:txBody>
          <a:bodyPr/>
          <a:lstStyle/>
          <a:p>
            <a:pPr eaLnBrk="1" hangingPunct="1"/>
            <a:r>
              <a:rPr lang="en-US" altLang="zh-CN" sz="2400" smtClean="0"/>
              <a:t>Accident rate index ( </a:t>
            </a:r>
            <a:r>
              <a:rPr lang="en-US" altLang="zh-CN" sz="2400" b="1" i="1" smtClean="0">
                <a:latin typeface="Times New Roman" pitchFamily="18" charset="0"/>
                <a:cs typeface="Times New Roman" pitchFamily="18" charset="0"/>
              </a:rPr>
              <a:t>P</a:t>
            </a:r>
            <a:r>
              <a:rPr lang="en-US" altLang="zh-CN" sz="2400" b="1" i="1" baseline="-25000" smtClean="0">
                <a:latin typeface="Times New Roman" pitchFamily="18" charset="0"/>
                <a:cs typeface="Times New Roman" pitchFamily="18" charset="0"/>
              </a:rPr>
              <a:t>i</a:t>
            </a:r>
            <a:r>
              <a:rPr lang="en-US" altLang="zh-CN" sz="2400" b="1" i="1" baseline="-25000" smtClean="0">
                <a:solidFill>
                  <a:srgbClr val="FFFF00"/>
                </a:solidFill>
                <a:latin typeface="Times New Roman" pitchFamily="18" charset="0"/>
                <a:cs typeface="Times New Roman" pitchFamily="18" charset="0"/>
              </a:rPr>
              <a:t> </a:t>
            </a:r>
            <a:r>
              <a:rPr lang="en-US" altLang="zh-CN" sz="2400" smtClean="0"/>
              <a:t>) </a:t>
            </a:r>
          </a:p>
          <a:p>
            <a:pPr lvl="1" eaLnBrk="1" hangingPunct="1"/>
            <a:r>
              <a:rPr lang="en-US" altLang="zh-CN" smtClean="0">
                <a:solidFill>
                  <a:srgbClr val="7030A0"/>
                </a:solidFill>
              </a:rPr>
              <a:t>Curvature</a:t>
            </a:r>
          </a:p>
          <a:p>
            <a:pPr lvl="1" eaLnBrk="1" hangingPunct="1"/>
            <a:r>
              <a:rPr lang="en-US" altLang="zh-CN" smtClean="0">
                <a:solidFill>
                  <a:srgbClr val="7030A0"/>
                </a:solidFill>
              </a:rPr>
              <a:t>Speed</a:t>
            </a:r>
          </a:p>
          <a:p>
            <a:pPr lvl="1" eaLnBrk="1" hangingPunct="1"/>
            <a:r>
              <a:rPr lang="en-US" altLang="zh-CN" smtClean="0">
                <a:solidFill>
                  <a:srgbClr val="7030A0"/>
                </a:solidFill>
              </a:rPr>
              <a:t>Lane number</a:t>
            </a:r>
          </a:p>
          <a:p>
            <a:pPr lvl="1" eaLnBrk="1" hangingPunct="1"/>
            <a:r>
              <a:rPr lang="en-US" altLang="zh-CN" smtClean="0">
                <a:solidFill>
                  <a:srgbClr val="7030A0"/>
                </a:solidFill>
              </a:rPr>
              <a:t>…… </a:t>
            </a:r>
            <a:endParaRPr lang="zh-CN" altLang="en-US" smtClean="0">
              <a:solidFill>
                <a:srgbClr val="7030A0"/>
              </a:solidFill>
            </a:endParaRPr>
          </a:p>
        </p:txBody>
      </p:sp>
      <p:sp>
        <p:nvSpPr>
          <p:cNvPr id="4106" name="内容占位符 52"/>
          <p:cNvSpPr>
            <a:spLocks noGrp="1"/>
          </p:cNvSpPr>
          <p:nvPr>
            <p:ph sz="half" idx="2"/>
          </p:nvPr>
        </p:nvSpPr>
        <p:spPr>
          <a:xfrm>
            <a:off x="4191000" y="4314804"/>
            <a:ext cx="3352800" cy="2514600"/>
          </a:xfrm>
        </p:spPr>
        <p:txBody>
          <a:bodyPr/>
          <a:lstStyle/>
          <a:p>
            <a:pPr eaLnBrk="1" hangingPunct="1"/>
            <a:r>
              <a:rPr lang="en-US" altLang="zh-CN" smtClean="0"/>
              <a:t>Severity Index( </a:t>
            </a:r>
            <a:r>
              <a:rPr lang="en-US" altLang="zh-CN" b="1" i="1" smtClean="0">
                <a:latin typeface="Times New Roman" pitchFamily="18" charset="0"/>
                <a:cs typeface="Times New Roman" pitchFamily="18" charset="0"/>
              </a:rPr>
              <a:t>S</a:t>
            </a:r>
            <a:r>
              <a:rPr lang="en-US" altLang="zh-CN" b="1" i="1" baseline="-25000" smtClean="0">
                <a:latin typeface="Times New Roman" pitchFamily="18" charset="0"/>
                <a:cs typeface="Times New Roman" pitchFamily="18" charset="0"/>
              </a:rPr>
              <a:t>i </a:t>
            </a:r>
            <a:r>
              <a:rPr lang="en-US" altLang="zh-CN" smtClean="0"/>
              <a:t>)</a:t>
            </a:r>
          </a:p>
          <a:p>
            <a:pPr lvl="1" eaLnBrk="1" hangingPunct="1"/>
            <a:r>
              <a:rPr lang="en-US" altLang="zh-CN" smtClean="0">
                <a:solidFill>
                  <a:srgbClr val="7030A0"/>
                </a:solidFill>
              </a:rPr>
              <a:t>Speed </a:t>
            </a:r>
          </a:p>
          <a:p>
            <a:pPr lvl="1" eaLnBrk="1" hangingPunct="1"/>
            <a:r>
              <a:rPr lang="en-US" altLang="zh-CN" smtClean="0">
                <a:solidFill>
                  <a:srgbClr val="7030A0"/>
                </a:solidFill>
              </a:rPr>
              <a:t>Roadside</a:t>
            </a:r>
          </a:p>
          <a:p>
            <a:pPr lvl="1" eaLnBrk="1" hangingPunct="1"/>
            <a:r>
              <a:rPr lang="en-US" altLang="zh-CN" smtClean="0">
                <a:solidFill>
                  <a:srgbClr val="7030A0"/>
                </a:solidFill>
              </a:rPr>
              <a:t>……</a:t>
            </a:r>
            <a:endParaRPr lang="zh-CN" altLang="en-US" smtClean="0">
              <a:solidFill>
                <a:srgbClr val="7030A0"/>
              </a:solidFill>
            </a:endParaRPr>
          </a:p>
        </p:txBody>
      </p:sp>
      <p:sp>
        <p:nvSpPr>
          <p:cNvPr id="4107" name="矩形 9"/>
          <p:cNvSpPr>
            <a:spLocks noChangeArrowheads="1"/>
          </p:cNvSpPr>
          <p:nvPr/>
        </p:nvSpPr>
        <p:spPr bwMode="auto">
          <a:xfrm>
            <a:off x="3200400" y="4467204"/>
            <a:ext cx="1066800" cy="400050"/>
          </a:xfrm>
          <a:prstGeom prst="rect">
            <a:avLst/>
          </a:prstGeom>
          <a:noFill/>
          <a:ln w="9525">
            <a:noFill/>
            <a:miter lim="800000"/>
            <a:headEnd/>
            <a:tailEnd/>
          </a:ln>
        </p:spPr>
        <p:txBody>
          <a:bodyPr>
            <a:spAutoFit/>
          </a:bodyPr>
          <a:lstStyle/>
          <a:p>
            <a:r>
              <a:rPr lang="en-US" altLang="zh-CN" sz="2000" b="1" i="1">
                <a:latin typeface="Times New Roman" pitchFamily="18" charset="0"/>
                <a:cs typeface="Times New Roman" pitchFamily="18" charset="0"/>
              </a:rPr>
              <a:t>P</a:t>
            </a:r>
            <a:r>
              <a:rPr lang="en-US" altLang="zh-CN" sz="2000" b="1" i="1" baseline="-25000">
                <a:latin typeface="Times New Roman" pitchFamily="18" charset="0"/>
                <a:cs typeface="Times New Roman" pitchFamily="18" charset="0"/>
              </a:rPr>
              <a:t>i</a:t>
            </a:r>
            <a:r>
              <a:rPr lang="en-US" altLang="zh-CN" sz="2000" b="1" i="1">
                <a:latin typeface="Times New Roman" pitchFamily="18" charset="0"/>
                <a:cs typeface="Times New Roman" pitchFamily="18" charset="0"/>
              </a:rPr>
              <a:t>&gt;or&lt;</a:t>
            </a:r>
            <a:r>
              <a:rPr lang="en-US" altLang="zh-CN" sz="2000" b="1">
                <a:latin typeface="Times New Roman" pitchFamily="18" charset="0"/>
                <a:cs typeface="Times New Roman" pitchFamily="18" charset="0"/>
              </a:rPr>
              <a:t>1</a:t>
            </a:r>
            <a:endParaRPr lang="zh-CN" altLang="en-US" sz="2000" b="1">
              <a:latin typeface="Times New Roman" pitchFamily="18" charset="0"/>
              <a:cs typeface="Times New Roman" pitchFamily="18" charset="0"/>
            </a:endParaRPr>
          </a:p>
        </p:txBody>
      </p:sp>
      <p:sp>
        <p:nvSpPr>
          <p:cNvPr id="4108" name="矩形 10"/>
          <p:cNvSpPr>
            <a:spLocks noChangeArrowheads="1"/>
          </p:cNvSpPr>
          <p:nvPr/>
        </p:nvSpPr>
        <p:spPr bwMode="auto">
          <a:xfrm>
            <a:off x="6553200" y="4695804"/>
            <a:ext cx="1066800" cy="400050"/>
          </a:xfrm>
          <a:prstGeom prst="rect">
            <a:avLst/>
          </a:prstGeom>
          <a:noFill/>
          <a:ln w="9525">
            <a:noFill/>
            <a:miter lim="800000"/>
            <a:headEnd/>
            <a:tailEnd/>
          </a:ln>
        </p:spPr>
        <p:txBody>
          <a:bodyPr>
            <a:spAutoFit/>
          </a:bodyPr>
          <a:lstStyle/>
          <a:p>
            <a:r>
              <a:rPr lang="en-US" altLang="zh-CN" sz="2000" b="1" i="1">
                <a:latin typeface="Times New Roman" pitchFamily="18" charset="0"/>
                <a:cs typeface="Times New Roman" pitchFamily="18" charset="0"/>
              </a:rPr>
              <a:t>S</a:t>
            </a:r>
            <a:r>
              <a:rPr lang="en-US" altLang="zh-CN" sz="2000" b="1" i="1" baseline="-25000">
                <a:latin typeface="Times New Roman" pitchFamily="18" charset="0"/>
                <a:cs typeface="Times New Roman" pitchFamily="18" charset="0"/>
              </a:rPr>
              <a:t>i</a:t>
            </a:r>
            <a:r>
              <a:rPr lang="en-US" altLang="zh-CN" sz="2000" b="1" i="1">
                <a:latin typeface="Times New Roman" pitchFamily="18" charset="0"/>
                <a:cs typeface="Times New Roman" pitchFamily="18" charset="0"/>
              </a:rPr>
              <a:t>&gt;or&lt;</a:t>
            </a:r>
            <a:r>
              <a:rPr lang="en-US" altLang="zh-CN" sz="2000" b="1">
                <a:latin typeface="Times New Roman" pitchFamily="18" charset="0"/>
                <a:cs typeface="Times New Roman" pitchFamily="18" charset="0"/>
              </a:rPr>
              <a:t>1</a:t>
            </a:r>
            <a:endParaRPr lang="zh-CN" altLang="en-US" sz="2000" b="1">
              <a:latin typeface="Times New Roman" pitchFamily="18" charset="0"/>
              <a:cs typeface="Times New Roman" pitchFamily="18" charset="0"/>
            </a:endParaRPr>
          </a:p>
        </p:txBody>
      </p:sp>
      <p:sp>
        <p:nvSpPr>
          <p:cNvPr id="15" name="Rectangle 2"/>
          <p:cNvSpPr txBox="1">
            <a:spLocks noChangeArrowheads="1"/>
          </p:cNvSpPr>
          <p:nvPr/>
        </p:nvSpPr>
        <p:spPr>
          <a:xfrm>
            <a:off x="457200" y="428604"/>
            <a:ext cx="8001000" cy="838200"/>
          </a:xfrm>
          <a:prstGeom prst="rect">
            <a:avLst/>
          </a:prstGeom>
          <a:noFill/>
          <a:ln/>
        </p:spPr>
        <p:txBody>
          <a:bodyPr anchor="ctr">
            <a:normAutofit fontScale="85000" lnSpcReduction="10000"/>
          </a:bodyPr>
          <a:lstStyle/>
          <a:p>
            <a:pPr algn="ctr" fontAlgn="auto">
              <a:spcAft>
                <a:spcPts val="0"/>
              </a:spcAft>
              <a:defRPr/>
            </a:pPr>
            <a:r>
              <a:rPr lang="en-US" altLang="zh-CN" sz="3600" dirty="0" smtClean="0">
                <a:solidFill>
                  <a:srgbClr val="FFC000"/>
                </a:solidFill>
                <a:latin typeface="黑体" pitchFamily="49" charset="-122"/>
                <a:ea typeface="黑体" pitchFamily="49" charset="-122"/>
              </a:rPr>
              <a:t>Risk Assessment Model-</a:t>
            </a:r>
            <a:r>
              <a:rPr lang="en-US" altLang="zh-CN" sz="3600" dirty="0" smtClean="0">
                <a:solidFill>
                  <a:srgbClr val="FF0000"/>
                </a:solidFill>
                <a:latin typeface="黑体" pitchFamily="49" charset="-122"/>
                <a:ea typeface="黑体" pitchFamily="49" charset="-122"/>
              </a:rPr>
              <a:t>Risk calculation</a:t>
            </a:r>
            <a:endParaRPr lang="en-US" altLang="zh-CN" sz="3600" kern="0" dirty="0">
              <a:solidFill>
                <a:srgbClr val="FF0000"/>
              </a:solidFill>
              <a:latin typeface="Arial"/>
              <a:ea typeface="幼圆" pitchFamily="49" charset="-122"/>
              <a:cs typeface="Times New Roman" pitchFamily="18"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灯片编号占位符 5"/>
          <p:cNvSpPr>
            <a:spLocks noGrp="1"/>
          </p:cNvSpPr>
          <p:nvPr>
            <p:ph type="sldNum" sz="quarter" idx="4294967295"/>
          </p:nvPr>
        </p:nvSpPr>
        <p:spPr bwMode="auto">
          <a:xfrm>
            <a:off x="6781800" y="5943600"/>
            <a:ext cx="2133600" cy="365125"/>
          </a:xfrm>
          <a:prstGeom prst="rect">
            <a:avLst/>
          </a:prstGeom>
          <a:noFill/>
          <a:ln>
            <a:miter lim="800000"/>
            <a:headEnd/>
            <a:tailEnd/>
          </a:ln>
        </p:spPr>
        <p:txBody>
          <a:bodyPr wrap="square" numCol="1" anchorCtr="0" compatLnSpc="1">
            <a:prstTxWarp prst="textNoShape">
              <a:avLst/>
            </a:prstTxWarp>
          </a:bodyPr>
          <a:lstStyle/>
          <a:p>
            <a:fld id="{2327B17A-9CED-47BC-B4E4-9B1C14B5AE10}" type="slidenum">
              <a:rPr lang="zh-CN" altLang="en-US" smtClean="0">
                <a:latin typeface="Arial" pitchFamily="34" charset="0"/>
                <a:ea typeface="楷体_GB2312"/>
                <a:cs typeface="楷体_GB2312"/>
              </a:rPr>
              <a:pPr/>
              <a:t>19</a:t>
            </a:fld>
            <a:endParaRPr lang="en-US" altLang="zh-CN" smtClean="0">
              <a:latin typeface="Arial" pitchFamily="34" charset="0"/>
              <a:ea typeface="楷体_GB2312"/>
              <a:cs typeface="楷体_GB2312"/>
            </a:endParaRPr>
          </a:p>
        </p:txBody>
      </p:sp>
      <p:pic>
        <p:nvPicPr>
          <p:cNvPr id="74755" name="图片 30"/>
          <p:cNvPicPr>
            <a:picLocks noChangeAspect="1" noChangeArrowheads="1"/>
          </p:cNvPicPr>
          <p:nvPr/>
        </p:nvPicPr>
        <p:blipFill>
          <a:blip r:embed="rId3"/>
          <a:srcRect/>
          <a:stretch>
            <a:fillRect/>
          </a:stretch>
        </p:blipFill>
        <p:spPr bwMode="auto">
          <a:xfrm>
            <a:off x="1071538" y="1676400"/>
            <a:ext cx="6845267" cy="4110054"/>
          </a:xfrm>
          <a:prstGeom prst="rect">
            <a:avLst/>
          </a:prstGeom>
          <a:noFill/>
          <a:ln w="9525">
            <a:noFill/>
            <a:miter lim="800000"/>
            <a:headEnd/>
            <a:tailEnd/>
          </a:ln>
        </p:spPr>
      </p:pic>
      <p:sp>
        <p:nvSpPr>
          <p:cNvPr id="5" name="Rectangle 2"/>
          <p:cNvSpPr txBox="1">
            <a:spLocks noChangeArrowheads="1"/>
          </p:cNvSpPr>
          <p:nvPr/>
        </p:nvSpPr>
        <p:spPr>
          <a:xfrm>
            <a:off x="457200" y="762000"/>
            <a:ext cx="8001000" cy="838200"/>
          </a:xfrm>
          <a:prstGeom prst="rect">
            <a:avLst/>
          </a:prstGeom>
          <a:noFill/>
          <a:ln/>
        </p:spPr>
        <p:txBody>
          <a:bodyPr anchor="ctr">
            <a:normAutofit fontScale="85000" lnSpcReduction="10000"/>
          </a:bodyPr>
          <a:lstStyle/>
          <a:p>
            <a:pPr algn="ctr" fontAlgn="auto">
              <a:spcAft>
                <a:spcPts val="0"/>
              </a:spcAft>
              <a:defRPr/>
            </a:pPr>
            <a:r>
              <a:rPr lang="en-US" altLang="zh-CN" sz="3600" dirty="0" smtClean="0">
                <a:solidFill>
                  <a:srgbClr val="FFC000"/>
                </a:solidFill>
                <a:latin typeface="黑体" pitchFamily="49" charset="-122"/>
                <a:ea typeface="黑体" pitchFamily="49" charset="-122"/>
              </a:rPr>
              <a:t>Risk Assessment Model-</a:t>
            </a:r>
            <a:r>
              <a:rPr lang="en-US" altLang="zh-CN" sz="3600" dirty="0" smtClean="0">
                <a:solidFill>
                  <a:srgbClr val="FF0000"/>
                </a:solidFill>
                <a:latin typeface="黑体" pitchFamily="49" charset="-122"/>
                <a:ea typeface="黑体" pitchFamily="49" charset="-122"/>
              </a:rPr>
              <a:t>Risk calculation</a:t>
            </a:r>
            <a:endParaRPr lang="en-US" altLang="zh-CN" sz="3600" kern="0" dirty="0">
              <a:solidFill>
                <a:srgbClr val="FF0000"/>
              </a:solidFill>
              <a:latin typeface="Arial"/>
              <a:ea typeface="幼圆" pitchFamily="49" charset="-122"/>
              <a:cs typeface="Times New Roman" pitchFamily="18"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174736" y="2272"/>
            <a:ext cx="762000" cy="365760"/>
          </a:xfrm>
          <a:prstGeom prst="rect">
            <a:avLst/>
          </a:prstGeom>
        </p:spPr>
        <p:txBody>
          <a:bodyPr/>
          <a:lstStyle/>
          <a:p>
            <a:fld id="{EB7F4109-8734-46BD-8C8C-5857918F7DF6}" type="slidenum">
              <a:rPr lang="zh-CN" altLang="en-US" smtClean="0"/>
              <a:pPr/>
              <a:t>2</a:t>
            </a:fld>
            <a:endParaRPr lang="zh-CN" altLang="en-US"/>
          </a:p>
        </p:txBody>
      </p:sp>
      <p:sp>
        <p:nvSpPr>
          <p:cNvPr id="4" name="矩形 3"/>
          <p:cNvSpPr/>
          <p:nvPr/>
        </p:nvSpPr>
        <p:spPr>
          <a:xfrm>
            <a:off x="142844" y="699388"/>
            <a:ext cx="9001156" cy="5078313"/>
          </a:xfrm>
          <a:prstGeom prst="rect">
            <a:avLst/>
          </a:prstGeom>
        </p:spPr>
        <p:txBody>
          <a:bodyPr wrap="square">
            <a:spAutoFit/>
          </a:bodyPr>
          <a:lstStyle/>
          <a:p>
            <a:pPr marL="0" lvl="1"/>
            <a:r>
              <a:rPr lang="en-US" altLang="zh-CN" dirty="0" smtClean="0">
                <a:solidFill>
                  <a:srgbClr val="0070C0"/>
                </a:solidFill>
              </a:rPr>
              <a:t>Founded in 1956. The only research institute directly under the Ministry of Transport, engaging in science and technical research in highway traffic and transportation field. Provide technology support for rapid, scientific and healthy development of highway traffic and transportation in China</a:t>
            </a:r>
          </a:p>
          <a:p>
            <a:pPr marL="342900" indent="-342900">
              <a:spcBef>
                <a:spcPct val="20000"/>
              </a:spcBef>
              <a:buFontTx/>
              <a:buChar char="•"/>
              <a:defRPr/>
            </a:pPr>
            <a:r>
              <a:rPr lang="en-US" altLang="zh-CN" dirty="0" smtClean="0">
                <a:solidFill>
                  <a:srgbClr val="0070C0"/>
                </a:solidFill>
              </a:rPr>
              <a:t>Research area</a:t>
            </a:r>
          </a:p>
          <a:p>
            <a:pPr marL="742950" lvl="1" indent="-285750">
              <a:spcBef>
                <a:spcPct val="20000"/>
              </a:spcBef>
              <a:buFontTx/>
              <a:buChar char="–"/>
              <a:defRPr/>
            </a:pPr>
            <a:r>
              <a:rPr lang="en-US" altLang="zh-CN" dirty="0" smtClean="0">
                <a:solidFill>
                  <a:srgbClr val="0070C0"/>
                </a:solidFill>
              </a:rPr>
              <a:t>Highway engineering</a:t>
            </a:r>
          </a:p>
          <a:p>
            <a:pPr marL="742950" lvl="1" indent="-285750">
              <a:spcBef>
                <a:spcPct val="20000"/>
              </a:spcBef>
              <a:buFontTx/>
              <a:buChar char="–"/>
              <a:defRPr/>
            </a:pPr>
            <a:r>
              <a:rPr lang="en-US" altLang="zh-CN" dirty="0" smtClean="0">
                <a:solidFill>
                  <a:srgbClr val="0070C0"/>
                </a:solidFill>
              </a:rPr>
              <a:t>Bridge engineering</a:t>
            </a:r>
          </a:p>
          <a:p>
            <a:pPr marL="742950" lvl="1" indent="-285750">
              <a:spcBef>
                <a:spcPct val="20000"/>
              </a:spcBef>
              <a:buFontTx/>
              <a:buChar char="–"/>
              <a:defRPr/>
            </a:pPr>
            <a:r>
              <a:rPr lang="en-US" altLang="zh-CN" dirty="0" smtClean="0">
                <a:solidFill>
                  <a:srgbClr val="0070C0"/>
                </a:solidFill>
              </a:rPr>
              <a:t>Traffic engineering</a:t>
            </a:r>
          </a:p>
          <a:p>
            <a:pPr marL="742950" lvl="1" indent="-285750">
              <a:spcBef>
                <a:spcPct val="20000"/>
              </a:spcBef>
              <a:buFontTx/>
              <a:buChar char="–"/>
              <a:defRPr/>
            </a:pPr>
            <a:r>
              <a:rPr lang="en-US" altLang="zh-CN" dirty="0" smtClean="0">
                <a:solidFill>
                  <a:srgbClr val="0070C0"/>
                </a:solidFill>
              </a:rPr>
              <a:t>ITS</a:t>
            </a:r>
          </a:p>
          <a:p>
            <a:pPr marL="742950" lvl="1" indent="-285750">
              <a:spcBef>
                <a:spcPct val="20000"/>
              </a:spcBef>
              <a:buFontTx/>
              <a:buChar char="–"/>
              <a:defRPr/>
            </a:pPr>
            <a:r>
              <a:rPr lang="en-US" altLang="zh-CN" dirty="0" smtClean="0">
                <a:solidFill>
                  <a:srgbClr val="0070C0"/>
                </a:solidFill>
              </a:rPr>
              <a:t>Highway transportation</a:t>
            </a:r>
          </a:p>
          <a:p>
            <a:pPr marL="742950" lvl="1" indent="-285750">
              <a:spcBef>
                <a:spcPct val="20000"/>
              </a:spcBef>
              <a:buFontTx/>
              <a:buChar char="–"/>
              <a:defRPr/>
            </a:pPr>
            <a:r>
              <a:rPr lang="en-US" altLang="zh-CN" dirty="0" smtClean="0">
                <a:solidFill>
                  <a:srgbClr val="0070C0"/>
                </a:solidFill>
              </a:rPr>
              <a:t>Moto vehicle application</a:t>
            </a:r>
          </a:p>
          <a:p>
            <a:pPr marL="742950" lvl="1" indent="-285750">
              <a:spcBef>
                <a:spcPct val="20000"/>
              </a:spcBef>
              <a:buFontTx/>
              <a:buChar char="–"/>
              <a:defRPr/>
            </a:pPr>
            <a:r>
              <a:rPr lang="en-US" altLang="zh-CN" dirty="0" smtClean="0">
                <a:solidFill>
                  <a:srgbClr val="0070C0"/>
                </a:solidFill>
              </a:rPr>
              <a:t>Highway environment protection</a:t>
            </a:r>
          </a:p>
          <a:p>
            <a:pPr marL="742950" lvl="1" indent="-285750">
              <a:spcBef>
                <a:spcPct val="20000"/>
              </a:spcBef>
              <a:buFontTx/>
              <a:buChar char="–"/>
              <a:defRPr/>
            </a:pPr>
            <a:r>
              <a:rPr lang="en-US" altLang="zh-CN" dirty="0" smtClean="0">
                <a:solidFill>
                  <a:srgbClr val="0070C0"/>
                </a:solidFill>
              </a:rPr>
              <a:t>Logistics</a:t>
            </a:r>
          </a:p>
          <a:p>
            <a:pPr marL="342900" lvl="1" indent="-342900">
              <a:spcBef>
                <a:spcPct val="20000"/>
              </a:spcBef>
              <a:buFontTx/>
              <a:buChar char="•"/>
              <a:defRPr/>
            </a:pPr>
            <a:endParaRPr lang="zh-CN" altLang="zh-CN" dirty="0" smtClean="0">
              <a:solidFill>
                <a:srgbClr val="0070C0"/>
              </a:solidFill>
            </a:endParaRPr>
          </a:p>
          <a:p>
            <a:endParaRPr lang="en-US" altLang="zh-CN" dirty="0" smtClean="0">
              <a:solidFill>
                <a:srgbClr val="0070C0"/>
              </a:solidFill>
            </a:endParaRPr>
          </a:p>
          <a:p>
            <a:endParaRPr lang="zh-CN" altLang="zh-CN" dirty="0" smtClean="0">
              <a:solidFill>
                <a:srgbClr val="0070C0"/>
              </a:solidFill>
            </a:endParaRPr>
          </a:p>
        </p:txBody>
      </p:sp>
      <p:pic>
        <p:nvPicPr>
          <p:cNvPr id="5" name="Picture 3" descr="Resize of p7-1"/>
          <p:cNvPicPr>
            <a:picLocks noChangeAspect="1" noChangeArrowheads="1"/>
          </p:cNvPicPr>
          <p:nvPr/>
        </p:nvPicPr>
        <p:blipFill>
          <a:blip r:embed="rId2" cstate="print"/>
          <a:srcRect/>
          <a:stretch>
            <a:fillRect/>
          </a:stretch>
        </p:blipFill>
        <p:spPr bwMode="auto">
          <a:xfrm>
            <a:off x="4683490" y="1643050"/>
            <a:ext cx="4460510" cy="2786082"/>
          </a:xfrm>
          <a:prstGeom prst="rect">
            <a:avLst/>
          </a:prstGeom>
          <a:noFill/>
          <a:ln w="9525">
            <a:noFill/>
            <a:miter lim="800000"/>
            <a:headEnd/>
            <a:tailEnd/>
          </a:ln>
        </p:spPr>
      </p:pic>
      <p:pic>
        <p:nvPicPr>
          <p:cNvPr id="6" name="Picture 7"/>
          <p:cNvPicPr>
            <a:picLocks noChangeAspect="1" noChangeArrowheads="1"/>
          </p:cNvPicPr>
          <p:nvPr/>
        </p:nvPicPr>
        <p:blipFill>
          <a:blip r:embed="rId3" cstate="print"/>
          <a:srcRect/>
          <a:stretch>
            <a:fillRect/>
          </a:stretch>
        </p:blipFill>
        <p:spPr bwMode="auto">
          <a:xfrm>
            <a:off x="0" y="0"/>
            <a:ext cx="9144000" cy="785794"/>
          </a:xfrm>
          <a:prstGeom prst="rect">
            <a:avLst/>
          </a:prstGeom>
          <a:noFill/>
          <a:ln w="9525">
            <a:noFill/>
            <a:miter lim="800000"/>
            <a:headEnd/>
            <a:tailEnd/>
          </a:ln>
        </p:spPr>
      </p:pic>
      <p:pic>
        <p:nvPicPr>
          <p:cNvPr id="7" name="Picture 9" descr="选用"/>
          <p:cNvPicPr>
            <a:picLocks noChangeAspect="1" noChangeArrowheads="1"/>
          </p:cNvPicPr>
          <p:nvPr/>
        </p:nvPicPr>
        <p:blipFill>
          <a:blip r:embed="rId4" cstate="print"/>
          <a:srcRect/>
          <a:stretch>
            <a:fillRect/>
          </a:stretch>
        </p:blipFill>
        <p:spPr bwMode="auto">
          <a:xfrm>
            <a:off x="0" y="5262571"/>
            <a:ext cx="2175585" cy="1595429"/>
          </a:xfrm>
          <a:prstGeom prst="rect">
            <a:avLst/>
          </a:prstGeom>
          <a:noFill/>
          <a:ln w="9525">
            <a:noFill/>
            <a:miter lim="800000"/>
            <a:headEnd/>
            <a:tailEnd/>
          </a:ln>
        </p:spPr>
      </p:pic>
      <p:pic>
        <p:nvPicPr>
          <p:cNvPr id="8" name="Picture 4" descr="Resize of p7-2"/>
          <p:cNvPicPr>
            <a:picLocks noChangeAspect="1" noChangeArrowheads="1"/>
          </p:cNvPicPr>
          <p:nvPr/>
        </p:nvPicPr>
        <p:blipFill>
          <a:blip r:embed="rId5" cstate="print"/>
          <a:srcRect/>
          <a:stretch>
            <a:fillRect/>
          </a:stretch>
        </p:blipFill>
        <p:spPr bwMode="auto">
          <a:xfrm>
            <a:off x="7015166" y="5214950"/>
            <a:ext cx="2128834" cy="1643050"/>
          </a:xfrm>
          <a:prstGeom prst="rect">
            <a:avLst/>
          </a:prstGeom>
          <a:noFill/>
          <a:ln w="9525">
            <a:noFill/>
            <a:miter lim="800000"/>
            <a:headEnd/>
            <a:tailEnd/>
          </a:ln>
        </p:spPr>
      </p:pic>
      <p:pic>
        <p:nvPicPr>
          <p:cNvPr id="9" name="Picture 2"/>
          <p:cNvPicPr>
            <a:picLocks noChangeAspect="1" noChangeArrowheads="1"/>
          </p:cNvPicPr>
          <p:nvPr/>
        </p:nvPicPr>
        <p:blipFill>
          <a:blip r:embed="rId6" cstate="print"/>
          <a:srcRect/>
          <a:stretch>
            <a:fillRect/>
          </a:stretch>
        </p:blipFill>
        <p:spPr bwMode="auto">
          <a:xfrm>
            <a:off x="2214546" y="5228597"/>
            <a:ext cx="2371727" cy="1629403"/>
          </a:xfrm>
          <a:prstGeom prst="rect">
            <a:avLst/>
          </a:prstGeom>
          <a:noFill/>
          <a:ln w="9525">
            <a:noFill/>
            <a:miter lim="800000"/>
            <a:headEnd/>
            <a:tailEnd/>
          </a:ln>
        </p:spPr>
      </p:pic>
      <p:pic>
        <p:nvPicPr>
          <p:cNvPr id="10" name="Picture 7" descr="p7-3"/>
          <p:cNvPicPr>
            <a:picLocks noChangeAspect="1" noChangeArrowheads="1"/>
          </p:cNvPicPr>
          <p:nvPr/>
        </p:nvPicPr>
        <p:blipFill>
          <a:blip r:embed="rId7" cstate="print"/>
          <a:srcRect/>
          <a:stretch>
            <a:fillRect/>
          </a:stretch>
        </p:blipFill>
        <p:spPr bwMode="auto">
          <a:xfrm>
            <a:off x="4714876" y="5189546"/>
            <a:ext cx="2223910" cy="16684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灯片编号占位符 5"/>
          <p:cNvSpPr>
            <a:spLocks noGrp="1"/>
          </p:cNvSpPr>
          <p:nvPr>
            <p:ph type="sldNum" sz="quarter" idx="4294967295"/>
          </p:nvPr>
        </p:nvSpPr>
        <p:spPr bwMode="auto">
          <a:xfrm>
            <a:off x="6781800" y="5762604"/>
            <a:ext cx="2133600" cy="365125"/>
          </a:xfrm>
          <a:prstGeom prst="rect">
            <a:avLst/>
          </a:prstGeom>
          <a:noFill/>
          <a:ln>
            <a:miter lim="800000"/>
            <a:headEnd/>
            <a:tailEnd/>
          </a:ln>
        </p:spPr>
        <p:txBody>
          <a:bodyPr wrap="square" numCol="1" anchorCtr="0" compatLnSpc="1">
            <a:prstTxWarp prst="textNoShape">
              <a:avLst/>
            </a:prstTxWarp>
          </a:bodyPr>
          <a:lstStyle/>
          <a:p>
            <a:fld id="{AAE7C6FD-DB60-4CE5-B366-DAFB851C36E7}" type="slidenum">
              <a:rPr lang="zh-CN" altLang="en-US" smtClean="0">
                <a:latin typeface="Arial" pitchFamily="34" charset="0"/>
                <a:ea typeface="楷体_GB2312"/>
                <a:cs typeface="楷体_GB2312"/>
              </a:rPr>
              <a:pPr/>
              <a:t>20</a:t>
            </a:fld>
            <a:endParaRPr lang="en-US" altLang="zh-CN" smtClean="0">
              <a:latin typeface="Arial" pitchFamily="34" charset="0"/>
              <a:ea typeface="楷体_GB2312"/>
              <a:cs typeface="楷体_GB2312"/>
            </a:endParaRPr>
          </a:p>
        </p:txBody>
      </p:sp>
      <p:grpSp>
        <p:nvGrpSpPr>
          <p:cNvPr id="2" name="Group 129"/>
          <p:cNvGrpSpPr>
            <a:grpSpLocks/>
          </p:cNvGrpSpPr>
          <p:nvPr/>
        </p:nvGrpSpPr>
        <p:grpSpPr bwMode="auto">
          <a:xfrm>
            <a:off x="685800" y="1266804"/>
            <a:ext cx="1443038" cy="1495425"/>
            <a:chOff x="96" y="1248"/>
            <a:chExt cx="909" cy="942"/>
          </a:xfrm>
        </p:grpSpPr>
        <p:grpSp>
          <p:nvGrpSpPr>
            <p:cNvPr id="3" name="Group 35"/>
            <p:cNvGrpSpPr>
              <a:grpSpLocks/>
            </p:cNvGrpSpPr>
            <p:nvPr/>
          </p:nvGrpSpPr>
          <p:grpSpPr bwMode="auto">
            <a:xfrm>
              <a:off x="96" y="1248"/>
              <a:ext cx="909" cy="942"/>
              <a:chOff x="1488" y="1664"/>
              <a:chExt cx="693" cy="718"/>
            </a:xfrm>
          </p:grpSpPr>
          <p:sp>
            <p:nvSpPr>
              <p:cNvPr id="32832" name="Oval 36"/>
              <p:cNvSpPr>
                <a:spLocks noChangeArrowheads="1"/>
              </p:cNvSpPr>
              <p:nvPr/>
            </p:nvSpPr>
            <p:spPr bwMode="gray">
              <a:xfrm>
                <a:off x="1488" y="2046"/>
                <a:ext cx="576" cy="336"/>
              </a:xfrm>
              <a:prstGeom prst="ellipse">
                <a:avLst/>
              </a:prstGeom>
              <a:solidFill>
                <a:srgbClr val="0F2145">
                  <a:alpha val="30196"/>
                </a:srgbClr>
              </a:solidFill>
              <a:ln w="9525">
                <a:noFill/>
                <a:round/>
                <a:headEnd/>
                <a:tailEnd/>
              </a:ln>
            </p:spPr>
            <p:txBody>
              <a:bodyPr wrap="none" anchor="ctr"/>
              <a:lstStyle/>
              <a:p>
                <a:endParaRPr lang="zh-CN" altLang="en-US"/>
              </a:p>
            </p:txBody>
          </p:sp>
          <p:sp>
            <p:nvSpPr>
              <p:cNvPr id="32833" name="Oval 37"/>
              <p:cNvSpPr>
                <a:spLocks noChangeArrowheads="1"/>
              </p:cNvSpPr>
              <p:nvPr/>
            </p:nvSpPr>
            <p:spPr bwMode="gray">
              <a:xfrm>
                <a:off x="1536" y="1664"/>
                <a:ext cx="645" cy="645"/>
              </a:xfrm>
              <a:prstGeom prst="ellipse">
                <a:avLst/>
              </a:prstGeom>
              <a:gradFill rotWithShape="1">
                <a:gsLst>
                  <a:gs pos="0">
                    <a:srgbClr val="636869"/>
                  </a:gs>
                  <a:gs pos="100000">
                    <a:srgbClr val="D6E1E2"/>
                  </a:gs>
                </a:gsLst>
                <a:lin ang="5400000" scaled="1"/>
              </a:gradFill>
              <a:ln w="9525" algn="ctr">
                <a:noFill/>
                <a:round/>
                <a:headEnd/>
                <a:tailEnd/>
              </a:ln>
            </p:spPr>
            <p:txBody>
              <a:bodyPr vert="eaVert" wrap="none" anchor="ctr"/>
              <a:lstStyle/>
              <a:p>
                <a:endParaRPr lang="zh-CN" altLang="en-US"/>
              </a:p>
            </p:txBody>
          </p:sp>
          <p:sp>
            <p:nvSpPr>
              <p:cNvPr id="32834" name="Oval 38"/>
              <p:cNvSpPr>
                <a:spLocks noChangeArrowheads="1"/>
              </p:cNvSpPr>
              <p:nvPr/>
            </p:nvSpPr>
            <p:spPr bwMode="gray">
              <a:xfrm>
                <a:off x="1544" y="1667"/>
                <a:ext cx="630" cy="630"/>
              </a:xfrm>
              <a:prstGeom prst="ellipse">
                <a:avLst/>
              </a:prstGeom>
              <a:gradFill rotWithShape="1">
                <a:gsLst>
                  <a:gs pos="0">
                    <a:srgbClr val="D6E1E2">
                      <a:alpha val="0"/>
                    </a:srgbClr>
                  </a:gs>
                  <a:gs pos="100000">
                    <a:srgbClr val="F1F5F5"/>
                  </a:gs>
                </a:gsLst>
                <a:lin ang="5400000" scaled="1"/>
              </a:gradFill>
              <a:ln w="9525" algn="ctr">
                <a:noFill/>
                <a:round/>
                <a:headEnd/>
                <a:tailEnd/>
              </a:ln>
            </p:spPr>
            <p:txBody>
              <a:bodyPr vert="eaVert" wrap="none" anchor="ctr"/>
              <a:lstStyle/>
              <a:p>
                <a:endParaRPr lang="zh-CN" altLang="en-US"/>
              </a:p>
            </p:txBody>
          </p:sp>
          <p:sp>
            <p:nvSpPr>
              <p:cNvPr id="32835" name="Oval 39"/>
              <p:cNvSpPr>
                <a:spLocks noChangeArrowheads="1"/>
              </p:cNvSpPr>
              <p:nvPr/>
            </p:nvSpPr>
            <p:spPr bwMode="gray">
              <a:xfrm>
                <a:off x="1551" y="1674"/>
                <a:ext cx="599" cy="588"/>
              </a:xfrm>
              <a:prstGeom prst="ellipse">
                <a:avLst/>
              </a:prstGeom>
              <a:gradFill rotWithShape="1">
                <a:gsLst>
                  <a:gs pos="0">
                    <a:srgbClr val="AAB2B3"/>
                  </a:gs>
                  <a:gs pos="100000">
                    <a:srgbClr val="D6E1E2">
                      <a:alpha val="48000"/>
                    </a:srgbClr>
                  </a:gs>
                </a:gsLst>
                <a:lin ang="5400000" scaled="1"/>
              </a:gradFill>
              <a:ln w="9525" algn="ctr">
                <a:noFill/>
                <a:round/>
                <a:headEnd/>
                <a:tailEnd/>
              </a:ln>
            </p:spPr>
            <p:txBody>
              <a:bodyPr vert="eaVert" wrap="none" anchor="ctr"/>
              <a:lstStyle/>
              <a:p>
                <a:endParaRPr lang="zh-CN" altLang="en-US"/>
              </a:p>
            </p:txBody>
          </p:sp>
          <p:sp>
            <p:nvSpPr>
              <p:cNvPr id="32836" name="Oval 40"/>
              <p:cNvSpPr>
                <a:spLocks noChangeArrowheads="1"/>
              </p:cNvSpPr>
              <p:nvPr/>
            </p:nvSpPr>
            <p:spPr bwMode="gray">
              <a:xfrm>
                <a:off x="1585" y="1690"/>
                <a:ext cx="534" cy="477"/>
              </a:xfrm>
              <a:prstGeom prst="ellipse">
                <a:avLst/>
              </a:prstGeom>
              <a:gradFill rotWithShape="1">
                <a:gsLst>
                  <a:gs pos="0">
                    <a:srgbClr val="FFFFFF"/>
                  </a:gs>
                  <a:gs pos="100000">
                    <a:srgbClr val="D6E1E2">
                      <a:alpha val="37999"/>
                    </a:srgbClr>
                  </a:gs>
                </a:gsLst>
                <a:lin ang="5400000" scaled="1"/>
              </a:gradFill>
              <a:ln w="9525" algn="ctr">
                <a:noFill/>
                <a:round/>
                <a:headEnd/>
                <a:tailEnd/>
              </a:ln>
            </p:spPr>
            <p:txBody>
              <a:bodyPr vert="eaVert" wrap="none" anchor="ctr"/>
              <a:lstStyle/>
              <a:p>
                <a:endParaRPr lang="zh-CN" altLang="en-US"/>
              </a:p>
            </p:txBody>
          </p:sp>
        </p:grpSp>
        <p:sp>
          <p:nvSpPr>
            <p:cNvPr id="32831" name="WordArt 41"/>
            <p:cNvSpPr>
              <a:spLocks noChangeAspect="1" noChangeArrowheads="1" noChangeShapeType="1" noTextEdit="1"/>
            </p:cNvSpPr>
            <p:nvPr/>
          </p:nvSpPr>
          <p:spPr bwMode="auto">
            <a:xfrm>
              <a:off x="192" y="1611"/>
              <a:ext cx="720" cy="327"/>
            </a:xfrm>
            <a:prstGeom prst="rect">
              <a:avLst/>
            </a:prstGeom>
          </p:spPr>
          <p:txBody>
            <a:bodyPr wrap="none" fromWordArt="1">
              <a:prstTxWarp prst="textCanDown">
                <a:avLst>
                  <a:gd name="adj" fmla="val 30208"/>
                </a:avLst>
              </a:prstTxWarp>
            </a:bodyPr>
            <a:lstStyle/>
            <a:p>
              <a:pPr algn="ctr"/>
              <a:r>
                <a:rPr lang="en-US" altLang="zh-CN" sz="3600" kern="10">
                  <a:ln w="9525">
                    <a:solidFill>
                      <a:srgbClr val="000000"/>
                    </a:solidFill>
                    <a:round/>
                    <a:headEnd/>
                    <a:tailEnd/>
                  </a:ln>
                  <a:solidFill>
                    <a:srgbClr val="000000"/>
                  </a:solidFill>
                  <a:latin typeface="华文细黑"/>
                  <a:ea typeface="华文细黑"/>
                </a:rPr>
                <a:t>Idea Innovation</a:t>
              </a:r>
              <a:endParaRPr lang="zh-CN" altLang="en-US" sz="3600" kern="10">
                <a:ln w="9525">
                  <a:solidFill>
                    <a:srgbClr val="000000"/>
                  </a:solidFill>
                  <a:round/>
                  <a:headEnd/>
                  <a:tailEnd/>
                </a:ln>
                <a:solidFill>
                  <a:srgbClr val="000000"/>
                </a:solidFill>
                <a:latin typeface="华文细黑"/>
                <a:ea typeface="华文细黑"/>
              </a:endParaRPr>
            </a:p>
          </p:txBody>
        </p:sp>
      </p:grpSp>
      <p:grpSp>
        <p:nvGrpSpPr>
          <p:cNvPr id="4" name="Group 42"/>
          <p:cNvGrpSpPr>
            <a:grpSpLocks/>
          </p:cNvGrpSpPr>
          <p:nvPr/>
        </p:nvGrpSpPr>
        <p:grpSpPr bwMode="auto">
          <a:xfrm>
            <a:off x="2667000" y="2933679"/>
            <a:ext cx="1082675" cy="923925"/>
            <a:chOff x="1247" y="1605"/>
            <a:chExt cx="682" cy="582"/>
          </a:xfrm>
        </p:grpSpPr>
        <p:sp>
          <p:nvSpPr>
            <p:cNvPr id="257067" name="Rectangle 43"/>
            <p:cNvSpPr>
              <a:spLocks noChangeArrowheads="1"/>
            </p:cNvSpPr>
            <p:nvPr/>
          </p:nvSpPr>
          <p:spPr bwMode="gray">
            <a:xfrm rot="3419336">
              <a:off x="1272" y="1580"/>
              <a:ext cx="582" cy="632"/>
            </a:xfrm>
            <a:prstGeom prst="rect">
              <a:avLst/>
            </a:prstGeom>
            <a:gradFill rotWithShape="1">
              <a:gsLst>
                <a:gs pos="0">
                  <a:schemeClr val="hlink"/>
                </a:gs>
                <a:gs pos="100000">
                  <a:schemeClr va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hlink"/>
              </a:extrusionClr>
            </a:sp3d>
          </p:spPr>
          <p:txBody>
            <a:bodyPr wrap="none" anchor="ctr">
              <a:flatTx/>
            </a:bodyPr>
            <a:lstStyle/>
            <a:p>
              <a:pPr>
                <a:defRPr/>
              </a:pPr>
              <a:endParaRPr lang="zh-CN" altLang="en-US">
                <a:latin typeface="Arial" charset="0"/>
                <a:ea typeface="楷体_GB2312" pitchFamily="49" charset="-122"/>
                <a:cs typeface="+mn-cs"/>
              </a:endParaRPr>
            </a:p>
          </p:txBody>
        </p:sp>
        <p:sp>
          <p:nvSpPr>
            <p:cNvPr id="32829" name="Rectangle 44"/>
            <p:cNvSpPr>
              <a:spLocks noChangeArrowheads="1"/>
            </p:cNvSpPr>
            <p:nvPr/>
          </p:nvSpPr>
          <p:spPr bwMode="gray">
            <a:xfrm>
              <a:off x="1249" y="1770"/>
              <a:ext cx="680" cy="250"/>
            </a:xfrm>
            <a:prstGeom prst="rect">
              <a:avLst/>
            </a:prstGeom>
            <a:noFill/>
            <a:ln w="9525">
              <a:noFill/>
              <a:miter lim="800000"/>
              <a:headEnd/>
              <a:tailEnd/>
            </a:ln>
          </p:spPr>
          <p:txBody>
            <a:bodyPr/>
            <a:lstStyle/>
            <a:p>
              <a:pPr algn="ctr"/>
              <a:r>
                <a:rPr lang="en-US" altLang="zh-CN" sz="1400" b="1">
                  <a:solidFill>
                    <a:srgbClr val="FFFF00"/>
                  </a:solidFill>
                </a:rPr>
                <a:t>saving</a:t>
              </a:r>
            </a:p>
          </p:txBody>
        </p:sp>
      </p:grpSp>
      <p:grpSp>
        <p:nvGrpSpPr>
          <p:cNvPr id="5" name="Group 45"/>
          <p:cNvGrpSpPr>
            <a:grpSpLocks/>
          </p:cNvGrpSpPr>
          <p:nvPr/>
        </p:nvGrpSpPr>
        <p:grpSpPr bwMode="auto">
          <a:xfrm>
            <a:off x="3735388" y="3043217"/>
            <a:ext cx="933450" cy="131762"/>
            <a:chOff x="2003" y="3439"/>
            <a:chExt cx="468" cy="244"/>
          </a:xfrm>
        </p:grpSpPr>
        <p:sp>
          <p:nvSpPr>
            <p:cNvPr id="32824" name="Oval 46"/>
            <p:cNvSpPr>
              <a:spLocks noChangeArrowheads="1"/>
            </p:cNvSpPr>
            <p:nvPr/>
          </p:nvSpPr>
          <p:spPr bwMode="gray">
            <a:xfrm>
              <a:off x="2003" y="3439"/>
              <a:ext cx="79" cy="242"/>
            </a:xfrm>
            <a:prstGeom prst="ellipse">
              <a:avLst/>
            </a:prstGeom>
            <a:gradFill rotWithShape="0">
              <a:gsLst>
                <a:gs pos="0">
                  <a:srgbClr val="767676"/>
                </a:gs>
                <a:gs pos="50000">
                  <a:srgbClr val="FFFFFF"/>
                </a:gs>
                <a:gs pos="100000">
                  <a:srgbClr val="767676"/>
                </a:gs>
              </a:gsLst>
              <a:lin ang="5400000" scaled="1"/>
            </a:gradFill>
            <a:ln w="9525">
              <a:noFill/>
              <a:round/>
              <a:headEnd/>
              <a:tailEnd/>
            </a:ln>
          </p:spPr>
          <p:txBody>
            <a:bodyPr wrap="none" anchor="ctr"/>
            <a:lstStyle/>
            <a:p>
              <a:endParaRPr lang="zh-CN" altLang="en-US"/>
            </a:p>
          </p:txBody>
        </p:sp>
        <p:sp>
          <p:nvSpPr>
            <p:cNvPr id="32825" name="Rectangle 47"/>
            <p:cNvSpPr>
              <a:spLocks noChangeArrowheads="1"/>
            </p:cNvSpPr>
            <p:nvPr/>
          </p:nvSpPr>
          <p:spPr bwMode="gray">
            <a:xfrm>
              <a:off x="2048" y="3441"/>
              <a:ext cx="388" cy="242"/>
            </a:xfrm>
            <a:prstGeom prst="rect">
              <a:avLst/>
            </a:prstGeom>
            <a:gradFill rotWithShape="0">
              <a:gsLst>
                <a:gs pos="0">
                  <a:srgbClr val="767676"/>
                </a:gs>
                <a:gs pos="50000">
                  <a:srgbClr val="FFFFFF"/>
                </a:gs>
                <a:gs pos="100000">
                  <a:srgbClr val="767676"/>
                </a:gs>
              </a:gsLst>
              <a:lin ang="5400000" scaled="1"/>
            </a:gradFill>
            <a:ln w="9525">
              <a:noFill/>
              <a:miter lim="800000"/>
              <a:headEnd/>
              <a:tailEnd/>
            </a:ln>
          </p:spPr>
          <p:txBody>
            <a:bodyPr wrap="none" anchor="ctr"/>
            <a:lstStyle/>
            <a:p>
              <a:endParaRPr lang="zh-CN" altLang="en-US"/>
            </a:p>
          </p:txBody>
        </p:sp>
        <p:sp>
          <p:nvSpPr>
            <p:cNvPr id="257072" name="Oval 48"/>
            <p:cNvSpPr>
              <a:spLocks noChangeArrowheads="1"/>
            </p:cNvSpPr>
            <p:nvPr/>
          </p:nvSpPr>
          <p:spPr bwMode="gray">
            <a:xfrm>
              <a:off x="2400" y="3442"/>
              <a:ext cx="71" cy="235"/>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headEnd/>
              <a:tailEnd/>
            </a:ln>
            <a:effectLst/>
          </p:spPr>
          <p:txBody>
            <a:bodyPr wrap="none" anchor="ctr"/>
            <a:lstStyle/>
            <a:p>
              <a:pPr>
                <a:defRPr/>
              </a:pPr>
              <a:endParaRPr lang="zh-CN" altLang="en-US">
                <a:latin typeface="Arial" charset="0"/>
                <a:ea typeface="楷体_GB2312" pitchFamily="49" charset="-122"/>
                <a:cs typeface="+mn-cs"/>
              </a:endParaRPr>
            </a:p>
          </p:txBody>
        </p:sp>
        <p:sp>
          <p:nvSpPr>
            <p:cNvPr id="257073" name="Oval 49"/>
            <p:cNvSpPr>
              <a:spLocks noChangeArrowheads="1"/>
            </p:cNvSpPr>
            <p:nvPr/>
          </p:nvSpPr>
          <p:spPr bwMode="gray">
            <a:xfrm>
              <a:off x="2438" y="3518"/>
              <a:ext cx="20" cy="71"/>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round/>
              <a:headEnd/>
              <a:tailEnd/>
            </a:ln>
            <a:effectLst/>
          </p:spPr>
          <p:txBody>
            <a:bodyPr wrap="none" anchor="ctr"/>
            <a:lstStyle/>
            <a:p>
              <a:pPr>
                <a:defRPr/>
              </a:pPr>
              <a:endParaRPr lang="zh-CN" altLang="en-US">
                <a:latin typeface="Arial" charset="0"/>
                <a:ea typeface="楷体_GB2312" pitchFamily="49" charset="-122"/>
                <a:cs typeface="+mn-cs"/>
              </a:endParaRPr>
            </a:p>
          </p:txBody>
        </p:sp>
      </p:grpSp>
      <p:grpSp>
        <p:nvGrpSpPr>
          <p:cNvPr id="6" name="Group 50"/>
          <p:cNvGrpSpPr>
            <a:grpSpLocks/>
          </p:cNvGrpSpPr>
          <p:nvPr/>
        </p:nvGrpSpPr>
        <p:grpSpPr bwMode="auto">
          <a:xfrm>
            <a:off x="4364038" y="2900342"/>
            <a:ext cx="1082675" cy="923925"/>
            <a:chOff x="2316" y="1605"/>
            <a:chExt cx="682" cy="582"/>
          </a:xfrm>
        </p:grpSpPr>
        <p:sp>
          <p:nvSpPr>
            <p:cNvPr id="257075" name="Rectangle 51"/>
            <p:cNvSpPr>
              <a:spLocks noChangeArrowheads="1"/>
            </p:cNvSpPr>
            <p:nvPr/>
          </p:nvSpPr>
          <p:spPr bwMode="gray">
            <a:xfrm rot="3419336">
              <a:off x="2336" y="1580"/>
              <a:ext cx="582" cy="633"/>
            </a:xfrm>
            <a:prstGeom prst="rect">
              <a:avLst/>
            </a:prstGeom>
            <a:gradFill rotWithShape="1">
              <a:gsLst>
                <a:gs pos="0">
                  <a:schemeClr val="accent2"/>
                </a:gs>
                <a:gs pos="100000">
                  <a:schemeClr val="accent2">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accent2"/>
              </a:extrusionClr>
            </a:sp3d>
          </p:spPr>
          <p:txBody>
            <a:bodyPr wrap="none" anchor="ctr">
              <a:flatTx/>
            </a:bodyPr>
            <a:lstStyle/>
            <a:p>
              <a:pPr>
                <a:defRPr/>
              </a:pPr>
              <a:endParaRPr lang="zh-CN" altLang="en-US">
                <a:latin typeface="Arial" charset="0"/>
                <a:ea typeface="楷体_GB2312" pitchFamily="49" charset="-122"/>
                <a:cs typeface="+mn-cs"/>
              </a:endParaRPr>
            </a:p>
          </p:txBody>
        </p:sp>
        <p:sp>
          <p:nvSpPr>
            <p:cNvPr id="32823" name="Rectangle 52"/>
            <p:cNvSpPr>
              <a:spLocks noChangeArrowheads="1"/>
            </p:cNvSpPr>
            <p:nvPr/>
          </p:nvSpPr>
          <p:spPr bwMode="gray">
            <a:xfrm>
              <a:off x="2318" y="1770"/>
              <a:ext cx="680" cy="250"/>
            </a:xfrm>
            <a:prstGeom prst="rect">
              <a:avLst/>
            </a:prstGeom>
            <a:noFill/>
            <a:ln w="9525">
              <a:noFill/>
              <a:miter lim="800000"/>
              <a:headEnd/>
              <a:tailEnd/>
            </a:ln>
          </p:spPr>
          <p:txBody>
            <a:bodyPr/>
            <a:lstStyle/>
            <a:p>
              <a:pPr algn="ctr"/>
              <a:r>
                <a:rPr lang="en-US" altLang="zh-CN" sz="1400" b="1">
                  <a:solidFill>
                    <a:srgbClr val="FFFF00"/>
                  </a:solidFill>
                </a:rPr>
                <a:t>forgaving</a:t>
              </a:r>
            </a:p>
          </p:txBody>
        </p:sp>
      </p:grpSp>
      <p:grpSp>
        <p:nvGrpSpPr>
          <p:cNvPr id="7" name="Group 53"/>
          <p:cNvGrpSpPr>
            <a:grpSpLocks/>
          </p:cNvGrpSpPr>
          <p:nvPr/>
        </p:nvGrpSpPr>
        <p:grpSpPr bwMode="auto">
          <a:xfrm>
            <a:off x="5470525" y="3043217"/>
            <a:ext cx="931863" cy="131762"/>
            <a:chOff x="2003" y="3439"/>
            <a:chExt cx="468" cy="244"/>
          </a:xfrm>
        </p:grpSpPr>
        <p:sp>
          <p:nvSpPr>
            <p:cNvPr id="32818" name="Oval 54"/>
            <p:cNvSpPr>
              <a:spLocks noChangeArrowheads="1"/>
            </p:cNvSpPr>
            <p:nvPr/>
          </p:nvSpPr>
          <p:spPr bwMode="gray">
            <a:xfrm>
              <a:off x="2003" y="3439"/>
              <a:ext cx="79" cy="242"/>
            </a:xfrm>
            <a:prstGeom prst="ellipse">
              <a:avLst/>
            </a:prstGeom>
            <a:gradFill rotWithShape="0">
              <a:gsLst>
                <a:gs pos="0">
                  <a:srgbClr val="767676"/>
                </a:gs>
                <a:gs pos="50000">
                  <a:srgbClr val="FFFFFF"/>
                </a:gs>
                <a:gs pos="100000">
                  <a:srgbClr val="767676"/>
                </a:gs>
              </a:gsLst>
              <a:lin ang="5400000" scaled="1"/>
            </a:gradFill>
            <a:ln w="9525">
              <a:noFill/>
              <a:round/>
              <a:headEnd/>
              <a:tailEnd/>
            </a:ln>
          </p:spPr>
          <p:txBody>
            <a:bodyPr wrap="none" anchor="ctr"/>
            <a:lstStyle/>
            <a:p>
              <a:endParaRPr lang="zh-CN" altLang="en-US"/>
            </a:p>
          </p:txBody>
        </p:sp>
        <p:sp>
          <p:nvSpPr>
            <p:cNvPr id="32819" name="Rectangle 55"/>
            <p:cNvSpPr>
              <a:spLocks noChangeArrowheads="1"/>
            </p:cNvSpPr>
            <p:nvPr/>
          </p:nvSpPr>
          <p:spPr bwMode="gray">
            <a:xfrm>
              <a:off x="2048" y="3441"/>
              <a:ext cx="388" cy="242"/>
            </a:xfrm>
            <a:prstGeom prst="rect">
              <a:avLst/>
            </a:prstGeom>
            <a:gradFill rotWithShape="0">
              <a:gsLst>
                <a:gs pos="0">
                  <a:srgbClr val="767676"/>
                </a:gs>
                <a:gs pos="50000">
                  <a:srgbClr val="FFFFFF"/>
                </a:gs>
                <a:gs pos="100000">
                  <a:srgbClr val="767676"/>
                </a:gs>
              </a:gsLst>
              <a:lin ang="5400000" scaled="1"/>
            </a:gradFill>
            <a:ln w="9525">
              <a:noFill/>
              <a:miter lim="800000"/>
              <a:headEnd/>
              <a:tailEnd/>
            </a:ln>
          </p:spPr>
          <p:txBody>
            <a:bodyPr wrap="none" anchor="ctr"/>
            <a:lstStyle/>
            <a:p>
              <a:endParaRPr lang="zh-CN" altLang="en-US"/>
            </a:p>
          </p:txBody>
        </p:sp>
        <p:sp>
          <p:nvSpPr>
            <p:cNvPr id="257080" name="Oval 56"/>
            <p:cNvSpPr>
              <a:spLocks noChangeArrowheads="1"/>
            </p:cNvSpPr>
            <p:nvPr/>
          </p:nvSpPr>
          <p:spPr bwMode="gray">
            <a:xfrm>
              <a:off x="2400" y="3442"/>
              <a:ext cx="71" cy="235"/>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headEnd/>
              <a:tailEnd/>
            </a:ln>
            <a:effectLst/>
          </p:spPr>
          <p:txBody>
            <a:bodyPr wrap="none" anchor="ctr"/>
            <a:lstStyle/>
            <a:p>
              <a:pPr>
                <a:defRPr/>
              </a:pPr>
              <a:endParaRPr lang="zh-CN" altLang="en-US">
                <a:latin typeface="Arial" charset="0"/>
                <a:ea typeface="楷体_GB2312" pitchFamily="49" charset="-122"/>
                <a:cs typeface="+mn-cs"/>
              </a:endParaRPr>
            </a:p>
          </p:txBody>
        </p:sp>
        <p:sp>
          <p:nvSpPr>
            <p:cNvPr id="257081" name="Oval 57"/>
            <p:cNvSpPr>
              <a:spLocks noChangeArrowheads="1"/>
            </p:cNvSpPr>
            <p:nvPr/>
          </p:nvSpPr>
          <p:spPr bwMode="gray">
            <a:xfrm>
              <a:off x="2438" y="3518"/>
              <a:ext cx="20" cy="71"/>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round/>
              <a:headEnd/>
              <a:tailEnd/>
            </a:ln>
            <a:effectLst/>
          </p:spPr>
          <p:txBody>
            <a:bodyPr wrap="none" anchor="ctr"/>
            <a:lstStyle/>
            <a:p>
              <a:pPr>
                <a:defRPr/>
              </a:pPr>
              <a:endParaRPr lang="zh-CN" altLang="en-US">
                <a:latin typeface="Arial" charset="0"/>
                <a:ea typeface="楷体_GB2312" pitchFamily="49" charset="-122"/>
                <a:cs typeface="+mn-cs"/>
              </a:endParaRPr>
            </a:p>
          </p:txBody>
        </p:sp>
      </p:grpSp>
      <p:grpSp>
        <p:nvGrpSpPr>
          <p:cNvPr id="8" name="Group 58"/>
          <p:cNvGrpSpPr>
            <a:grpSpLocks/>
          </p:cNvGrpSpPr>
          <p:nvPr/>
        </p:nvGrpSpPr>
        <p:grpSpPr bwMode="auto">
          <a:xfrm>
            <a:off x="6062663" y="2900342"/>
            <a:ext cx="1081087" cy="923925"/>
            <a:chOff x="3386" y="1605"/>
            <a:chExt cx="681" cy="582"/>
          </a:xfrm>
        </p:grpSpPr>
        <p:sp>
          <p:nvSpPr>
            <p:cNvPr id="257083" name="Rectangle 59"/>
            <p:cNvSpPr>
              <a:spLocks noChangeArrowheads="1"/>
            </p:cNvSpPr>
            <p:nvPr/>
          </p:nvSpPr>
          <p:spPr bwMode="gray">
            <a:xfrm rot="3419336">
              <a:off x="3406" y="1580"/>
              <a:ext cx="582" cy="633"/>
            </a:xfrm>
            <a:prstGeom prst="rect">
              <a:avLst/>
            </a:prstGeom>
            <a:gradFill rotWithShape="1">
              <a:gsLst>
                <a:gs pos="0">
                  <a:schemeClr val="hlink"/>
                </a:gs>
                <a:gs pos="100000">
                  <a:schemeClr va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hlink"/>
              </a:extrusionClr>
            </a:sp3d>
          </p:spPr>
          <p:txBody>
            <a:bodyPr wrap="none" anchor="ctr">
              <a:flatTx/>
            </a:bodyPr>
            <a:lstStyle/>
            <a:p>
              <a:pPr>
                <a:defRPr/>
              </a:pPr>
              <a:endParaRPr lang="zh-CN" altLang="en-US">
                <a:latin typeface="Arial" charset="0"/>
                <a:ea typeface="楷体_GB2312" pitchFamily="49" charset="-122"/>
                <a:cs typeface="+mn-cs"/>
              </a:endParaRPr>
            </a:p>
          </p:txBody>
        </p:sp>
        <p:sp>
          <p:nvSpPr>
            <p:cNvPr id="32817" name="Rectangle 60"/>
            <p:cNvSpPr>
              <a:spLocks noChangeArrowheads="1"/>
            </p:cNvSpPr>
            <p:nvPr/>
          </p:nvSpPr>
          <p:spPr bwMode="gray">
            <a:xfrm>
              <a:off x="3387" y="1770"/>
              <a:ext cx="680" cy="250"/>
            </a:xfrm>
            <a:prstGeom prst="rect">
              <a:avLst/>
            </a:prstGeom>
            <a:noFill/>
            <a:ln w="9525">
              <a:noFill/>
              <a:miter lim="800000"/>
              <a:headEnd/>
              <a:tailEnd/>
            </a:ln>
          </p:spPr>
          <p:txBody>
            <a:bodyPr/>
            <a:lstStyle/>
            <a:p>
              <a:pPr algn="ctr"/>
              <a:r>
                <a:rPr lang="en-US" altLang="zh-CN" sz="1400" b="1">
                  <a:solidFill>
                    <a:srgbClr val="FFFF00"/>
                  </a:solidFill>
                  <a:latin typeface="楷体_GB2312"/>
                </a:rPr>
                <a:t>flexible</a:t>
              </a:r>
              <a:r>
                <a:rPr lang="en-US" altLang="zh-CN" sz="1400">
                  <a:solidFill>
                    <a:srgbClr val="FFFF00"/>
                  </a:solidFill>
                  <a:latin typeface="楷体_GB2312"/>
                </a:rPr>
                <a:t> </a:t>
              </a:r>
            </a:p>
          </p:txBody>
        </p:sp>
      </p:grpSp>
      <p:grpSp>
        <p:nvGrpSpPr>
          <p:cNvPr id="9" name="Group 69"/>
          <p:cNvGrpSpPr>
            <a:grpSpLocks/>
          </p:cNvGrpSpPr>
          <p:nvPr/>
        </p:nvGrpSpPr>
        <p:grpSpPr bwMode="auto">
          <a:xfrm>
            <a:off x="2405063" y="4010004"/>
            <a:ext cx="1655762" cy="2590800"/>
            <a:chOff x="1104" y="2400"/>
            <a:chExt cx="1056" cy="1632"/>
          </a:xfrm>
        </p:grpSpPr>
        <p:sp>
          <p:nvSpPr>
            <p:cNvPr id="257094" name="AutoShape 70"/>
            <p:cNvSpPr>
              <a:spLocks noChangeArrowheads="1"/>
            </p:cNvSpPr>
            <p:nvPr/>
          </p:nvSpPr>
          <p:spPr bwMode="auto">
            <a:xfrm>
              <a:off x="1104" y="2400"/>
              <a:ext cx="1056" cy="1632"/>
            </a:xfrm>
            <a:prstGeom prst="roundRect">
              <a:avLst>
                <a:gd name="adj" fmla="val 13745"/>
              </a:avLst>
            </a:prstGeom>
            <a:gradFill rotWithShape="1">
              <a:gsLst>
                <a:gs pos="0">
                  <a:schemeClr val="accent1">
                    <a:gamma/>
                    <a:tint val="80392"/>
                    <a:invGamma/>
                  </a:schemeClr>
                </a:gs>
                <a:gs pos="100000">
                  <a:schemeClr val="accent1"/>
                </a:gs>
              </a:gsLst>
              <a:lin ang="2700000" scaled="1"/>
            </a:gradFill>
            <a:ln w="38100">
              <a:solidFill>
                <a:schemeClr val="tx1"/>
              </a:solidFill>
              <a:round/>
              <a:headEnd/>
              <a:tailEnd/>
            </a:ln>
            <a:effectLst/>
          </p:spPr>
          <p:txBody>
            <a:bodyPr wrap="none" anchor="ctr"/>
            <a:lstStyle/>
            <a:p>
              <a:pPr>
                <a:defRPr/>
              </a:pPr>
              <a:endParaRPr lang="zh-CN" altLang="en-US">
                <a:latin typeface="Arial" charset="0"/>
                <a:ea typeface="楷体_GB2312" pitchFamily="49" charset="-122"/>
                <a:cs typeface="+mn-cs"/>
              </a:endParaRPr>
            </a:p>
          </p:txBody>
        </p:sp>
        <p:pic>
          <p:nvPicPr>
            <p:cNvPr id="32815" name="Picture 71" descr="理念01"/>
            <p:cNvPicPr>
              <a:picLocks noChangeArrowheads="1"/>
            </p:cNvPicPr>
            <p:nvPr/>
          </p:nvPicPr>
          <p:blipFill>
            <a:blip r:embed="rId3"/>
            <a:srcRect/>
            <a:stretch>
              <a:fillRect/>
            </a:stretch>
          </p:blipFill>
          <p:spPr bwMode="auto">
            <a:xfrm>
              <a:off x="1158" y="2480"/>
              <a:ext cx="948" cy="1472"/>
            </a:xfrm>
            <a:prstGeom prst="rect">
              <a:avLst/>
            </a:prstGeom>
            <a:noFill/>
            <a:ln w="9525">
              <a:noFill/>
              <a:miter lim="800000"/>
              <a:headEnd/>
              <a:tailEnd/>
            </a:ln>
          </p:spPr>
        </p:pic>
      </p:grpSp>
      <p:grpSp>
        <p:nvGrpSpPr>
          <p:cNvPr id="10" name="Group 72"/>
          <p:cNvGrpSpPr>
            <a:grpSpLocks/>
          </p:cNvGrpSpPr>
          <p:nvPr/>
        </p:nvGrpSpPr>
        <p:grpSpPr bwMode="auto">
          <a:xfrm>
            <a:off x="4157663" y="4010004"/>
            <a:ext cx="1655762" cy="2590800"/>
            <a:chOff x="2223" y="2400"/>
            <a:chExt cx="1018" cy="1632"/>
          </a:xfrm>
        </p:grpSpPr>
        <p:sp>
          <p:nvSpPr>
            <p:cNvPr id="257097" name="AutoShape 73"/>
            <p:cNvSpPr>
              <a:spLocks noChangeArrowheads="1"/>
            </p:cNvSpPr>
            <p:nvPr/>
          </p:nvSpPr>
          <p:spPr bwMode="auto">
            <a:xfrm>
              <a:off x="2223" y="2400"/>
              <a:ext cx="1018" cy="1632"/>
            </a:xfrm>
            <a:prstGeom prst="roundRect">
              <a:avLst>
                <a:gd name="adj" fmla="val 13745"/>
              </a:avLst>
            </a:prstGeom>
            <a:gradFill rotWithShape="1">
              <a:gsLst>
                <a:gs pos="0">
                  <a:schemeClr val="accent1">
                    <a:gamma/>
                    <a:tint val="80392"/>
                    <a:invGamma/>
                  </a:schemeClr>
                </a:gs>
                <a:gs pos="100000">
                  <a:schemeClr val="accent1"/>
                </a:gs>
              </a:gsLst>
              <a:lin ang="2700000" scaled="1"/>
            </a:gradFill>
            <a:ln w="38100">
              <a:solidFill>
                <a:schemeClr val="tx1"/>
              </a:solidFill>
              <a:round/>
              <a:headEnd/>
              <a:tailEnd/>
            </a:ln>
            <a:effectLst/>
          </p:spPr>
          <p:txBody>
            <a:bodyPr wrap="none" anchor="ctr"/>
            <a:lstStyle/>
            <a:p>
              <a:pPr>
                <a:defRPr/>
              </a:pPr>
              <a:endParaRPr lang="zh-CN" altLang="en-US">
                <a:latin typeface="Arial" charset="0"/>
                <a:ea typeface="楷体_GB2312" pitchFamily="49" charset="-122"/>
                <a:cs typeface="+mn-cs"/>
              </a:endParaRPr>
            </a:p>
          </p:txBody>
        </p:sp>
        <p:pic>
          <p:nvPicPr>
            <p:cNvPr id="32813" name="Picture 74" descr="理念02"/>
            <p:cNvPicPr>
              <a:picLocks noChangeArrowheads="1"/>
            </p:cNvPicPr>
            <p:nvPr/>
          </p:nvPicPr>
          <p:blipFill>
            <a:blip r:embed="rId4"/>
            <a:srcRect/>
            <a:stretch>
              <a:fillRect/>
            </a:stretch>
          </p:blipFill>
          <p:spPr bwMode="auto">
            <a:xfrm>
              <a:off x="2258" y="2478"/>
              <a:ext cx="948" cy="1476"/>
            </a:xfrm>
            <a:prstGeom prst="rect">
              <a:avLst/>
            </a:prstGeom>
            <a:noFill/>
            <a:ln w="9525">
              <a:noFill/>
              <a:miter lim="800000"/>
              <a:headEnd/>
              <a:tailEnd/>
            </a:ln>
          </p:spPr>
        </p:pic>
      </p:grpSp>
      <p:grpSp>
        <p:nvGrpSpPr>
          <p:cNvPr id="11" name="Group 75"/>
          <p:cNvGrpSpPr>
            <a:grpSpLocks/>
          </p:cNvGrpSpPr>
          <p:nvPr/>
        </p:nvGrpSpPr>
        <p:grpSpPr bwMode="auto">
          <a:xfrm>
            <a:off x="5910263" y="4010004"/>
            <a:ext cx="1655762" cy="2590800"/>
            <a:chOff x="3304" y="2400"/>
            <a:chExt cx="1049" cy="1632"/>
          </a:xfrm>
        </p:grpSpPr>
        <p:sp>
          <p:nvSpPr>
            <p:cNvPr id="257100" name="AutoShape 76"/>
            <p:cNvSpPr>
              <a:spLocks noChangeArrowheads="1"/>
            </p:cNvSpPr>
            <p:nvPr/>
          </p:nvSpPr>
          <p:spPr bwMode="auto">
            <a:xfrm>
              <a:off x="3304" y="2400"/>
              <a:ext cx="1049" cy="1632"/>
            </a:xfrm>
            <a:prstGeom prst="roundRect">
              <a:avLst>
                <a:gd name="adj" fmla="val 13745"/>
              </a:avLst>
            </a:prstGeom>
            <a:gradFill rotWithShape="1">
              <a:gsLst>
                <a:gs pos="0">
                  <a:schemeClr val="accent1">
                    <a:gamma/>
                    <a:tint val="80392"/>
                    <a:invGamma/>
                  </a:schemeClr>
                </a:gs>
                <a:gs pos="100000">
                  <a:schemeClr val="accent1"/>
                </a:gs>
              </a:gsLst>
              <a:lin ang="2700000" scaled="1"/>
            </a:gradFill>
            <a:ln w="38100">
              <a:solidFill>
                <a:schemeClr val="tx1"/>
              </a:solidFill>
              <a:round/>
              <a:headEnd/>
              <a:tailEnd/>
            </a:ln>
            <a:effectLst/>
          </p:spPr>
          <p:txBody>
            <a:bodyPr wrap="none" anchor="ctr"/>
            <a:lstStyle/>
            <a:p>
              <a:pPr>
                <a:defRPr/>
              </a:pPr>
              <a:endParaRPr lang="zh-CN" altLang="en-US">
                <a:latin typeface="Arial" charset="0"/>
                <a:ea typeface="楷体_GB2312" pitchFamily="49" charset="-122"/>
                <a:cs typeface="+mn-cs"/>
              </a:endParaRPr>
            </a:p>
          </p:txBody>
        </p:sp>
        <p:pic>
          <p:nvPicPr>
            <p:cNvPr id="32811" name="Picture 77" descr="理念03"/>
            <p:cNvPicPr>
              <a:picLocks noChangeArrowheads="1"/>
            </p:cNvPicPr>
            <p:nvPr/>
          </p:nvPicPr>
          <p:blipFill>
            <a:blip r:embed="rId5"/>
            <a:srcRect/>
            <a:stretch>
              <a:fillRect/>
            </a:stretch>
          </p:blipFill>
          <p:spPr bwMode="auto">
            <a:xfrm>
              <a:off x="3354" y="2478"/>
              <a:ext cx="950" cy="1476"/>
            </a:xfrm>
            <a:prstGeom prst="rect">
              <a:avLst/>
            </a:prstGeom>
            <a:noFill/>
            <a:ln w="9525">
              <a:noFill/>
              <a:miter lim="800000"/>
              <a:headEnd/>
              <a:tailEnd/>
            </a:ln>
          </p:spPr>
        </p:pic>
      </p:grpSp>
      <p:grpSp>
        <p:nvGrpSpPr>
          <p:cNvPr id="12" name="Group 81"/>
          <p:cNvGrpSpPr>
            <a:grpSpLocks/>
          </p:cNvGrpSpPr>
          <p:nvPr/>
        </p:nvGrpSpPr>
        <p:grpSpPr bwMode="auto">
          <a:xfrm>
            <a:off x="2405063" y="4010004"/>
            <a:ext cx="1655762" cy="2590800"/>
            <a:chOff x="1104" y="2400"/>
            <a:chExt cx="1056" cy="1632"/>
          </a:xfrm>
        </p:grpSpPr>
        <p:sp>
          <p:nvSpPr>
            <p:cNvPr id="257106" name="AutoShape 82"/>
            <p:cNvSpPr>
              <a:spLocks noChangeArrowheads="1"/>
            </p:cNvSpPr>
            <p:nvPr/>
          </p:nvSpPr>
          <p:spPr bwMode="auto">
            <a:xfrm>
              <a:off x="1104" y="2400"/>
              <a:ext cx="1056" cy="1632"/>
            </a:xfrm>
            <a:prstGeom prst="roundRect">
              <a:avLst>
                <a:gd name="adj" fmla="val 13745"/>
              </a:avLst>
            </a:prstGeom>
            <a:gradFill rotWithShape="1">
              <a:gsLst>
                <a:gs pos="0">
                  <a:schemeClr val="accent1">
                    <a:gamma/>
                    <a:tint val="80392"/>
                    <a:invGamma/>
                  </a:schemeClr>
                </a:gs>
                <a:gs pos="100000">
                  <a:schemeClr val="accent1"/>
                </a:gs>
              </a:gsLst>
              <a:lin ang="2700000" scaled="1"/>
            </a:gradFill>
            <a:ln w="38100">
              <a:solidFill>
                <a:schemeClr val="tx1"/>
              </a:solidFill>
              <a:round/>
              <a:headEnd/>
              <a:tailEnd/>
            </a:ln>
            <a:effectLst/>
          </p:spPr>
          <p:txBody>
            <a:bodyPr wrap="none" anchor="ctr"/>
            <a:lstStyle/>
            <a:p>
              <a:pPr>
                <a:defRPr/>
              </a:pPr>
              <a:endParaRPr lang="zh-CN" altLang="en-US">
                <a:latin typeface="Arial" charset="0"/>
                <a:ea typeface="楷体_GB2312" pitchFamily="49" charset="-122"/>
                <a:cs typeface="+mn-cs"/>
              </a:endParaRPr>
            </a:p>
          </p:txBody>
        </p:sp>
        <p:pic>
          <p:nvPicPr>
            <p:cNvPr id="32809" name="Picture 83" descr="理念01"/>
            <p:cNvPicPr>
              <a:picLocks noChangeArrowheads="1"/>
            </p:cNvPicPr>
            <p:nvPr/>
          </p:nvPicPr>
          <p:blipFill>
            <a:blip r:embed="rId3"/>
            <a:srcRect/>
            <a:stretch>
              <a:fillRect/>
            </a:stretch>
          </p:blipFill>
          <p:spPr bwMode="auto">
            <a:xfrm>
              <a:off x="1158" y="2480"/>
              <a:ext cx="948" cy="1472"/>
            </a:xfrm>
            <a:prstGeom prst="rect">
              <a:avLst/>
            </a:prstGeom>
            <a:noFill/>
            <a:ln w="9525">
              <a:noFill/>
              <a:miter lim="800000"/>
              <a:headEnd/>
              <a:tailEnd/>
            </a:ln>
          </p:spPr>
        </p:pic>
      </p:grpSp>
      <p:grpSp>
        <p:nvGrpSpPr>
          <p:cNvPr id="13" name="Group 84"/>
          <p:cNvGrpSpPr>
            <a:grpSpLocks/>
          </p:cNvGrpSpPr>
          <p:nvPr/>
        </p:nvGrpSpPr>
        <p:grpSpPr bwMode="auto">
          <a:xfrm>
            <a:off x="4157663" y="4010004"/>
            <a:ext cx="1655762" cy="2590800"/>
            <a:chOff x="2223" y="2400"/>
            <a:chExt cx="1018" cy="1632"/>
          </a:xfrm>
        </p:grpSpPr>
        <p:sp>
          <p:nvSpPr>
            <p:cNvPr id="257109" name="AutoShape 85"/>
            <p:cNvSpPr>
              <a:spLocks noChangeArrowheads="1"/>
            </p:cNvSpPr>
            <p:nvPr/>
          </p:nvSpPr>
          <p:spPr bwMode="auto">
            <a:xfrm>
              <a:off x="2223" y="2400"/>
              <a:ext cx="1018" cy="1632"/>
            </a:xfrm>
            <a:prstGeom prst="roundRect">
              <a:avLst>
                <a:gd name="adj" fmla="val 13745"/>
              </a:avLst>
            </a:prstGeom>
            <a:gradFill rotWithShape="1">
              <a:gsLst>
                <a:gs pos="0">
                  <a:schemeClr val="accent1">
                    <a:gamma/>
                    <a:tint val="80392"/>
                    <a:invGamma/>
                  </a:schemeClr>
                </a:gs>
                <a:gs pos="100000">
                  <a:schemeClr val="accent1"/>
                </a:gs>
              </a:gsLst>
              <a:lin ang="2700000" scaled="1"/>
            </a:gradFill>
            <a:ln w="38100">
              <a:solidFill>
                <a:schemeClr val="tx1"/>
              </a:solidFill>
              <a:round/>
              <a:headEnd/>
              <a:tailEnd/>
            </a:ln>
            <a:effectLst/>
          </p:spPr>
          <p:txBody>
            <a:bodyPr wrap="none" anchor="ctr"/>
            <a:lstStyle/>
            <a:p>
              <a:pPr>
                <a:defRPr/>
              </a:pPr>
              <a:endParaRPr lang="zh-CN" altLang="en-US">
                <a:latin typeface="Arial" charset="0"/>
                <a:ea typeface="楷体_GB2312" pitchFamily="49" charset="-122"/>
                <a:cs typeface="+mn-cs"/>
              </a:endParaRPr>
            </a:p>
          </p:txBody>
        </p:sp>
        <p:pic>
          <p:nvPicPr>
            <p:cNvPr id="32807" name="Picture 86" descr="理念06"/>
            <p:cNvPicPr>
              <a:picLocks noChangeArrowheads="1"/>
            </p:cNvPicPr>
            <p:nvPr/>
          </p:nvPicPr>
          <p:blipFill>
            <a:blip r:embed="rId6"/>
            <a:srcRect/>
            <a:stretch>
              <a:fillRect/>
            </a:stretch>
          </p:blipFill>
          <p:spPr bwMode="auto">
            <a:xfrm>
              <a:off x="2258" y="2480"/>
              <a:ext cx="947" cy="1471"/>
            </a:xfrm>
            <a:prstGeom prst="rect">
              <a:avLst/>
            </a:prstGeom>
            <a:noFill/>
            <a:ln w="9525">
              <a:noFill/>
              <a:miter lim="800000"/>
              <a:headEnd/>
              <a:tailEnd/>
            </a:ln>
          </p:spPr>
        </p:pic>
      </p:grpSp>
      <p:grpSp>
        <p:nvGrpSpPr>
          <p:cNvPr id="14" name="Group 87"/>
          <p:cNvGrpSpPr>
            <a:grpSpLocks/>
          </p:cNvGrpSpPr>
          <p:nvPr/>
        </p:nvGrpSpPr>
        <p:grpSpPr bwMode="auto">
          <a:xfrm>
            <a:off x="5910263" y="4010004"/>
            <a:ext cx="1655762" cy="2590800"/>
            <a:chOff x="3304" y="2400"/>
            <a:chExt cx="1049" cy="1632"/>
          </a:xfrm>
        </p:grpSpPr>
        <p:sp>
          <p:nvSpPr>
            <p:cNvPr id="257112" name="AutoShape 88"/>
            <p:cNvSpPr>
              <a:spLocks noChangeArrowheads="1"/>
            </p:cNvSpPr>
            <p:nvPr/>
          </p:nvSpPr>
          <p:spPr bwMode="auto">
            <a:xfrm>
              <a:off x="3304" y="2400"/>
              <a:ext cx="1049" cy="1632"/>
            </a:xfrm>
            <a:prstGeom prst="roundRect">
              <a:avLst>
                <a:gd name="adj" fmla="val 13745"/>
              </a:avLst>
            </a:prstGeom>
            <a:gradFill rotWithShape="1">
              <a:gsLst>
                <a:gs pos="0">
                  <a:schemeClr val="accent1">
                    <a:gamma/>
                    <a:tint val="80392"/>
                    <a:invGamma/>
                  </a:schemeClr>
                </a:gs>
                <a:gs pos="100000">
                  <a:schemeClr val="accent1"/>
                </a:gs>
              </a:gsLst>
              <a:lin ang="2700000" scaled="1"/>
            </a:gradFill>
            <a:ln w="38100">
              <a:solidFill>
                <a:schemeClr val="tx1"/>
              </a:solidFill>
              <a:round/>
              <a:headEnd/>
              <a:tailEnd/>
            </a:ln>
            <a:effectLst/>
          </p:spPr>
          <p:txBody>
            <a:bodyPr wrap="none" anchor="ctr"/>
            <a:lstStyle/>
            <a:p>
              <a:pPr>
                <a:defRPr/>
              </a:pPr>
              <a:endParaRPr lang="zh-CN" altLang="en-US">
                <a:latin typeface="Arial" charset="0"/>
                <a:ea typeface="楷体_GB2312" pitchFamily="49" charset="-122"/>
                <a:cs typeface="+mn-cs"/>
              </a:endParaRPr>
            </a:p>
          </p:txBody>
        </p:sp>
        <p:pic>
          <p:nvPicPr>
            <p:cNvPr id="32805" name="Picture 89" descr="理念07"/>
            <p:cNvPicPr>
              <a:picLocks noChangeArrowheads="1"/>
            </p:cNvPicPr>
            <p:nvPr/>
          </p:nvPicPr>
          <p:blipFill>
            <a:blip r:embed="rId7"/>
            <a:srcRect/>
            <a:stretch>
              <a:fillRect/>
            </a:stretch>
          </p:blipFill>
          <p:spPr bwMode="auto">
            <a:xfrm>
              <a:off x="3355" y="2480"/>
              <a:ext cx="946" cy="1471"/>
            </a:xfrm>
            <a:prstGeom prst="rect">
              <a:avLst/>
            </a:prstGeom>
            <a:noFill/>
            <a:ln w="9525">
              <a:noFill/>
              <a:miter lim="800000"/>
              <a:headEnd/>
              <a:tailEnd/>
            </a:ln>
          </p:spPr>
        </p:pic>
      </p:grpSp>
      <p:grpSp>
        <p:nvGrpSpPr>
          <p:cNvPr id="15" name="Group 96"/>
          <p:cNvGrpSpPr>
            <a:grpSpLocks/>
          </p:cNvGrpSpPr>
          <p:nvPr/>
        </p:nvGrpSpPr>
        <p:grpSpPr bwMode="auto">
          <a:xfrm>
            <a:off x="5910263" y="4010004"/>
            <a:ext cx="1655762" cy="2590800"/>
            <a:chOff x="3304" y="2400"/>
            <a:chExt cx="1049" cy="1632"/>
          </a:xfrm>
        </p:grpSpPr>
        <p:sp>
          <p:nvSpPr>
            <p:cNvPr id="257121" name="AutoShape 97"/>
            <p:cNvSpPr>
              <a:spLocks noChangeArrowheads="1"/>
            </p:cNvSpPr>
            <p:nvPr/>
          </p:nvSpPr>
          <p:spPr bwMode="auto">
            <a:xfrm>
              <a:off x="3304" y="2400"/>
              <a:ext cx="1049" cy="1632"/>
            </a:xfrm>
            <a:prstGeom prst="roundRect">
              <a:avLst>
                <a:gd name="adj" fmla="val 13745"/>
              </a:avLst>
            </a:prstGeom>
            <a:gradFill rotWithShape="1">
              <a:gsLst>
                <a:gs pos="0">
                  <a:schemeClr val="accent1">
                    <a:gamma/>
                    <a:tint val="80392"/>
                    <a:invGamma/>
                  </a:schemeClr>
                </a:gs>
                <a:gs pos="100000">
                  <a:schemeClr val="accent1"/>
                </a:gs>
              </a:gsLst>
              <a:lin ang="2700000" scaled="1"/>
            </a:gradFill>
            <a:ln w="38100">
              <a:solidFill>
                <a:schemeClr val="tx1"/>
              </a:solidFill>
              <a:round/>
              <a:headEnd/>
              <a:tailEnd/>
            </a:ln>
            <a:effectLst/>
          </p:spPr>
          <p:txBody>
            <a:bodyPr wrap="none" anchor="ctr"/>
            <a:lstStyle/>
            <a:p>
              <a:pPr>
                <a:defRPr/>
              </a:pPr>
              <a:endParaRPr lang="zh-CN" altLang="en-US">
                <a:latin typeface="Arial" charset="0"/>
                <a:ea typeface="楷体_GB2312" pitchFamily="49" charset="-122"/>
                <a:cs typeface="+mn-cs"/>
              </a:endParaRPr>
            </a:p>
          </p:txBody>
        </p:sp>
        <p:pic>
          <p:nvPicPr>
            <p:cNvPr id="32803" name="Picture 98" descr="理念10"/>
            <p:cNvPicPr>
              <a:picLocks noChangeArrowheads="1"/>
            </p:cNvPicPr>
            <p:nvPr/>
          </p:nvPicPr>
          <p:blipFill>
            <a:blip r:embed="rId8"/>
            <a:srcRect/>
            <a:stretch>
              <a:fillRect/>
            </a:stretch>
          </p:blipFill>
          <p:spPr bwMode="auto">
            <a:xfrm>
              <a:off x="3353" y="2478"/>
              <a:ext cx="950" cy="1476"/>
            </a:xfrm>
            <a:prstGeom prst="rect">
              <a:avLst/>
            </a:prstGeom>
            <a:noFill/>
            <a:ln w="9525">
              <a:noFill/>
              <a:miter lim="800000"/>
              <a:headEnd/>
              <a:tailEnd/>
            </a:ln>
          </p:spPr>
        </p:pic>
      </p:grpSp>
      <p:grpSp>
        <p:nvGrpSpPr>
          <p:cNvPr id="16" name="Group 99"/>
          <p:cNvGrpSpPr>
            <a:grpSpLocks/>
          </p:cNvGrpSpPr>
          <p:nvPr/>
        </p:nvGrpSpPr>
        <p:grpSpPr bwMode="auto">
          <a:xfrm>
            <a:off x="2405063" y="4010004"/>
            <a:ext cx="1655762" cy="2590800"/>
            <a:chOff x="2223" y="2400"/>
            <a:chExt cx="1018" cy="1632"/>
          </a:xfrm>
        </p:grpSpPr>
        <p:sp>
          <p:nvSpPr>
            <p:cNvPr id="257124" name="AutoShape 100"/>
            <p:cNvSpPr>
              <a:spLocks noChangeArrowheads="1"/>
            </p:cNvSpPr>
            <p:nvPr/>
          </p:nvSpPr>
          <p:spPr bwMode="auto">
            <a:xfrm>
              <a:off x="2223" y="2400"/>
              <a:ext cx="1018" cy="1632"/>
            </a:xfrm>
            <a:prstGeom prst="roundRect">
              <a:avLst>
                <a:gd name="adj" fmla="val 13745"/>
              </a:avLst>
            </a:prstGeom>
            <a:gradFill rotWithShape="1">
              <a:gsLst>
                <a:gs pos="0">
                  <a:schemeClr val="accent1">
                    <a:gamma/>
                    <a:tint val="80392"/>
                    <a:invGamma/>
                  </a:schemeClr>
                </a:gs>
                <a:gs pos="100000">
                  <a:schemeClr val="accent1"/>
                </a:gs>
              </a:gsLst>
              <a:lin ang="2700000" scaled="1"/>
            </a:gradFill>
            <a:ln w="38100">
              <a:solidFill>
                <a:schemeClr val="tx1"/>
              </a:solidFill>
              <a:round/>
              <a:headEnd/>
              <a:tailEnd/>
            </a:ln>
            <a:effectLst/>
          </p:spPr>
          <p:txBody>
            <a:bodyPr wrap="none" anchor="ctr"/>
            <a:lstStyle/>
            <a:p>
              <a:pPr>
                <a:defRPr/>
              </a:pPr>
              <a:endParaRPr lang="zh-CN" altLang="en-US">
                <a:latin typeface="Arial" charset="0"/>
                <a:ea typeface="楷体_GB2312" pitchFamily="49" charset="-122"/>
                <a:cs typeface="+mn-cs"/>
              </a:endParaRPr>
            </a:p>
          </p:txBody>
        </p:sp>
        <p:pic>
          <p:nvPicPr>
            <p:cNvPr id="32801" name="Picture 101" descr="理念11"/>
            <p:cNvPicPr>
              <a:picLocks noChangeArrowheads="1"/>
            </p:cNvPicPr>
            <p:nvPr/>
          </p:nvPicPr>
          <p:blipFill>
            <a:blip r:embed="rId9"/>
            <a:srcRect/>
            <a:stretch>
              <a:fillRect/>
            </a:stretch>
          </p:blipFill>
          <p:spPr bwMode="auto">
            <a:xfrm>
              <a:off x="2258" y="2479"/>
              <a:ext cx="948" cy="1474"/>
            </a:xfrm>
            <a:prstGeom prst="rect">
              <a:avLst/>
            </a:prstGeom>
            <a:noFill/>
            <a:ln w="9525">
              <a:noFill/>
              <a:miter lim="800000"/>
              <a:headEnd/>
              <a:tailEnd/>
            </a:ln>
          </p:spPr>
        </p:pic>
      </p:grpSp>
      <p:grpSp>
        <p:nvGrpSpPr>
          <p:cNvPr id="17" name="Group 102"/>
          <p:cNvGrpSpPr>
            <a:grpSpLocks/>
          </p:cNvGrpSpPr>
          <p:nvPr/>
        </p:nvGrpSpPr>
        <p:grpSpPr bwMode="auto">
          <a:xfrm>
            <a:off x="4157663" y="4010004"/>
            <a:ext cx="1655762" cy="2590800"/>
            <a:chOff x="1104" y="2400"/>
            <a:chExt cx="1056" cy="1632"/>
          </a:xfrm>
        </p:grpSpPr>
        <p:sp>
          <p:nvSpPr>
            <p:cNvPr id="257127" name="AutoShape 103"/>
            <p:cNvSpPr>
              <a:spLocks noChangeArrowheads="1"/>
            </p:cNvSpPr>
            <p:nvPr/>
          </p:nvSpPr>
          <p:spPr bwMode="auto">
            <a:xfrm>
              <a:off x="1104" y="2400"/>
              <a:ext cx="1056" cy="1632"/>
            </a:xfrm>
            <a:prstGeom prst="roundRect">
              <a:avLst>
                <a:gd name="adj" fmla="val 13745"/>
              </a:avLst>
            </a:prstGeom>
            <a:gradFill rotWithShape="1">
              <a:gsLst>
                <a:gs pos="0">
                  <a:schemeClr val="accent1">
                    <a:gamma/>
                    <a:tint val="80392"/>
                    <a:invGamma/>
                  </a:schemeClr>
                </a:gs>
                <a:gs pos="100000">
                  <a:schemeClr val="accent1"/>
                </a:gs>
              </a:gsLst>
              <a:lin ang="2700000" scaled="1"/>
            </a:gradFill>
            <a:ln w="38100">
              <a:solidFill>
                <a:schemeClr val="tx1"/>
              </a:solidFill>
              <a:round/>
              <a:headEnd/>
              <a:tailEnd/>
            </a:ln>
            <a:effectLst/>
          </p:spPr>
          <p:txBody>
            <a:bodyPr wrap="none" anchor="ctr"/>
            <a:lstStyle/>
            <a:p>
              <a:pPr>
                <a:defRPr/>
              </a:pPr>
              <a:endParaRPr lang="zh-CN" altLang="en-US">
                <a:latin typeface="Arial" charset="0"/>
                <a:ea typeface="楷体_GB2312" pitchFamily="49" charset="-122"/>
                <a:cs typeface="+mn-cs"/>
              </a:endParaRPr>
            </a:p>
          </p:txBody>
        </p:sp>
        <p:pic>
          <p:nvPicPr>
            <p:cNvPr id="32799" name="Picture 104" descr="理念02"/>
            <p:cNvPicPr>
              <a:picLocks noChangeArrowheads="1"/>
            </p:cNvPicPr>
            <p:nvPr/>
          </p:nvPicPr>
          <p:blipFill>
            <a:blip r:embed="rId10"/>
            <a:srcRect/>
            <a:stretch>
              <a:fillRect/>
            </a:stretch>
          </p:blipFill>
          <p:spPr bwMode="auto">
            <a:xfrm>
              <a:off x="1158" y="2479"/>
              <a:ext cx="947" cy="1474"/>
            </a:xfrm>
            <a:prstGeom prst="rect">
              <a:avLst/>
            </a:prstGeom>
            <a:noFill/>
            <a:ln w="9525">
              <a:noFill/>
              <a:miter lim="800000"/>
              <a:headEnd/>
              <a:tailEnd/>
            </a:ln>
          </p:spPr>
        </p:pic>
      </p:grpSp>
      <p:grpSp>
        <p:nvGrpSpPr>
          <p:cNvPr id="18" name="Group 105"/>
          <p:cNvGrpSpPr>
            <a:grpSpLocks/>
          </p:cNvGrpSpPr>
          <p:nvPr/>
        </p:nvGrpSpPr>
        <p:grpSpPr bwMode="auto">
          <a:xfrm>
            <a:off x="5867400" y="4010004"/>
            <a:ext cx="1655763" cy="2590800"/>
            <a:chOff x="1104" y="2400"/>
            <a:chExt cx="1056" cy="1632"/>
          </a:xfrm>
        </p:grpSpPr>
        <p:sp>
          <p:nvSpPr>
            <p:cNvPr id="257130" name="AutoShape 106"/>
            <p:cNvSpPr>
              <a:spLocks noChangeArrowheads="1"/>
            </p:cNvSpPr>
            <p:nvPr/>
          </p:nvSpPr>
          <p:spPr bwMode="auto">
            <a:xfrm>
              <a:off x="1104" y="2400"/>
              <a:ext cx="1056" cy="1632"/>
            </a:xfrm>
            <a:prstGeom prst="roundRect">
              <a:avLst>
                <a:gd name="adj" fmla="val 13745"/>
              </a:avLst>
            </a:prstGeom>
            <a:gradFill rotWithShape="1">
              <a:gsLst>
                <a:gs pos="0">
                  <a:schemeClr val="accent1">
                    <a:gamma/>
                    <a:tint val="80392"/>
                    <a:invGamma/>
                  </a:schemeClr>
                </a:gs>
                <a:gs pos="100000">
                  <a:schemeClr val="accent1"/>
                </a:gs>
              </a:gsLst>
              <a:lin ang="2700000" scaled="1"/>
            </a:gradFill>
            <a:ln w="38100">
              <a:solidFill>
                <a:schemeClr val="tx1"/>
              </a:solidFill>
              <a:round/>
              <a:headEnd/>
              <a:tailEnd/>
            </a:ln>
            <a:effectLst/>
          </p:spPr>
          <p:txBody>
            <a:bodyPr wrap="none" anchor="ctr"/>
            <a:lstStyle/>
            <a:p>
              <a:pPr>
                <a:defRPr/>
              </a:pPr>
              <a:endParaRPr lang="zh-CN" altLang="en-US">
                <a:latin typeface="Arial" charset="0"/>
                <a:ea typeface="楷体_GB2312" pitchFamily="49" charset="-122"/>
                <a:cs typeface="+mn-cs"/>
              </a:endParaRPr>
            </a:p>
          </p:txBody>
        </p:sp>
        <p:pic>
          <p:nvPicPr>
            <p:cNvPr id="32797" name="Picture 107" descr="理念03"/>
            <p:cNvPicPr>
              <a:picLocks noChangeArrowheads="1"/>
            </p:cNvPicPr>
            <p:nvPr/>
          </p:nvPicPr>
          <p:blipFill>
            <a:blip r:embed="rId11"/>
            <a:srcRect/>
            <a:stretch>
              <a:fillRect/>
            </a:stretch>
          </p:blipFill>
          <p:spPr bwMode="auto">
            <a:xfrm>
              <a:off x="1157" y="2478"/>
              <a:ext cx="950" cy="1476"/>
            </a:xfrm>
            <a:prstGeom prst="rect">
              <a:avLst/>
            </a:prstGeom>
            <a:noFill/>
            <a:ln w="9525">
              <a:noFill/>
              <a:miter lim="800000"/>
              <a:headEnd/>
              <a:tailEnd/>
            </a:ln>
          </p:spPr>
        </p:pic>
      </p:grpSp>
      <p:grpSp>
        <p:nvGrpSpPr>
          <p:cNvPr id="19" name="Group 108"/>
          <p:cNvGrpSpPr>
            <a:grpSpLocks/>
          </p:cNvGrpSpPr>
          <p:nvPr/>
        </p:nvGrpSpPr>
        <p:grpSpPr bwMode="auto">
          <a:xfrm>
            <a:off x="2362200" y="4010004"/>
            <a:ext cx="1655763" cy="2590800"/>
            <a:chOff x="2223" y="2400"/>
            <a:chExt cx="1018" cy="1632"/>
          </a:xfrm>
        </p:grpSpPr>
        <p:sp>
          <p:nvSpPr>
            <p:cNvPr id="257133" name="AutoShape 109"/>
            <p:cNvSpPr>
              <a:spLocks noChangeArrowheads="1"/>
            </p:cNvSpPr>
            <p:nvPr/>
          </p:nvSpPr>
          <p:spPr bwMode="auto">
            <a:xfrm>
              <a:off x="2223" y="2400"/>
              <a:ext cx="1018" cy="1632"/>
            </a:xfrm>
            <a:prstGeom prst="roundRect">
              <a:avLst>
                <a:gd name="adj" fmla="val 13745"/>
              </a:avLst>
            </a:prstGeom>
            <a:gradFill rotWithShape="1">
              <a:gsLst>
                <a:gs pos="0">
                  <a:schemeClr val="accent1">
                    <a:gamma/>
                    <a:tint val="80392"/>
                    <a:invGamma/>
                  </a:schemeClr>
                </a:gs>
                <a:gs pos="100000">
                  <a:schemeClr val="accent1"/>
                </a:gs>
              </a:gsLst>
              <a:lin ang="2700000" scaled="1"/>
            </a:gradFill>
            <a:ln w="38100">
              <a:solidFill>
                <a:schemeClr val="tx1"/>
              </a:solidFill>
              <a:round/>
              <a:headEnd/>
              <a:tailEnd/>
            </a:ln>
            <a:effectLst/>
          </p:spPr>
          <p:txBody>
            <a:bodyPr wrap="none" anchor="ctr"/>
            <a:lstStyle/>
            <a:p>
              <a:pPr>
                <a:defRPr/>
              </a:pPr>
              <a:endParaRPr lang="zh-CN" altLang="en-US">
                <a:latin typeface="Arial" charset="0"/>
                <a:ea typeface="楷体_GB2312" pitchFamily="49" charset="-122"/>
                <a:cs typeface="+mn-cs"/>
              </a:endParaRPr>
            </a:p>
          </p:txBody>
        </p:sp>
        <p:pic>
          <p:nvPicPr>
            <p:cNvPr id="32795" name="Picture 110" descr="理念12"/>
            <p:cNvPicPr>
              <a:picLocks noChangeArrowheads="1"/>
            </p:cNvPicPr>
            <p:nvPr/>
          </p:nvPicPr>
          <p:blipFill>
            <a:blip r:embed="rId12"/>
            <a:srcRect/>
            <a:stretch>
              <a:fillRect/>
            </a:stretch>
          </p:blipFill>
          <p:spPr bwMode="auto">
            <a:xfrm>
              <a:off x="2258" y="2478"/>
              <a:ext cx="948" cy="1476"/>
            </a:xfrm>
            <a:prstGeom prst="rect">
              <a:avLst/>
            </a:prstGeom>
            <a:noFill/>
            <a:ln w="9525">
              <a:noFill/>
              <a:miter lim="800000"/>
              <a:headEnd/>
              <a:tailEnd/>
            </a:ln>
          </p:spPr>
        </p:pic>
      </p:grpSp>
      <p:grpSp>
        <p:nvGrpSpPr>
          <p:cNvPr id="20" name="Group 111"/>
          <p:cNvGrpSpPr>
            <a:grpSpLocks/>
          </p:cNvGrpSpPr>
          <p:nvPr/>
        </p:nvGrpSpPr>
        <p:grpSpPr bwMode="auto">
          <a:xfrm>
            <a:off x="4114800" y="4010004"/>
            <a:ext cx="1655763" cy="2590800"/>
            <a:chOff x="3304" y="2400"/>
            <a:chExt cx="1049" cy="1632"/>
          </a:xfrm>
        </p:grpSpPr>
        <p:sp>
          <p:nvSpPr>
            <p:cNvPr id="257136" name="AutoShape 112"/>
            <p:cNvSpPr>
              <a:spLocks noChangeArrowheads="1"/>
            </p:cNvSpPr>
            <p:nvPr/>
          </p:nvSpPr>
          <p:spPr bwMode="auto">
            <a:xfrm>
              <a:off x="3304" y="2400"/>
              <a:ext cx="1049" cy="1632"/>
            </a:xfrm>
            <a:prstGeom prst="roundRect">
              <a:avLst>
                <a:gd name="adj" fmla="val 13745"/>
              </a:avLst>
            </a:prstGeom>
            <a:gradFill rotWithShape="1">
              <a:gsLst>
                <a:gs pos="0">
                  <a:schemeClr val="accent1">
                    <a:gamma/>
                    <a:tint val="80392"/>
                    <a:invGamma/>
                  </a:schemeClr>
                </a:gs>
                <a:gs pos="100000">
                  <a:schemeClr val="accent1"/>
                </a:gs>
              </a:gsLst>
              <a:lin ang="2700000" scaled="1"/>
            </a:gradFill>
            <a:ln w="38100">
              <a:solidFill>
                <a:schemeClr val="tx1"/>
              </a:solidFill>
              <a:round/>
              <a:headEnd/>
              <a:tailEnd/>
            </a:ln>
            <a:effectLst/>
          </p:spPr>
          <p:txBody>
            <a:bodyPr wrap="none" anchor="ctr"/>
            <a:lstStyle/>
            <a:p>
              <a:pPr>
                <a:defRPr/>
              </a:pPr>
              <a:endParaRPr lang="zh-CN" altLang="en-US">
                <a:latin typeface="Arial" charset="0"/>
                <a:ea typeface="楷体_GB2312" pitchFamily="49" charset="-122"/>
                <a:cs typeface="+mn-cs"/>
              </a:endParaRPr>
            </a:p>
          </p:txBody>
        </p:sp>
        <p:pic>
          <p:nvPicPr>
            <p:cNvPr id="32793" name="Picture 113" descr="理念14"/>
            <p:cNvPicPr>
              <a:picLocks noChangeArrowheads="1"/>
            </p:cNvPicPr>
            <p:nvPr/>
          </p:nvPicPr>
          <p:blipFill>
            <a:blip r:embed="rId13"/>
            <a:srcRect/>
            <a:stretch>
              <a:fillRect/>
            </a:stretch>
          </p:blipFill>
          <p:spPr bwMode="auto">
            <a:xfrm>
              <a:off x="3355" y="2478"/>
              <a:ext cx="948" cy="1476"/>
            </a:xfrm>
            <a:prstGeom prst="rect">
              <a:avLst/>
            </a:prstGeom>
            <a:noFill/>
            <a:ln w="9525">
              <a:noFill/>
              <a:miter lim="800000"/>
              <a:headEnd/>
              <a:tailEnd/>
            </a:ln>
          </p:spPr>
        </p:pic>
      </p:grpSp>
      <p:sp>
        <p:nvSpPr>
          <p:cNvPr id="67" name="Rectangle 2"/>
          <p:cNvSpPr txBox="1">
            <a:spLocks noChangeArrowheads="1"/>
          </p:cNvSpPr>
          <p:nvPr/>
        </p:nvSpPr>
        <p:spPr>
          <a:xfrm>
            <a:off x="609600" y="962004"/>
            <a:ext cx="8001000" cy="838200"/>
          </a:xfrm>
          <a:prstGeom prst="rect">
            <a:avLst/>
          </a:prstGeom>
          <a:noFill/>
          <a:ln/>
        </p:spPr>
        <p:txBody>
          <a:bodyPr anchor="ctr">
            <a:normAutofit/>
          </a:bodyPr>
          <a:lstStyle/>
          <a:p>
            <a:pPr algn="ctr" fontAlgn="auto">
              <a:spcAft>
                <a:spcPts val="0"/>
              </a:spcAft>
              <a:defRPr/>
            </a:pPr>
            <a:r>
              <a:rPr lang="en-US" altLang="zh-CN" sz="2800" kern="0" dirty="0">
                <a:solidFill>
                  <a:srgbClr val="FF0000"/>
                </a:solidFill>
                <a:latin typeface="Arial"/>
                <a:ea typeface="幼圆" pitchFamily="49" charset="-122"/>
                <a:cs typeface="Times New Roman" pitchFamily="18" charset="0"/>
              </a:rPr>
              <a:t>Countermeasure Database</a:t>
            </a:r>
          </a:p>
        </p:txBody>
      </p:sp>
      <p:sp>
        <p:nvSpPr>
          <p:cNvPr id="68" name="Rectangle 2"/>
          <p:cNvSpPr>
            <a:spLocks noGrp="1" noChangeArrowheads="1"/>
          </p:cNvSpPr>
          <p:nvPr>
            <p:ph type="title"/>
          </p:nvPr>
        </p:nvSpPr>
        <p:spPr>
          <a:xfrm>
            <a:off x="533400" y="428604"/>
            <a:ext cx="8001000" cy="838200"/>
          </a:xfrm>
        </p:spPr>
        <p:txBody>
          <a:bodyPr rtlCol="0">
            <a:normAutofit/>
          </a:bodyPr>
          <a:lstStyle/>
          <a:p>
            <a:pPr eaLnBrk="1" fontAlgn="auto" hangingPunct="1">
              <a:spcAft>
                <a:spcPts val="0"/>
              </a:spcAft>
              <a:defRPr/>
            </a:pPr>
            <a:r>
              <a:rPr lang="en-US" altLang="zh-CN" sz="3600" dirty="0" smtClean="0">
                <a:solidFill>
                  <a:srgbClr val="FFC000"/>
                </a:solidFill>
                <a:latin typeface="黑体" pitchFamily="49" charset="-122"/>
                <a:ea typeface="黑体" pitchFamily="49" charset="-122"/>
              </a:rPr>
              <a:t>Risk Assessment Model</a:t>
            </a:r>
            <a:endParaRPr lang="en-US" altLang="zh-CN" sz="3600" kern="0" dirty="0" smtClean="0">
              <a:solidFill>
                <a:srgbClr val="000099"/>
              </a:solidFill>
              <a:latin typeface="Arial"/>
              <a:ea typeface="幼圆" pitchFamily="49" charset="-122"/>
            </a:endParaRPr>
          </a:p>
        </p:txBody>
      </p:sp>
      <p:sp>
        <p:nvSpPr>
          <p:cNvPr id="32791" name="矩形 69"/>
          <p:cNvSpPr>
            <a:spLocks noChangeArrowheads="1"/>
          </p:cNvSpPr>
          <p:nvPr/>
        </p:nvSpPr>
        <p:spPr bwMode="auto">
          <a:xfrm>
            <a:off x="2438400" y="1571604"/>
            <a:ext cx="2709863" cy="1200150"/>
          </a:xfrm>
          <a:prstGeom prst="rect">
            <a:avLst/>
          </a:prstGeom>
          <a:noFill/>
          <a:ln w="9525">
            <a:noFill/>
            <a:miter lim="800000"/>
            <a:headEnd/>
            <a:tailEnd/>
          </a:ln>
        </p:spPr>
        <p:txBody>
          <a:bodyPr wrap="none">
            <a:spAutoFit/>
          </a:bodyPr>
          <a:lstStyle/>
          <a:p>
            <a:pPr>
              <a:buFont typeface="Wingdings" pitchFamily="2" charset="2"/>
              <a:buChar char="l"/>
            </a:pPr>
            <a:r>
              <a:rPr lang="en-US" altLang="zh-CN" sz="2400">
                <a:solidFill>
                  <a:srgbClr val="0070C0"/>
                </a:solidFill>
                <a:ea typeface="幼圆" pitchFamily="49" charset="-122"/>
                <a:cs typeface="Times New Roman" pitchFamily="18" charset="0"/>
              </a:rPr>
              <a:t>Countermeasure</a:t>
            </a:r>
          </a:p>
          <a:p>
            <a:pPr>
              <a:buFont typeface="Wingdings" pitchFamily="2" charset="2"/>
              <a:buChar char="l"/>
            </a:pPr>
            <a:r>
              <a:rPr lang="en-US" altLang="zh-CN" sz="2400">
                <a:solidFill>
                  <a:srgbClr val="0070C0"/>
                </a:solidFill>
                <a:ea typeface="幼圆" pitchFamily="49" charset="-122"/>
                <a:cs typeface="Times New Roman" pitchFamily="18" charset="0"/>
              </a:rPr>
              <a:t>Safety Effect</a:t>
            </a:r>
          </a:p>
          <a:p>
            <a:pPr>
              <a:buFont typeface="Wingdings" pitchFamily="2" charset="2"/>
              <a:buChar char="l"/>
            </a:pPr>
            <a:r>
              <a:rPr lang="en-US" altLang="zh-CN" sz="2400">
                <a:solidFill>
                  <a:srgbClr val="0070C0"/>
                </a:solidFill>
                <a:ea typeface="幼圆" pitchFamily="49" charset="-122"/>
                <a:cs typeface="Times New Roman" pitchFamily="18" charset="0"/>
              </a:rPr>
              <a:t>Cost</a:t>
            </a:r>
            <a:endParaRPr lang="zh-CN" altLang="en-US" sz="2400">
              <a:solidFill>
                <a:srgbClr val="0070C0"/>
              </a:solidFill>
              <a:ea typeface="幼圆" pitchFamily="49" charset="-122"/>
              <a:cs typeface="Times New Roman" pitchFamily="18" charset="0"/>
            </a:endParaRPr>
          </a:p>
        </p:txBody>
      </p:sp>
    </p:spTree>
    <p:custDataLst>
      <p:tags r:id="rId1"/>
    </p:custDataLst>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灯片编号占位符 5"/>
          <p:cNvSpPr>
            <a:spLocks noGrp="1"/>
          </p:cNvSpPr>
          <p:nvPr>
            <p:ph type="sldNum" sz="quarter" idx="4294967295"/>
          </p:nvPr>
        </p:nvSpPr>
        <p:spPr bwMode="auto">
          <a:xfrm>
            <a:off x="6781800" y="5943600"/>
            <a:ext cx="2133600" cy="365125"/>
          </a:xfrm>
          <a:prstGeom prst="rect">
            <a:avLst/>
          </a:prstGeom>
          <a:noFill/>
          <a:ln>
            <a:miter lim="800000"/>
            <a:headEnd/>
            <a:tailEnd/>
          </a:ln>
        </p:spPr>
        <p:txBody>
          <a:bodyPr wrap="square" numCol="1" anchorCtr="0" compatLnSpc="1">
            <a:prstTxWarp prst="textNoShape">
              <a:avLst/>
            </a:prstTxWarp>
          </a:bodyPr>
          <a:lstStyle/>
          <a:p>
            <a:fld id="{BE973572-5262-4741-BE46-C654DA817324}" type="slidenum">
              <a:rPr lang="zh-CN" altLang="en-US" smtClean="0">
                <a:latin typeface="Arial" pitchFamily="34" charset="0"/>
                <a:ea typeface="楷体_GB2312"/>
                <a:cs typeface="楷体_GB2312"/>
              </a:rPr>
              <a:pPr/>
              <a:t>21</a:t>
            </a:fld>
            <a:endParaRPr lang="en-US" altLang="zh-CN" smtClean="0">
              <a:latin typeface="Arial" pitchFamily="34" charset="0"/>
              <a:ea typeface="楷体_GB2312"/>
              <a:cs typeface="楷体_GB2312"/>
            </a:endParaRPr>
          </a:p>
        </p:txBody>
      </p:sp>
      <p:sp>
        <p:nvSpPr>
          <p:cNvPr id="67" name="Rectangle 2"/>
          <p:cNvSpPr txBox="1">
            <a:spLocks noChangeArrowheads="1"/>
          </p:cNvSpPr>
          <p:nvPr/>
        </p:nvSpPr>
        <p:spPr>
          <a:xfrm>
            <a:off x="609600" y="1143000"/>
            <a:ext cx="8001000" cy="838200"/>
          </a:xfrm>
          <a:prstGeom prst="rect">
            <a:avLst/>
          </a:prstGeom>
          <a:noFill/>
          <a:ln/>
        </p:spPr>
        <p:txBody>
          <a:bodyPr anchor="ctr">
            <a:normAutofit/>
          </a:bodyPr>
          <a:lstStyle/>
          <a:p>
            <a:pPr marL="514350" indent="-514350" algn="ctr" eaLnBrk="0" hangingPunct="0">
              <a:lnSpc>
                <a:spcPct val="150000"/>
              </a:lnSpc>
              <a:defRPr/>
            </a:pPr>
            <a:r>
              <a:rPr lang="en-US" altLang="zh-CN" sz="2800" kern="0" dirty="0">
                <a:solidFill>
                  <a:srgbClr val="FF0000"/>
                </a:solidFill>
                <a:latin typeface="Arial"/>
                <a:ea typeface="幼圆" pitchFamily="49" charset="-122"/>
                <a:cs typeface="+mn-cs"/>
              </a:rPr>
              <a:t>Economic appraisal</a:t>
            </a:r>
          </a:p>
        </p:txBody>
      </p:sp>
      <p:sp>
        <p:nvSpPr>
          <p:cNvPr id="68" name="Rectangle 2"/>
          <p:cNvSpPr>
            <a:spLocks noGrp="1" noChangeArrowheads="1"/>
          </p:cNvSpPr>
          <p:nvPr>
            <p:ph type="title"/>
          </p:nvPr>
        </p:nvSpPr>
        <p:spPr>
          <a:xfrm>
            <a:off x="533400" y="609600"/>
            <a:ext cx="8001000" cy="838200"/>
          </a:xfrm>
        </p:spPr>
        <p:txBody>
          <a:bodyPr rtlCol="0">
            <a:normAutofit/>
          </a:bodyPr>
          <a:lstStyle/>
          <a:p>
            <a:pPr eaLnBrk="1" fontAlgn="auto" hangingPunct="1">
              <a:spcAft>
                <a:spcPts val="0"/>
              </a:spcAft>
              <a:defRPr/>
            </a:pPr>
            <a:r>
              <a:rPr lang="en-US" altLang="zh-CN" sz="3600" dirty="0" smtClean="0">
                <a:solidFill>
                  <a:srgbClr val="FFC000"/>
                </a:solidFill>
                <a:latin typeface="黑体" pitchFamily="49" charset="-122"/>
                <a:ea typeface="黑体" pitchFamily="49" charset="-122"/>
              </a:rPr>
              <a:t>Risk Assessment Model</a:t>
            </a:r>
            <a:endParaRPr lang="en-US" altLang="zh-CN" sz="3600" kern="0" dirty="0" smtClean="0">
              <a:solidFill>
                <a:srgbClr val="000099"/>
              </a:solidFill>
              <a:latin typeface="Arial"/>
              <a:ea typeface="幼圆" pitchFamily="49" charset="-122"/>
            </a:endParaRPr>
          </a:p>
        </p:txBody>
      </p:sp>
      <p:sp>
        <p:nvSpPr>
          <p:cNvPr id="69" name="矩形 68"/>
          <p:cNvSpPr/>
          <p:nvPr/>
        </p:nvSpPr>
        <p:spPr>
          <a:xfrm>
            <a:off x="533400" y="1981200"/>
            <a:ext cx="7543800" cy="3786188"/>
          </a:xfrm>
          <a:prstGeom prst="rect">
            <a:avLst/>
          </a:prstGeom>
        </p:spPr>
        <p:txBody>
          <a:bodyPr>
            <a:spAutoFit/>
          </a:bodyPr>
          <a:lstStyle/>
          <a:p>
            <a:pPr>
              <a:lnSpc>
                <a:spcPct val="150000"/>
              </a:lnSpc>
              <a:buFont typeface="Wingdings" pitchFamily="2" charset="2"/>
              <a:buChar char="l"/>
              <a:defRPr/>
            </a:pPr>
            <a:r>
              <a:rPr lang="en-US" altLang="zh-CN" sz="2400" kern="0" dirty="0">
                <a:solidFill>
                  <a:srgbClr val="00B050"/>
                </a:solidFill>
                <a:latin typeface="Arial"/>
                <a:ea typeface="幼圆" pitchFamily="49" charset="-122"/>
                <a:cs typeface="Times New Roman" pitchFamily="18" charset="0"/>
              </a:rPr>
              <a:t>Before Enforcement</a:t>
            </a:r>
          </a:p>
          <a:p>
            <a:pPr marL="457200" indent="-457200">
              <a:lnSpc>
                <a:spcPct val="150000"/>
              </a:lnSpc>
              <a:buFont typeface="+mj-ea"/>
              <a:buAutoNum type="circleNumDbPlain"/>
              <a:defRPr/>
            </a:pPr>
            <a:r>
              <a:rPr lang="en-US" altLang="zh-CN" sz="2400" kern="0" dirty="0">
                <a:solidFill>
                  <a:srgbClr val="00B050"/>
                </a:solidFill>
                <a:latin typeface="Arial"/>
                <a:ea typeface="幼圆" pitchFamily="49" charset="-122"/>
                <a:cs typeface="Times New Roman" pitchFamily="18" charset="0"/>
              </a:rPr>
              <a:t>Optimization methods in operation theory</a:t>
            </a:r>
          </a:p>
          <a:p>
            <a:pPr marL="457200" indent="-457200">
              <a:lnSpc>
                <a:spcPct val="150000"/>
              </a:lnSpc>
              <a:buFont typeface="+mj-ea"/>
              <a:buAutoNum type="circleNumDbPlain"/>
              <a:defRPr/>
            </a:pPr>
            <a:r>
              <a:rPr lang="en-US" altLang="zh-CN" sz="2400" kern="0" dirty="0">
                <a:solidFill>
                  <a:srgbClr val="00B050"/>
                </a:solidFill>
                <a:latin typeface="Arial"/>
                <a:ea typeface="幼圆" pitchFamily="49" charset="-122"/>
                <a:cs typeface="Times New Roman" pitchFamily="18" charset="0"/>
              </a:rPr>
              <a:t>Select the plan with maximum effect(Benefit/Cost)</a:t>
            </a:r>
          </a:p>
          <a:p>
            <a:pPr>
              <a:lnSpc>
                <a:spcPct val="150000"/>
              </a:lnSpc>
              <a:buFont typeface="Wingdings" pitchFamily="2" charset="2"/>
              <a:buChar char="l"/>
              <a:defRPr/>
            </a:pPr>
            <a:r>
              <a:rPr lang="en-US" altLang="zh-CN" sz="2400" kern="0" dirty="0">
                <a:solidFill>
                  <a:srgbClr val="00B050"/>
                </a:solidFill>
                <a:latin typeface="Arial"/>
                <a:ea typeface="幼圆" pitchFamily="49" charset="-122"/>
                <a:cs typeface="Times New Roman" pitchFamily="18" charset="0"/>
              </a:rPr>
              <a:t>After Enforcement</a:t>
            </a:r>
          </a:p>
          <a:p>
            <a:pPr marL="457200" indent="-457200">
              <a:lnSpc>
                <a:spcPct val="150000"/>
              </a:lnSpc>
              <a:buFont typeface="+mj-ea"/>
              <a:buAutoNum type="circleNumDbPlain"/>
              <a:defRPr/>
            </a:pPr>
            <a:r>
              <a:rPr lang="en-US" altLang="zh-CN" sz="2400" kern="0" dirty="0">
                <a:solidFill>
                  <a:srgbClr val="00B050"/>
                </a:solidFill>
                <a:latin typeface="Arial"/>
                <a:ea typeface="幼圆" pitchFamily="49" charset="-122"/>
                <a:cs typeface="Times New Roman" pitchFamily="18" charset="0"/>
              </a:rPr>
              <a:t>Assess the factual  effect of safety enforcement</a:t>
            </a:r>
          </a:p>
          <a:p>
            <a:pPr marL="457200" indent="-457200">
              <a:lnSpc>
                <a:spcPct val="150000"/>
              </a:lnSpc>
              <a:buFont typeface="+mj-ea"/>
              <a:buAutoNum type="circleNumDbPlain"/>
              <a:defRPr/>
            </a:pPr>
            <a:r>
              <a:rPr lang="en-US" altLang="zh-CN" sz="2400" kern="0" dirty="0">
                <a:solidFill>
                  <a:srgbClr val="00B050"/>
                </a:solidFill>
                <a:latin typeface="Arial"/>
                <a:ea typeface="幼圆" pitchFamily="49" charset="-122"/>
                <a:cs typeface="Times New Roman" pitchFamily="18" charset="0"/>
              </a:rPr>
              <a:t>Renew countermeasure database</a:t>
            </a:r>
          </a:p>
          <a:p>
            <a:pPr>
              <a:defRPr/>
            </a:pPr>
            <a:endParaRPr lang="en-US" altLang="zh-CN" sz="2400" kern="0" dirty="0">
              <a:solidFill>
                <a:srgbClr val="00B050"/>
              </a:solidFill>
              <a:latin typeface="Arial"/>
              <a:ea typeface="幼圆" pitchFamily="49" charset="-122"/>
              <a:cs typeface="Times New Roman" pitchFamily="18" charset="0"/>
            </a:endParaRPr>
          </a:p>
        </p:txBody>
      </p:sp>
    </p:spTree>
    <p:custDataLst>
      <p:tags r:id="rId1"/>
    </p:custData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79512" y="1428750"/>
          <a:ext cx="8784976" cy="4857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2"/>
          <p:cNvSpPr>
            <a:spLocks noGrp="1" noChangeArrowheads="1"/>
          </p:cNvSpPr>
          <p:nvPr>
            <p:ph type="title"/>
          </p:nvPr>
        </p:nvSpPr>
        <p:spPr>
          <a:xfrm>
            <a:off x="457200" y="762000"/>
            <a:ext cx="8001000" cy="707886"/>
          </a:xfrm>
          <a:noFill/>
          <a:ln w="9525">
            <a:noFill/>
            <a:miter lim="800000"/>
            <a:headEnd/>
            <a:tailEnd/>
          </a:ln>
        </p:spPr>
        <p:txBody>
          <a:bodyPr vert="horz" wrap="square" lIns="91440" tIns="45720" rIns="91440" bIns="45720" numCol="1" anchor="ctr" anchorCtr="0" compatLnSpc="1">
            <a:prstTxWarp prst="textNoShape">
              <a:avLst/>
            </a:prstTxWarp>
            <a:spAutoFit/>
          </a:bodyPr>
          <a:lstStyle/>
          <a:p>
            <a:r>
              <a:rPr lang="en-US" altLang="zh-CN" dirty="0" smtClean="0">
                <a:solidFill>
                  <a:srgbClr val="FFC000"/>
                </a:solidFill>
                <a:latin typeface="黑体" pitchFamily="49" charset="-122"/>
                <a:ea typeface="黑体" pitchFamily="49" charset="-122"/>
              </a:rPr>
              <a:t>4 Application examples</a:t>
            </a: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174736" y="2272"/>
            <a:ext cx="762000" cy="365760"/>
          </a:xfrm>
          <a:prstGeom prst="rect">
            <a:avLst/>
          </a:prstGeom>
        </p:spPr>
        <p:txBody>
          <a:bodyPr/>
          <a:lstStyle/>
          <a:p>
            <a:fld id="{EB7F4109-8734-46BD-8C8C-5857918F7DF6}" type="slidenum">
              <a:rPr lang="zh-CN" altLang="en-US" smtClean="0"/>
              <a:pPr/>
              <a:t>23</a:t>
            </a:fld>
            <a:endParaRPr lang="zh-CN" altLang="en-US"/>
          </a:p>
        </p:txBody>
      </p:sp>
      <p:sp>
        <p:nvSpPr>
          <p:cNvPr id="5" name="Rectangle 2"/>
          <p:cNvSpPr txBox="1">
            <a:spLocks noChangeArrowheads="1"/>
          </p:cNvSpPr>
          <p:nvPr/>
        </p:nvSpPr>
        <p:spPr>
          <a:xfrm>
            <a:off x="214282" y="428604"/>
            <a:ext cx="8643966" cy="1214422"/>
          </a:xfrm>
          <a:prstGeom prst="rect">
            <a:avLst/>
          </a:prstGeom>
        </p:spPr>
        <p:txBody>
          <a:bodyPr rtlCol="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3200" b="0" i="0" u="none" strike="noStrike" kern="0" cap="none" spc="0" normalizeH="0" baseline="0" noProof="0" dirty="0" smtClean="0">
                <a:ln>
                  <a:noFill/>
                </a:ln>
                <a:effectLst/>
                <a:uLnTx/>
                <a:uFillTx/>
                <a:latin typeface="隶书" pitchFamily="49" charset="-122"/>
                <a:ea typeface="隶书" pitchFamily="49" charset="-122"/>
                <a:cs typeface="+mj-cs"/>
              </a:rPr>
              <a:t>Assessments in Anhui</a:t>
            </a:r>
            <a:r>
              <a:rPr kumimoji="0" lang="en-US" altLang="zh-CN" sz="3200" b="0" i="0" u="none" strike="noStrike" kern="0" cap="none" spc="0" normalizeH="0" noProof="0" dirty="0" smtClean="0">
                <a:ln>
                  <a:noFill/>
                </a:ln>
                <a:effectLst/>
                <a:uLnTx/>
                <a:uFillTx/>
                <a:latin typeface="隶书" pitchFamily="49" charset="-122"/>
                <a:ea typeface="隶书" pitchFamily="49" charset="-122"/>
                <a:cs typeface="+mj-cs"/>
              </a:rPr>
              <a:t> Province</a:t>
            </a:r>
            <a:endParaRPr kumimoji="0" lang="zh-CN" altLang="en-US" sz="2400" b="0" i="0" u="none" strike="noStrike" kern="1200" cap="none" spc="0" normalizeH="0" baseline="0" noProof="0" dirty="0">
              <a:ln>
                <a:noFill/>
              </a:ln>
              <a:effectLst/>
              <a:uLnTx/>
              <a:uFillTx/>
              <a:latin typeface="隶书" pitchFamily="49" charset="-122"/>
              <a:ea typeface="隶书" pitchFamily="49" charset="-122"/>
              <a:cs typeface="Times New Roman" pitchFamily="18" charset="0"/>
            </a:endParaRPr>
          </a:p>
        </p:txBody>
      </p:sp>
      <p:pic>
        <p:nvPicPr>
          <p:cNvPr id="100354" name="Picture 2"/>
          <p:cNvPicPr>
            <a:picLocks noChangeAspect="1" noChangeArrowheads="1"/>
          </p:cNvPicPr>
          <p:nvPr/>
        </p:nvPicPr>
        <p:blipFill>
          <a:blip r:embed="rId2" cstate="print"/>
          <a:srcRect/>
          <a:stretch>
            <a:fillRect/>
          </a:stretch>
        </p:blipFill>
        <p:spPr bwMode="auto">
          <a:xfrm>
            <a:off x="1115616" y="1268760"/>
            <a:ext cx="6588224" cy="5270353"/>
          </a:xfrm>
          <a:prstGeom prst="rect">
            <a:avLst/>
          </a:prstGeom>
          <a:noFill/>
          <a:ln w="9525">
            <a:noFill/>
            <a:miter lim="800000"/>
            <a:headEnd/>
            <a:tailEnd/>
          </a:ln>
        </p:spPr>
      </p:pic>
      <p:sp>
        <p:nvSpPr>
          <p:cNvPr id="7" name="Oval 6"/>
          <p:cNvSpPr/>
          <p:nvPr/>
        </p:nvSpPr>
        <p:spPr>
          <a:xfrm>
            <a:off x="4499992" y="3573016"/>
            <a:ext cx="432048" cy="4320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174736" y="2272"/>
            <a:ext cx="762000" cy="365760"/>
          </a:xfrm>
          <a:prstGeom prst="rect">
            <a:avLst/>
          </a:prstGeom>
        </p:spPr>
        <p:txBody>
          <a:bodyPr/>
          <a:lstStyle/>
          <a:p>
            <a:fld id="{EB7F4109-8734-46BD-8C8C-5857918F7DF6}" type="slidenum">
              <a:rPr lang="zh-CN" altLang="en-US" smtClean="0"/>
              <a:pPr/>
              <a:t>24</a:t>
            </a:fld>
            <a:endParaRPr lang="zh-CN" altLang="en-US"/>
          </a:p>
        </p:txBody>
      </p:sp>
      <p:pic>
        <p:nvPicPr>
          <p:cNvPr id="1026" name="Picture 2"/>
          <p:cNvPicPr>
            <a:picLocks noChangeAspect="1" noChangeArrowheads="1"/>
          </p:cNvPicPr>
          <p:nvPr/>
        </p:nvPicPr>
        <p:blipFill>
          <a:blip r:embed="rId2" cstate="print"/>
          <a:srcRect/>
          <a:stretch>
            <a:fillRect/>
          </a:stretch>
        </p:blipFill>
        <p:spPr bwMode="auto">
          <a:xfrm>
            <a:off x="0" y="-71462"/>
            <a:ext cx="4283968" cy="3575874"/>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4283968" y="-71462"/>
            <a:ext cx="4572776" cy="3575874"/>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57151" y="2214554"/>
            <a:ext cx="4486275" cy="3876675"/>
          </a:xfrm>
          <a:prstGeom prst="rect">
            <a:avLst/>
          </a:prstGeom>
          <a:noFill/>
          <a:ln w="9525">
            <a:noFill/>
            <a:miter lim="800000"/>
            <a:headEnd/>
            <a:tailEnd/>
          </a:ln>
        </p:spPr>
      </p:pic>
      <p:pic>
        <p:nvPicPr>
          <p:cNvPr id="8" name="Picture 3"/>
          <p:cNvPicPr>
            <a:picLocks noChangeAspect="1" noChangeArrowheads="1"/>
          </p:cNvPicPr>
          <p:nvPr/>
        </p:nvPicPr>
        <p:blipFill>
          <a:blip r:embed="rId5" cstate="print"/>
          <a:srcRect/>
          <a:stretch>
            <a:fillRect/>
          </a:stretch>
        </p:blipFill>
        <p:spPr bwMode="auto">
          <a:xfrm>
            <a:off x="4421886" y="2285992"/>
            <a:ext cx="4514850" cy="38884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174736" y="2272"/>
            <a:ext cx="762000" cy="365760"/>
          </a:xfrm>
          <a:prstGeom prst="rect">
            <a:avLst/>
          </a:prstGeom>
        </p:spPr>
        <p:txBody>
          <a:bodyPr/>
          <a:lstStyle/>
          <a:p>
            <a:fld id="{EB7F4109-8734-46BD-8C8C-5857918F7DF6}" type="slidenum">
              <a:rPr lang="zh-CN" altLang="en-US" smtClean="0"/>
              <a:pPr/>
              <a:t>25</a:t>
            </a:fld>
            <a:endParaRPr lang="zh-CN" altLang="en-US"/>
          </a:p>
        </p:txBody>
      </p:sp>
      <p:pic>
        <p:nvPicPr>
          <p:cNvPr id="3" name="Picture 2"/>
          <p:cNvPicPr/>
          <p:nvPr/>
        </p:nvPicPr>
        <p:blipFill>
          <a:blip r:embed="rId3" cstate="print"/>
          <a:srcRect l="11831" r="34358"/>
          <a:stretch>
            <a:fillRect/>
          </a:stretch>
        </p:blipFill>
        <p:spPr bwMode="auto">
          <a:xfrm>
            <a:off x="38100" y="4038600"/>
            <a:ext cx="2743200" cy="2212856"/>
          </a:xfrm>
          <a:prstGeom prst="rect">
            <a:avLst/>
          </a:prstGeom>
          <a:noFill/>
          <a:ln w="9525">
            <a:noFill/>
            <a:miter lim="800000"/>
            <a:headEnd/>
            <a:tailEnd/>
          </a:ln>
        </p:spPr>
      </p:pic>
      <p:sp>
        <p:nvSpPr>
          <p:cNvPr id="4" name="TextBox 3"/>
          <p:cNvSpPr txBox="1"/>
          <p:nvPr/>
        </p:nvSpPr>
        <p:spPr>
          <a:xfrm>
            <a:off x="-457200" y="6324600"/>
            <a:ext cx="3733800" cy="369332"/>
          </a:xfrm>
          <a:prstGeom prst="rect">
            <a:avLst/>
          </a:prstGeom>
          <a:noFill/>
        </p:spPr>
        <p:txBody>
          <a:bodyPr wrap="square" rtlCol="0">
            <a:spAutoFit/>
          </a:bodyPr>
          <a:lstStyle/>
          <a:p>
            <a:pPr algn="ctr"/>
            <a:r>
              <a:rPr lang="en-US" dirty="0" smtClean="0"/>
              <a:t>G206 – Class 2</a:t>
            </a:r>
            <a:endParaRPr lang="en-GB" dirty="0"/>
          </a:p>
        </p:txBody>
      </p:sp>
      <p:pic>
        <p:nvPicPr>
          <p:cNvPr id="5" name="Picture 2"/>
          <p:cNvPicPr>
            <a:picLocks noChangeAspect="1" noChangeArrowheads="1"/>
          </p:cNvPicPr>
          <p:nvPr/>
        </p:nvPicPr>
        <p:blipFill>
          <a:blip r:embed="rId4" cstate="print">
            <a:lum bright="20000" contrast="20000"/>
          </a:blip>
          <a:srcRect l="14222" r="14074"/>
          <a:stretch>
            <a:fillRect/>
          </a:stretch>
        </p:blipFill>
        <p:spPr bwMode="auto">
          <a:xfrm>
            <a:off x="4800600" y="1219200"/>
            <a:ext cx="3733800" cy="2260337"/>
          </a:xfrm>
          <a:prstGeom prst="rect">
            <a:avLst/>
          </a:prstGeom>
          <a:noFill/>
          <a:ln w="9525">
            <a:noFill/>
            <a:miter lim="800000"/>
            <a:headEnd/>
            <a:tailEnd/>
          </a:ln>
        </p:spPr>
      </p:pic>
      <p:sp>
        <p:nvSpPr>
          <p:cNvPr id="6" name="TextBox 5"/>
          <p:cNvSpPr txBox="1"/>
          <p:nvPr/>
        </p:nvSpPr>
        <p:spPr>
          <a:xfrm>
            <a:off x="4648200" y="3505200"/>
            <a:ext cx="4495800" cy="369332"/>
          </a:xfrm>
          <a:prstGeom prst="rect">
            <a:avLst/>
          </a:prstGeom>
          <a:noFill/>
        </p:spPr>
        <p:txBody>
          <a:bodyPr wrap="square" rtlCol="0">
            <a:spAutoFit/>
          </a:bodyPr>
          <a:lstStyle/>
          <a:p>
            <a:pPr lvl="0" algn="ctr"/>
            <a:r>
              <a:rPr lang="en-US" dirty="0" smtClean="0">
                <a:solidFill>
                  <a:prstClr val="black"/>
                </a:solidFill>
              </a:rPr>
              <a:t>S321 – ‘Class 2(a)’ </a:t>
            </a:r>
            <a:r>
              <a:rPr lang="en-US" sz="1400" dirty="0" smtClean="0">
                <a:solidFill>
                  <a:prstClr val="black"/>
                </a:solidFill>
              </a:rPr>
              <a:t>(Upgraded Class 2)</a:t>
            </a:r>
            <a:endParaRPr lang="en-GB" sz="1400" dirty="0">
              <a:solidFill>
                <a:prstClr val="black"/>
              </a:solidFill>
            </a:endParaRPr>
          </a:p>
        </p:txBody>
      </p:sp>
      <p:sp>
        <p:nvSpPr>
          <p:cNvPr id="7" name="TextBox 6"/>
          <p:cNvSpPr txBox="1"/>
          <p:nvPr/>
        </p:nvSpPr>
        <p:spPr>
          <a:xfrm>
            <a:off x="381000" y="3505200"/>
            <a:ext cx="3733800" cy="369332"/>
          </a:xfrm>
          <a:prstGeom prst="rect">
            <a:avLst/>
          </a:prstGeom>
          <a:noFill/>
        </p:spPr>
        <p:txBody>
          <a:bodyPr wrap="square" rtlCol="0">
            <a:spAutoFit/>
          </a:bodyPr>
          <a:lstStyle/>
          <a:p>
            <a:pPr algn="ctr"/>
            <a:r>
              <a:rPr lang="en-US" dirty="0" smtClean="0"/>
              <a:t>G205 – Class 1</a:t>
            </a:r>
            <a:endParaRPr lang="en-GB" dirty="0"/>
          </a:p>
        </p:txBody>
      </p:sp>
      <p:sp>
        <p:nvSpPr>
          <p:cNvPr id="8" name="TextBox 7"/>
          <p:cNvSpPr txBox="1"/>
          <p:nvPr/>
        </p:nvSpPr>
        <p:spPr>
          <a:xfrm>
            <a:off x="2362200" y="6324600"/>
            <a:ext cx="3733800" cy="369332"/>
          </a:xfrm>
          <a:prstGeom prst="rect">
            <a:avLst/>
          </a:prstGeom>
          <a:noFill/>
        </p:spPr>
        <p:txBody>
          <a:bodyPr wrap="square" rtlCol="0">
            <a:spAutoFit/>
          </a:bodyPr>
          <a:lstStyle/>
          <a:p>
            <a:pPr algn="ctr"/>
            <a:r>
              <a:rPr lang="en-US" dirty="0" smtClean="0"/>
              <a:t>X014 – Class 3</a:t>
            </a:r>
            <a:endParaRPr lang="en-GB" dirty="0"/>
          </a:p>
        </p:txBody>
      </p:sp>
      <p:sp>
        <p:nvSpPr>
          <p:cNvPr id="9" name="TextBox 8"/>
          <p:cNvSpPr txBox="1"/>
          <p:nvPr/>
        </p:nvSpPr>
        <p:spPr>
          <a:xfrm>
            <a:off x="5638800" y="6324600"/>
            <a:ext cx="3733800" cy="369332"/>
          </a:xfrm>
          <a:prstGeom prst="rect">
            <a:avLst/>
          </a:prstGeom>
          <a:noFill/>
        </p:spPr>
        <p:txBody>
          <a:bodyPr wrap="square" rtlCol="0">
            <a:spAutoFit/>
          </a:bodyPr>
          <a:lstStyle/>
          <a:p>
            <a:pPr algn="ctr"/>
            <a:r>
              <a:rPr lang="en-US" dirty="0" smtClean="0"/>
              <a:t>S320– Urban</a:t>
            </a:r>
            <a:endParaRPr lang="en-GB" dirty="0"/>
          </a:p>
        </p:txBody>
      </p:sp>
      <p:pic>
        <p:nvPicPr>
          <p:cNvPr id="10" name="Picture 2" descr="E:\DSC_1162.JPG"/>
          <p:cNvPicPr>
            <a:picLocks noChangeAspect="1" noChangeArrowheads="1"/>
          </p:cNvPicPr>
          <p:nvPr/>
        </p:nvPicPr>
        <p:blipFill>
          <a:blip r:embed="rId5" cstate="print"/>
          <a:srcRect t="9595" r="9595"/>
          <a:stretch>
            <a:fillRect/>
          </a:stretch>
        </p:blipFill>
        <p:spPr bwMode="auto">
          <a:xfrm>
            <a:off x="559455" y="1218737"/>
            <a:ext cx="3376891" cy="2260800"/>
          </a:xfrm>
          <a:prstGeom prst="rect">
            <a:avLst/>
          </a:prstGeom>
          <a:noFill/>
        </p:spPr>
      </p:pic>
      <p:pic>
        <p:nvPicPr>
          <p:cNvPr id="11" name="Picture 3" descr="E:\DSC_1335.JPG"/>
          <p:cNvPicPr>
            <a:picLocks noChangeAspect="1" noChangeArrowheads="1"/>
          </p:cNvPicPr>
          <p:nvPr/>
        </p:nvPicPr>
        <p:blipFill>
          <a:blip r:embed="rId6" cstate="print"/>
          <a:srcRect l="11521" r="10136"/>
          <a:stretch>
            <a:fillRect/>
          </a:stretch>
        </p:blipFill>
        <p:spPr bwMode="auto">
          <a:xfrm>
            <a:off x="2933700" y="4038600"/>
            <a:ext cx="2590800" cy="2214000"/>
          </a:xfrm>
          <a:prstGeom prst="rect">
            <a:avLst/>
          </a:prstGeom>
          <a:noFill/>
        </p:spPr>
      </p:pic>
      <p:pic>
        <p:nvPicPr>
          <p:cNvPr id="12" name="Picture 2"/>
          <p:cNvPicPr>
            <a:picLocks noChangeAspect="1" noChangeArrowheads="1"/>
          </p:cNvPicPr>
          <p:nvPr/>
        </p:nvPicPr>
        <p:blipFill>
          <a:blip r:embed="rId7" cstate="print"/>
          <a:srcRect l="11239" t="5608" r="19518" b="11214"/>
          <a:stretch>
            <a:fillRect/>
          </a:stretch>
        </p:blipFill>
        <p:spPr bwMode="auto">
          <a:xfrm>
            <a:off x="5867400" y="4038600"/>
            <a:ext cx="3276600" cy="2214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11"/>
          <p:cNvSpPr txBox="1">
            <a:spLocks/>
          </p:cNvSpPr>
          <p:nvPr/>
        </p:nvSpPr>
        <p:spPr>
          <a:xfrm>
            <a:off x="7929563" y="6357938"/>
            <a:ext cx="1214437" cy="3571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smtClean="0">
                <a:ln>
                  <a:noFill/>
                </a:ln>
                <a:solidFill>
                  <a:schemeClr val="bg1"/>
                </a:solidFill>
                <a:effectLst/>
                <a:uLnTx/>
                <a:uFillTx/>
                <a:latin typeface="华文楷体" pitchFamily="2" charset="-122"/>
                <a:ea typeface="华文楷体" pitchFamily="2" charset="-122"/>
                <a:cs typeface="+mn-cs"/>
              </a:rPr>
              <a:t>Page</a:t>
            </a:r>
            <a:fld id="{EB7F4109-8734-46BD-8C8C-5857918F7DF6}" type="slidenum">
              <a:rPr kumimoji="0" lang="zh-CN" altLang="en-US" sz="1400" b="1" i="0" u="none" strike="noStrike" kern="1200" cap="none" spc="0" normalizeH="0" baseline="0" noProof="0" smtClean="0">
                <a:ln>
                  <a:noFill/>
                </a:ln>
                <a:solidFill>
                  <a:schemeClr val="bg1"/>
                </a:solidFill>
                <a:effectLst/>
                <a:uLnTx/>
                <a:uFillTx/>
                <a:latin typeface="华文楷体" pitchFamily="2" charset="-122"/>
                <a:ea typeface="华文楷体"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zh-CN" altLang="en-US" sz="1400" b="1" i="0" u="none" strike="noStrike" kern="1200" cap="none" spc="0" normalizeH="0" baseline="0" noProof="0" dirty="0">
              <a:ln>
                <a:noFill/>
              </a:ln>
              <a:solidFill>
                <a:schemeClr val="bg1"/>
              </a:solidFill>
              <a:effectLst/>
              <a:uLnTx/>
              <a:uFillTx/>
              <a:latin typeface="华文楷体" pitchFamily="2" charset="-122"/>
              <a:ea typeface="华文楷体" pitchFamily="2" charset="-122"/>
              <a:cs typeface="+mn-cs"/>
            </a:endParaRPr>
          </a:p>
        </p:txBody>
      </p:sp>
      <p:pic>
        <p:nvPicPr>
          <p:cNvPr id="9" name="Picture 2"/>
          <p:cNvPicPr/>
          <p:nvPr/>
        </p:nvPicPr>
        <p:blipFill>
          <a:blip r:embed="rId2" cstate="print"/>
          <a:srcRect/>
          <a:stretch>
            <a:fillRect/>
          </a:stretch>
        </p:blipFill>
        <p:spPr bwMode="auto">
          <a:xfrm>
            <a:off x="0" y="-142899"/>
            <a:ext cx="9144000" cy="7000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11"/>
          <p:cNvSpPr txBox="1">
            <a:spLocks/>
          </p:cNvSpPr>
          <p:nvPr/>
        </p:nvSpPr>
        <p:spPr>
          <a:xfrm>
            <a:off x="7929563" y="6357938"/>
            <a:ext cx="1214437" cy="3571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smtClean="0">
                <a:ln>
                  <a:noFill/>
                </a:ln>
                <a:solidFill>
                  <a:schemeClr val="bg1"/>
                </a:solidFill>
                <a:effectLst/>
                <a:uLnTx/>
                <a:uFillTx/>
                <a:latin typeface="华文楷体" pitchFamily="2" charset="-122"/>
                <a:ea typeface="华文楷体" pitchFamily="2" charset="-122"/>
                <a:cs typeface="+mn-cs"/>
              </a:rPr>
              <a:t>Page</a:t>
            </a:r>
            <a:fld id="{EB7F4109-8734-46BD-8C8C-5857918F7DF6}" type="slidenum">
              <a:rPr kumimoji="0" lang="zh-CN" altLang="en-US" sz="1400" b="1" i="0" u="none" strike="noStrike" kern="1200" cap="none" spc="0" normalizeH="0" baseline="0" noProof="0" smtClean="0">
                <a:ln>
                  <a:noFill/>
                </a:ln>
                <a:solidFill>
                  <a:schemeClr val="bg1"/>
                </a:solidFill>
                <a:effectLst/>
                <a:uLnTx/>
                <a:uFillTx/>
                <a:latin typeface="华文楷体" pitchFamily="2" charset="-122"/>
                <a:ea typeface="华文楷体"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zh-CN" altLang="en-US" sz="1400" b="1" i="0" u="none" strike="noStrike" kern="1200" cap="none" spc="0" normalizeH="0" baseline="0" noProof="0" dirty="0">
              <a:ln>
                <a:noFill/>
              </a:ln>
              <a:solidFill>
                <a:schemeClr val="bg1"/>
              </a:solidFill>
              <a:effectLst/>
              <a:uLnTx/>
              <a:uFillTx/>
              <a:latin typeface="华文楷体" pitchFamily="2" charset="-122"/>
              <a:ea typeface="华文楷体" pitchFamily="2" charset="-122"/>
              <a:cs typeface="+mn-cs"/>
            </a:endParaRPr>
          </a:p>
        </p:txBody>
      </p:sp>
      <p:pic>
        <p:nvPicPr>
          <p:cNvPr id="4" name="Picture 1"/>
          <p:cNvPicPr>
            <a:picLocks noChangeAspect="1" noChangeArrowheads="1"/>
          </p:cNvPicPr>
          <p:nvPr/>
        </p:nvPicPr>
        <p:blipFill>
          <a:blip r:embed="rId2" cstate="print"/>
          <a:srcRect/>
          <a:stretch>
            <a:fillRect/>
          </a:stretch>
        </p:blipFill>
        <p:spPr bwMode="auto">
          <a:xfrm>
            <a:off x="-76200" y="1447800"/>
            <a:ext cx="9144000" cy="5064369"/>
          </a:xfrm>
          <a:prstGeom prst="rect">
            <a:avLst/>
          </a:prstGeom>
          <a:noFill/>
          <a:ln w="9525">
            <a:noFill/>
            <a:miter lim="800000"/>
            <a:headEnd/>
            <a:tailEnd/>
          </a:ln>
        </p:spPr>
      </p:pic>
      <p:sp>
        <p:nvSpPr>
          <p:cNvPr id="6" name="Title 1"/>
          <p:cNvSpPr txBox="1">
            <a:spLocks/>
          </p:cNvSpPr>
          <p:nvPr/>
        </p:nvSpPr>
        <p:spPr>
          <a:xfrm>
            <a:off x="467544" y="476672"/>
            <a:ext cx="8229600" cy="1066800"/>
          </a:xfrm>
          <a:prstGeom prst="rect">
            <a:avLst/>
          </a:prstGeom>
        </p:spPr>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tx2"/>
                </a:solidFill>
                <a:effectLst/>
                <a:uLnTx/>
                <a:uFillTx/>
                <a:latin typeface="+mj-lt"/>
                <a:ea typeface="+mj-ea"/>
                <a:cs typeface="+mj-cs"/>
              </a:rPr>
              <a:t>Economic Analysis</a:t>
            </a:r>
            <a:endParaRPr kumimoji="0" lang="en-GB" sz="40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174736" y="2272"/>
            <a:ext cx="762000" cy="365760"/>
          </a:xfrm>
          <a:prstGeom prst="rect">
            <a:avLst/>
          </a:prstGeom>
        </p:spPr>
        <p:txBody>
          <a:bodyPr/>
          <a:lstStyle/>
          <a:p>
            <a:fld id="{EB7F4109-8734-46BD-8C8C-5857918F7DF6}" type="slidenum">
              <a:rPr lang="zh-CN" altLang="en-US" smtClean="0"/>
              <a:pPr/>
              <a:t>28</a:t>
            </a:fld>
            <a:endParaRPr lang="zh-CN" altLang="en-US"/>
          </a:p>
        </p:txBody>
      </p:sp>
      <p:sp>
        <p:nvSpPr>
          <p:cNvPr id="4" name="Rectangle 2"/>
          <p:cNvSpPr txBox="1">
            <a:spLocks noChangeArrowheads="1"/>
          </p:cNvSpPr>
          <p:nvPr/>
        </p:nvSpPr>
        <p:spPr>
          <a:xfrm>
            <a:off x="214282" y="428604"/>
            <a:ext cx="8643966" cy="1214422"/>
          </a:xfrm>
          <a:prstGeom prst="rect">
            <a:avLst/>
          </a:prstGeom>
        </p:spPr>
        <p:txBody>
          <a:bodyPr rtlCol="0">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altLang="zh-CN" sz="3200" b="0" i="0" u="none" strike="noStrike" kern="0" cap="none" spc="0" normalizeH="0" baseline="0" noProof="0" dirty="0" smtClean="0">
                <a:ln>
                  <a:noFill/>
                </a:ln>
                <a:effectLst/>
                <a:uLnTx/>
                <a:uFillTx/>
                <a:latin typeface="隶书" pitchFamily="49" charset="-122"/>
                <a:ea typeface="隶书" pitchFamily="49" charset="-122"/>
                <a:cs typeface="+mj-cs"/>
              </a:rPr>
              <a:t>Investment Plan (20 years)</a:t>
            </a:r>
            <a:endParaRPr kumimoji="0" lang="zh-CN" altLang="en-US" sz="2400" b="0" i="0" u="none" strike="noStrike" kern="1200" cap="none" spc="0" normalizeH="0" baseline="0" noProof="0" dirty="0">
              <a:ln>
                <a:noFill/>
              </a:ln>
              <a:effectLst/>
              <a:uLnTx/>
              <a:uFillTx/>
              <a:latin typeface="隶书" pitchFamily="49" charset="-122"/>
              <a:ea typeface="隶书" pitchFamily="49" charset="-122"/>
              <a:cs typeface="Times New Roman" pitchFamily="18" charset="0"/>
            </a:endParaRPr>
          </a:p>
        </p:txBody>
      </p:sp>
      <p:sp>
        <p:nvSpPr>
          <p:cNvPr id="5" name="Rectangle 3"/>
          <p:cNvSpPr txBox="1">
            <a:spLocks noChangeArrowheads="1"/>
          </p:cNvSpPr>
          <p:nvPr/>
        </p:nvSpPr>
        <p:spPr>
          <a:xfrm>
            <a:off x="214282" y="1071546"/>
            <a:ext cx="5941894" cy="2000264"/>
          </a:xfrm>
          <a:prstGeom prst="rect">
            <a:avLst/>
          </a:prstGeom>
        </p:spPr>
        <p:txBody>
          <a:bodyPr/>
          <a:lstStyle/>
          <a:p>
            <a:pPr indent="-342900">
              <a:lnSpc>
                <a:spcPts val="3200"/>
              </a:lnSpc>
              <a:spcBef>
                <a:spcPct val="20000"/>
              </a:spcBef>
            </a:pPr>
            <a:r>
              <a:rPr lang="en-US" altLang="zh-CN" sz="2400" kern="0" dirty="0" smtClean="0">
                <a:latin typeface="华文楷体" pitchFamily="2" charset="-122"/>
                <a:ea typeface="华文楷体" pitchFamily="2" charset="-122"/>
              </a:rPr>
              <a:t>Investment: 		RMB 180 m</a:t>
            </a:r>
          </a:p>
          <a:p>
            <a:pPr indent="-342900">
              <a:lnSpc>
                <a:spcPts val="3200"/>
              </a:lnSpc>
              <a:spcBef>
                <a:spcPct val="20000"/>
              </a:spcBef>
            </a:pPr>
            <a:r>
              <a:rPr lang="en-US" altLang="zh-CN" sz="2400" kern="0" dirty="0" smtClean="0">
                <a:latin typeface="华文楷体" pitchFamily="2" charset="-122"/>
                <a:ea typeface="华文楷体" pitchFamily="2" charset="-122"/>
              </a:rPr>
              <a:t>Deaths and serious </a:t>
            </a:r>
            <a:br>
              <a:rPr lang="en-US" altLang="zh-CN" sz="2400" kern="0" dirty="0" smtClean="0">
                <a:latin typeface="华文楷体" pitchFamily="2" charset="-122"/>
                <a:ea typeface="华文楷体" pitchFamily="2" charset="-122"/>
              </a:rPr>
            </a:br>
            <a:r>
              <a:rPr lang="en-US" altLang="zh-CN" sz="2400" kern="0" dirty="0" smtClean="0">
                <a:latin typeface="华文楷体" pitchFamily="2" charset="-122"/>
                <a:ea typeface="华文楷体" pitchFamily="2" charset="-122"/>
              </a:rPr>
              <a:t>injuries prevented: 	2,054 (-23%)</a:t>
            </a:r>
          </a:p>
          <a:p>
            <a:pPr indent="-342900">
              <a:lnSpc>
                <a:spcPts val="3200"/>
              </a:lnSpc>
              <a:spcBef>
                <a:spcPct val="20000"/>
              </a:spcBef>
            </a:pPr>
            <a:r>
              <a:rPr lang="en-US" altLang="zh-CN" sz="2400" kern="0" dirty="0" smtClean="0">
                <a:latin typeface="华文楷体" pitchFamily="2" charset="-122"/>
                <a:ea typeface="华文楷体" pitchFamily="2" charset="-122"/>
              </a:rPr>
              <a:t>Benefit cost ratio:	6.2 : 1</a:t>
            </a:r>
          </a:p>
          <a:p>
            <a:pPr marL="342900" indent="-342900">
              <a:lnSpc>
                <a:spcPts val="3200"/>
              </a:lnSpc>
              <a:spcBef>
                <a:spcPct val="20000"/>
              </a:spcBef>
            </a:pPr>
            <a:endParaRPr kumimoji="0" lang="en-US" altLang="zh-CN" sz="2000" b="0" i="0" u="none" strike="noStrike" kern="1200" cap="none" spc="0" normalizeH="0" baseline="0" noProof="0" dirty="0" smtClean="0">
              <a:ln>
                <a:noFill/>
              </a:ln>
              <a:solidFill>
                <a:srgbClr val="008000"/>
              </a:solidFill>
              <a:effectLst/>
              <a:uLnTx/>
              <a:uFillTx/>
              <a:latin typeface="Arial Unicode MS" pitchFamily="34" charset="-122"/>
              <a:ea typeface="Arial Unicode MS" pitchFamily="34" charset="-122"/>
              <a:cs typeface="Arial Unicode MS" pitchFamily="34" charset="-122"/>
            </a:endParaRPr>
          </a:p>
        </p:txBody>
      </p:sp>
      <p:sp>
        <p:nvSpPr>
          <p:cNvPr id="6" name="Rectangle 3"/>
          <p:cNvSpPr txBox="1">
            <a:spLocks noChangeArrowheads="1"/>
          </p:cNvSpPr>
          <p:nvPr/>
        </p:nvSpPr>
        <p:spPr>
          <a:xfrm>
            <a:off x="5868144" y="1268760"/>
            <a:ext cx="3096344" cy="5357850"/>
          </a:xfrm>
          <a:prstGeom prst="rect">
            <a:avLst/>
          </a:prstGeom>
        </p:spPr>
        <p:txBody>
          <a:bodyPr/>
          <a:lstStyle/>
          <a:p>
            <a:pPr marL="457200" lvl="0" indent="-457200">
              <a:lnSpc>
                <a:spcPts val="3500"/>
              </a:lnSpc>
            </a:pPr>
            <a:endParaRPr lang="en-US" altLang="zh-CN" sz="2000" kern="0" dirty="0" smtClean="0">
              <a:latin typeface="华文楷体" pitchFamily="2" charset="-122"/>
              <a:ea typeface="华文楷体" pitchFamily="2" charset="-122"/>
            </a:endParaRPr>
          </a:p>
          <a:p>
            <a:pPr marL="342900" indent="-342900">
              <a:lnSpc>
                <a:spcPts val="3200"/>
              </a:lnSpc>
              <a:spcBef>
                <a:spcPct val="20000"/>
              </a:spcBef>
            </a:pPr>
            <a:r>
              <a:rPr lang="en-AU" altLang="zh-CN" sz="2000" kern="0" dirty="0" smtClean="0">
                <a:latin typeface="华文楷体" pitchFamily="2" charset="-122"/>
                <a:ea typeface="华文楷体" pitchFamily="2" charset="-122"/>
              </a:rPr>
              <a:t> </a:t>
            </a:r>
            <a:r>
              <a:rPr lang="en-US" altLang="zh-CN" sz="2000" kern="0" dirty="0" smtClean="0">
                <a:solidFill>
                  <a:srgbClr val="7030A0"/>
                </a:solidFill>
                <a:latin typeface="华文楷体" pitchFamily="2" charset="-122"/>
                <a:ea typeface="华文楷体" pitchFamily="2" charset="-122"/>
              </a:rPr>
              <a:t>    </a:t>
            </a:r>
            <a:endParaRPr kumimoji="0" lang="en-US" altLang="zh-CN" sz="2000" b="0" i="0" u="none" strike="noStrike" kern="0" cap="none" spc="0" normalizeH="0" baseline="0" noProof="0" dirty="0" smtClean="0">
              <a:ln>
                <a:noFill/>
              </a:ln>
              <a:solidFill>
                <a:srgbClr val="00B0F0"/>
              </a:solidFill>
              <a:effectLst/>
              <a:uLnTx/>
              <a:uFillTx/>
              <a:latin typeface="Arial"/>
              <a:ea typeface="幼圆" pitchFamily="49" charset="-122"/>
              <a:cs typeface="+mn-cs"/>
            </a:endParaRP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l"/>
              <a:tabLst/>
              <a:defRPr/>
            </a:pPr>
            <a:endParaRPr kumimoji="0" lang="en-US" altLang="zh-CN" b="0" i="0" u="none" strike="noStrike" kern="1200" cap="none" spc="0" normalizeH="0" baseline="0" noProof="0" dirty="0" smtClean="0">
              <a:ln>
                <a:noFill/>
              </a:ln>
              <a:solidFill>
                <a:srgbClr val="008000"/>
              </a:solidFill>
              <a:effectLst/>
              <a:uLnTx/>
              <a:uFillTx/>
              <a:latin typeface="Arial Unicode MS" pitchFamily="34" charset="-122"/>
              <a:ea typeface="Arial Unicode MS" pitchFamily="34" charset="-122"/>
              <a:cs typeface="Arial Unicode MS" pitchFamily="34" charset="-122"/>
            </a:endParaRPr>
          </a:p>
        </p:txBody>
      </p:sp>
      <p:sp>
        <p:nvSpPr>
          <p:cNvPr id="7" name="Rectangle 3"/>
          <p:cNvSpPr txBox="1">
            <a:spLocks noChangeArrowheads="1"/>
          </p:cNvSpPr>
          <p:nvPr/>
        </p:nvSpPr>
        <p:spPr>
          <a:xfrm>
            <a:off x="71406" y="4071942"/>
            <a:ext cx="5943600" cy="2000264"/>
          </a:xfrm>
          <a:prstGeom prst="rect">
            <a:avLst/>
          </a:prstGeom>
        </p:spPr>
        <p:txBody>
          <a:bodyPr/>
          <a:lstStyle/>
          <a:p>
            <a:pPr lvl="0" indent="-457200"/>
            <a:r>
              <a:rPr lang="en-AU" altLang="en-US" sz="2400" b="1" kern="0" dirty="0" smtClean="0">
                <a:latin typeface="华文楷体" pitchFamily="2" charset="-122"/>
                <a:ea typeface="华文楷体" pitchFamily="2" charset="-122"/>
              </a:rPr>
              <a:t>Roadside safety</a:t>
            </a:r>
          </a:p>
          <a:p>
            <a:pPr lvl="0" indent="-457200"/>
            <a:r>
              <a:rPr lang="en-AU" altLang="en-US" sz="2400" b="1" kern="0" dirty="0" smtClean="0">
                <a:latin typeface="华文楷体" pitchFamily="2" charset="-122"/>
                <a:ea typeface="华文楷体" pitchFamily="2" charset="-122"/>
              </a:rPr>
              <a:t>Shoulder sealing </a:t>
            </a:r>
            <a:endParaRPr lang="en-AU" altLang="en-US" sz="2400" kern="0" dirty="0" smtClean="0">
              <a:latin typeface="华文楷体" pitchFamily="2" charset="-122"/>
              <a:ea typeface="华文楷体" pitchFamily="2" charset="-122"/>
            </a:endParaRPr>
          </a:p>
          <a:p>
            <a:pPr lvl="0" indent="-457200"/>
            <a:r>
              <a:rPr lang="en-AU" altLang="en-US" sz="2400" b="1" kern="0" dirty="0" smtClean="0">
                <a:latin typeface="华文楷体" pitchFamily="2" charset="-122"/>
                <a:ea typeface="华文楷体" pitchFamily="2" charset="-122"/>
              </a:rPr>
              <a:t>Pedestrian crossings</a:t>
            </a:r>
          </a:p>
          <a:p>
            <a:pPr lvl="0" indent="-457200"/>
            <a:r>
              <a:rPr lang="zh-CN" altLang="en-US" sz="2400" kern="0" dirty="0" smtClean="0">
                <a:latin typeface="华文楷体" pitchFamily="2" charset="-122"/>
                <a:ea typeface="华文楷体" pitchFamily="2" charset="-122"/>
              </a:rPr>
              <a:t>。</a:t>
            </a:r>
            <a:endParaRPr lang="en-US" altLang="zh-CN" sz="2400" kern="0" dirty="0" smtClean="0">
              <a:latin typeface="华文楷体" pitchFamily="2" charset="-122"/>
              <a:ea typeface="华文楷体" pitchFamily="2" charset="-122"/>
            </a:endParaRPr>
          </a:p>
          <a:p>
            <a:pPr lvl="0" indent="-457200"/>
            <a:r>
              <a:rPr lang="zh-CN" altLang="en-US" sz="2400" kern="0" dirty="0" smtClean="0">
                <a:latin typeface="华文楷体" pitchFamily="2" charset="-122"/>
                <a:ea typeface="华文楷体" pitchFamily="2" charset="-122"/>
              </a:rPr>
              <a:t>。</a:t>
            </a:r>
          </a:p>
          <a:p>
            <a:pPr lvl="0" indent="-342900">
              <a:lnSpc>
                <a:spcPts val="3500"/>
              </a:lnSpc>
              <a:spcBef>
                <a:spcPct val="20000"/>
              </a:spcBef>
            </a:pPr>
            <a:endParaRPr lang="en-AU" sz="2400" dirty="0" smtClean="0"/>
          </a:p>
          <a:p>
            <a:pPr lvl="0" indent="-342900">
              <a:lnSpc>
                <a:spcPts val="3500"/>
              </a:lnSpc>
              <a:spcBef>
                <a:spcPct val="20000"/>
              </a:spcBef>
            </a:pPr>
            <a:endParaRPr kumimoji="0" lang="en-US" altLang="zh-CN" sz="2000" b="0" i="0" u="none" strike="noStrike" kern="1200" cap="none" spc="0" normalizeH="0" baseline="0" noProof="0" dirty="0" smtClean="0">
              <a:ln>
                <a:noFill/>
              </a:ln>
              <a:solidFill>
                <a:srgbClr val="008000"/>
              </a:solidFill>
              <a:effectLst/>
              <a:uLnTx/>
              <a:uFillTx/>
              <a:latin typeface="Arial Unicode MS" pitchFamily="34" charset="-122"/>
              <a:ea typeface="Arial Unicode MS" pitchFamily="34" charset="-122"/>
              <a:cs typeface="Arial Unicode MS" pitchFamily="34" charset="-122"/>
            </a:endParaRPr>
          </a:p>
        </p:txBody>
      </p:sp>
      <p:sp>
        <p:nvSpPr>
          <p:cNvPr id="8" name="Rectangle 2"/>
          <p:cNvSpPr txBox="1">
            <a:spLocks noChangeArrowheads="1"/>
          </p:cNvSpPr>
          <p:nvPr/>
        </p:nvSpPr>
        <p:spPr>
          <a:xfrm>
            <a:off x="71406" y="3214686"/>
            <a:ext cx="8643966" cy="785818"/>
          </a:xfrm>
          <a:prstGeom prst="rect">
            <a:avLst/>
          </a:prstGeom>
        </p:spPr>
        <p:txBody>
          <a:bodyPr rtlCol="0">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altLang="zh-CN" sz="3200" kern="0" dirty="0" smtClean="0">
                <a:latin typeface="隶书" pitchFamily="49" charset="-122"/>
                <a:ea typeface="隶书" pitchFamily="49" charset="-122"/>
                <a:cs typeface="+mj-cs"/>
              </a:rPr>
              <a:t>Leading countermeasures</a:t>
            </a:r>
            <a:endParaRPr kumimoji="0" lang="zh-CN" altLang="en-US" sz="2400" b="0" i="0" u="none" strike="noStrike" kern="1200" cap="none" spc="0" normalizeH="0" baseline="0" noProof="0" dirty="0">
              <a:ln>
                <a:noFill/>
              </a:ln>
              <a:effectLst/>
              <a:uLnTx/>
              <a:uFillTx/>
              <a:latin typeface="隶书" pitchFamily="49" charset="-122"/>
              <a:ea typeface="隶书" pitchFamily="49" charset="-122"/>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174736" y="2272"/>
            <a:ext cx="762000" cy="365760"/>
          </a:xfrm>
          <a:prstGeom prst="rect">
            <a:avLst/>
          </a:prstGeom>
        </p:spPr>
        <p:txBody>
          <a:bodyPr/>
          <a:lstStyle/>
          <a:p>
            <a:fld id="{EB7F4109-8734-46BD-8C8C-5857918F7DF6}" type="slidenum">
              <a:rPr lang="zh-CN" altLang="en-US" smtClean="0"/>
              <a:pPr/>
              <a:t>29</a:t>
            </a:fld>
            <a:endParaRPr lang="zh-CN" altLang="en-US"/>
          </a:p>
        </p:txBody>
      </p:sp>
      <p:pic>
        <p:nvPicPr>
          <p:cNvPr id="3" name="Picture 2"/>
          <p:cNvPicPr/>
          <p:nvPr/>
        </p:nvPicPr>
        <p:blipFill>
          <a:blip r:embed="rId2" cstate="print"/>
          <a:srcRect l="11831" r="34358"/>
          <a:stretch>
            <a:fillRect/>
          </a:stretch>
        </p:blipFill>
        <p:spPr bwMode="auto">
          <a:xfrm>
            <a:off x="1259632" y="1285860"/>
            <a:ext cx="6200997" cy="5002156"/>
          </a:xfrm>
          <a:prstGeom prst="rect">
            <a:avLst/>
          </a:prstGeom>
          <a:noFill/>
          <a:ln w="9525">
            <a:noFill/>
            <a:miter lim="800000"/>
            <a:headEnd/>
            <a:tailEnd/>
          </a:ln>
        </p:spPr>
      </p:pic>
      <p:sp>
        <p:nvSpPr>
          <p:cNvPr id="4" name="Rectangle 2"/>
          <p:cNvSpPr txBox="1">
            <a:spLocks noChangeArrowheads="1"/>
          </p:cNvSpPr>
          <p:nvPr/>
        </p:nvSpPr>
        <p:spPr>
          <a:xfrm>
            <a:off x="214282" y="428604"/>
            <a:ext cx="8643966" cy="1214422"/>
          </a:xfrm>
          <a:prstGeom prst="rect">
            <a:avLst/>
          </a:prstGeom>
        </p:spPr>
        <p:txBody>
          <a:bodyPr rtlCol="0">
            <a:noAutofit/>
          </a:bodyPr>
          <a:lstStyle/>
          <a:p>
            <a:pPr lvl="0">
              <a:spcBef>
                <a:spcPct val="0"/>
              </a:spcBef>
              <a:defRPr/>
            </a:pPr>
            <a:r>
              <a:rPr lang="en-US" altLang="zh-CN" sz="3200" kern="0" dirty="0" smtClean="0">
                <a:latin typeface="黑体" pitchFamily="2" charset="-122"/>
                <a:ea typeface="黑体" pitchFamily="2" charset="-122"/>
              </a:rPr>
              <a:t>Actual risk-Overtaking risk</a:t>
            </a:r>
            <a:endParaRPr kumimoji="0" lang="zh-CN" altLang="en-US" sz="2400" b="0" i="0" u="none" strike="noStrike" kern="1200" cap="none" spc="0" normalizeH="0" baseline="0" noProof="0" dirty="0">
              <a:ln>
                <a:noFill/>
              </a:ln>
              <a:effectLst/>
              <a:uLnTx/>
              <a:uFillTx/>
              <a:latin typeface="隶书" pitchFamily="49" charset="-122"/>
              <a:ea typeface="隶书" pitchFamily="49" charset="-122"/>
              <a:cs typeface="Times New Roman" pitchFamily="18" charset="0"/>
            </a:endParaRPr>
          </a:p>
        </p:txBody>
      </p:sp>
      <p:sp>
        <p:nvSpPr>
          <p:cNvPr id="96258" name="Oval 2"/>
          <p:cNvSpPr>
            <a:spLocks noChangeArrowheads="1"/>
          </p:cNvSpPr>
          <p:nvPr/>
        </p:nvSpPr>
        <p:spPr bwMode="auto">
          <a:xfrm>
            <a:off x="2699792" y="4022164"/>
            <a:ext cx="1541462" cy="1512888"/>
          </a:xfrm>
          <a:prstGeom prst="ellipse">
            <a:avLst/>
          </a:prstGeom>
          <a:noFill/>
          <a:ln w="38100">
            <a:solidFill>
              <a:srgbClr val="E31836"/>
            </a:solidFill>
            <a:round/>
            <a:headEnd/>
            <a:tailEnd/>
          </a:ln>
        </p:spPr>
        <p:txBody>
          <a:bodyPr vert="horz" wrap="square" lIns="91440" tIns="45720" rIns="91440" bIns="45720" numCol="1" anchor="t" anchorCtr="0" compatLnSpc="1">
            <a:prstTxWarp prst="textNoShape">
              <a:avLst/>
            </a:prstTxWarp>
          </a:bodyPr>
          <a:lstStyle/>
          <a:p>
            <a:endParaRPr lang="en-GB"/>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174736" y="2272"/>
            <a:ext cx="762000" cy="365760"/>
          </a:xfrm>
          <a:prstGeom prst="rect">
            <a:avLst/>
          </a:prstGeom>
        </p:spPr>
        <p:txBody>
          <a:bodyPr/>
          <a:lstStyle/>
          <a:p>
            <a:fld id="{EB7F4109-8734-46BD-8C8C-5857918F7DF6}" type="slidenum">
              <a:rPr lang="zh-CN" altLang="en-US" smtClean="0"/>
              <a:pPr/>
              <a:t>3</a:t>
            </a:fld>
            <a:endParaRPr lang="zh-CN" altLang="en-US"/>
          </a:p>
        </p:txBody>
      </p:sp>
      <p:sp>
        <p:nvSpPr>
          <p:cNvPr id="4" name="矩形 3"/>
          <p:cNvSpPr/>
          <p:nvPr/>
        </p:nvSpPr>
        <p:spPr>
          <a:xfrm>
            <a:off x="142844" y="699388"/>
            <a:ext cx="9001156" cy="4136517"/>
          </a:xfrm>
          <a:prstGeom prst="rect">
            <a:avLst/>
          </a:prstGeom>
        </p:spPr>
        <p:txBody>
          <a:bodyPr wrap="square">
            <a:spAutoFit/>
          </a:bodyPr>
          <a:lstStyle/>
          <a:p>
            <a:pPr marL="0" lvl="1"/>
            <a:r>
              <a:rPr lang="en-US" altLang="zh-CN" dirty="0" smtClean="0">
                <a:solidFill>
                  <a:srgbClr val="0070C0"/>
                </a:solidFill>
              </a:rPr>
              <a:t>One department of RIOH, was founded in 1973. </a:t>
            </a:r>
          </a:p>
          <a:p>
            <a:pPr marL="0" lvl="1"/>
            <a:r>
              <a:rPr lang="en-US" altLang="zh-CN" b="1" dirty="0" err="1" smtClean="0">
                <a:solidFill>
                  <a:srgbClr val="FF0000"/>
                </a:solidFill>
              </a:rPr>
              <a:t>Mission:</a:t>
            </a:r>
            <a:r>
              <a:rPr lang="en-US" altLang="zh-CN" dirty="0" err="1" smtClean="0">
                <a:solidFill>
                  <a:srgbClr val="0070C0"/>
                </a:solidFill>
              </a:rPr>
              <a:t>Improve</a:t>
            </a:r>
            <a:r>
              <a:rPr lang="en-US" altLang="zh-CN" dirty="0" smtClean="0">
                <a:solidFill>
                  <a:srgbClr val="0070C0"/>
                </a:solidFill>
              </a:rPr>
              <a:t> safety of road traffic system and save lives</a:t>
            </a:r>
          </a:p>
          <a:p>
            <a:pPr marL="342900" lvl="1" indent="-342900">
              <a:spcBef>
                <a:spcPct val="20000"/>
              </a:spcBef>
              <a:buFontTx/>
              <a:buChar char="•"/>
              <a:defRPr/>
            </a:pPr>
            <a:r>
              <a:rPr lang="en-US" altLang="zh-CN" dirty="0" smtClean="0">
                <a:solidFill>
                  <a:srgbClr val="0070C0"/>
                </a:solidFill>
              </a:rPr>
              <a:t>5 platforms</a:t>
            </a:r>
          </a:p>
          <a:p>
            <a:pPr marL="914400" lvl="1" indent="-457200"/>
            <a:r>
              <a:rPr lang="en-US" altLang="zh-CN" dirty="0" smtClean="0">
                <a:solidFill>
                  <a:srgbClr val="0070C0"/>
                </a:solidFill>
              </a:rPr>
              <a:t>-Road Safety Research Center</a:t>
            </a:r>
            <a:r>
              <a:rPr lang="zh-CN" altLang="en-US" dirty="0" smtClean="0">
                <a:solidFill>
                  <a:srgbClr val="0070C0"/>
                </a:solidFill>
              </a:rPr>
              <a:t>（</a:t>
            </a:r>
            <a:r>
              <a:rPr lang="en-US" altLang="zh-CN" dirty="0" smtClean="0">
                <a:solidFill>
                  <a:srgbClr val="0070C0"/>
                </a:solidFill>
              </a:rPr>
              <a:t>RSRC), MOT</a:t>
            </a:r>
          </a:p>
          <a:p>
            <a:pPr marL="914400" lvl="1" indent="-457200"/>
            <a:r>
              <a:rPr lang="en-US" altLang="zh-CN" dirty="0" smtClean="0">
                <a:solidFill>
                  <a:srgbClr val="0070C0"/>
                </a:solidFill>
              </a:rPr>
              <a:t>-National  Center for Quality Supervision &amp; Inspection of  Traffic Safety Facilities</a:t>
            </a:r>
            <a:r>
              <a:rPr lang="zh-CN" altLang="en-US" dirty="0" smtClean="0">
                <a:solidFill>
                  <a:srgbClr val="0070C0"/>
                </a:solidFill>
              </a:rPr>
              <a:t>（</a:t>
            </a:r>
            <a:r>
              <a:rPr lang="en-US" altLang="zh-CN" dirty="0" smtClean="0">
                <a:solidFill>
                  <a:srgbClr val="0070C0"/>
                </a:solidFill>
              </a:rPr>
              <a:t>NSITS</a:t>
            </a:r>
            <a:r>
              <a:rPr lang="zh-CN" altLang="en-US" dirty="0" smtClean="0">
                <a:solidFill>
                  <a:srgbClr val="0070C0"/>
                </a:solidFill>
              </a:rPr>
              <a:t>）</a:t>
            </a:r>
          </a:p>
          <a:p>
            <a:pPr marL="914400" lvl="1" indent="-457200">
              <a:buClr>
                <a:srgbClr val="0033CC"/>
              </a:buClr>
            </a:pPr>
            <a:r>
              <a:rPr lang="en-US" altLang="zh-CN" dirty="0" smtClean="0">
                <a:solidFill>
                  <a:srgbClr val="0070C0"/>
                </a:solidFill>
              </a:rPr>
              <a:t>-National Traffic Engineering Facilities (Highway) Standardization Technical Committee</a:t>
            </a:r>
            <a:r>
              <a:rPr lang="zh-CN" altLang="en-US" dirty="0" smtClean="0">
                <a:solidFill>
                  <a:srgbClr val="0070C0"/>
                </a:solidFill>
              </a:rPr>
              <a:t>（</a:t>
            </a:r>
            <a:r>
              <a:rPr lang="en-US" altLang="zh-CN" dirty="0" smtClean="0">
                <a:solidFill>
                  <a:srgbClr val="0070C0"/>
                </a:solidFill>
              </a:rPr>
              <a:t>NTSC</a:t>
            </a:r>
            <a:r>
              <a:rPr lang="zh-CN" altLang="en-US" dirty="0" smtClean="0">
                <a:solidFill>
                  <a:srgbClr val="0070C0"/>
                </a:solidFill>
              </a:rPr>
              <a:t>）</a:t>
            </a:r>
            <a:endParaRPr lang="en-US" altLang="zh-CN" dirty="0" smtClean="0">
              <a:solidFill>
                <a:srgbClr val="0070C0"/>
              </a:solidFill>
            </a:endParaRPr>
          </a:p>
          <a:p>
            <a:pPr marL="914400" lvl="1" indent="-457200"/>
            <a:r>
              <a:rPr lang="en-US" altLang="zh-CN" dirty="0" smtClean="0">
                <a:solidFill>
                  <a:srgbClr val="0070C0"/>
                </a:solidFill>
              </a:rPr>
              <a:t>-Road Traffic Forensic Center, RIOH</a:t>
            </a:r>
          </a:p>
          <a:p>
            <a:pPr marL="914400" lvl="1" indent="-457200">
              <a:buClr>
                <a:srgbClr val="0033CC"/>
              </a:buClr>
            </a:pPr>
            <a:r>
              <a:rPr lang="en-US" altLang="zh-CN" dirty="0" smtClean="0">
                <a:solidFill>
                  <a:srgbClr val="0070C0"/>
                </a:solidFill>
              </a:rPr>
              <a:t>-Beijing </a:t>
            </a:r>
            <a:r>
              <a:rPr lang="en-US" altLang="zh-CN" dirty="0" err="1" smtClean="0">
                <a:solidFill>
                  <a:srgbClr val="0070C0"/>
                </a:solidFill>
              </a:rPr>
              <a:t>Zhongjiao</a:t>
            </a:r>
            <a:r>
              <a:rPr lang="en-US" altLang="zh-CN" dirty="0" smtClean="0">
                <a:solidFill>
                  <a:srgbClr val="0070C0"/>
                </a:solidFill>
              </a:rPr>
              <a:t> </a:t>
            </a:r>
            <a:r>
              <a:rPr lang="en-US" altLang="zh-CN" dirty="0" err="1" smtClean="0">
                <a:solidFill>
                  <a:srgbClr val="0070C0"/>
                </a:solidFill>
              </a:rPr>
              <a:t>Hua’an</a:t>
            </a:r>
            <a:r>
              <a:rPr lang="en-US" altLang="zh-CN" dirty="0" smtClean="0">
                <a:solidFill>
                  <a:srgbClr val="0070C0"/>
                </a:solidFill>
              </a:rPr>
              <a:t> Science &amp; Technology Co., Ltd.</a:t>
            </a:r>
            <a:endParaRPr lang="zh-CN" altLang="en-US" dirty="0" smtClean="0">
              <a:solidFill>
                <a:srgbClr val="0070C0"/>
              </a:solidFill>
            </a:endParaRPr>
          </a:p>
          <a:p>
            <a:pPr marL="342900" lvl="1" indent="-342900">
              <a:spcBef>
                <a:spcPct val="20000"/>
              </a:spcBef>
              <a:buFontTx/>
              <a:buChar char="•"/>
              <a:defRPr/>
            </a:pPr>
            <a:r>
              <a:rPr lang="en-US" altLang="zh-CN" dirty="0" smtClean="0">
                <a:solidFill>
                  <a:srgbClr val="0070C0"/>
                </a:solidFill>
              </a:rPr>
              <a:t>127professional staff. 12 senior engineers, 12 </a:t>
            </a:r>
            <a:r>
              <a:rPr lang="en-US" altLang="zh-CN" dirty="0" err="1" smtClean="0">
                <a:solidFill>
                  <a:srgbClr val="0070C0"/>
                </a:solidFill>
              </a:rPr>
              <a:t>Ph.Ds</a:t>
            </a:r>
            <a:r>
              <a:rPr lang="en-US" altLang="zh-CN" dirty="0" smtClean="0">
                <a:solidFill>
                  <a:srgbClr val="0070C0"/>
                </a:solidFill>
              </a:rPr>
              <a:t>, 50 Masters</a:t>
            </a:r>
          </a:p>
          <a:p>
            <a:pPr marL="342900" lvl="1" indent="-342900">
              <a:spcBef>
                <a:spcPct val="20000"/>
              </a:spcBef>
              <a:buFontTx/>
              <a:buChar char="•"/>
              <a:defRPr/>
            </a:pPr>
            <a:r>
              <a:rPr lang="en-US" altLang="zh-CN" dirty="0" smtClean="0">
                <a:solidFill>
                  <a:srgbClr val="0070C0"/>
                </a:solidFill>
              </a:rPr>
              <a:t> Key Laboratory of Road Safety Technology, MOT</a:t>
            </a:r>
            <a:endParaRPr lang="zh-CN" altLang="zh-CN" dirty="0" smtClean="0">
              <a:solidFill>
                <a:srgbClr val="0070C0"/>
              </a:solidFill>
            </a:endParaRPr>
          </a:p>
          <a:p>
            <a:endParaRPr lang="en-US" altLang="zh-CN" dirty="0" smtClean="0">
              <a:solidFill>
                <a:srgbClr val="0070C0"/>
              </a:solidFill>
            </a:endParaRPr>
          </a:p>
          <a:p>
            <a:endParaRPr lang="zh-CN" altLang="zh-CN" dirty="0" smtClean="0">
              <a:solidFill>
                <a:srgbClr val="0070C0"/>
              </a:solidFill>
            </a:endParaRPr>
          </a:p>
        </p:txBody>
      </p:sp>
      <p:sp>
        <p:nvSpPr>
          <p:cNvPr id="11" name="矩形 10"/>
          <p:cNvSpPr/>
          <p:nvPr/>
        </p:nvSpPr>
        <p:spPr>
          <a:xfrm>
            <a:off x="142844" y="357166"/>
            <a:ext cx="3618298" cy="369332"/>
          </a:xfrm>
          <a:prstGeom prst="rect">
            <a:avLst/>
          </a:prstGeom>
        </p:spPr>
        <p:txBody>
          <a:bodyPr wrap="none">
            <a:spAutoFit/>
          </a:bodyPr>
          <a:lstStyle/>
          <a:p>
            <a:r>
              <a:rPr lang="en-US" altLang="zh-CN" b="1" dirty="0" smtClean="0">
                <a:solidFill>
                  <a:srgbClr val="FF0000"/>
                </a:solidFill>
              </a:rPr>
              <a:t>Road Safety Research Center</a:t>
            </a:r>
            <a:endParaRPr lang="zh-CN" altLang="en-US" dirty="0">
              <a:solidFill>
                <a:srgbClr val="FF0000"/>
              </a:solidFill>
            </a:endParaRPr>
          </a:p>
        </p:txBody>
      </p:sp>
      <p:pic>
        <p:nvPicPr>
          <p:cNvPr id="12" name="Picture 5"/>
          <p:cNvPicPr>
            <a:picLocks noChangeAspect="1" noChangeArrowheads="1"/>
          </p:cNvPicPr>
          <p:nvPr/>
        </p:nvPicPr>
        <p:blipFill>
          <a:blip r:embed="rId3" cstate="print"/>
          <a:srcRect/>
          <a:stretch>
            <a:fillRect/>
          </a:stretch>
        </p:blipFill>
        <p:spPr bwMode="auto">
          <a:xfrm>
            <a:off x="135484" y="4643446"/>
            <a:ext cx="2419049" cy="1928810"/>
          </a:xfrm>
          <a:prstGeom prst="rect">
            <a:avLst/>
          </a:prstGeom>
          <a:noFill/>
          <a:ln w="9525">
            <a:noFill/>
            <a:miter lim="800000"/>
            <a:headEnd/>
            <a:tailEnd/>
          </a:ln>
        </p:spPr>
      </p:pic>
      <p:pic>
        <p:nvPicPr>
          <p:cNvPr id="13" name="Picture 6" descr="auto"/>
          <p:cNvPicPr>
            <a:picLocks noChangeAspect="1" noChangeArrowheads="1"/>
          </p:cNvPicPr>
          <p:nvPr/>
        </p:nvPicPr>
        <p:blipFill>
          <a:blip r:embed="rId4" cstate="print"/>
          <a:srcRect/>
          <a:stretch>
            <a:fillRect/>
          </a:stretch>
        </p:blipFill>
        <p:spPr bwMode="auto">
          <a:xfrm>
            <a:off x="2564344" y="4643446"/>
            <a:ext cx="2572855" cy="1928815"/>
          </a:xfrm>
          <a:prstGeom prst="rect">
            <a:avLst/>
          </a:prstGeom>
          <a:noFill/>
          <a:ln w="9525">
            <a:noFill/>
            <a:miter lim="800000"/>
            <a:headEnd/>
            <a:tailEnd/>
          </a:ln>
        </p:spPr>
      </p:pic>
      <p:pic>
        <p:nvPicPr>
          <p:cNvPr id="14" name="Picture 7"/>
          <p:cNvPicPr>
            <a:picLocks noChangeAspect="1" noChangeArrowheads="1"/>
          </p:cNvPicPr>
          <p:nvPr/>
        </p:nvPicPr>
        <p:blipFill>
          <a:blip r:embed="rId5" cstate="print"/>
          <a:srcRect/>
          <a:stretch>
            <a:fillRect/>
          </a:stretch>
        </p:blipFill>
        <p:spPr bwMode="auto">
          <a:xfrm>
            <a:off x="5278988" y="4619516"/>
            <a:ext cx="2936350" cy="19527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174736" y="2272"/>
            <a:ext cx="762000" cy="365760"/>
          </a:xfrm>
          <a:prstGeom prst="rect">
            <a:avLst/>
          </a:prstGeom>
        </p:spPr>
        <p:txBody>
          <a:bodyPr/>
          <a:lstStyle/>
          <a:p>
            <a:fld id="{EB7F4109-8734-46BD-8C8C-5857918F7DF6}" type="slidenum">
              <a:rPr lang="zh-CN" altLang="en-US" smtClean="0"/>
              <a:pPr/>
              <a:t>30</a:t>
            </a:fld>
            <a:endParaRPr lang="zh-CN" altLang="en-US"/>
          </a:p>
        </p:txBody>
      </p:sp>
      <p:sp>
        <p:nvSpPr>
          <p:cNvPr id="4" name="Rectangle 2"/>
          <p:cNvSpPr txBox="1">
            <a:spLocks noChangeArrowheads="1"/>
          </p:cNvSpPr>
          <p:nvPr/>
        </p:nvSpPr>
        <p:spPr>
          <a:xfrm>
            <a:off x="214282" y="428604"/>
            <a:ext cx="8643966" cy="1214422"/>
          </a:xfrm>
          <a:prstGeom prst="rect">
            <a:avLst/>
          </a:prstGeom>
        </p:spPr>
        <p:txBody>
          <a:bodyPr rtlCol="0">
            <a:noAutofit/>
          </a:bodyPr>
          <a:lstStyle/>
          <a:p>
            <a:pPr lvl="0">
              <a:spcBef>
                <a:spcPct val="0"/>
              </a:spcBef>
              <a:defRPr/>
            </a:pPr>
            <a:r>
              <a:rPr lang="en-US" altLang="zh-CN" sz="3200" kern="0" dirty="0" smtClean="0">
                <a:latin typeface="黑体" pitchFamily="2" charset="-122"/>
                <a:ea typeface="黑体" pitchFamily="2" charset="-122"/>
              </a:rPr>
              <a:t>Roadside hazard risk</a:t>
            </a:r>
            <a:endParaRPr kumimoji="0" lang="zh-CN" altLang="en-US" sz="2400" b="0" i="0" u="none" strike="noStrike" kern="1200" cap="none" spc="0" normalizeH="0" baseline="0" noProof="0" dirty="0">
              <a:ln>
                <a:noFill/>
              </a:ln>
              <a:effectLst/>
              <a:uLnTx/>
              <a:uFillTx/>
              <a:latin typeface="隶书" pitchFamily="49" charset="-122"/>
              <a:ea typeface="隶书" pitchFamily="49" charset="-122"/>
              <a:cs typeface="Times New Roman" pitchFamily="18" charset="0"/>
            </a:endParaRPr>
          </a:p>
        </p:txBody>
      </p:sp>
      <p:pic>
        <p:nvPicPr>
          <p:cNvPr id="6" name="Picture 5"/>
          <p:cNvPicPr/>
          <p:nvPr/>
        </p:nvPicPr>
        <p:blipFill>
          <a:blip r:embed="rId2" cstate="print"/>
          <a:srcRect l="8430" r="8436"/>
          <a:stretch>
            <a:fillRect/>
          </a:stretch>
        </p:blipFill>
        <p:spPr bwMode="auto">
          <a:xfrm>
            <a:off x="755576" y="1571612"/>
            <a:ext cx="7632850" cy="4333178"/>
          </a:xfrm>
          <a:prstGeom prst="rect">
            <a:avLst/>
          </a:prstGeom>
          <a:noFill/>
          <a:ln w="12700">
            <a:noFill/>
            <a:miter lim="800000"/>
            <a:headEnd/>
            <a:tailEnd/>
          </a:ln>
        </p:spPr>
      </p:pic>
      <p:sp>
        <p:nvSpPr>
          <p:cNvPr id="98306" name="Oval 2"/>
          <p:cNvSpPr>
            <a:spLocks noChangeArrowheads="1"/>
          </p:cNvSpPr>
          <p:nvPr/>
        </p:nvSpPr>
        <p:spPr bwMode="auto">
          <a:xfrm>
            <a:off x="4572000" y="3371812"/>
            <a:ext cx="1539875" cy="1512888"/>
          </a:xfrm>
          <a:prstGeom prst="ellipse">
            <a:avLst/>
          </a:prstGeom>
          <a:noFill/>
          <a:ln w="38100">
            <a:solidFill>
              <a:srgbClr val="E31836"/>
            </a:solidFill>
            <a:round/>
            <a:headEnd/>
            <a:tailEnd/>
          </a:ln>
        </p:spPr>
        <p:txBody>
          <a:bodyPr vert="horz" wrap="square" lIns="91440" tIns="45720" rIns="91440" bIns="45720" numCol="1" anchor="t" anchorCtr="0" compatLnSpc="1">
            <a:prstTxWarp prst="textNoShape">
              <a:avLst/>
            </a:prstTxWarp>
          </a:bodyPr>
          <a:lstStyle/>
          <a:p>
            <a:endParaRPr lang="en-GB"/>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174736" y="2272"/>
            <a:ext cx="762000" cy="365760"/>
          </a:xfrm>
          <a:prstGeom prst="rect">
            <a:avLst/>
          </a:prstGeom>
        </p:spPr>
        <p:txBody>
          <a:bodyPr/>
          <a:lstStyle/>
          <a:p>
            <a:fld id="{EB7F4109-8734-46BD-8C8C-5857918F7DF6}" type="slidenum">
              <a:rPr lang="zh-CN" altLang="en-US" smtClean="0"/>
              <a:pPr/>
              <a:t>31</a:t>
            </a:fld>
            <a:endParaRPr lang="zh-CN" altLang="en-US"/>
          </a:p>
        </p:txBody>
      </p:sp>
      <p:sp>
        <p:nvSpPr>
          <p:cNvPr id="4" name="Rectangle 2"/>
          <p:cNvSpPr txBox="1">
            <a:spLocks noChangeArrowheads="1"/>
          </p:cNvSpPr>
          <p:nvPr/>
        </p:nvSpPr>
        <p:spPr>
          <a:xfrm>
            <a:off x="214282" y="428604"/>
            <a:ext cx="8643966" cy="1214422"/>
          </a:xfrm>
          <a:prstGeom prst="rect">
            <a:avLst/>
          </a:prstGeom>
        </p:spPr>
        <p:txBody>
          <a:bodyPr rtlCol="0">
            <a:noAutofit/>
          </a:bodyPr>
          <a:lstStyle/>
          <a:p>
            <a:pPr lvl="0">
              <a:spcBef>
                <a:spcPct val="0"/>
              </a:spcBef>
              <a:defRPr/>
            </a:pPr>
            <a:r>
              <a:rPr lang="en-US" altLang="zh-CN" sz="3200" kern="0" dirty="0" smtClean="0">
                <a:latin typeface="黑体" pitchFamily="2" charset="-122"/>
                <a:ea typeface="黑体" pitchFamily="2" charset="-122"/>
              </a:rPr>
              <a:t>Pedestrian facilities can be improved</a:t>
            </a:r>
            <a:endParaRPr kumimoji="0" lang="zh-CN" altLang="en-US" sz="2400" b="0" i="0" u="none" strike="noStrike" kern="1200" cap="none" spc="0" normalizeH="0" baseline="0" noProof="0" dirty="0">
              <a:ln>
                <a:noFill/>
              </a:ln>
              <a:effectLst/>
              <a:uLnTx/>
              <a:uFillTx/>
              <a:latin typeface="隶书" pitchFamily="49" charset="-122"/>
              <a:ea typeface="隶书" pitchFamily="49" charset="-122"/>
              <a:cs typeface="Times New Roman" pitchFamily="18" charset="0"/>
            </a:endParaRPr>
          </a:p>
        </p:txBody>
      </p:sp>
      <p:pic>
        <p:nvPicPr>
          <p:cNvPr id="6" name="Picture 5"/>
          <p:cNvPicPr/>
          <p:nvPr/>
        </p:nvPicPr>
        <p:blipFill>
          <a:blip r:embed="rId2" cstate="print"/>
          <a:srcRect l="11540" t="31173" r="11662"/>
          <a:stretch>
            <a:fillRect/>
          </a:stretch>
        </p:blipFill>
        <p:spPr bwMode="auto">
          <a:xfrm>
            <a:off x="1187624" y="1285860"/>
            <a:ext cx="6094671" cy="2371060"/>
          </a:xfrm>
          <a:prstGeom prst="rect">
            <a:avLst/>
          </a:prstGeom>
          <a:noFill/>
          <a:ln w="9525">
            <a:noFill/>
            <a:miter lim="800000"/>
            <a:headEnd/>
            <a:tailEnd/>
          </a:ln>
        </p:spPr>
      </p:pic>
      <p:pic>
        <p:nvPicPr>
          <p:cNvPr id="7" name="Picture 6"/>
          <p:cNvPicPr/>
          <p:nvPr/>
        </p:nvPicPr>
        <p:blipFill>
          <a:blip r:embed="rId3" cstate="print"/>
          <a:srcRect l="11715" t="30556" r="11472"/>
          <a:stretch>
            <a:fillRect/>
          </a:stretch>
        </p:blipFill>
        <p:spPr bwMode="auto">
          <a:xfrm>
            <a:off x="1187624" y="3878148"/>
            <a:ext cx="6093401" cy="2392326"/>
          </a:xfrm>
          <a:prstGeom prst="rect">
            <a:avLst/>
          </a:prstGeom>
          <a:noFill/>
          <a:ln w="9525">
            <a:noFill/>
            <a:miter lim="800000"/>
            <a:headEnd/>
            <a:tailEnd/>
          </a:ln>
        </p:spPr>
      </p:pic>
      <p:sp>
        <p:nvSpPr>
          <p:cNvPr id="99330" name="Oval 2"/>
          <p:cNvSpPr>
            <a:spLocks noChangeArrowheads="1"/>
          </p:cNvSpPr>
          <p:nvPr/>
        </p:nvSpPr>
        <p:spPr bwMode="auto">
          <a:xfrm>
            <a:off x="5148064" y="2221964"/>
            <a:ext cx="1085850" cy="1066800"/>
          </a:xfrm>
          <a:prstGeom prst="ellipse">
            <a:avLst/>
          </a:prstGeom>
          <a:noFill/>
          <a:ln w="38100">
            <a:solidFill>
              <a:srgbClr val="E31836"/>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9331" name="Oval 3"/>
          <p:cNvSpPr>
            <a:spLocks noChangeArrowheads="1"/>
          </p:cNvSpPr>
          <p:nvPr/>
        </p:nvSpPr>
        <p:spPr bwMode="auto">
          <a:xfrm>
            <a:off x="4572000" y="4526220"/>
            <a:ext cx="1539875" cy="1020762"/>
          </a:xfrm>
          <a:prstGeom prst="ellipse">
            <a:avLst/>
          </a:prstGeom>
          <a:noFill/>
          <a:ln w="38100">
            <a:solidFill>
              <a:srgbClr val="E31836"/>
            </a:solidFill>
            <a:round/>
            <a:headEnd/>
            <a:tailEnd/>
          </a:ln>
        </p:spPr>
        <p:txBody>
          <a:bodyPr vert="horz" wrap="square" lIns="91440" tIns="45720" rIns="91440" bIns="45720" numCol="1" anchor="t" anchorCtr="0" compatLnSpc="1">
            <a:prstTxWarp prst="textNoShape">
              <a:avLst/>
            </a:prstTxWarp>
          </a:bodyPr>
          <a:lstStyle/>
          <a:p>
            <a:endParaRPr lang="en-GB"/>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174736" y="2272"/>
            <a:ext cx="762000" cy="365760"/>
          </a:xfrm>
          <a:prstGeom prst="rect">
            <a:avLst/>
          </a:prstGeom>
        </p:spPr>
        <p:txBody>
          <a:bodyPr/>
          <a:lstStyle/>
          <a:p>
            <a:fld id="{EB7F4109-8734-46BD-8C8C-5857918F7DF6}" type="slidenum">
              <a:rPr lang="zh-CN" altLang="en-US" smtClean="0"/>
              <a:pPr/>
              <a:t>32</a:t>
            </a:fld>
            <a:endParaRPr lang="zh-CN" altLang="en-US"/>
          </a:p>
        </p:txBody>
      </p:sp>
      <p:sp>
        <p:nvSpPr>
          <p:cNvPr id="3" name="Rectangle 2"/>
          <p:cNvSpPr txBox="1">
            <a:spLocks noChangeArrowheads="1"/>
          </p:cNvSpPr>
          <p:nvPr/>
        </p:nvSpPr>
        <p:spPr>
          <a:xfrm>
            <a:off x="214282" y="428604"/>
            <a:ext cx="8643966" cy="1214422"/>
          </a:xfrm>
          <a:prstGeom prst="rect">
            <a:avLst/>
          </a:prstGeom>
        </p:spPr>
        <p:txBody>
          <a:bodyPr rtlCol="0">
            <a:noAutofit/>
          </a:bodyPr>
          <a:lstStyle/>
          <a:p>
            <a:pPr lvl="0">
              <a:spcBef>
                <a:spcPct val="0"/>
              </a:spcBef>
              <a:defRPr/>
            </a:pPr>
            <a:r>
              <a:rPr lang="en-US" altLang="zh-CN" sz="3200" kern="0" dirty="0" smtClean="0">
                <a:latin typeface="黑体" pitchFamily="2" charset="-122"/>
                <a:ea typeface="黑体" pitchFamily="2" charset="-122"/>
              </a:rPr>
              <a:t>Use of pedestrian facilities can be improved</a:t>
            </a:r>
            <a:endParaRPr kumimoji="0" lang="zh-CN" altLang="en-US" sz="2400" b="0" i="0" u="none" strike="noStrike" kern="1200" cap="none" spc="0" normalizeH="0" baseline="0" noProof="0" dirty="0">
              <a:ln>
                <a:noFill/>
              </a:ln>
              <a:effectLst/>
              <a:uLnTx/>
              <a:uFillTx/>
              <a:latin typeface="隶书" pitchFamily="49" charset="-122"/>
              <a:ea typeface="隶书" pitchFamily="49" charset="-122"/>
              <a:cs typeface="Times New Roman" pitchFamily="18" charset="0"/>
            </a:endParaRPr>
          </a:p>
        </p:txBody>
      </p:sp>
      <p:pic>
        <p:nvPicPr>
          <p:cNvPr id="4" name="Picture 3"/>
          <p:cNvPicPr/>
          <p:nvPr/>
        </p:nvPicPr>
        <p:blipFill>
          <a:blip r:embed="rId2" cstate="print"/>
          <a:srcRect l="47044" r="30410"/>
          <a:stretch>
            <a:fillRect/>
          </a:stretch>
        </p:blipFill>
        <p:spPr bwMode="auto">
          <a:xfrm>
            <a:off x="-36512" y="1643050"/>
            <a:ext cx="2232248" cy="4311981"/>
          </a:xfrm>
          <a:prstGeom prst="rect">
            <a:avLst/>
          </a:prstGeom>
          <a:noFill/>
          <a:ln w="9525">
            <a:noFill/>
            <a:miter lim="800000"/>
            <a:headEnd/>
            <a:tailEnd/>
          </a:ln>
        </p:spPr>
      </p:pic>
      <p:pic>
        <p:nvPicPr>
          <p:cNvPr id="5" name="Picture 4"/>
          <p:cNvPicPr/>
          <p:nvPr/>
        </p:nvPicPr>
        <p:blipFill>
          <a:blip r:embed="rId3" cstate="print"/>
          <a:srcRect l="42853" r="34489"/>
          <a:stretch>
            <a:fillRect/>
          </a:stretch>
        </p:blipFill>
        <p:spPr bwMode="auto">
          <a:xfrm>
            <a:off x="2267744" y="1643050"/>
            <a:ext cx="2246112" cy="4311981"/>
          </a:xfrm>
          <a:prstGeom prst="rect">
            <a:avLst/>
          </a:prstGeom>
          <a:noFill/>
          <a:ln w="9525">
            <a:noFill/>
            <a:miter lim="800000"/>
            <a:headEnd/>
            <a:tailEnd/>
          </a:ln>
        </p:spPr>
      </p:pic>
      <p:pic>
        <p:nvPicPr>
          <p:cNvPr id="6" name="Picture 5"/>
          <p:cNvPicPr/>
          <p:nvPr/>
        </p:nvPicPr>
        <p:blipFill>
          <a:blip r:embed="rId4" cstate="print"/>
          <a:srcRect l="44418" r="32915"/>
          <a:stretch>
            <a:fillRect/>
          </a:stretch>
        </p:blipFill>
        <p:spPr bwMode="auto">
          <a:xfrm>
            <a:off x="4572000" y="1643050"/>
            <a:ext cx="2246114" cy="4311982"/>
          </a:xfrm>
          <a:prstGeom prst="rect">
            <a:avLst/>
          </a:prstGeom>
          <a:noFill/>
          <a:ln w="9525">
            <a:noFill/>
            <a:miter lim="800000"/>
            <a:headEnd/>
            <a:tailEnd/>
          </a:ln>
        </p:spPr>
      </p:pic>
      <p:pic>
        <p:nvPicPr>
          <p:cNvPr id="7" name="Picture 6"/>
          <p:cNvPicPr/>
          <p:nvPr/>
        </p:nvPicPr>
        <p:blipFill>
          <a:blip r:embed="rId5" cstate="print"/>
          <a:srcRect l="46341" r="30883"/>
          <a:stretch>
            <a:fillRect/>
          </a:stretch>
        </p:blipFill>
        <p:spPr bwMode="auto">
          <a:xfrm>
            <a:off x="6876256" y="1643050"/>
            <a:ext cx="2258957" cy="43119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214314" y="71414"/>
            <a:ext cx="6357950" cy="1219200"/>
          </a:xfrm>
        </p:spPr>
        <p:txBody>
          <a:bodyPr>
            <a:normAutofit/>
          </a:bodyPr>
          <a:lstStyle/>
          <a:p>
            <a:r>
              <a:rPr lang="en-US" sz="3600" dirty="0" smtClean="0"/>
              <a:t>Road network risk assessment and index</a:t>
            </a:r>
            <a:endParaRPr lang="en-AU" sz="3600" dirty="0" smtClean="0"/>
          </a:p>
        </p:txBody>
      </p:sp>
      <p:sp>
        <p:nvSpPr>
          <p:cNvPr id="5" name="矩形 4"/>
          <p:cNvSpPr/>
          <p:nvPr/>
        </p:nvSpPr>
        <p:spPr>
          <a:xfrm>
            <a:off x="3071802" y="2516683"/>
            <a:ext cx="3500462" cy="830997"/>
          </a:xfrm>
          <a:prstGeom prst="rect">
            <a:avLst/>
          </a:prstGeom>
        </p:spPr>
        <p:txBody>
          <a:bodyPr wrap="square">
            <a:spAutoFit/>
          </a:bodyPr>
          <a:lstStyle/>
          <a:p>
            <a:r>
              <a:rPr lang="en-US" altLang="zh-CN" sz="4800" b="1" dirty="0" smtClean="0">
                <a:solidFill>
                  <a:srgbClr val="FF0000"/>
                </a:solidFill>
                <a:latin typeface="黑体" pitchFamily="49" charset="-122"/>
                <a:ea typeface="黑体" pitchFamily="49" charset="-122"/>
              </a:rPr>
              <a:t>Thanks</a:t>
            </a:r>
            <a:r>
              <a:rPr lang="zh-CN" altLang="en-US" sz="4800" b="1" dirty="0" smtClean="0">
                <a:solidFill>
                  <a:srgbClr val="FF0000"/>
                </a:solidFill>
                <a:latin typeface="黑体" pitchFamily="49" charset="-122"/>
                <a:ea typeface="黑体" pitchFamily="49" charset="-122"/>
              </a:rPr>
              <a:t>！！</a:t>
            </a:r>
            <a:endParaRPr lang="zh-CN" altLang="en-US" sz="4800" b="1" dirty="0">
              <a:solidFill>
                <a:srgbClr val="FF0000"/>
              </a:solidFill>
              <a:latin typeface="黑体" pitchFamily="49" charset="-122"/>
              <a:ea typeface="黑体" pitchFamily="49" charset="-122"/>
            </a:endParaRPr>
          </a:p>
        </p:txBody>
      </p:sp>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60"/>
          <p:cNvSpPr txBox="1">
            <a:spLocks/>
          </p:cNvSpPr>
          <p:nvPr/>
        </p:nvSpPr>
        <p:spPr>
          <a:xfrm>
            <a:off x="381000" y="357166"/>
            <a:ext cx="7924800" cy="1143000"/>
          </a:xfrm>
          <a:prstGeom prst="rect">
            <a:avLst/>
          </a:prstGeom>
        </p:spPr>
        <p:txBody>
          <a:bodyPr rtlCol="0">
            <a:normAutofit/>
          </a:bodyPr>
          <a:lstStyle/>
          <a:p>
            <a:pPr lvl="0" algn="ctr">
              <a:spcBef>
                <a:spcPct val="0"/>
              </a:spcBef>
              <a:defRPr/>
            </a:pPr>
            <a:r>
              <a:rPr kumimoji="0" lang="en-US" altLang="zh-CN" sz="4000" b="1" i="0" u="none" strike="noStrike" kern="1200" cap="none" spc="0" normalizeH="0" baseline="0" noProof="0" dirty="0" smtClean="0">
                <a:ln>
                  <a:noFill/>
                </a:ln>
                <a:solidFill>
                  <a:srgbClr val="FFC000"/>
                </a:solidFill>
                <a:effectLst/>
                <a:uLnTx/>
                <a:uFillTx/>
                <a:latin typeface="黑体" pitchFamily="49" charset="-122"/>
                <a:ea typeface="黑体" pitchFamily="49" charset="-122"/>
                <a:cs typeface="+mj-cs"/>
              </a:rPr>
              <a:t>Outlines</a:t>
            </a:r>
            <a:endParaRPr kumimoji="0" lang="zh-CN" altLang="en-US" sz="4000" b="1" i="0" u="none" strike="noStrike" kern="1200" cap="none" spc="0" normalizeH="0" baseline="0" noProof="0" dirty="0">
              <a:ln>
                <a:noFill/>
              </a:ln>
              <a:solidFill>
                <a:srgbClr val="FFC000"/>
              </a:solidFill>
              <a:effectLst/>
              <a:uLnTx/>
              <a:uFillTx/>
              <a:latin typeface="黑体" pitchFamily="49" charset="-122"/>
              <a:ea typeface="黑体" pitchFamily="49" charset="-122"/>
              <a:cs typeface="+mj-cs"/>
            </a:endParaRPr>
          </a:p>
        </p:txBody>
      </p:sp>
      <p:grpSp>
        <p:nvGrpSpPr>
          <p:cNvPr id="3" name="Group 320"/>
          <p:cNvGrpSpPr>
            <a:grpSpLocks/>
          </p:cNvGrpSpPr>
          <p:nvPr/>
        </p:nvGrpSpPr>
        <p:grpSpPr bwMode="auto">
          <a:xfrm>
            <a:off x="500034" y="2590855"/>
            <a:ext cx="838200" cy="795263"/>
            <a:chOff x="3663" y="1650"/>
            <a:chExt cx="384" cy="384"/>
          </a:xfrm>
        </p:grpSpPr>
        <p:grpSp>
          <p:nvGrpSpPr>
            <p:cNvPr id="4" name="Group 321"/>
            <p:cNvGrpSpPr>
              <a:grpSpLocks/>
            </p:cNvGrpSpPr>
            <p:nvPr/>
          </p:nvGrpSpPr>
          <p:grpSpPr bwMode="auto">
            <a:xfrm>
              <a:off x="3663" y="1650"/>
              <a:ext cx="384" cy="384"/>
              <a:chOff x="816" y="1872"/>
              <a:chExt cx="384" cy="384"/>
            </a:xfrm>
          </p:grpSpPr>
          <p:sp>
            <p:nvSpPr>
              <p:cNvPr id="20" name="Oval 322"/>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latin typeface="Arial" charset="0"/>
                  <a:ea typeface="楷体_GB2312" pitchFamily="49" charset="-122"/>
                  <a:cs typeface="+mn-cs"/>
                </a:endParaRPr>
              </a:p>
            </p:txBody>
          </p:sp>
          <p:sp>
            <p:nvSpPr>
              <p:cNvPr id="21" name="Oval 323"/>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dirty="0">
                  <a:latin typeface="Arial" charset="0"/>
                  <a:ea typeface="楷体_GB2312" pitchFamily="49" charset="-122"/>
                  <a:cs typeface="+mn-cs"/>
                </a:endParaRPr>
              </a:p>
            </p:txBody>
          </p:sp>
          <p:sp>
            <p:nvSpPr>
              <p:cNvPr id="22" name="Oval 324"/>
              <p:cNvSpPr>
                <a:spLocks noChangeArrowheads="1"/>
              </p:cNvSpPr>
              <p:nvPr/>
            </p:nvSpPr>
            <p:spPr bwMode="gray">
              <a:xfrm>
                <a:off x="841" y="1897"/>
                <a:ext cx="266"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wrap="square" anchor="ctr">
                <a:spAutoFit/>
              </a:bodyPr>
              <a:lstStyle/>
              <a:p>
                <a:pPr>
                  <a:defRPr/>
                </a:pPr>
                <a:endParaRPr lang="zh-CN" altLang="en-US">
                  <a:latin typeface="Arial" charset="0"/>
                  <a:ea typeface="楷体_GB2312" pitchFamily="49" charset="-122"/>
                  <a:cs typeface="+mn-cs"/>
                </a:endParaRPr>
              </a:p>
            </p:txBody>
          </p:sp>
          <p:sp>
            <p:nvSpPr>
              <p:cNvPr id="23" name="Oval 325"/>
              <p:cNvSpPr>
                <a:spLocks noChangeArrowheads="1"/>
              </p:cNvSpPr>
              <p:nvPr/>
            </p:nvSpPr>
            <p:spPr bwMode="gray">
              <a:xfrm>
                <a:off x="866" y="1922"/>
                <a:ext cx="277"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wrap="square" anchor="ctr">
                <a:spAutoFit/>
              </a:bodyPr>
              <a:lstStyle/>
              <a:p>
                <a:pPr>
                  <a:defRPr/>
                </a:pPr>
                <a:endParaRPr lang="zh-CN" altLang="en-US">
                  <a:latin typeface="Arial" charset="0"/>
                  <a:ea typeface="楷体_GB2312" pitchFamily="49" charset="-122"/>
                  <a:cs typeface="+mn-cs"/>
                </a:endParaRPr>
              </a:p>
            </p:txBody>
          </p:sp>
          <p:sp>
            <p:nvSpPr>
              <p:cNvPr id="24" name="Oval 326"/>
              <p:cNvSpPr>
                <a:spLocks noChangeArrowheads="1"/>
              </p:cNvSpPr>
              <p:nvPr/>
            </p:nvSpPr>
            <p:spPr bwMode="gray">
              <a:xfrm>
                <a:off x="859" y="1914"/>
                <a:ext cx="300" cy="300"/>
              </a:xfrm>
              <a:prstGeom prst="ellipse">
                <a:avLst/>
              </a:prstGeom>
              <a:solidFill>
                <a:srgbClr val="333333"/>
              </a:solidFill>
              <a:ln w="38100" algn="ctr">
                <a:noFill/>
                <a:round/>
                <a:headEnd/>
                <a:tailEnd/>
              </a:ln>
            </p:spPr>
            <p:txBody>
              <a:bodyPr anchor="ctr">
                <a:spAutoFit/>
              </a:bodyPr>
              <a:lstStyle/>
              <a:p>
                <a:endParaRPr lang="zh-CN" altLang="en-US"/>
              </a:p>
            </p:txBody>
          </p:sp>
          <p:sp>
            <p:nvSpPr>
              <p:cNvPr id="25" name="Oval 327"/>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w="9525" algn="ctr">
                <a:noFill/>
                <a:round/>
                <a:headEnd/>
                <a:tailEnd/>
              </a:ln>
            </p:spPr>
            <p:txBody>
              <a:bodyPr vert="eaVert" wrap="none" anchor="ctr"/>
              <a:lstStyle/>
              <a:p>
                <a:endParaRPr lang="zh-CN" altLang="en-US"/>
              </a:p>
            </p:txBody>
          </p:sp>
          <p:sp>
            <p:nvSpPr>
              <p:cNvPr id="26" name="Oval 328"/>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w="9525" algn="ctr">
                <a:noFill/>
                <a:round/>
                <a:headEnd/>
                <a:tailEnd/>
              </a:ln>
            </p:spPr>
            <p:txBody>
              <a:bodyPr vert="eaVert" wrap="none" anchor="ctr"/>
              <a:lstStyle/>
              <a:p>
                <a:endParaRPr lang="zh-CN" altLang="en-US"/>
              </a:p>
            </p:txBody>
          </p:sp>
          <p:sp>
            <p:nvSpPr>
              <p:cNvPr id="27" name="Oval 329"/>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w="9525" algn="ctr">
                <a:noFill/>
                <a:round/>
                <a:headEnd/>
                <a:tailEnd/>
              </a:ln>
            </p:spPr>
            <p:txBody>
              <a:bodyPr vert="eaVert" wrap="none" anchor="ctr"/>
              <a:lstStyle/>
              <a:p>
                <a:endParaRPr lang="zh-CN" altLang="en-US"/>
              </a:p>
            </p:txBody>
          </p:sp>
          <p:sp>
            <p:nvSpPr>
              <p:cNvPr id="28" name="Oval 330"/>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w="9525" algn="ctr">
                <a:noFill/>
                <a:round/>
                <a:headEnd/>
                <a:tailEnd/>
              </a:ln>
            </p:spPr>
            <p:txBody>
              <a:bodyPr vert="eaVert" wrap="none" anchor="ctr"/>
              <a:lstStyle/>
              <a:p>
                <a:endParaRPr lang="zh-CN" altLang="en-US"/>
              </a:p>
            </p:txBody>
          </p:sp>
        </p:grpSp>
        <p:sp>
          <p:nvSpPr>
            <p:cNvPr id="19" name="Text Box 331"/>
            <p:cNvSpPr txBox="1">
              <a:spLocks noChangeArrowheads="1"/>
            </p:cNvSpPr>
            <p:nvPr/>
          </p:nvSpPr>
          <p:spPr bwMode="gray">
            <a:xfrm>
              <a:off x="3727" y="1714"/>
              <a:ext cx="258" cy="282"/>
            </a:xfrm>
            <a:prstGeom prst="rect">
              <a:avLst/>
            </a:prstGeom>
            <a:noFill/>
            <a:ln w="9525" algn="ctr">
              <a:noFill/>
              <a:miter lim="800000"/>
              <a:headEnd/>
              <a:tailEnd/>
            </a:ln>
          </p:spPr>
          <p:txBody>
            <a:bodyPr wrap="square">
              <a:spAutoFit/>
            </a:bodyPr>
            <a:lstStyle/>
            <a:p>
              <a:pPr algn="ctr" eaLnBrk="0" hangingPunct="0"/>
              <a:r>
                <a:rPr lang="en-US" altLang="zh-CN" sz="3200" b="1" dirty="0" smtClean="0">
                  <a:solidFill>
                    <a:srgbClr val="FF0000"/>
                  </a:solidFill>
                  <a:ea typeface="宋体" pitchFamily="2" charset="-122"/>
                  <a:hlinkClick r:id="rId2" action="ppaction://hlinksldjump"/>
                </a:rPr>
                <a:t>2</a:t>
              </a:r>
              <a:endParaRPr lang="en-US" altLang="zh-CN" sz="3200" b="1" dirty="0">
                <a:solidFill>
                  <a:srgbClr val="FF0000"/>
                </a:solidFill>
                <a:ea typeface="宋体" pitchFamily="2" charset="-122"/>
              </a:endParaRPr>
            </a:p>
          </p:txBody>
        </p:sp>
      </p:grpSp>
      <p:sp>
        <p:nvSpPr>
          <p:cNvPr id="43" name="AutoShape 305"/>
          <p:cNvSpPr>
            <a:spLocks noChangeArrowheads="1"/>
          </p:cNvSpPr>
          <p:nvPr/>
        </p:nvSpPr>
        <p:spPr bwMode="blackWhite">
          <a:xfrm>
            <a:off x="1543048" y="1314416"/>
            <a:ext cx="6762752" cy="714380"/>
          </a:xfrm>
          <a:prstGeom prst="roundRect">
            <a:avLst>
              <a:gd name="adj" fmla="val 9106"/>
            </a:avLst>
          </a:prstGeom>
          <a:solidFill>
            <a:schemeClr val="accent2"/>
          </a:solidFill>
          <a:ln w="25400">
            <a:solidFill>
              <a:schemeClr val="tx1"/>
            </a:solidFill>
            <a:round/>
            <a:headEnd/>
            <a:tailEnd/>
          </a:ln>
        </p:spPr>
        <p:txBody>
          <a:bodyPr wrap="none" anchor="ctr"/>
          <a:lstStyle/>
          <a:p>
            <a:pPr eaLnBrk="0" hangingPunct="0"/>
            <a:r>
              <a:rPr lang="en-AU" sz="2800" dirty="0" smtClean="0"/>
              <a:t>Introduction</a:t>
            </a:r>
            <a:endParaRPr lang="en-US" altLang="zh-CN" sz="2800" dirty="0" smtClean="0">
              <a:latin typeface="黑体" pitchFamily="49" charset="-122"/>
              <a:ea typeface="黑体" pitchFamily="49" charset="-122"/>
            </a:endParaRPr>
          </a:p>
        </p:txBody>
      </p:sp>
      <p:grpSp>
        <p:nvGrpSpPr>
          <p:cNvPr id="5" name="Group 306"/>
          <p:cNvGrpSpPr>
            <a:grpSpLocks/>
          </p:cNvGrpSpPr>
          <p:nvPr/>
        </p:nvGrpSpPr>
        <p:grpSpPr bwMode="auto">
          <a:xfrm>
            <a:off x="571472" y="1242978"/>
            <a:ext cx="762000" cy="842191"/>
            <a:chOff x="3663" y="1650"/>
            <a:chExt cx="384" cy="384"/>
          </a:xfrm>
        </p:grpSpPr>
        <p:grpSp>
          <p:nvGrpSpPr>
            <p:cNvPr id="6" name="Group 307"/>
            <p:cNvGrpSpPr>
              <a:grpSpLocks/>
            </p:cNvGrpSpPr>
            <p:nvPr/>
          </p:nvGrpSpPr>
          <p:grpSpPr bwMode="auto">
            <a:xfrm>
              <a:off x="3663" y="1650"/>
              <a:ext cx="384" cy="384"/>
              <a:chOff x="816" y="1872"/>
              <a:chExt cx="384" cy="384"/>
            </a:xfrm>
          </p:grpSpPr>
          <p:sp>
            <p:nvSpPr>
              <p:cNvPr id="47" name="Oval 308"/>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latin typeface="Arial" charset="0"/>
                  <a:ea typeface="楷体_GB2312" pitchFamily="49" charset="-122"/>
                  <a:cs typeface="+mn-cs"/>
                </a:endParaRPr>
              </a:p>
            </p:txBody>
          </p:sp>
          <p:sp>
            <p:nvSpPr>
              <p:cNvPr id="48" name="Oval 309"/>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a:latin typeface="Arial" charset="0"/>
                  <a:ea typeface="楷体_GB2312" pitchFamily="49" charset="-122"/>
                  <a:cs typeface="+mn-cs"/>
                </a:endParaRPr>
              </a:p>
            </p:txBody>
          </p:sp>
          <p:sp>
            <p:nvSpPr>
              <p:cNvPr id="49" name="Oval 310"/>
              <p:cNvSpPr>
                <a:spLocks noChangeArrowheads="1"/>
              </p:cNvSpPr>
              <p:nvPr/>
            </p:nvSpPr>
            <p:spPr bwMode="gray">
              <a:xfrm>
                <a:off x="841" y="1897"/>
                <a:ext cx="334"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anchor="ctr">
                <a:spAutoFit/>
              </a:bodyPr>
              <a:lstStyle/>
              <a:p>
                <a:pPr>
                  <a:defRPr/>
                </a:pPr>
                <a:endParaRPr lang="zh-CN" altLang="en-US">
                  <a:latin typeface="Arial" charset="0"/>
                  <a:ea typeface="楷体_GB2312" pitchFamily="49" charset="-122"/>
                  <a:cs typeface="+mn-cs"/>
                </a:endParaRPr>
              </a:p>
            </p:txBody>
          </p:sp>
          <p:sp>
            <p:nvSpPr>
              <p:cNvPr id="50" name="Oval 311"/>
              <p:cNvSpPr>
                <a:spLocks noChangeArrowheads="1"/>
              </p:cNvSpPr>
              <p:nvPr/>
            </p:nvSpPr>
            <p:spPr bwMode="gray">
              <a:xfrm>
                <a:off x="866" y="1922"/>
                <a:ext cx="334"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anchor="ctr">
                <a:spAutoFit/>
              </a:bodyPr>
              <a:lstStyle/>
              <a:p>
                <a:pPr>
                  <a:defRPr/>
                </a:pPr>
                <a:endParaRPr lang="zh-CN" altLang="en-US">
                  <a:latin typeface="Arial" charset="0"/>
                  <a:ea typeface="楷体_GB2312" pitchFamily="49" charset="-122"/>
                  <a:cs typeface="+mn-cs"/>
                </a:endParaRPr>
              </a:p>
            </p:txBody>
          </p:sp>
          <p:sp>
            <p:nvSpPr>
              <p:cNvPr id="51" name="Oval 312"/>
              <p:cNvSpPr>
                <a:spLocks noChangeArrowheads="1"/>
              </p:cNvSpPr>
              <p:nvPr/>
            </p:nvSpPr>
            <p:spPr bwMode="gray">
              <a:xfrm>
                <a:off x="859" y="1914"/>
                <a:ext cx="300" cy="300"/>
              </a:xfrm>
              <a:prstGeom prst="ellipse">
                <a:avLst/>
              </a:prstGeom>
              <a:solidFill>
                <a:srgbClr val="333333"/>
              </a:solidFill>
              <a:ln w="38100" algn="ctr">
                <a:noFill/>
                <a:round/>
                <a:headEnd/>
                <a:tailEnd/>
              </a:ln>
            </p:spPr>
            <p:txBody>
              <a:bodyPr anchor="ctr">
                <a:spAutoFit/>
              </a:bodyPr>
              <a:lstStyle/>
              <a:p>
                <a:endParaRPr lang="zh-CN" altLang="en-US"/>
              </a:p>
            </p:txBody>
          </p:sp>
          <p:sp>
            <p:nvSpPr>
              <p:cNvPr id="52" name="Oval 313"/>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w="9525" algn="ctr">
                <a:noFill/>
                <a:round/>
                <a:headEnd/>
                <a:tailEnd/>
              </a:ln>
            </p:spPr>
            <p:txBody>
              <a:bodyPr vert="eaVert" wrap="none" anchor="ctr"/>
              <a:lstStyle/>
              <a:p>
                <a:endParaRPr lang="zh-CN" altLang="en-US"/>
              </a:p>
            </p:txBody>
          </p:sp>
          <p:sp>
            <p:nvSpPr>
              <p:cNvPr id="53" name="Oval 314"/>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w="9525" algn="ctr">
                <a:noFill/>
                <a:round/>
                <a:headEnd/>
                <a:tailEnd/>
              </a:ln>
            </p:spPr>
            <p:txBody>
              <a:bodyPr vert="eaVert" wrap="none" anchor="ctr"/>
              <a:lstStyle/>
              <a:p>
                <a:endParaRPr lang="zh-CN" altLang="en-US"/>
              </a:p>
            </p:txBody>
          </p:sp>
          <p:sp>
            <p:nvSpPr>
              <p:cNvPr id="54" name="Oval 315"/>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w="9525" algn="ctr">
                <a:noFill/>
                <a:round/>
                <a:headEnd/>
                <a:tailEnd/>
              </a:ln>
            </p:spPr>
            <p:txBody>
              <a:bodyPr vert="eaVert" wrap="none" anchor="ctr"/>
              <a:lstStyle/>
              <a:p>
                <a:endParaRPr lang="zh-CN" altLang="en-US"/>
              </a:p>
            </p:txBody>
          </p:sp>
          <p:sp>
            <p:nvSpPr>
              <p:cNvPr id="55" name="Oval 316"/>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w="9525" algn="ctr">
                <a:noFill/>
                <a:round/>
                <a:headEnd/>
                <a:tailEnd/>
              </a:ln>
            </p:spPr>
            <p:txBody>
              <a:bodyPr vert="eaVert" wrap="none" anchor="ctr"/>
              <a:lstStyle/>
              <a:p>
                <a:endParaRPr lang="zh-CN" altLang="en-US"/>
              </a:p>
            </p:txBody>
          </p:sp>
        </p:grpSp>
        <p:sp>
          <p:nvSpPr>
            <p:cNvPr id="46" name="Text Box 317"/>
            <p:cNvSpPr txBox="1">
              <a:spLocks noChangeArrowheads="1"/>
            </p:cNvSpPr>
            <p:nvPr/>
          </p:nvSpPr>
          <p:spPr bwMode="gray">
            <a:xfrm>
              <a:off x="3727" y="1692"/>
              <a:ext cx="240" cy="267"/>
            </a:xfrm>
            <a:prstGeom prst="rect">
              <a:avLst/>
            </a:prstGeom>
            <a:noFill/>
            <a:ln w="9525" algn="ctr">
              <a:noFill/>
              <a:miter lim="800000"/>
              <a:headEnd/>
              <a:tailEnd/>
            </a:ln>
          </p:spPr>
          <p:txBody>
            <a:bodyPr wrap="none">
              <a:spAutoFit/>
            </a:bodyPr>
            <a:lstStyle/>
            <a:p>
              <a:pPr algn="ctr" eaLnBrk="0" hangingPunct="0"/>
              <a:r>
                <a:rPr lang="en-US" altLang="zh-CN" sz="3200" b="1" dirty="0" smtClean="0">
                  <a:solidFill>
                    <a:srgbClr val="FF0000"/>
                  </a:solidFill>
                  <a:ea typeface="宋体" pitchFamily="2" charset="-122"/>
                  <a:hlinkClick r:id="rId3" action="ppaction://hlinksldjump"/>
                </a:rPr>
                <a:t>1</a:t>
              </a:r>
              <a:endParaRPr lang="en-US" altLang="zh-CN" sz="3200" b="1" dirty="0">
                <a:solidFill>
                  <a:srgbClr val="FF0000"/>
                </a:solidFill>
                <a:ea typeface="宋体" pitchFamily="2" charset="-122"/>
              </a:endParaRPr>
            </a:p>
          </p:txBody>
        </p:sp>
      </p:grpSp>
      <p:sp>
        <p:nvSpPr>
          <p:cNvPr id="31" name="AutoShape 305"/>
          <p:cNvSpPr>
            <a:spLocks noChangeArrowheads="1"/>
          </p:cNvSpPr>
          <p:nvPr/>
        </p:nvSpPr>
        <p:spPr bwMode="blackWhite">
          <a:xfrm>
            <a:off x="1500166" y="2590855"/>
            <a:ext cx="6805634" cy="682619"/>
          </a:xfrm>
          <a:prstGeom prst="roundRect">
            <a:avLst>
              <a:gd name="adj" fmla="val 9106"/>
            </a:avLst>
          </a:prstGeom>
          <a:solidFill>
            <a:schemeClr val="accent2"/>
          </a:solidFill>
          <a:ln w="25400">
            <a:solidFill>
              <a:schemeClr val="tx1"/>
            </a:solidFill>
            <a:round/>
            <a:headEnd/>
            <a:tailEnd/>
          </a:ln>
        </p:spPr>
        <p:txBody>
          <a:bodyPr wrap="none" anchor="ctr"/>
          <a:lstStyle/>
          <a:p>
            <a:pPr eaLnBrk="0" hangingPunct="0"/>
            <a:r>
              <a:rPr lang="en-US" altLang="zh-CN" sz="2800" dirty="0" smtClean="0">
                <a:latin typeface="黑体" pitchFamily="49" charset="-122"/>
                <a:ea typeface="黑体" pitchFamily="49" charset="-122"/>
              </a:rPr>
              <a:t>RIOH</a:t>
            </a:r>
            <a:r>
              <a:rPr lang="zh-CN" altLang="en-US" sz="2800" dirty="0" smtClean="0">
                <a:latin typeface="黑体" pitchFamily="49" charset="-122"/>
                <a:ea typeface="黑体" pitchFamily="49" charset="-122"/>
              </a:rPr>
              <a:t> </a:t>
            </a:r>
            <a:r>
              <a:rPr lang="en-US" altLang="zh-CN" sz="2800" dirty="0" smtClean="0">
                <a:latin typeface="黑体" pitchFamily="49" charset="-122"/>
                <a:ea typeface="黑体" pitchFamily="49" charset="-122"/>
              </a:rPr>
              <a:t>Risk Assessment Research</a:t>
            </a:r>
            <a:endParaRPr lang="en-US" altLang="zh-CN" sz="2800" dirty="0">
              <a:latin typeface="黑体" pitchFamily="49" charset="-122"/>
              <a:ea typeface="黑体" pitchFamily="49" charset="-122"/>
            </a:endParaRPr>
          </a:p>
        </p:txBody>
      </p:sp>
      <p:grpSp>
        <p:nvGrpSpPr>
          <p:cNvPr id="7" name="Group 320"/>
          <p:cNvGrpSpPr>
            <a:grpSpLocks/>
          </p:cNvGrpSpPr>
          <p:nvPr/>
        </p:nvGrpSpPr>
        <p:grpSpPr bwMode="auto">
          <a:xfrm>
            <a:off x="500034" y="3805301"/>
            <a:ext cx="838200" cy="795263"/>
            <a:chOff x="3663" y="1650"/>
            <a:chExt cx="384" cy="384"/>
          </a:xfrm>
        </p:grpSpPr>
        <p:grpSp>
          <p:nvGrpSpPr>
            <p:cNvPr id="8" name="Group 321"/>
            <p:cNvGrpSpPr>
              <a:grpSpLocks/>
            </p:cNvGrpSpPr>
            <p:nvPr/>
          </p:nvGrpSpPr>
          <p:grpSpPr bwMode="auto">
            <a:xfrm>
              <a:off x="3663" y="1650"/>
              <a:ext cx="384" cy="384"/>
              <a:chOff x="816" y="1872"/>
              <a:chExt cx="384" cy="384"/>
            </a:xfrm>
          </p:grpSpPr>
          <p:sp>
            <p:nvSpPr>
              <p:cNvPr id="35" name="Oval 322"/>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latin typeface="Arial" charset="0"/>
                  <a:ea typeface="楷体_GB2312" pitchFamily="49" charset="-122"/>
                  <a:cs typeface="+mn-cs"/>
                </a:endParaRPr>
              </a:p>
            </p:txBody>
          </p:sp>
          <p:sp>
            <p:nvSpPr>
              <p:cNvPr id="36" name="Oval 323"/>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dirty="0">
                  <a:latin typeface="Arial" charset="0"/>
                  <a:ea typeface="楷体_GB2312" pitchFamily="49" charset="-122"/>
                  <a:cs typeface="+mn-cs"/>
                </a:endParaRPr>
              </a:p>
            </p:txBody>
          </p:sp>
          <p:sp>
            <p:nvSpPr>
              <p:cNvPr id="37" name="Oval 324"/>
              <p:cNvSpPr>
                <a:spLocks noChangeArrowheads="1"/>
              </p:cNvSpPr>
              <p:nvPr/>
            </p:nvSpPr>
            <p:spPr bwMode="gray">
              <a:xfrm>
                <a:off x="841" y="1897"/>
                <a:ext cx="266"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wrap="square" anchor="ctr">
                <a:spAutoFit/>
              </a:bodyPr>
              <a:lstStyle/>
              <a:p>
                <a:pPr>
                  <a:defRPr/>
                </a:pPr>
                <a:endParaRPr lang="zh-CN" altLang="en-US">
                  <a:latin typeface="Arial" charset="0"/>
                  <a:ea typeface="楷体_GB2312" pitchFamily="49" charset="-122"/>
                  <a:cs typeface="+mn-cs"/>
                </a:endParaRPr>
              </a:p>
            </p:txBody>
          </p:sp>
          <p:sp>
            <p:nvSpPr>
              <p:cNvPr id="38" name="Oval 325"/>
              <p:cNvSpPr>
                <a:spLocks noChangeArrowheads="1"/>
              </p:cNvSpPr>
              <p:nvPr/>
            </p:nvSpPr>
            <p:spPr bwMode="gray">
              <a:xfrm>
                <a:off x="866" y="1922"/>
                <a:ext cx="277"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wrap="square" anchor="ctr">
                <a:spAutoFit/>
              </a:bodyPr>
              <a:lstStyle/>
              <a:p>
                <a:pPr>
                  <a:defRPr/>
                </a:pPr>
                <a:endParaRPr lang="zh-CN" altLang="en-US">
                  <a:latin typeface="Arial" charset="0"/>
                  <a:ea typeface="楷体_GB2312" pitchFamily="49" charset="-122"/>
                  <a:cs typeface="+mn-cs"/>
                </a:endParaRPr>
              </a:p>
            </p:txBody>
          </p:sp>
          <p:sp>
            <p:nvSpPr>
              <p:cNvPr id="39" name="Oval 326"/>
              <p:cNvSpPr>
                <a:spLocks noChangeArrowheads="1"/>
              </p:cNvSpPr>
              <p:nvPr/>
            </p:nvSpPr>
            <p:spPr bwMode="gray">
              <a:xfrm>
                <a:off x="859" y="1914"/>
                <a:ext cx="300" cy="300"/>
              </a:xfrm>
              <a:prstGeom prst="ellipse">
                <a:avLst/>
              </a:prstGeom>
              <a:solidFill>
                <a:srgbClr val="333333"/>
              </a:solidFill>
              <a:ln w="38100" algn="ctr">
                <a:noFill/>
                <a:round/>
                <a:headEnd/>
                <a:tailEnd/>
              </a:ln>
            </p:spPr>
            <p:txBody>
              <a:bodyPr anchor="ctr">
                <a:spAutoFit/>
              </a:bodyPr>
              <a:lstStyle/>
              <a:p>
                <a:endParaRPr lang="zh-CN" altLang="en-US"/>
              </a:p>
            </p:txBody>
          </p:sp>
          <p:sp>
            <p:nvSpPr>
              <p:cNvPr id="40" name="Oval 327"/>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w="9525" algn="ctr">
                <a:noFill/>
                <a:round/>
                <a:headEnd/>
                <a:tailEnd/>
              </a:ln>
            </p:spPr>
            <p:txBody>
              <a:bodyPr vert="eaVert" wrap="none" anchor="ctr"/>
              <a:lstStyle/>
              <a:p>
                <a:endParaRPr lang="zh-CN" altLang="en-US"/>
              </a:p>
            </p:txBody>
          </p:sp>
          <p:sp>
            <p:nvSpPr>
              <p:cNvPr id="41" name="Oval 328"/>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w="9525" algn="ctr">
                <a:noFill/>
                <a:round/>
                <a:headEnd/>
                <a:tailEnd/>
              </a:ln>
            </p:spPr>
            <p:txBody>
              <a:bodyPr vert="eaVert" wrap="none" anchor="ctr"/>
              <a:lstStyle/>
              <a:p>
                <a:endParaRPr lang="zh-CN" altLang="en-US"/>
              </a:p>
            </p:txBody>
          </p:sp>
          <p:sp>
            <p:nvSpPr>
              <p:cNvPr id="42" name="Oval 329"/>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w="9525" algn="ctr">
                <a:noFill/>
                <a:round/>
                <a:headEnd/>
                <a:tailEnd/>
              </a:ln>
            </p:spPr>
            <p:txBody>
              <a:bodyPr vert="eaVert" wrap="none" anchor="ctr"/>
              <a:lstStyle/>
              <a:p>
                <a:endParaRPr lang="zh-CN" altLang="en-US"/>
              </a:p>
            </p:txBody>
          </p:sp>
          <p:sp>
            <p:nvSpPr>
              <p:cNvPr id="44" name="Oval 330"/>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w="9525" algn="ctr">
                <a:noFill/>
                <a:round/>
                <a:headEnd/>
                <a:tailEnd/>
              </a:ln>
            </p:spPr>
            <p:txBody>
              <a:bodyPr vert="eaVert" wrap="none" anchor="ctr"/>
              <a:lstStyle/>
              <a:p>
                <a:endParaRPr lang="zh-CN" altLang="en-US"/>
              </a:p>
            </p:txBody>
          </p:sp>
        </p:grpSp>
        <p:sp>
          <p:nvSpPr>
            <p:cNvPr id="34" name="Text Box 331"/>
            <p:cNvSpPr txBox="1">
              <a:spLocks noChangeArrowheads="1"/>
            </p:cNvSpPr>
            <p:nvPr/>
          </p:nvSpPr>
          <p:spPr bwMode="gray">
            <a:xfrm>
              <a:off x="3727" y="1714"/>
              <a:ext cx="258" cy="282"/>
            </a:xfrm>
            <a:prstGeom prst="rect">
              <a:avLst/>
            </a:prstGeom>
            <a:noFill/>
            <a:ln w="9525" algn="ctr">
              <a:noFill/>
              <a:miter lim="800000"/>
              <a:headEnd/>
              <a:tailEnd/>
            </a:ln>
          </p:spPr>
          <p:txBody>
            <a:bodyPr wrap="square">
              <a:spAutoFit/>
            </a:bodyPr>
            <a:lstStyle/>
            <a:p>
              <a:pPr algn="ctr" eaLnBrk="0" hangingPunct="0"/>
              <a:r>
                <a:rPr lang="en-US" altLang="zh-CN" sz="3200" b="1" dirty="0" smtClean="0">
                  <a:solidFill>
                    <a:srgbClr val="FF0000"/>
                  </a:solidFill>
                  <a:ea typeface="宋体" pitchFamily="2" charset="-122"/>
                  <a:hlinkClick r:id="rId2" action="ppaction://hlinksldjump"/>
                </a:rPr>
                <a:t>3</a:t>
              </a:r>
              <a:endParaRPr lang="en-US" altLang="zh-CN" sz="3200" b="1" dirty="0">
                <a:solidFill>
                  <a:srgbClr val="FF0000"/>
                </a:solidFill>
                <a:ea typeface="宋体" pitchFamily="2" charset="-122"/>
              </a:endParaRPr>
            </a:p>
          </p:txBody>
        </p:sp>
      </p:grpSp>
      <p:sp>
        <p:nvSpPr>
          <p:cNvPr id="45" name="AutoShape 305"/>
          <p:cNvSpPr>
            <a:spLocks noChangeArrowheads="1"/>
          </p:cNvSpPr>
          <p:nvPr/>
        </p:nvSpPr>
        <p:spPr bwMode="blackWhite">
          <a:xfrm>
            <a:off x="1500166" y="3805301"/>
            <a:ext cx="6805634" cy="682619"/>
          </a:xfrm>
          <a:prstGeom prst="roundRect">
            <a:avLst>
              <a:gd name="adj" fmla="val 9106"/>
            </a:avLst>
          </a:prstGeom>
          <a:solidFill>
            <a:schemeClr val="accent2"/>
          </a:solidFill>
          <a:ln w="25400">
            <a:solidFill>
              <a:schemeClr val="tx1"/>
            </a:solidFill>
            <a:round/>
            <a:headEnd/>
            <a:tailEnd/>
          </a:ln>
        </p:spPr>
        <p:txBody>
          <a:bodyPr wrap="none" anchor="ctr"/>
          <a:lstStyle/>
          <a:p>
            <a:pPr eaLnBrk="0" hangingPunct="0"/>
            <a:r>
              <a:rPr lang="en-US" altLang="zh-CN" sz="2800" dirty="0" smtClean="0">
                <a:latin typeface="黑体" pitchFamily="49" charset="-122"/>
                <a:ea typeface="黑体" pitchFamily="49" charset="-122"/>
              </a:rPr>
              <a:t>Risk Assessment Model</a:t>
            </a:r>
            <a:endParaRPr lang="en-US" altLang="zh-CN" sz="2800" dirty="0">
              <a:latin typeface="黑体" pitchFamily="49" charset="-122"/>
              <a:ea typeface="黑体" pitchFamily="49" charset="-122"/>
            </a:endParaRPr>
          </a:p>
        </p:txBody>
      </p:sp>
      <p:grpSp>
        <p:nvGrpSpPr>
          <p:cNvPr id="9" name="Group 320"/>
          <p:cNvGrpSpPr>
            <a:grpSpLocks/>
          </p:cNvGrpSpPr>
          <p:nvPr/>
        </p:nvGrpSpPr>
        <p:grpSpPr bwMode="auto">
          <a:xfrm>
            <a:off x="500034" y="5019747"/>
            <a:ext cx="838200" cy="795263"/>
            <a:chOff x="3663" y="1650"/>
            <a:chExt cx="384" cy="384"/>
          </a:xfrm>
        </p:grpSpPr>
        <p:grpSp>
          <p:nvGrpSpPr>
            <p:cNvPr id="10" name="Group 321"/>
            <p:cNvGrpSpPr>
              <a:grpSpLocks/>
            </p:cNvGrpSpPr>
            <p:nvPr/>
          </p:nvGrpSpPr>
          <p:grpSpPr bwMode="auto">
            <a:xfrm>
              <a:off x="3663" y="1650"/>
              <a:ext cx="384" cy="384"/>
              <a:chOff x="816" y="1872"/>
              <a:chExt cx="384" cy="384"/>
            </a:xfrm>
          </p:grpSpPr>
          <p:sp>
            <p:nvSpPr>
              <p:cNvPr id="72" name="Oval 322"/>
              <p:cNvSpPr>
                <a:spLocks noChangeArrowheads="1"/>
              </p:cNvSpPr>
              <p:nvPr/>
            </p:nvSpPr>
            <p:spPr bwMode="gray">
              <a:xfrm>
                <a:off x="816" y="1872"/>
                <a:ext cx="384" cy="384"/>
              </a:xfrm>
              <a:prstGeom prst="ellipse">
                <a:avLst/>
              </a:prstGeom>
              <a:gradFill rotWithShape="1">
                <a:gsLst>
                  <a:gs pos="0">
                    <a:schemeClr val="accent2">
                      <a:gamma/>
                      <a:tint val="0"/>
                      <a:invGamma/>
                    </a:schemeClr>
                  </a:gs>
                  <a:gs pos="50000">
                    <a:schemeClr val="accent2"/>
                  </a:gs>
                  <a:gs pos="100000">
                    <a:schemeClr val="accent2">
                      <a:gamma/>
                      <a:tint val="0"/>
                      <a:invGamma/>
                    </a:schemeClr>
                  </a:gs>
                </a:gsLst>
                <a:lin ang="2700000" scaled="1"/>
              </a:gradFill>
              <a:ln w="38100" algn="ctr">
                <a:noFill/>
                <a:round/>
                <a:headEnd/>
                <a:tailEnd/>
              </a:ln>
              <a:effectLst/>
            </p:spPr>
            <p:txBody>
              <a:bodyPr wrap="none" anchor="ctr">
                <a:spAutoFit/>
              </a:bodyPr>
              <a:lstStyle/>
              <a:p>
                <a:pPr>
                  <a:defRPr/>
                </a:pPr>
                <a:endParaRPr lang="zh-CN" altLang="en-US">
                  <a:latin typeface="Arial" charset="0"/>
                  <a:ea typeface="楷体_GB2312" pitchFamily="49" charset="-122"/>
                  <a:cs typeface="+mn-cs"/>
                </a:endParaRPr>
              </a:p>
            </p:txBody>
          </p:sp>
          <p:sp>
            <p:nvSpPr>
              <p:cNvPr id="73" name="Oval 323"/>
              <p:cNvSpPr>
                <a:spLocks noChangeArrowheads="1"/>
              </p:cNvSpPr>
              <p:nvPr/>
            </p:nvSpPr>
            <p:spPr bwMode="gray">
              <a:xfrm>
                <a:off x="816" y="1872"/>
                <a:ext cx="384" cy="384"/>
              </a:xfrm>
              <a:prstGeom prst="ellipse">
                <a:avLst/>
              </a:prstGeom>
              <a:gradFill rotWithShape="1">
                <a:gsLst>
                  <a:gs pos="0">
                    <a:schemeClr val="accent2">
                      <a:alpha val="32001"/>
                    </a:schemeClr>
                  </a:gs>
                  <a:gs pos="100000">
                    <a:schemeClr val="accent2">
                      <a:gamma/>
                      <a:shade val="0"/>
                      <a:invGamma/>
                      <a:alpha val="89999"/>
                    </a:schemeClr>
                  </a:gs>
                </a:gsLst>
                <a:lin ang="2700000" scaled="1"/>
              </a:gradFill>
              <a:ln w="38100" algn="ctr">
                <a:noFill/>
                <a:round/>
                <a:headEnd/>
                <a:tailEnd/>
              </a:ln>
              <a:effectLst/>
            </p:spPr>
            <p:txBody>
              <a:bodyPr wrap="none" anchor="ctr">
                <a:spAutoFit/>
              </a:bodyPr>
              <a:lstStyle/>
              <a:p>
                <a:pPr>
                  <a:defRPr/>
                </a:pPr>
                <a:endParaRPr lang="zh-CN" altLang="en-US" dirty="0">
                  <a:latin typeface="Arial" charset="0"/>
                  <a:ea typeface="楷体_GB2312" pitchFamily="49" charset="-122"/>
                  <a:cs typeface="+mn-cs"/>
                </a:endParaRPr>
              </a:p>
            </p:txBody>
          </p:sp>
          <p:sp>
            <p:nvSpPr>
              <p:cNvPr id="74" name="Oval 324"/>
              <p:cNvSpPr>
                <a:spLocks noChangeArrowheads="1"/>
              </p:cNvSpPr>
              <p:nvPr/>
            </p:nvSpPr>
            <p:spPr bwMode="gray">
              <a:xfrm>
                <a:off x="841" y="1897"/>
                <a:ext cx="266" cy="334"/>
              </a:xfrm>
              <a:prstGeom prst="ellipse">
                <a:avLst/>
              </a:prstGeom>
              <a:gradFill rotWithShape="1">
                <a:gsLst>
                  <a:gs pos="0">
                    <a:schemeClr val="accent2">
                      <a:gamma/>
                      <a:shade val="54118"/>
                      <a:invGamma/>
                    </a:schemeClr>
                  </a:gs>
                  <a:gs pos="50000">
                    <a:schemeClr val="accent2"/>
                  </a:gs>
                  <a:gs pos="100000">
                    <a:schemeClr val="accent2">
                      <a:gamma/>
                      <a:shade val="54118"/>
                      <a:invGamma/>
                    </a:schemeClr>
                  </a:gs>
                </a:gsLst>
                <a:lin ang="18900000" scaled="1"/>
              </a:gradFill>
              <a:ln w="38100" algn="ctr">
                <a:noFill/>
                <a:round/>
                <a:headEnd/>
                <a:tailEnd/>
              </a:ln>
              <a:effectLst/>
            </p:spPr>
            <p:txBody>
              <a:bodyPr wrap="square" anchor="ctr">
                <a:spAutoFit/>
              </a:bodyPr>
              <a:lstStyle/>
              <a:p>
                <a:pPr>
                  <a:defRPr/>
                </a:pPr>
                <a:endParaRPr lang="zh-CN" altLang="en-US">
                  <a:latin typeface="Arial" charset="0"/>
                  <a:ea typeface="楷体_GB2312" pitchFamily="49" charset="-122"/>
                  <a:cs typeface="+mn-cs"/>
                </a:endParaRPr>
              </a:p>
            </p:txBody>
          </p:sp>
          <p:sp>
            <p:nvSpPr>
              <p:cNvPr id="75" name="Oval 325"/>
              <p:cNvSpPr>
                <a:spLocks noChangeArrowheads="1"/>
              </p:cNvSpPr>
              <p:nvPr/>
            </p:nvSpPr>
            <p:spPr bwMode="gray">
              <a:xfrm>
                <a:off x="866" y="1922"/>
                <a:ext cx="277" cy="334"/>
              </a:xfrm>
              <a:prstGeom prst="ellipse">
                <a:avLst/>
              </a:prstGeom>
              <a:gradFill rotWithShape="1">
                <a:gsLst>
                  <a:gs pos="0">
                    <a:schemeClr val="accent2">
                      <a:gamma/>
                      <a:shade val="63529"/>
                      <a:invGamma/>
                    </a:schemeClr>
                  </a:gs>
                  <a:gs pos="100000">
                    <a:schemeClr val="accent2">
                      <a:alpha val="0"/>
                    </a:schemeClr>
                  </a:gs>
                </a:gsLst>
                <a:lin ang="2700000" scaled="1"/>
              </a:gradFill>
              <a:ln w="38100" algn="ctr">
                <a:noFill/>
                <a:round/>
                <a:headEnd/>
                <a:tailEnd/>
              </a:ln>
              <a:effectLst/>
            </p:spPr>
            <p:txBody>
              <a:bodyPr wrap="square" anchor="ctr">
                <a:spAutoFit/>
              </a:bodyPr>
              <a:lstStyle/>
              <a:p>
                <a:pPr>
                  <a:defRPr/>
                </a:pPr>
                <a:endParaRPr lang="zh-CN" altLang="en-US">
                  <a:latin typeface="Arial" charset="0"/>
                  <a:ea typeface="楷体_GB2312" pitchFamily="49" charset="-122"/>
                  <a:cs typeface="+mn-cs"/>
                </a:endParaRPr>
              </a:p>
            </p:txBody>
          </p:sp>
          <p:sp>
            <p:nvSpPr>
              <p:cNvPr id="76" name="Oval 326"/>
              <p:cNvSpPr>
                <a:spLocks noChangeArrowheads="1"/>
              </p:cNvSpPr>
              <p:nvPr/>
            </p:nvSpPr>
            <p:spPr bwMode="gray">
              <a:xfrm>
                <a:off x="859" y="1914"/>
                <a:ext cx="300" cy="300"/>
              </a:xfrm>
              <a:prstGeom prst="ellipse">
                <a:avLst/>
              </a:prstGeom>
              <a:solidFill>
                <a:srgbClr val="333333"/>
              </a:solidFill>
              <a:ln w="38100" algn="ctr">
                <a:noFill/>
                <a:round/>
                <a:headEnd/>
                <a:tailEnd/>
              </a:ln>
            </p:spPr>
            <p:txBody>
              <a:bodyPr anchor="ctr">
                <a:spAutoFit/>
              </a:bodyPr>
              <a:lstStyle/>
              <a:p>
                <a:endParaRPr lang="zh-CN" altLang="en-US"/>
              </a:p>
            </p:txBody>
          </p:sp>
          <p:sp>
            <p:nvSpPr>
              <p:cNvPr id="77" name="Oval 327"/>
              <p:cNvSpPr>
                <a:spLocks noChangeArrowheads="1"/>
              </p:cNvSpPr>
              <p:nvPr/>
            </p:nvSpPr>
            <p:spPr bwMode="gray">
              <a:xfrm>
                <a:off x="864" y="1919"/>
                <a:ext cx="291" cy="291"/>
              </a:xfrm>
              <a:prstGeom prst="ellipse">
                <a:avLst/>
              </a:prstGeom>
              <a:gradFill rotWithShape="1">
                <a:gsLst>
                  <a:gs pos="0">
                    <a:srgbClr val="595959"/>
                  </a:gs>
                  <a:gs pos="100000">
                    <a:srgbClr val="C0C0C0"/>
                  </a:gs>
                </a:gsLst>
                <a:lin ang="5400000" scaled="1"/>
              </a:gradFill>
              <a:ln w="9525" algn="ctr">
                <a:noFill/>
                <a:round/>
                <a:headEnd/>
                <a:tailEnd/>
              </a:ln>
            </p:spPr>
            <p:txBody>
              <a:bodyPr vert="eaVert" wrap="none" anchor="ctr"/>
              <a:lstStyle/>
              <a:p>
                <a:endParaRPr lang="zh-CN" altLang="en-US"/>
              </a:p>
            </p:txBody>
          </p:sp>
          <p:sp>
            <p:nvSpPr>
              <p:cNvPr id="78" name="Oval 328"/>
              <p:cNvSpPr>
                <a:spLocks noChangeArrowheads="1"/>
              </p:cNvSpPr>
              <p:nvPr/>
            </p:nvSpPr>
            <p:spPr bwMode="gray">
              <a:xfrm>
                <a:off x="868" y="1921"/>
                <a:ext cx="283" cy="283"/>
              </a:xfrm>
              <a:prstGeom prst="ellipse">
                <a:avLst/>
              </a:prstGeom>
              <a:gradFill rotWithShape="1">
                <a:gsLst>
                  <a:gs pos="0">
                    <a:srgbClr val="C0C0C0">
                      <a:alpha val="0"/>
                    </a:srgbClr>
                  </a:gs>
                  <a:gs pos="100000">
                    <a:srgbClr val="E9E9E9"/>
                  </a:gs>
                </a:gsLst>
                <a:lin ang="5400000" scaled="1"/>
              </a:gradFill>
              <a:ln w="9525" algn="ctr">
                <a:noFill/>
                <a:round/>
                <a:headEnd/>
                <a:tailEnd/>
              </a:ln>
            </p:spPr>
            <p:txBody>
              <a:bodyPr vert="eaVert" wrap="none" anchor="ctr"/>
              <a:lstStyle/>
              <a:p>
                <a:endParaRPr lang="zh-CN" altLang="en-US"/>
              </a:p>
            </p:txBody>
          </p:sp>
          <p:sp>
            <p:nvSpPr>
              <p:cNvPr id="79" name="Oval 329"/>
              <p:cNvSpPr>
                <a:spLocks noChangeArrowheads="1"/>
              </p:cNvSpPr>
              <p:nvPr/>
            </p:nvSpPr>
            <p:spPr bwMode="gray">
              <a:xfrm>
                <a:off x="871" y="1923"/>
                <a:ext cx="270" cy="265"/>
              </a:xfrm>
              <a:prstGeom prst="ellipse">
                <a:avLst/>
              </a:prstGeom>
              <a:gradFill rotWithShape="1">
                <a:gsLst>
                  <a:gs pos="0">
                    <a:srgbClr val="989898"/>
                  </a:gs>
                  <a:gs pos="100000">
                    <a:srgbClr val="C0C0C0">
                      <a:alpha val="48000"/>
                    </a:srgbClr>
                  </a:gs>
                </a:gsLst>
                <a:lin ang="5400000" scaled="1"/>
              </a:gradFill>
              <a:ln w="9525" algn="ctr">
                <a:noFill/>
                <a:round/>
                <a:headEnd/>
                <a:tailEnd/>
              </a:ln>
            </p:spPr>
            <p:txBody>
              <a:bodyPr vert="eaVert" wrap="none" anchor="ctr"/>
              <a:lstStyle/>
              <a:p>
                <a:endParaRPr lang="zh-CN" altLang="en-US"/>
              </a:p>
            </p:txBody>
          </p:sp>
          <p:sp>
            <p:nvSpPr>
              <p:cNvPr id="80" name="Oval 330"/>
              <p:cNvSpPr>
                <a:spLocks noChangeArrowheads="1"/>
              </p:cNvSpPr>
              <p:nvPr/>
            </p:nvSpPr>
            <p:spPr bwMode="gray">
              <a:xfrm>
                <a:off x="886" y="1931"/>
                <a:ext cx="240" cy="215"/>
              </a:xfrm>
              <a:prstGeom prst="ellipse">
                <a:avLst/>
              </a:prstGeom>
              <a:gradFill rotWithShape="1">
                <a:gsLst>
                  <a:gs pos="0">
                    <a:srgbClr val="FFFFFF"/>
                  </a:gs>
                  <a:gs pos="100000">
                    <a:srgbClr val="C0C0C0">
                      <a:alpha val="37999"/>
                    </a:srgbClr>
                  </a:gs>
                </a:gsLst>
                <a:lin ang="5400000" scaled="1"/>
              </a:gradFill>
              <a:ln w="9525" algn="ctr">
                <a:noFill/>
                <a:round/>
                <a:headEnd/>
                <a:tailEnd/>
              </a:ln>
            </p:spPr>
            <p:txBody>
              <a:bodyPr vert="eaVert" wrap="none" anchor="ctr"/>
              <a:lstStyle/>
              <a:p>
                <a:endParaRPr lang="zh-CN" altLang="en-US"/>
              </a:p>
            </p:txBody>
          </p:sp>
        </p:grpSp>
        <p:sp>
          <p:nvSpPr>
            <p:cNvPr id="71" name="Text Box 331"/>
            <p:cNvSpPr txBox="1">
              <a:spLocks noChangeArrowheads="1"/>
            </p:cNvSpPr>
            <p:nvPr/>
          </p:nvSpPr>
          <p:spPr bwMode="gray">
            <a:xfrm>
              <a:off x="3727" y="1714"/>
              <a:ext cx="258" cy="282"/>
            </a:xfrm>
            <a:prstGeom prst="rect">
              <a:avLst/>
            </a:prstGeom>
            <a:noFill/>
            <a:ln w="9525" algn="ctr">
              <a:noFill/>
              <a:miter lim="800000"/>
              <a:headEnd/>
              <a:tailEnd/>
            </a:ln>
          </p:spPr>
          <p:txBody>
            <a:bodyPr wrap="square">
              <a:spAutoFit/>
            </a:bodyPr>
            <a:lstStyle/>
            <a:p>
              <a:pPr algn="ctr" eaLnBrk="0" hangingPunct="0"/>
              <a:r>
                <a:rPr lang="en-US" altLang="zh-CN" sz="3200" b="1" dirty="0" smtClean="0">
                  <a:solidFill>
                    <a:srgbClr val="FF0000"/>
                  </a:solidFill>
                  <a:ea typeface="宋体" pitchFamily="2" charset="-122"/>
                  <a:hlinkClick r:id="rId2" action="ppaction://hlinksldjump"/>
                </a:rPr>
                <a:t>4</a:t>
              </a:r>
              <a:endParaRPr lang="en-US" altLang="zh-CN" sz="3200" b="1" dirty="0">
                <a:solidFill>
                  <a:srgbClr val="FF0000"/>
                </a:solidFill>
                <a:ea typeface="宋体" pitchFamily="2" charset="-122"/>
              </a:endParaRPr>
            </a:p>
          </p:txBody>
        </p:sp>
      </p:grpSp>
      <p:sp>
        <p:nvSpPr>
          <p:cNvPr id="81" name="AutoShape 305"/>
          <p:cNvSpPr>
            <a:spLocks noChangeArrowheads="1"/>
          </p:cNvSpPr>
          <p:nvPr/>
        </p:nvSpPr>
        <p:spPr bwMode="blackWhite">
          <a:xfrm>
            <a:off x="1500166" y="5143512"/>
            <a:ext cx="6805634" cy="609505"/>
          </a:xfrm>
          <a:prstGeom prst="roundRect">
            <a:avLst>
              <a:gd name="adj" fmla="val 9106"/>
            </a:avLst>
          </a:prstGeom>
          <a:solidFill>
            <a:schemeClr val="accent2"/>
          </a:solidFill>
          <a:ln w="25400">
            <a:solidFill>
              <a:schemeClr val="tx1"/>
            </a:solidFill>
            <a:round/>
            <a:headEnd/>
            <a:tailEnd/>
          </a:ln>
        </p:spPr>
        <p:txBody>
          <a:bodyPr wrap="none" anchor="ctr"/>
          <a:lstStyle/>
          <a:p>
            <a:pPr eaLnBrk="0" hangingPunct="0"/>
            <a:r>
              <a:rPr lang="en-US" altLang="zh-CN" sz="2800" dirty="0" smtClean="0">
                <a:latin typeface="黑体" pitchFamily="49" charset="-122"/>
                <a:ea typeface="黑体" pitchFamily="49" charset="-122"/>
              </a:rPr>
              <a:t>Application Examples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85762" y="796140"/>
            <a:ext cx="8229600" cy="708025"/>
          </a:xfrm>
        </p:spPr>
        <p:txBody>
          <a:bodyPr>
            <a:normAutofit/>
          </a:bodyPr>
          <a:lstStyle/>
          <a:p>
            <a:pPr>
              <a:defRPr/>
            </a:pPr>
            <a:r>
              <a:rPr lang="en-US" altLang="zh-CN" sz="2800" dirty="0" smtClean="0"/>
              <a:t>Crash cause characteristic</a:t>
            </a:r>
            <a:r>
              <a:rPr lang="zh-CN" altLang="en-US" sz="2800" dirty="0" smtClean="0"/>
              <a:t>*</a:t>
            </a:r>
            <a:endParaRPr lang="en-AU" sz="3200" dirty="0" smtClean="0">
              <a:cs typeface="Arial" charset="0"/>
            </a:endParaRPr>
          </a:p>
        </p:txBody>
      </p:sp>
      <p:sp>
        <p:nvSpPr>
          <p:cNvPr id="71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7169" name="Object 1"/>
          <p:cNvGraphicFramePr>
            <a:graphicFrameLocks noChangeAspect="1"/>
          </p:cNvGraphicFramePr>
          <p:nvPr/>
        </p:nvGraphicFramePr>
        <p:xfrm>
          <a:off x="457200" y="1504165"/>
          <a:ext cx="3571930" cy="3416629"/>
        </p:xfrm>
        <a:graphic>
          <a:graphicData uri="http://schemas.openxmlformats.org/presentationml/2006/ole">
            <p:oleObj spid="_x0000_s7169" name="Visio" r:id="rId4" imgW="2332829" imgH="2218854" progId="Visio.Drawing.11">
              <p:embed/>
            </p:oleObj>
          </a:graphicData>
        </a:graphic>
      </p:graphicFrame>
      <p:sp>
        <p:nvSpPr>
          <p:cNvPr id="6" name="Rectangle 168"/>
          <p:cNvSpPr>
            <a:spLocks noChangeArrowheads="1"/>
          </p:cNvSpPr>
          <p:nvPr/>
        </p:nvSpPr>
        <p:spPr bwMode="auto">
          <a:xfrm>
            <a:off x="285750" y="4920794"/>
            <a:ext cx="4214812" cy="523220"/>
          </a:xfrm>
          <a:prstGeom prst="rect">
            <a:avLst/>
          </a:prstGeom>
          <a:noFill/>
          <a:ln w="9525">
            <a:noFill/>
            <a:miter lim="800000"/>
            <a:headEnd/>
            <a:tailEnd/>
          </a:ln>
        </p:spPr>
        <p:txBody>
          <a:bodyPr wrap="square" anchor="ctr">
            <a:spAutoFit/>
          </a:bodyPr>
          <a:lstStyle/>
          <a:p>
            <a:r>
              <a:rPr lang="zh-CN" altLang="en-US" sz="1400" i="1" dirty="0" smtClean="0">
                <a:solidFill>
                  <a:srgbClr val="007A37"/>
                </a:solidFill>
              </a:rPr>
              <a:t>*</a:t>
            </a:r>
            <a:r>
              <a:rPr lang="en-US" altLang="zh-CN" sz="1400" i="1" dirty="0" smtClean="0">
                <a:solidFill>
                  <a:srgbClr val="007A37"/>
                </a:solidFill>
              </a:rPr>
              <a:t>RIOH</a:t>
            </a:r>
            <a:r>
              <a:rPr lang="zh-CN" altLang="en-US" sz="1400" i="1" dirty="0" smtClean="0">
                <a:solidFill>
                  <a:srgbClr val="007A37"/>
                </a:solidFill>
              </a:rPr>
              <a:t>，</a:t>
            </a:r>
            <a:r>
              <a:rPr lang="en-US" altLang="zh-CN" sz="1400" i="1" dirty="0" smtClean="0">
                <a:solidFill>
                  <a:srgbClr val="007A37"/>
                </a:solidFill>
              </a:rPr>
              <a:t>accident analysis report for mountainous highways</a:t>
            </a:r>
            <a:r>
              <a:rPr lang="zh-CN" altLang="en-US" sz="1400" i="1" dirty="0" smtClean="0">
                <a:solidFill>
                  <a:srgbClr val="007A37"/>
                </a:solidFill>
              </a:rPr>
              <a:t>，</a:t>
            </a:r>
            <a:r>
              <a:rPr lang="en-US" altLang="zh-CN" sz="1400" i="1" dirty="0" smtClean="0">
                <a:solidFill>
                  <a:srgbClr val="007A37"/>
                </a:solidFill>
              </a:rPr>
              <a:t>2011.</a:t>
            </a:r>
            <a:r>
              <a:rPr lang="en-AU" altLang="en-US" sz="1400" i="1" dirty="0" smtClean="0">
                <a:solidFill>
                  <a:srgbClr val="007A37"/>
                </a:solidFill>
              </a:rPr>
              <a:t> </a:t>
            </a:r>
          </a:p>
        </p:txBody>
      </p:sp>
      <p:pic>
        <p:nvPicPr>
          <p:cNvPr id="7" name="Picture 2"/>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336478" y="1714488"/>
            <a:ext cx="4521772" cy="2920554"/>
          </a:xfrm>
          <a:prstGeom prst="rect">
            <a:avLst/>
          </a:prstGeom>
          <a:noFill/>
          <a:ln w="9525">
            <a:noFill/>
            <a:miter lim="800000"/>
            <a:headEnd/>
            <a:tailEnd/>
          </a:ln>
        </p:spPr>
      </p:pic>
      <p:sp>
        <p:nvSpPr>
          <p:cNvPr id="8" name="Title 1"/>
          <p:cNvSpPr txBox="1">
            <a:spLocks/>
          </p:cNvSpPr>
          <p:nvPr/>
        </p:nvSpPr>
        <p:spPr bwMode="auto">
          <a:xfrm>
            <a:off x="457200" y="152384"/>
            <a:ext cx="8229600" cy="708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000" b="0" i="0" u="none" strike="noStrike" kern="1200" cap="none" spc="0" normalizeH="0" baseline="0" noProof="0" dirty="0" smtClean="0">
                <a:ln>
                  <a:noFill/>
                </a:ln>
                <a:solidFill>
                  <a:srgbClr val="FFC000"/>
                </a:solidFill>
                <a:effectLst/>
                <a:uLnTx/>
                <a:uFillTx/>
                <a:latin typeface="黑体" pitchFamily="49" charset="-122"/>
                <a:ea typeface="黑体" pitchFamily="49" charset="-122"/>
                <a:cs typeface="+mj-cs"/>
              </a:rPr>
              <a:t>1 Introduction</a:t>
            </a:r>
            <a:endParaRPr kumimoji="0" lang="en-AU" sz="4000" b="0" i="0" u="none" strike="noStrike" kern="1200" cap="none" spc="0" normalizeH="0" baseline="0" noProof="0" dirty="0" smtClean="0">
              <a:ln>
                <a:noFill/>
              </a:ln>
              <a:solidFill>
                <a:srgbClr val="FFC000"/>
              </a:solidFill>
              <a:effectLst/>
              <a:uLnTx/>
              <a:uFillTx/>
              <a:latin typeface="黑体" pitchFamily="49" charset="-122"/>
              <a:ea typeface="黑体" pitchFamily="49" charset="-122"/>
              <a:cs typeface="+mj-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57200" y="274638"/>
            <a:ext cx="8229600" cy="1143000"/>
          </a:xfrm>
          <a:prstGeom prst="rect">
            <a:avLst/>
          </a:prstGeom>
          <a:noFill/>
          <a:ln w="9525">
            <a:noFill/>
            <a:miter lim="800000"/>
            <a:headEnd/>
            <a:tailEnd/>
          </a:ln>
        </p:spPr>
        <p:txBody>
          <a:bodyPr anchor="ctr">
            <a:normAutofit fontScale="97500"/>
          </a:bodyPr>
          <a:lstStyle/>
          <a:p>
            <a:pPr algn="ctr" eaLnBrk="0" hangingPunct="0">
              <a:defRPr/>
            </a:pPr>
            <a:r>
              <a:rPr lang="en-AU" sz="4100" dirty="0" err="1" smtClean="0">
                <a:solidFill>
                  <a:srgbClr val="3A7659"/>
                </a:solidFill>
                <a:latin typeface="Arial" charset="0"/>
                <a:ea typeface="+mj-ea"/>
                <a:cs typeface="Arial" charset="0"/>
              </a:rPr>
              <a:t>SUNflower</a:t>
            </a:r>
            <a:r>
              <a:rPr lang="en-AU" sz="4100" dirty="0" smtClean="0">
                <a:solidFill>
                  <a:srgbClr val="3A7659"/>
                </a:solidFill>
                <a:latin typeface="Arial" charset="0"/>
                <a:ea typeface="+mj-ea"/>
                <a:cs typeface="Arial" charset="0"/>
              </a:rPr>
              <a:t> </a:t>
            </a:r>
            <a:r>
              <a:rPr lang="en-AU" sz="4100" dirty="0">
                <a:solidFill>
                  <a:srgbClr val="3A7659"/>
                </a:solidFill>
                <a:latin typeface="Arial" charset="0"/>
                <a:ea typeface="+mj-ea"/>
                <a:cs typeface="Arial" charset="0"/>
              </a:rPr>
              <a:t>Study </a:t>
            </a:r>
            <a:r>
              <a:rPr lang="en-AU" sz="4000" dirty="0">
                <a:solidFill>
                  <a:srgbClr val="3A7659"/>
                </a:solidFill>
                <a:latin typeface="Arial" charset="0"/>
                <a:ea typeface="+mj-ea"/>
                <a:cs typeface="Arial" charset="0"/>
              </a:rPr>
              <a:t/>
            </a:r>
            <a:br>
              <a:rPr lang="en-AU" sz="4000" dirty="0">
                <a:solidFill>
                  <a:srgbClr val="3A7659"/>
                </a:solidFill>
                <a:latin typeface="Arial" charset="0"/>
                <a:ea typeface="+mj-ea"/>
                <a:cs typeface="Arial" charset="0"/>
              </a:rPr>
            </a:br>
            <a:r>
              <a:rPr lang="en-AU" sz="2900" dirty="0">
                <a:solidFill>
                  <a:srgbClr val="3A7659"/>
                </a:solidFill>
                <a:latin typeface="Arial" charset="0"/>
                <a:ea typeface="+mj-ea"/>
                <a:cs typeface="Arial" charset="0"/>
              </a:rPr>
              <a:t>(</a:t>
            </a:r>
            <a:r>
              <a:rPr lang="en-AU" sz="2900" u="sng" dirty="0">
                <a:solidFill>
                  <a:srgbClr val="3A7659"/>
                </a:solidFill>
                <a:latin typeface="Arial" charset="0"/>
                <a:ea typeface="+mj-ea"/>
                <a:cs typeface="Arial" charset="0"/>
              </a:rPr>
              <a:t>S</a:t>
            </a:r>
            <a:r>
              <a:rPr lang="en-AU" sz="2900" dirty="0">
                <a:solidFill>
                  <a:srgbClr val="3A7659"/>
                </a:solidFill>
                <a:latin typeface="Arial" charset="0"/>
                <a:ea typeface="+mj-ea"/>
                <a:cs typeface="Arial" charset="0"/>
              </a:rPr>
              <a:t>weden, </a:t>
            </a:r>
            <a:r>
              <a:rPr lang="en-AU" sz="2900" u="sng" dirty="0">
                <a:solidFill>
                  <a:srgbClr val="3A7659"/>
                </a:solidFill>
                <a:latin typeface="Arial" charset="0"/>
                <a:ea typeface="+mj-ea"/>
                <a:cs typeface="Arial" charset="0"/>
              </a:rPr>
              <a:t>U</a:t>
            </a:r>
            <a:r>
              <a:rPr lang="en-AU" sz="2900" dirty="0">
                <a:solidFill>
                  <a:srgbClr val="3A7659"/>
                </a:solidFill>
                <a:latin typeface="Arial" charset="0"/>
                <a:ea typeface="+mj-ea"/>
                <a:cs typeface="Arial" charset="0"/>
              </a:rPr>
              <a:t>K, </a:t>
            </a:r>
            <a:r>
              <a:rPr lang="en-AU" sz="2900" u="sng" dirty="0">
                <a:solidFill>
                  <a:srgbClr val="3A7659"/>
                </a:solidFill>
                <a:latin typeface="Arial" charset="0"/>
                <a:ea typeface="+mj-ea"/>
                <a:cs typeface="Arial" charset="0"/>
              </a:rPr>
              <a:t>N</a:t>
            </a:r>
            <a:r>
              <a:rPr lang="en-AU" sz="2900" dirty="0">
                <a:solidFill>
                  <a:srgbClr val="3A7659"/>
                </a:solidFill>
                <a:latin typeface="Arial" charset="0"/>
                <a:ea typeface="+mj-ea"/>
                <a:cs typeface="Arial" charset="0"/>
              </a:rPr>
              <a:t>etherlands)</a:t>
            </a:r>
          </a:p>
        </p:txBody>
      </p:sp>
      <p:grpSp>
        <p:nvGrpSpPr>
          <p:cNvPr id="2" name="Group 167"/>
          <p:cNvGrpSpPr>
            <a:grpSpLocks/>
          </p:cNvGrpSpPr>
          <p:nvPr/>
        </p:nvGrpSpPr>
        <p:grpSpPr bwMode="auto">
          <a:xfrm>
            <a:off x="214313" y="2143125"/>
            <a:ext cx="8715375" cy="2357438"/>
            <a:chOff x="113" y="1434"/>
            <a:chExt cx="5534" cy="1497"/>
          </a:xfrm>
        </p:grpSpPr>
        <p:sp>
          <p:nvSpPr>
            <p:cNvPr id="14343" name="Rectangle 166"/>
            <p:cNvSpPr>
              <a:spLocks noChangeArrowheads="1"/>
            </p:cNvSpPr>
            <p:nvPr/>
          </p:nvSpPr>
          <p:spPr bwMode="auto">
            <a:xfrm>
              <a:off x="113" y="1434"/>
              <a:ext cx="5534" cy="1497"/>
            </a:xfrm>
            <a:prstGeom prst="rect">
              <a:avLst/>
            </a:prstGeom>
            <a:solidFill>
              <a:schemeClr val="bg1"/>
            </a:solidFill>
            <a:ln w="9525">
              <a:solidFill>
                <a:schemeClr val="bg1"/>
              </a:solidFill>
              <a:miter lim="800000"/>
              <a:headEnd/>
              <a:tailEnd/>
            </a:ln>
          </p:spPr>
          <p:txBody>
            <a:bodyPr wrap="none" anchor="ctr"/>
            <a:lstStyle/>
            <a:p>
              <a:endParaRPr lang="en-AU"/>
            </a:p>
          </p:txBody>
        </p:sp>
        <p:pic>
          <p:nvPicPr>
            <p:cNvPr id="14344" name="Picture 165"/>
            <p:cNvPicPr>
              <a:picLocks noChangeAspect="1" noChangeArrowheads="1"/>
            </p:cNvPicPr>
            <p:nvPr/>
          </p:nvPicPr>
          <p:blipFill>
            <a:blip r:embed="rId3"/>
            <a:srcRect/>
            <a:stretch>
              <a:fillRect/>
            </a:stretch>
          </p:blipFill>
          <p:spPr bwMode="auto">
            <a:xfrm>
              <a:off x="113" y="1434"/>
              <a:ext cx="5534" cy="1451"/>
            </a:xfrm>
            <a:prstGeom prst="rect">
              <a:avLst/>
            </a:prstGeom>
            <a:noFill/>
            <a:ln w="9525">
              <a:noFill/>
              <a:miter lim="800000"/>
              <a:headEnd/>
              <a:tailEnd/>
            </a:ln>
          </p:spPr>
        </p:pic>
      </p:grpSp>
      <p:sp>
        <p:nvSpPr>
          <p:cNvPr id="14342" name="Rectangle 168"/>
          <p:cNvSpPr>
            <a:spLocks noChangeArrowheads="1"/>
          </p:cNvSpPr>
          <p:nvPr/>
        </p:nvSpPr>
        <p:spPr bwMode="auto">
          <a:xfrm>
            <a:off x="285750" y="4824413"/>
            <a:ext cx="8572500" cy="523875"/>
          </a:xfrm>
          <a:prstGeom prst="rect">
            <a:avLst/>
          </a:prstGeom>
          <a:noFill/>
          <a:ln w="9525">
            <a:noFill/>
            <a:miter lim="800000"/>
            <a:headEnd/>
            <a:tailEnd/>
          </a:ln>
        </p:spPr>
        <p:txBody>
          <a:bodyPr anchor="ctr">
            <a:spAutoFit/>
          </a:bodyPr>
          <a:lstStyle/>
          <a:p>
            <a:r>
              <a:rPr lang="en-US" sz="1400" i="1" dirty="0" err="1">
                <a:solidFill>
                  <a:srgbClr val="007A37"/>
                </a:solidFill>
              </a:rPr>
              <a:t>Koornstra</a:t>
            </a:r>
            <a:r>
              <a:rPr lang="en-US" sz="1400" i="1" dirty="0">
                <a:solidFill>
                  <a:srgbClr val="007A37"/>
                </a:solidFill>
              </a:rPr>
              <a:t> et al., 2002.   </a:t>
            </a:r>
            <a:r>
              <a:rPr lang="en-US" sz="1400" i="1" dirty="0" err="1">
                <a:solidFill>
                  <a:srgbClr val="007A37"/>
                </a:solidFill>
              </a:rPr>
              <a:t>SUNflower</a:t>
            </a:r>
            <a:r>
              <a:rPr lang="en-US" sz="1400" i="1" dirty="0">
                <a:solidFill>
                  <a:srgbClr val="007A37"/>
                </a:solidFill>
              </a:rPr>
              <a:t>: A comparative study of the development of road safety in </a:t>
            </a:r>
            <a:r>
              <a:rPr lang="en-US" sz="1400" i="1" u="sng" dirty="0">
                <a:solidFill>
                  <a:srgbClr val="007A37"/>
                </a:solidFill>
              </a:rPr>
              <a:t>S</a:t>
            </a:r>
            <a:r>
              <a:rPr lang="en-US" sz="1400" i="1" dirty="0">
                <a:solidFill>
                  <a:srgbClr val="007A37"/>
                </a:solidFill>
              </a:rPr>
              <a:t>weden, the </a:t>
            </a:r>
            <a:r>
              <a:rPr lang="en-US" sz="1400" i="1" u="sng" dirty="0">
                <a:solidFill>
                  <a:srgbClr val="007A37"/>
                </a:solidFill>
              </a:rPr>
              <a:t>U</a:t>
            </a:r>
            <a:r>
              <a:rPr lang="en-US" sz="1400" i="1" dirty="0">
                <a:solidFill>
                  <a:srgbClr val="007A37"/>
                </a:solidFill>
              </a:rPr>
              <a:t>nited Kingdom and the </a:t>
            </a:r>
            <a:r>
              <a:rPr lang="en-US" sz="1400" i="1" u="sng" dirty="0">
                <a:solidFill>
                  <a:srgbClr val="007A37"/>
                </a:solidFill>
              </a:rPr>
              <a:t>N</a:t>
            </a:r>
            <a:r>
              <a:rPr lang="en-US" sz="1400" i="1" dirty="0">
                <a:solidFill>
                  <a:srgbClr val="007A37"/>
                </a:solidFill>
              </a:rPr>
              <a:t>etherlands.</a:t>
            </a:r>
            <a:r>
              <a:rPr lang="en-AU" sz="1400" i="1" dirty="0">
                <a:solidFill>
                  <a:srgbClr val="007A37"/>
                </a:solidFill>
              </a:rPr>
              <a: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8" name="Picture 12" descr="D:\Easy Steps Photos\Part D\Fig D1-5.tif"/>
          <p:cNvPicPr>
            <a:picLocks noChangeAspect="1" noChangeArrowheads="1"/>
          </p:cNvPicPr>
          <p:nvPr/>
        </p:nvPicPr>
        <p:blipFill>
          <a:blip r:embed="rId3"/>
          <a:srcRect/>
          <a:stretch>
            <a:fillRect/>
          </a:stretch>
        </p:blipFill>
        <p:spPr bwMode="auto">
          <a:xfrm>
            <a:off x="5534054" y="1266825"/>
            <a:ext cx="3181350" cy="1679575"/>
          </a:xfrm>
          <a:prstGeom prst="rect">
            <a:avLst/>
          </a:prstGeom>
          <a:noFill/>
          <a:ln w="9525">
            <a:noFill/>
            <a:miter lim="800000"/>
            <a:headEnd/>
            <a:tailEnd/>
          </a:ln>
          <a:effectLst>
            <a:outerShdw blurRad="50800" dist="50800" dir="5400000" algn="ctr" rotWithShape="0">
              <a:srgbClr val="000000">
                <a:alpha val="31000"/>
              </a:srgbClr>
            </a:outerShdw>
          </a:effectLst>
        </p:spPr>
      </p:pic>
      <p:pic>
        <p:nvPicPr>
          <p:cNvPr id="9230" name="Picture 14"/>
          <p:cNvPicPr>
            <a:picLocks noChangeAspect="1" noChangeArrowheads="1"/>
          </p:cNvPicPr>
          <p:nvPr/>
        </p:nvPicPr>
        <p:blipFill>
          <a:blip r:embed="rId4"/>
          <a:srcRect/>
          <a:stretch>
            <a:fillRect/>
          </a:stretch>
        </p:blipFill>
        <p:spPr bwMode="auto">
          <a:xfrm>
            <a:off x="7086600" y="3552825"/>
            <a:ext cx="1570038" cy="1271588"/>
          </a:xfrm>
          <a:prstGeom prst="rect">
            <a:avLst/>
          </a:prstGeom>
          <a:noFill/>
          <a:ln w="9525">
            <a:noFill/>
            <a:miter lim="800000"/>
            <a:headEnd/>
            <a:tailEnd/>
          </a:ln>
          <a:effectLst>
            <a:outerShdw blurRad="50800" dist="50800" dir="5400000" algn="ctr" rotWithShape="0">
              <a:srgbClr val="000000">
                <a:alpha val="31000"/>
              </a:srgbClr>
            </a:outerShdw>
          </a:effectLst>
        </p:spPr>
      </p:pic>
      <p:pic>
        <p:nvPicPr>
          <p:cNvPr id="9229" name="Picture 13"/>
          <p:cNvPicPr>
            <a:picLocks noChangeAspect="1" noChangeArrowheads="1"/>
          </p:cNvPicPr>
          <p:nvPr/>
        </p:nvPicPr>
        <p:blipFill>
          <a:blip r:embed="rId5"/>
          <a:srcRect/>
          <a:stretch>
            <a:fillRect/>
          </a:stretch>
        </p:blipFill>
        <p:spPr bwMode="auto">
          <a:xfrm>
            <a:off x="381000" y="3552825"/>
            <a:ext cx="2232025" cy="1281113"/>
          </a:xfrm>
          <a:prstGeom prst="rect">
            <a:avLst/>
          </a:prstGeom>
          <a:noFill/>
          <a:ln w="9525">
            <a:noFill/>
            <a:miter lim="800000"/>
            <a:headEnd/>
            <a:tailEnd/>
          </a:ln>
          <a:effectLst>
            <a:outerShdw blurRad="50800" dist="50800" dir="5400000" algn="ctr" rotWithShape="0">
              <a:srgbClr val="000000">
                <a:alpha val="31000"/>
              </a:srgbClr>
            </a:outerShdw>
          </a:effectLst>
        </p:spPr>
      </p:pic>
      <p:pic>
        <p:nvPicPr>
          <p:cNvPr id="9226" name="Picture 10"/>
          <p:cNvPicPr>
            <a:picLocks noChangeAspect="1" noChangeArrowheads="1"/>
          </p:cNvPicPr>
          <p:nvPr/>
        </p:nvPicPr>
        <p:blipFill>
          <a:blip r:embed="rId6"/>
          <a:srcRect/>
          <a:stretch>
            <a:fillRect/>
          </a:stretch>
        </p:blipFill>
        <p:spPr bwMode="auto">
          <a:xfrm>
            <a:off x="1142975" y="1419224"/>
            <a:ext cx="2189401" cy="1527175"/>
          </a:xfrm>
          <a:prstGeom prst="rect">
            <a:avLst/>
          </a:prstGeom>
          <a:noFill/>
          <a:ln w="9525">
            <a:noFill/>
            <a:miter lim="800000"/>
            <a:headEnd/>
            <a:tailEnd/>
          </a:ln>
          <a:effectLst>
            <a:outerShdw blurRad="50800" dist="50800" dir="5400000" algn="ctr" rotWithShape="0">
              <a:srgbClr val="000000">
                <a:alpha val="31000"/>
              </a:srgbClr>
            </a:outerShdw>
          </a:effectLst>
        </p:spPr>
      </p:pic>
      <p:sp>
        <p:nvSpPr>
          <p:cNvPr id="8198" name="Text Box 2"/>
          <p:cNvSpPr txBox="1">
            <a:spLocks noChangeArrowheads="1"/>
          </p:cNvSpPr>
          <p:nvPr/>
        </p:nvSpPr>
        <p:spPr bwMode="auto">
          <a:xfrm>
            <a:off x="0" y="4365625"/>
            <a:ext cx="9144000" cy="1676400"/>
          </a:xfrm>
          <a:prstGeom prst="rect">
            <a:avLst/>
          </a:prstGeom>
          <a:noFill/>
          <a:ln w="9525">
            <a:noFill/>
            <a:miter lim="800000"/>
            <a:headEnd/>
            <a:tailEnd/>
          </a:ln>
        </p:spPr>
        <p:txBody>
          <a:bodyPr>
            <a:spAutoFit/>
          </a:bodyPr>
          <a:lstStyle/>
          <a:p>
            <a:pPr algn="ctr"/>
            <a:endParaRPr lang="en-GB" dirty="0">
              <a:latin typeface="Times New Roman" pitchFamily="18" charset="0"/>
            </a:endParaRPr>
          </a:p>
          <a:p>
            <a:pPr algn="ctr"/>
            <a:r>
              <a:rPr lang="en-GB" sz="2800" dirty="0">
                <a:solidFill>
                  <a:schemeClr val="bg1"/>
                </a:solidFill>
              </a:rPr>
              <a:t>a shared responsibility</a:t>
            </a:r>
          </a:p>
          <a:p>
            <a:pPr algn="ctr"/>
            <a:endParaRPr lang="en-GB" sz="2800" dirty="0">
              <a:solidFill>
                <a:schemeClr val="bg1"/>
              </a:solidFill>
            </a:endParaRPr>
          </a:p>
          <a:p>
            <a:pPr algn="ctr"/>
            <a:endParaRPr lang="en-GB" i="1" dirty="0">
              <a:latin typeface="Times New Roman" pitchFamily="18" charset="0"/>
            </a:endParaRPr>
          </a:p>
        </p:txBody>
      </p:sp>
      <p:sp>
        <p:nvSpPr>
          <p:cNvPr id="9219" name="Text Box 4"/>
          <p:cNvSpPr txBox="1">
            <a:spLocks noChangeArrowheads="1"/>
          </p:cNvSpPr>
          <p:nvPr/>
        </p:nvSpPr>
        <p:spPr bwMode="auto">
          <a:xfrm>
            <a:off x="3505200" y="1190625"/>
            <a:ext cx="1981200" cy="461665"/>
          </a:xfrm>
          <a:prstGeom prst="rect">
            <a:avLst/>
          </a:prstGeom>
          <a:noFill/>
          <a:ln w="12700">
            <a:noFill/>
            <a:miter lim="800000"/>
            <a:headEnd/>
            <a:tailEnd/>
          </a:ln>
        </p:spPr>
        <p:txBody>
          <a:bodyPr>
            <a:spAutoFit/>
          </a:bodyPr>
          <a:lstStyle/>
          <a:p>
            <a:pPr algn="ctr">
              <a:spcBef>
                <a:spcPct val="50000"/>
              </a:spcBef>
            </a:pPr>
            <a:r>
              <a:rPr lang="en-US" altLang="zh-CN" sz="2400" b="1" dirty="0" smtClean="0">
                <a:solidFill>
                  <a:srgbClr val="3A7659"/>
                </a:solidFill>
                <a:latin typeface="Times New Roman" pitchFamily="18" charset="0"/>
              </a:rPr>
              <a:t>Safe road</a:t>
            </a:r>
            <a:endParaRPr lang="en-US" sz="2400" b="1" dirty="0">
              <a:solidFill>
                <a:srgbClr val="3A7659"/>
              </a:solidFill>
              <a:latin typeface="Times New Roman" pitchFamily="18" charset="0"/>
            </a:endParaRPr>
          </a:p>
        </p:txBody>
      </p:sp>
      <p:sp>
        <p:nvSpPr>
          <p:cNvPr id="9220" name="Text Box 5"/>
          <p:cNvSpPr txBox="1">
            <a:spLocks noChangeArrowheads="1"/>
          </p:cNvSpPr>
          <p:nvPr/>
        </p:nvSpPr>
        <p:spPr bwMode="auto">
          <a:xfrm>
            <a:off x="6858000" y="4924425"/>
            <a:ext cx="1676400" cy="400050"/>
          </a:xfrm>
          <a:prstGeom prst="rect">
            <a:avLst/>
          </a:prstGeom>
          <a:noFill/>
          <a:ln w="12700">
            <a:noFill/>
            <a:miter lim="800000"/>
            <a:headEnd/>
            <a:tailEnd/>
          </a:ln>
        </p:spPr>
        <p:txBody>
          <a:bodyPr>
            <a:spAutoFit/>
          </a:bodyPr>
          <a:lstStyle/>
          <a:p>
            <a:pPr algn="ctr">
              <a:spcBef>
                <a:spcPct val="50000"/>
              </a:spcBef>
            </a:pPr>
            <a:r>
              <a:rPr lang="en-US" altLang="zh-CN" sz="2000" b="1" dirty="0" smtClean="0">
                <a:solidFill>
                  <a:srgbClr val="00B050"/>
                </a:solidFill>
              </a:rPr>
              <a:t>Safe user</a:t>
            </a:r>
            <a:endParaRPr lang="en-US" sz="2000" b="1" dirty="0">
              <a:solidFill>
                <a:srgbClr val="00B050"/>
              </a:solidFill>
            </a:endParaRPr>
          </a:p>
        </p:txBody>
      </p:sp>
      <p:sp>
        <p:nvSpPr>
          <p:cNvPr id="9221" name="Text Box 6"/>
          <p:cNvSpPr txBox="1">
            <a:spLocks noChangeArrowheads="1"/>
          </p:cNvSpPr>
          <p:nvPr/>
        </p:nvSpPr>
        <p:spPr bwMode="auto">
          <a:xfrm>
            <a:off x="533400" y="4924425"/>
            <a:ext cx="2133600" cy="400050"/>
          </a:xfrm>
          <a:prstGeom prst="rect">
            <a:avLst/>
          </a:prstGeom>
          <a:noFill/>
          <a:ln w="12700">
            <a:noFill/>
            <a:miter lim="800000"/>
            <a:headEnd/>
            <a:tailEnd/>
          </a:ln>
        </p:spPr>
        <p:txBody>
          <a:bodyPr>
            <a:spAutoFit/>
          </a:bodyPr>
          <a:lstStyle/>
          <a:p>
            <a:pPr algn="ctr">
              <a:spcBef>
                <a:spcPct val="50000"/>
              </a:spcBef>
            </a:pPr>
            <a:r>
              <a:rPr lang="en-US" altLang="zh-CN" sz="2000" b="1" dirty="0" smtClean="0">
                <a:solidFill>
                  <a:srgbClr val="00B050"/>
                </a:solidFill>
              </a:rPr>
              <a:t>Safe vehicle</a:t>
            </a:r>
            <a:endParaRPr lang="en-US" sz="2000" b="1" dirty="0">
              <a:solidFill>
                <a:srgbClr val="00B050"/>
              </a:solidFill>
            </a:endParaRPr>
          </a:p>
        </p:txBody>
      </p:sp>
      <p:sp>
        <p:nvSpPr>
          <p:cNvPr id="8202" name="AutoShape 7"/>
          <p:cNvSpPr>
            <a:spLocks noChangeArrowheads="1"/>
          </p:cNvSpPr>
          <p:nvPr/>
        </p:nvSpPr>
        <p:spPr bwMode="auto">
          <a:xfrm>
            <a:off x="1828800" y="1724025"/>
            <a:ext cx="5257800" cy="3124200"/>
          </a:xfrm>
          <a:prstGeom prst="triangle">
            <a:avLst>
              <a:gd name="adj" fmla="val 50000"/>
            </a:avLst>
          </a:prstGeom>
          <a:noFill/>
          <a:ln w="28575">
            <a:solidFill>
              <a:schemeClr val="tx1"/>
            </a:solidFill>
            <a:miter lim="800000"/>
            <a:headEnd/>
            <a:tailEnd/>
          </a:ln>
        </p:spPr>
        <p:txBody>
          <a:bodyPr wrap="none" anchor="ctr"/>
          <a:lstStyle/>
          <a:p>
            <a:endParaRPr lang="en-US"/>
          </a:p>
        </p:txBody>
      </p:sp>
      <p:sp>
        <p:nvSpPr>
          <p:cNvPr id="8203" name="Text Box 4"/>
          <p:cNvSpPr txBox="1">
            <a:spLocks noChangeArrowheads="1"/>
          </p:cNvSpPr>
          <p:nvPr/>
        </p:nvSpPr>
        <p:spPr bwMode="auto">
          <a:xfrm>
            <a:off x="3657600" y="3476625"/>
            <a:ext cx="1752600" cy="369888"/>
          </a:xfrm>
          <a:prstGeom prst="rect">
            <a:avLst/>
          </a:prstGeom>
          <a:noFill/>
          <a:ln w="12700">
            <a:noFill/>
            <a:miter lim="800000"/>
            <a:headEnd/>
            <a:tailEnd/>
          </a:ln>
        </p:spPr>
        <p:txBody>
          <a:bodyPr>
            <a:spAutoFit/>
          </a:bodyPr>
          <a:lstStyle/>
          <a:p>
            <a:pPr algn="ctr">
              <a:spcBef>
                <a:spcPct val="50000"/>
              </a:spcBef>
            </a:pPr>
            <a:r>
              <a:rPr lang="en-US" altLang="zh-CN" b="1" dirty="0" smtClean="0">
                <a:solidFill>
                  <a:srgbClr val="C00000"/>
                </a:solidFill>
                <a:latin typeface="Times New Roman" pitchFamily="18" charset="0"/>
              </a:rPr>
              <a:t>Speed</a:t>
            </a:r>
            <a:endParaRPr lang="en-US" b="1" dirty="0">
              <a:solidFill>
                <a:srgbClr val="C00000"/>
              </a:solidFill>
              <a:latin typeface="Times New Roman" pitchFamily="18" charset="0"/>
            </a:endParaRPr>
          </a:p>
        </p:txBody>
      </p:sp>
      <p:sp>
        <p:nvSpPr>
          <p:cNvPr id="10" name="Oval 9"/>
          <p:cNvSpPr/>
          <p:nvPr/>
        </p:nvSpPr>
        <p:spPr>
          <a:xfrm>
            <a:off x="3962400" y="3171825"/>
            <a:ext cx="1066800" cy="106680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5" name="Title 10"/>
          <p:cNvSpPr>
            <a:spLocks noGrp="1"/>
          </p:cNvSpPr>
          <p:nvPr>
            <p:ph type="title"/>
          </p:nvPr>
        </p:nvSpPr>
        <p:spPr>
          <a:xfrm>
            <a:off x="457200" y="333375"/>
            <a:ext cx="8229600" cy="708025"/>
          </a:xfrm>
        </p:spPr>
        <p:txBody>
          <a:bodyPr/>
          <a:lstStyle/>
          <a:p>
            <a:r>
              <a:rPr lang="en-US" altLang="zh-CN" dirty="0" smtClean="0">
                <a:latin typeface="Arial" pitchFamily="34" charset="0"/>
              </a:rPr>
              <a:t>Road safe system</a:t>
            </a:r>
            <a:endParaRPr lang="en-US" dirty="0" smtClean="0">
              <a:latin typeface="Arial" pitchFamily="34" charset="0"/>
            </a:endParaRPr>
          </a:p>
        </p:txBody>
      </p:sp>
      <p:sp>
        <p:nvSpPr>
          <p:cNvPr id="18" name="Text Box 4"/>
          <p:cNvSpPr txBox="1">
            <a:spLocks noChangeArrowheads="1"/>
          </p:cNvSpPr>
          <p:nvPr/>
        </p:nvSpPr>
        <p:spPr bwMode="auto">
          <a:xfrm>
            <a:off x="914400" y="5610225"/>
            <a:ext cx="7315200" cy="461963"/>
          </a:xfrm>
          <a:prstGeom prst="rect">
            <a:avLst/>
          </a:prstGeom>
          <a:solidFill>
            <a:srgbClr val="FFFF00">
              <a:alpha val="16078"/>
            </a:srgbClr>
          </a:solidFill>
          <a:ln w="31750">
            <a:solidFill>
              <a:schemeClr val="tx1"/>
            </a:solidFill>
            <a:miter lim="800000"/>
            <a:headEnd/>
            <a:tailEnd/>
          </a:ln>
        </p:spPr>
        <p:txBody>
          <a:bodyPr>
            <a:spAutoFit/>
          </a:bodyPr>
          <a:lstStyle/>
          <a:p>
            <a:pPr algn="ctr">
              <a:spcBef>
                <a:spcPct val="50000"/>
              </a:spcBef>
            </a:pPr>
            <a:r>
              <a:rPr lang="en-US" sz="2400" b="1" dirty="0">
                <a:solidFill>
                  <a:srgbClr val="C00000"/>
                </a:solidFill>
              </a:rPr>
              <a:t>5 </a:t>
            </a:r>
            <a:r>
              <a:rPr lang="en-US" altLang="zh-CN" sz="2400" b="1" dirty="0" smtClean="0">
                <a:solidFill>
                  <a:srgbClr val="C00000"/>
                </a:solidFill>
              </a:rPr>
              <a:t>star user</a:t>
            </a:r>
            <a:r>
              <a:rPr lang="en-US" sz="2400" b="1" dirty="0" smtClean="0">
                <a:solidFill>
                  <a:srgbClr val="C00000"/>
                </a:solidFill>
              </a:rPr>
              <a:t>==  </a:t>
            </a:r>
            <a:r>
              <a:rPr lang="en-US" sz="2400" b="1" dirty="0">
                <a:solidFill>
                  <a:srgbClr val="C00000"/>
                </a:solidFill>
              </a:rPr>
              <a:t>5 </a:t>
            </a:r>
            <a:r>
              <a:rPr lang="en-US" altLang="zh-CN" sz="2400" b="1" dirty="0" smtClean="0">
                <a:solidFill>
                  <a:srgbClr val="C00000"/>
                </a:solidFill>
              </a:rPr>
              <a:t>star</a:t>
            </a:r>
            <a:r>
              <a:rPr lang="zh-CN" altLang="en-US" sz="2400" b="1" dirty="0" smtClean="0">
                <a:solidFill>
                  <a:srgbClr val="C00000"/>
                </a:solidFill>
              </a:rPr>
              <a:t> </a:t>
            </a:r>
            <a:r>
              <a:rPr lang="en-US" altLang="zh-CN" sz="2400" b="1" dirty="0" smtClean="0">
                <a:solidFill>
                  <a:srgbClr val="C00000"/>
                </a:solidFill>
              </a:rPr>
              <a:t>vehicle</a:t>
            </a:r>
            <a:r>
              <a:rPr lang="en-US" sz="2400" b="1" dirty="0" smtClean="0">
                <a:solidFill>
                  <a:srgbClr val="C00000"/>
                </a:solidFill>
              </a:rPr>
              <a:t>==  5</a:t>
            </a:r>
            <a:r>
              <a:rPr lang="en-US" altLang="zh-CN" sz="2400" b="1" dirty="0" smtClean="0">
                <a:solidFill>
                  <a:srgbClr val="C00000"/>
                </a:solidFill>
              </a:rPr>
              <a:t> star</a:t>
            </a:r>
            <a:r>
              <a:rPr lang="zh-CN" altLang="en-US" sz="2400" b="1" dirty="0" smtClean="0">
                <a:solidFill>
                  <a:srgbClr val="C00000"/>
                </a:solidFill>
              </a:rPr>
              <a:t> </a:t>
            </a:r>
            <a:r>
              <a:rPr lang="en-US" altLang="zh-CN" sz="2400" b="1" dirty="0" smtClean="0">
                <a:solidFill>
                  <a:srgbClr val="C00000"/>
                </a:solidFill>
              </a:rPr>
              <a:t>road</a:t>
            </a:r>
            <a:endParaRPr lang="en-US" sz="2400" b="1" dirty="0">
              <a:solidFill>
                <a:srgbClr val="C00000"/>
              </a:solidFill>
              <a:latin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506397"/>
            <a:ext cx="8229600" cy="707886"/>
          </a:xfrm>
          <a:noFill/>
          <a:ln w="9525">
            <a:noFill/>
            <a:miter lim="800000"/>
            <a:headEnd/>
            <a:tailEnd/>
          </a:ln>
        </p:spPr>
        <p:txBody>
          <a:bodyPr vert="horz" wrap="square" lIns="91440" tIns="45720" rIns="91440" bIns="45720" numCol="1" anchor="ctr" anchorCtr="0" compatLnSpc="1">
            <a:prstTxWarp prst="textNoShape">
              <a:avLst/>
            </a:prstTxWarp>
            <a:spAutoFit/>
          </a:bodyPr>
          <a:lstStyle/>
          <a:p>
            <a:pPr>
              <a:defRPr/>
            </a:pPr>
            <a:r>
              <a:rPr lang="en-US" altLang="zh-CN" dirty="0" smtClean="0">
                <a:solidFill>
                  <a:srgbClr val="FFC000"/>
                </a:solidFill>
                <a:latin typeface="黑体" pitchFamily="49" charset="-122"/>
                <a:ea typeface="黑体" pitchFamily="49" charset="-122"/>
              </a:rPr>
              <a:t>2 RIOH</a:t>
            </a:r>
            <a:r>
              <a:rPr lang="zh-CN" altLang="en-US" dirty="0" smtClean="0">
                <a:solidFill>
                  <a:srgbClr val="FFC000"/>
                </a:solidFill>
                <a:latin typeface="黑体" pitchFamily="49" charset="-122"/>
                <a:ea typeface="黑体" pitchFamily="49" charset="-122"/>
              </a:rPr>
              <a:t> </a:t>
            </a:r>
            <a:r>
              <a:rPr lang="en-US" altLang="zh-CN" dirty="0" smtClean="0">
                <a:solidFill>
                  <a:srgbClr val="FFC000"/>
                </a:solidFill>
                <a:latin typeface="黑体" pitchFamily="49" charset="-122"/>
                <a:ea typeface="黑体" pitchFamily="49" charset="-122"/>
              </a:rPr>
              <a:t>Risk Assessment Research</a:t>
            </a:r>
            <a:endParaRPr lang="en-AU" altLang="zh-CN" dirty="0" smtClean="0">
              <a:solidFill>
                <a:srgbClr val="FFC000"/>
              </a:solidFill>
              <a:latin typeface="黑体" pitchFamily="49" charset="-122"/>
              <a:ea typeface="黑体" pitchFamily="49" charset="-122"/>
            </a:endParaRPr>
          </a:p>
        </p:txBody>
      </p:sp>
      <p:sp>
        <p:nvSpPr>
          <p:cNvPr id="17411" name="Content Placeholder 2"/>
          <p:cNvSpPr>
            <a:spLocks noGrp="1"/>
          </p:cNvSpPr>
          <p:nvPr>
            <p:ph idx="1"/>
          </p:nvPr>
        </p:nvSpPr>
        <p:spPr>
          <a:xfrm>
            <a:off x="285750" y="1214422"/>
            <a:ext cx="8572530" cy="5643578"/>
          </a:xfrm>
        </p:spPr>
        <p:txBody>
          <a:bodyPr>
            <a:noAutofit/>
          </a:bodyPr>
          <a:lstStyle/>
          <a:p>
            <a:pPr>
              <a:lnSpc>
                <a:spcPts val="2800"/>
              </a:lnSpc>
              <a:buNone/>
            </a:pPr>
            <a:r>
              <a:rPr lang="en-US" altLang="zh-CN" sz="2000" b="1" kern="0" dirty="0" smtClean="0">
                <a:latin typeface="华文楷体" pitchFamily="2" charset="-122"/>
                <a:ea typeface="华文楷体" pitchFamily="2" charset="-122"/>
              </a:rPr>
              <a:t>1  Before 2003: Traffic safety audits, and safety influence analysis of individual road or traffic factors.</a:t>
            </a:r>
          </a:p>
          <a:p>
            <a:pPr>
              <a:lnSpc>
                <a:spcPts val="2800"/>
              </a:lnSpc>
            </a:pPr>
            <a:r>
              <a:rPr lang="en-US" altLang="zh-CN" sz="2000" b="1" kern="0" dirty="0" smtClean="0">
                <a:latin typeface="华文楷体" pitchFamily="2" charset="-122"/>
                <a:ea typeface="华文楷体" pitchFamily="2" charset="-122"/>
              </a:rPr>
              <a:t>Beginning  of the performance of traffic safety audit.</a:t>
            </a:r>
          </a:p>
          <a:p>
            <a:pPr>
              <a:lnSpc>
                <a:spcPts val="2800"/>
              </a:lnSpc>
            </a:pPr>
            <a:r>
              <a:rPr lang="en-US" altLang="zh-CN" sz="2000" b="1" kern="0" dirty="0" smtClean="0">
                <a:latin typeface="华文楷体" pitchFamily="2" charset="-122"/>
                <a:ea typeface="华文楷体" pitchFamily="2" charset="-122"/>
              </a:rPr>
              <a:t>Got some basic safety influence  characteristics of individual road and traffic factors , such as the safety influence of gradient.</a:t>
            </a:r>
          </a:p>
          <a:p>
            <a:pPr>
              <a:lnSpc>
                <a:spcPts val="2800"/>
              </a:lnSpc>
              <a:buNone/>
            </a:pPr>
            <a:r>
              <a:rPr lang="en-US" altLang="zh-CN" sz="2000" b="1" kern="0" dirty="0" smtClean="0">
                <a:latin typeface="黑体" pitchFamily="2" charset="-122"/>
                <a:ea typeface="黑体" pitchFamily="2" charset="-122"/>
              </a:rPr>
              <a:t>2 </a:t>
            </a:r>
            <a:r>
              <a:rPr lang="en-US" altLang="zh-CN" sz="2000" b="1" kern="0" dirty="0" smtClean="0">
                <a:latin typeface="华文楷体" pitchFamily="2" charset="-122"/>
                <a:ea typeface="华文楷体" pitchFamily="2" charset="-122"/>
              </a:rPr>
              <a:t>2003 to 2008:”Road safety assessment in west area” and “Research of Highway Safety Manual in China” supported by MOT, systematic research of traffic safety complex factors was launched.</a:t>
            </a:r>
          </a:p>
          <a:p>
            <a:pPr>
              <a:lnSpc>
                <a:spcPts val="2800"/>
              </a:lnSpc>
            </a:pPr>
            <a:r>
              <a:rPr lang="en-US" altLang="zh-CN" sz="2000" b="1" kern="0" dirty="0" smtClean="0">
                <a:latin typeface="华文楷体" pitchFamily="2" charset="-122"/>
                <a:ea typeface="华文楷体" pitchFamily="2" charset="-122"/>
              </a:rPr>
              <a:t> Theory and methods  of accident black spot identification.</a:t>
            </a:r>
          </a:p>
          <a:p>
            <a:pPr>
              <a:lnSpc>
                <a:spcPts val="2800"/>
              </a:lnSpc>
            </a:pPr>
            <a:r>
              <a:rPr lang="en-US" altLang="zh-CN" sz="2000" b="1" kern="0" dirty="0" smtClean="0">
                <a:latin typeface="华文楷体" pitchFamily="2" charset="-122"/>
                <a:ea typeface="华文楷体" pitchFamily="2" charset="-122"/>
              </a:rPr>
              <a:t> Accident prediction models of two-lane highways and four-lane undivided highways </a:t>
            </a:r>
          </a:p>
          <a:p>
            <a:pPr>
              <a:lnSpc>
                <a:spcPts val="2800"/>
              </a:lnSpc>
            </a:pPr>
            <a:r>
              <a:rPr lang="en-US" altLang="zh-CN" sz="2000" b="1" kern="0" dirty="0" smtClean="0">
                <a:latin typeface="华文楷体" pitchFamily="2" charset="-122"/>
                <a:ea typeface="华文楷体" pitchFamily="2" charset="-122"/>
              </a:rPr>
              <a:t>Safety management(Key segments selection, Safety analysis, countermeasure , Economic appraisal)</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506397"/>
            <a:ext cx="8229600" cy="707886"/>
          </a:xfrm>
          <a:noFill/>
          <a:ln w="9525">
            <a:noFill/>
            <a:miter lim="800000"/>
            <a:headEnd/>
            <a:tailEnd/>
          </a:ln>
        </p:spPr>
        <p:txBody>
          <a:bodyPr vert="horz" wrap="square" lIns="91440" tIns="45720" rIns="91440" bIns="45720" numCol="1" anchor="ctr" anchorCtr="0" compatLnSpc="1">
            <a:prstTxWarp prst="textNoShape">
              <a:avLst/>
            </a:prstTxWarp>
            <a:spAutoFit/>
          </a:bodyPr>
          <a:lstStyle/>
          <a:p>
            <a:pPr>
              <a:defRPr/>
            </a:pPr>
            <a:r>
              <a:rPr lang="en-US" altLang="zh-CN" dirty="0" smtClean="0">
                <a:solidFill>
                  <a:srgbClr val="FFC000"/>
                </a:solidFill>
                <a:latin typeface="黑体" pitchFamily="49" charset="-122"/>
                <a:ea typeface="黑体" pitchFamily="49" charset="-122"/>
              </a:rPr>
              <a:t>2 RIOH</a:t>
            </a:r>
            <a:r>
              <a:rPr lang="zh-CN" altLang="en-US" dirty="0" smtClean="0">
                <a:solidFill>
                  <a:srgbClr val="FFC000"/>
                </a:solidFill>
                <a:latin typeface="黑体" pitchFamily="49" charset="-122"/>
                <a:ea typeface="黑体" pitchFamily="49" charset="-122"/>
              </a:rPr>
              <a:t> </a:t>
            </a:r>
            <a:r>
              <a:rPr lang="en-US" altLang="zh-CN" dirty="0" smtClean="0">
                <a:solidFill>
                  <a:srgbClr val="FFC000"/>
                </a:solidFill>
                <a:latin typeface="黑体" pitchFamily="49" charset="-122"/>
                <a:ea typeface="黑体" pitchFamily="49" charset="-122"/>
              </a:rPr>
              <a:t>Risk Assessment Research</a:t>
            </a:r>
            <a:endParaRPr lang="en-AU" altLang="zh-CN" dirty="0" smtClean="0">
              <a:solidFill>
                <a:srgbClr val="FFC000"/>
              </a:solidFill>
              <a:latin typeface="黑体" pitchFamily="49" charset="-122"/>
              <a:ea typeface="黑体" pitchFamily="49" charset="-122"/>
            </a:endParaRPr>
          </a:p>
        </p:txBody>
      </p:sp>
      <p:sp>
        <p:nvSpPr>
          <p:cNvPr id="17411" name="Content Placeholder 2"/>
          <p:cNvSpPr>
            <a:spLocks noGrp="1"/>
          </p:cNvSpPr>
          <p:nvPr>
            <p:ph idx="1"/>
          </p:nvPr>
        </p:nvSpPr>
        <p:spPr>
          <a:xfrm>
            <a:off x="285750" y="1214422"/>
            <a:ext cx="8572530" cy="5643578"/>
          </a:xfrm>
        </p:spPr>
        <p:txBody>
          <a:bodyPr>
            <a:noAutofit/>
          </a:bodyPr>
          <a:lstStyle/>
          <a:p>
            <a:pPr>
              <a:lnSpc>
                <a:spcPts val="2900"/>
              </a:lnSpc>
              <a:buNone/>
            </a:pPr>
            <a:r>
              <a:rPr lang="en-US" altLang="zh-CN" sz="2000" b="1" kern="0" dirty="0" smtClean="0">
                <a:latin typeface="华文楷体" pitchFamily="2" charset="-122"/>
                <a:ea typeface="华文楷体" pitchFamily="2" charset="-122"/>
              </a:rPr>
              <a:t>3 2009 to 2011</a:t>
            </a:r>
            <a:r>
              <a:rPr lang="zh-CN" altLang="en-US" sz="2000" b="1" kern="0" dirty="0" smtClean="0">
                <a:latin typeface="华文楷体" pitchFamily="2" charset="-122"/>
                <a:ea typeface="华文楷体" pitchFamily="2" charset="-122"/>
              </a:rPr>
              <a:t>：</a:t>
            </a:r>
            <a:r>
              <a:rPr lang="en-US" altLang="zh-CN" sz="2000" b="1" kern="0" dirty="0" smtClean="0">
                <a:latin typeface="华文楷体" pitchFamily="2" charset="-122"/>
                <a:ea typeface="华文楷体" pitchFamily="2" charset="-122"/>
              </a:rPr>
              <a:t>Through</a:t>
            </a:r>
            <a:r>
              <a:rPr lang="zh-CN" altLang="en-US" sz="2000" b="1" kern="0" dirty="0" smtClean="0">
                <a:latin typeface="华文楷体" pitchFamily="2" charset="-122"/>
                <a:ea typeface="华文楷体" pitchFamily="2" charset="-122"/>
              </a:rPr>
              <a:t> </a:t>
            </a:r>
            <a:r>
              <a:rPr lang="en-US" altLang="zh-CN" sz="2000" b="1" kern="0" dirty="0" smtClean="0">
                <a:latin typeface="华文楷体" pitchFamily="2" charset="-122"/>
                <a:ea typeface="华文楷体" pitchFamily="2" charset="-122"/>
              </a:rPr>
              <a:t>National Science and Technology Plan of Action, international cooperation, systematic research of risk assessment achievements was launched.</a:t>
            </a:r>
          </a:p>
          <a:p>
            <a:pPr>
              <a:lnSpc>
                <a:spcPts val="2900"/>
              </a:lnSpc>
            </a:pPr>
            <a:r>
              <a:rPr lang="en-US" altLang="zh-CN" sz="2000" b="1" kern="0" dirty="0" smtClean="0">
                <a:latin typeface="华文楷体" pitchFamily="2" charset="-122"/>
                <a:ea typeface="华文楷体" pitchFamily="2" charset="-122"/>
              </a:rPr>
              <a:t>Establishment of the basic performance process of risk assessment of road network.</a:t>
            </a:r>
          </a:p>
          <a:p>
            <a:pPr>
              <a:lnSpc>
                <a:spcPts val="2900"/>
              </a:lnSpc>
            </a:pPr>
            <a:r>
              <a:rPr lang="en-US" altLang="zh-CN" sz="2000" b="1" kern="0" dirty="0" smtClean="0">
                <a:latin typeface="华文楷体" pitchFamily="2" charset="-122"/>
                <a:ea typeface="华文楷体" pitchFamily="2" charset="-122"/>
              </a:rPr>
              <a:t>Build the rapid and dynamic traffic safety data collection  system, the traffic safety basic database.</a:t>
            </a:r>
          </a:p>
          <a:p>
            <a:pPr>
              <a:lnSpc>
                <a:spcPts val="2900"/>
              </a:lnSpc>
            </a:pPr>
            <a:r>
              <a:rPr lang="en-US" altLang="zh-CN" sz="2000" b="1" kern="0" dirty="0" smtClean="0">
                <a:latin typeface="华文楷体" pitchFamily="2" charset="-122"/>
                <a:ea typeface="华文楷体" pitchFamily="2" charset="-122"/>
              </a:rPr>
              <a:t> Development of the core models which include 17 road factors basing on the traffic safety data in more than 7 provinces.</a:t>
            </a:r>
          </a:p>
          <a:p>
            <a:pPr>
              <a:lnSpc>
                <a:spcPts val="2900"/>
              </a:lnSpc>
            </a:pPr>
            <a:r>
              <a:rPr lang="en-US" altLang="zh-CN" sz="2000" b="1" kern="0" dirty="0" smtClean="0">
                <a:latin typeface="华文楷体" pitchFamily="2" charset="-122"/>
                <a:ea typeface="华文楷体" pitchFamily="2" charset="-122"/>
              </a:rPr>
              <a:t>Establishment of the database of  traffic safety improvement countermeasures and effect results. </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3.6"/>
</p:tagLst>
</file>

<file path=ppt/tags/tag2.xml><?xml version="1.0" encoding="utf-8"?>
<p:tagLst xmlns:a="http://schemas.openxmlformats.org/drawingml/2006/main" xmlns:r="http://schemas.openxmlformats.org/officeDocument/2006/relationships" xmlns:p="http://schemas.openxmlformats.org/presentationml/2006/main">
  <p:tag name="TIMING" val="|13|3.6"/>
</p:tagLst>
</file>

<file path=ppt/theme/theme1.xml><?xml version="1.0" encoding="utf-8"?>
<a:theme xmlns:a="http://schemas.openxmlformats.org/drawingml/2006/main" name="Office Theme">
  <a:themeElements>
    <a:clrScheme name="灰度">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5799</TotalTime>
  <Words>903</Words>
  <Application>Microsoft Office PowerPoint</Application>
  <PresentationFormat>全屏显示(4:3)</PresentationFormat>
  <Paragraphs>265</Paragraphs>
  <Slides>33</Slides>
  <Notes>19</Notes>
  <HiddenSlides>0</HiddenSlides>
  <MMClips>0</MMClips>
  <ScaleCrop>false</ScaleCrop>
  <HeadingPairs>
    <vt:vector size="6" baseType="variant">
      <vt:variant>
        <vt:lpstr>主题</vt:lpstr>
      </vt:variant>
      <vt:variant>
        <vt:i4>1</vt:i4>
      </vt:variant>
      <vt:variant>
        <vt:lpstr>嵌入 OLE 服务器</vt:lpstr>
      </vt:variant>
      <vt:variant>
        <vt:i4>3</vt:i4>
      </vt:variant>
      <vt:variant>
        <vt:lpstr>幻灯片标题</vt:lpstr>
      </vt:variant>
      <vt:variant>
        <vt:i4>33</vt:i4>
      </vt:variant>
    </vt:vector>
  </HeadingPairs>
  <TitlesOfParts>
    <vt:vector size="37" baseType="lpstr">
      <vt:lpstr>Office Theme</vt:lpstr>
      <vt:lpstr>Visio</vt:lpstr>
      <vt:lpstr>PicObj Class</vt:lpstr>
      <vt:lpstr>Equation</vt:lpstr>
      <vt:lpstr>Road Network Risk Assessment and Index</vt:lpstr>
      <vt:lpstr>幻灯片 2</vt:lpstr>
      <vt:lpstr>幻灯片 3</vt:lpstr>
      <vt:lpstr>幻灯片 4</vt:lpstr>
      <vt:lpstr>Crash cause characteristic*</vt:lpstr>
      <vt:lpstr>幻灯片 6</vt:lpstr>
      <vt:lpstr>Road safe system</vt:lpstr>
      <vt:lpstr>2 RIOH Risk Assessment Research</vt:lpstr>
      <vt:lpstr>2 RIOH Risk Assessment Research</vt:lpstr>
      <vt:lpstr>幻灯片 10</vt:lpstr>
      <vt:lpstr>3 Risk Assessment Model</vt:lpstr>
      <vt:lpstr>Risk Assessment Model</vt:lpstr>
      <vt:lpstr>幻灯片 13</vt:lpstr>
      <vt:lpstr>幻灯片 14</vt:lpstr>
      <vt:lpstr>幻灯片 15</vt:lpstr>
      <vt:lpstr>幻灯片 16</vt:lpstr>
      <vt:lpstr>幻灯片 17</vt:lpstr>
      <vt:lpstr>幻灯片 18</vt:lpstr>
      <vt:lpstr>幻灯片 19</vt:lpstr>
      <vt:lpstr>Risk Assessment Model</vt:lpstr>
      <vt:lpstr>Risk Assessment Model</vt:lpstr>
      <vt:lpstr>4 Application examples</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Road network risk assessment and index</vt:lpstr>
    </vt:vector>
  </TitlesOfParts>
  <Company>Involved.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Greg</dc:creator>
  <cp:lastModifiedBy>dell</cp:lastModifiedBy>
  <cp:revision>959</cp:revision>
  <dcterms:created xsi:type="dcterms:W3CDTF">2009-04-15T02:03:11Z</dcterms:created>
  <dcterms:modified xsi:type="dcterms:W3CDTF">2012-08-29T14:26:08Z</dcterms:modified>
</cp:coreProperties>
</file>