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3" r:id="rId4"/>
    <p:sldId id="274" r:id="rId5"/>
    <p:sldId id="259" r:id="rId6"/>
    <p:sldId id="272" r:id="rId7"/>
    <p:sldId id="261" r:id="rId8"/>
    <p:sldId id="271" r:id="rId9"/>
    <p:sldId id="260" r:id="rId10"/>
    <p:sldId id="27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8FCF35-68E5-4AF2-88B4-A3F29D28B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4B9AD0-5C4B-49A2-BEFB-D4D8B440C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0CD2F-395F-4EF3-8419-9337999955E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9E181-814E-4BA2-91D8-3BD9788A6FA0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CEE61-A1E4-46D5-9D86-73A57B393B04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99ADB-5364-4281-961E-614FFC2EE898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0E692-2A89-4AF4-959E-1877DEDB2C6B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CF31-3C9B-4899-BC7B-0F2EEAD1C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D613-3987-46FC-A46A-FF676921C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5E9B-B40D-4196-81A8-523EA3F91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C38B-0866-43D9-8090-3F2A7686C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789-C35E-4B51-834D-D7AAA7878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C8BF-75A3-4526-8B4F-6327A2ECA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A5B-1F1B-43AA-9C6C-1041302F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80A-6960-4D9F-B4A5-14BB99A49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BDA7-7ED2-40F6-98DC-7D66118D6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395C-8A66-4AC7-994F-D417894A4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B3F-B33A-40DA-B038-09B7774CC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CF4F-1700-47B0-9471-719E30CD6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Introduction to Emergency Management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 the United States</a:t>
            </a:r>
            <a:endParaRPr lang="en-US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67200"/>
            <a:ext cx="4191000" cy="1066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alifornian FB" pitchFamily="18" charset="0"/>
              </a:rPr>
              <a:t>Janet Benini</a:t>
            </a: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alifornian FB" pitchFamily="18" charset="0"/>
              </a:rPr>
              <a:t>US Department of Transportation</a:t>
            </a:r>
            <a:endParaRPr lang="en-US" sz="2400" b="1" dirty="0">
              <a:solidFill>
                <a:schemeClr val="tx1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all work together, we can do our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2420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1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Philosophy of Government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United States has a decentralized government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Responsibility for managing emergencies begins with</a:t>
            </a:r>
          </a:p>
          <a:p>
            <a:pPr lvl="1"/>
            <a:r>
              <a:rPr lang="en-US" sz="2000" dirty="0" smtClean="0"/>
              <a:t> the individual and families</a:t>
            </a:r>
          </a:p>
          <a:p>
            <a:pPr lvl="1"/>
            <a:r>
              <a:rPr lang="en-US" sz="2000" dirty="0" smtClean="0"/>
              <a:t>Then companies</a:t>
            </a:r>
          </a:p>
          <a:p>
            <a:pPr lvl="1"/>
            <a:r>
              <a:rPr lang="en-US" sz="2000" dirty="0" smtClean="0"/>
              <a:t>Then local governments</a:t>
            </a:r>
          </a:p>
          <a:p>
            <a:pPr lvl="1"/>
            <a:r>
              <a:rPr lang="en-US" sz="2000" dirty="0" smtClean="0"/>
              <a:t>Then state (provincial) governments</a:t>
            </a:r>
          </a:p>
          <a:p>
            <a:pPr lvl="1"/>
            <a:r>
              <a:rPr lang="en-US" sz="2000" dirty="0" smtClean="0"/>
              <a:t>Then the Federal (national) government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This includes both planning for emergencies and responding to them</a:t>
            </a:r>
            <a:endParaRPr lang="en-US" sz="2000" dirty="0"/>
          </a:p>
        </p:txBody>
      </p:sp>
      <p:sp>
        <p:nvSpPr>
          <p:cNvPr id="2" name="Down Arrow 1"/>
          <p:cNvSpPr/>
          <p:nvPr/>
        </p:nvSpPr>
        <p:spPr>
          <a:xfrm>
            <a:off x="609600" y="3048000"/>
            <a:ext cx="304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to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Emergencies happen every day, and they are usually addressed by individuals, families, businesses and local governments</a:t>
            </a:r>
          </a:p>
          <a:p>
            <a:r>
              <a:rPr lang="en-US" dirty="0" smtClean="0"/>
              <a:t>When the local government needs help, they ask for “mutual aid” from nearby governments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7957"/>
            <a:ext cx="3783013" cy="283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0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Mutual Aid is not enough, the Governor of the State (Province) can declare a Disaster and bring more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If the State still needs help, the President can mobilize Federal (national) support </a:t>
            </a:r>
          </a:p>
          <a:p>
            <a:r>
              <a:rPr lang="en-US" dirty="0" smtClean="0"/>
              <a:t>This happens less than 100 times per year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77724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Control of the response always stays with the local officials, even when support comes from the State or Federal government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5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Disasters Include Floods, Hurricanes and Fires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4068763" cy="24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54" y="1524000"/>
            <a:ext cx="3200400" cy="23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81" y="4114800"/>
            <a:ext cx="4219699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Part of the United States is Safe from Disasters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4625"/>
            <a:ext cx="62738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867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red areas have the most frequent disasters, the white ones have less frequent disasters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6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Disaster Systems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National Incident Management System is how we coordinate activities at the incident site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National Response Framework is how we coordinate activities at the national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Divided by Emergency Support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Transportation is an Emergency Support Function, so all transportation elements work together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is an Important Part of Disaster Response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Bringing in emergency supplies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Helping businesses stay open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Helping people evacuate if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Ownership of Transportation is Complicated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Individuals and families own cars</a:t>
            </a:r>
          </a:p>
          <a:p>
            <a:r>
              <a:rPr lang="en-US" sz="2400" dirty="0" smtClean="0"/>
              <a:t>Businesses own</a:t>
            </a:r>
          </a:p>
          <a:p>
            <a:pPr lvl="1"/>
            <a:r>
              <a:rPr lang="en-US" sz="2000" dirty="0" smtClean="0"/>
              <a:t>Railroads</a:t>
            </a:r>
          </a:p>
          <a:p>
            <a:pPr lvl="1"/>
            <a:r>
              <a:rPr lang="en-US" sz="2000" dirty="0" smtClean="0"/>
              <a:t>Busses that move between cities</a:t>
            </a:r>
          </a:p>
          <a:p>
            <a:pPr lvl="1"/>
            <a:r>
              <a:rPr lang="en-US" sz="2000" dirty="0" smtClean="0"/>
              <a:t>Docks at ports</a:t>
            </a:r>
            <a:endParaRPr lang="en-US" sz="2000" dirty="0"/>
          </a:p>
          <a:p>
            <a:r>
              <a:rPr lang="en-US" sz="2400" dirty="0" smtClean="0"/>
              <a:t>Cities own</a:t>
            </a:r>
          </a:p>
          <a:p>
            <a:pPr lvl="1"/>
            <a:r>
              <a:rPr lang="en-US" sz="2000" dirty="0" smtClean="0"/>
              <a:t>Streets</a:t>
            </a:r>
          </a:p>
          <a:p>
            <a:pPr lvl="1"/>
            <a:r>
              <a:rPr lang="en-US" sz="2000" dirty="0" smtClean="0"/>
              <a:t>Subways, busses, some trains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Special governments own</a:t>
            </a:r>
          </a:p>
          <a:p>
            <a:pPr lvl="1"/>
            <a:r>
              <a:rPr lang="en-US" sz="2000" dirty="0" smtClean="0"/>
              <a:t>Airports</a:t>
            </a:r>
          </a:p>
          <a:p>
            <a:pPr lvl="1"/>
            <a:r>
              <a:rPr lang="en-US" sz="2000" dirty="0" smtClean="0"/>
              <a:t>Ports</a:t>
            </a:r>
          </a:p>
          <a:p>
            <a:r>
              <a:rPr lang="en-US" sz="2400" dirty="0" smtClean="0"/>
              <a:t>States own Highways</a:t>
            </a:r>
          </a:p>
          <a:p>
            <a:r>
              <a:rPr lang="en-US" sz="2400" dirty="0" smtClean="0"/>
              <a:t>The Federal government owns the airspace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332</Words>
  <Application>Microsoft Office PowerPoint</Application>
  <PresentationFormat>On-screen Show (4:3)</PresentationFormat>
  <Paragraphs>57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Introduction to Emergency Management  in the United States</vt:lpstr>
      <vt:lpstr>Philosophy of Government</vt:lpstr>
      <vt:lpstr>Emergency to Disaster</vt:lpstr>
      <vt:lpstr>Disasters</vt:lpstr>
      <vt:lpstr>Common Disasters Include Floods, Hurricanes and Fires</vt:lpstr>
      <vt:lpstr>No Part of the United States is Safe from Disasters</vt:lpstr>
      <vt:lpstr>National Disaster Systems</vt:lpstr>
      <vt:lpstr>Transportation is an Important Part of Disaster Response and Recovery</vt:lpstr>
      <vt:lpstr>Ownership of Transportation is Complicated</vt:lpstr>
      <vt:lpstr>When we all work together, we can do our best</vt:lpstr>
    </vt:vector>
  </TitlesOfParts>
  <Company>JBenini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Benini</dc:creator>
  <cp:lastModifiedBy>USDOT_User</cp:lastModifiedBy>
  <cp:revision>7</cp:revision>
  <cp:lastPrinted>2012-07-16T14:21:09Z</cp:lastPrinted>
  <dcterms:created xsi:type="dcterms:W3CDTF">2009-05-17T12:46:37Z</dcterms:created>
  <dcterms:modified xsi:type="dcterms:W3CDTF">2012-07-16T14:22:14Z</dcterms:modified>
</cp:coreProperties>
</file>