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7" r:id="rId4"/>
  </p:sldMasterIdLst>
  <p:notesMasterIdLst>
    <p:notesMasterId r:id="rId15"/>
  </p:notesMasterIdLst>
  <p:sldIdLst>
    <p:sldId id="257" r:id="rId5"/>
    <p:sldId id="262" r:id="rId6"/>
    <p:sldId id="263" r:id="rId7"/>
    <p:sldId id="267" r:id="rId8"/>
    <p:sldId id="268" r:id="rId9"/>
    <p:sldId id="264" r:id="rId10"/>
    <p:sldId id="265" r:id="rId11"/>
    <p:sldId id="269" r:id="rId12"/>
    <p:sldId id="270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34929A-D95D-2383-246E-17E26762A9D3}" v="2" dt="2026-09-10T14:12:23.8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tz, Tyana" userId="S::ttrotz@cpsc.gov::dcd55205-b693-4f20-965b-d51487172196" providerId="AD" clId="Web-{D111D2BC-AE23-3190-6870-A999CE553F41}"/>
    <pc:docChg chg="modSld">
      <pc:chgData name="Trotz, Tyana" userId="S::ttrotz@cpsc.gov::dcd55205-b693-4f20-965b-d51487172196" providerId="AD" clId="Web-{D111D2BC-AE23-3190-6870-A999CE553F41}" dt="2026-09-02T18:26:35.692" v="5" actId="20577"/>
      <pc:docMkLst>
        <pc:docMk/>
      </pc:docMkLst>
      <pc:sldChg chg="modSp">
        <pc:chgData name="Trotz, Tyana" userId="S::ttrotz@cpsc.gov::dcd55205-b693-4f20-965b-d51487172196" providerId="AD" clId="Web-{D111D2BC-AE23-3190-6870-A999CE553F41}" dt="2026-09-02T18:26:35.692" v="5" actId="20577"/>
        <pc:sldMkLst>
          <pc:docMk/>
          <pc:sldMk cId="637019286" sldId="263"/>
        </pc:sldMkLst>
        <pc:spChg chg="mod">
          <ac:chgData name="Trotz, Tyana" userId="S::ttrotz@cpsc.gov::dcd55205-b693-4f20-965b-d51487172196" providerId="AD" clId="Web-{D111D2BC-AE23-3190-6870-A999CE553F41}" dt="2026-09-02T18:26:35.692" v="5" actId="20577"/>
          <ac:spMkLst>
            <pc:docMk/>
            <pc:sldMk cId="637019286" sldId="263"/>
            <ac:spMk id="7" creationId="{C3CAAF0F-E698-F409-14FB-4DBD027ED86B}"/>
          </ac:spMkLst>
        </pc:spChg>
      </pc:sldChg>
    </pc:docChg>
  </pc:docChgLst>
  <pc:docChgLst>
    <pc:chgData name="Trotz, Tyana" userId="S::ttrotz@cpsc.gov::dcd55205-b693-4f20-965b-d51487172196" providerId="AD" clId="Web-{F234929A-D95D-2383-246E-17E26762A9D3}"/>
    <pc:docChg chg="modSld">
      <pc:chgData name="Trotz, Tyana" userId="S::ttrotz@cpsc.gov::dcd55205-b693-4f20-965b-d51487172196" providerId="AD" clId="Web-{F234929A-D95D-2383-246E-17E26762A9D3}" dt="2026-09-10T14:12:23.833" v="0" actId="20577"/>
      <pc:docMkLst>
        <pc:docMk/>
      </pc:docMkLst>
      <pc:sldChg chg="modSp">
        <pc:chgData name="Trotz, Tyana" userId="S::ttrotz@cpsc.gov::dcd55205-b693-4f20-965b-d51487172196" providerId="AD" clId="Web-{F234929A-D95D-2383-246E-17E26762A9D3}" dt="2026-09-10T14:12:23.833" v="0" actId="20577"/>
        <pc:sldMkLst>
          <pc:docMk/>
          <pc:sldMk cId="637019286" sldId="263"/>
        </pc:sldMkLst>
        <pc:spChg chg="mod">
          <ac:chgData name="Trotz, Tyana" userId="S::ttrotz@cpsc.gov::dcd55205-b693-4f20-965b-d51487172196" providerId="AD" clId="Web-{F234929A-D95D-2383-246E-17E26762A9D3}" dt="2026-09-10T14:12:23.833" v="0" actId="20577"/>
          <ac:spMkLst>
            <pc:docMk/>
            <pc:sldMk cId="637019286" sldId="263"/>
            <ac:spMk id="7" creationId="{C3CAAF0F-E698-F409-14FB-4DBD027ED86B}"/>
          </ac:spMkLst>
        </pc:spChg>
      </pc:sldChg>
    </pc:docChg>
  </pc:docChgLst>
  <pc:docChgLst>
    <pc:chgData name="Trotz, Tyana" userId="S::ttrotz@cpsc.gov::dcd55205-b693-4f20-965b-d51487172196" providerId="AD" clId="Web-{BD4F9028-C694-106A-5B19-5ACA768A5DA6}"/>
    <pc:docChg chg="modSld">
      <pc:chgData name="Trotz, Tyana" userId="S::ttrotz@cpsc.gov::dcd55205-b693-4f20-965b-d51487172196" providerId="AD" clId="Web-{BD4F9028-C694-106A-5B19-5ACA768A5DA6}" dt="2026-09-01T13:30:11.615" v="3" actId="20577"/>
      <pc:docMkLst>
        <pc:docMk/>
      </pc:docMkLst>
      <pc:sldChg chg="modSp">
        <pc:chgData name="Trotz, Tyana" userId="S::ttrotz@cpsc.gov::dcd55205-b693-4f20-965b-d51487172196" providerId="AD" clId="Web-{BD4F9028-C694-106A-5B19-5ACA768A5DA6}" dt="2026-09-01T13:30:11.615" v="3" actId="20577"/>
        <pc:sldMkLst>
          <pc:docMk/>
          <pc:sldMk cId="2638808030" sldId="257"/>
        </pc:sldMkLst>
        <pc:spChg chg="mod">
          <ac:chgData name="Trotz, Tyana" userId="S::ttrotz@cpsc.gov::dcd55205-b693-4f20-965b-d51487172196" providerId="AD" clId="Web-{BD4F9028-C694-106A-5B19-5ACA768A5DA6}" dt="2026-09-01T13:30:11.615" v="3" actId="20577"/>
          <ac:spMkLst>
            <pc:docMk/>
            <pc:sldMk cId="2638808030" sldId="257"/>
            <ac:spMk id="5" creationId="{00000000-0000-0000-0000-000000000000}"/>
          </ac:spMkLst>
        </pc:spChg>
      </pc:sldChg>
    </pc:docChg>
  </pc:docChgLst>
  <pc:docChgLst>
    <pc:chgData name="Trotz, Tyana" userId="S::ttrotz@cpsc.gov::dcd55205-b693-4f20-965b-d51487172196" providerId="AD" clId="Web-{CD867B83-538C-D959-6225-B01726921160}"/>
    <pc:docChg chg="modSld">
      <pc:chgData name="Trotz, Tyana" userId="S::ttrotz@cpsc.gov::dcd55205-b693-4f20-965b-d51487172196" providerId="AD" clId="Web-{CD867B83-538C-D959-6225-B01726921160}" dt="2026-09-01T12:20:45.294" v="11" actId="20577"/>
      <pc:docMkLst>
        <pc:docMk/>
      </pc:docMkLst>
      <pc:sldChg chg="modSp">
        <pc:chgData name="Trotz, Tyana" userId="S::ttrotz@cpsc.gov::dcd55205-b693-4f20-965b-d51487172196" providerId="AD" clId="Web-{CD867B83-538C-D959-6225-B01726921160}" dt="2026-09-01T12:20:16.060" v="3" actId="20577"/>
        <pc:sldMkLst>
          <pc:docMk/>
          <pc:sldMk cId="637019286" sldId="263"/>
        </pc:sldMkLst>
        <pc:spChg chg="mod">
          <ac:chgData name="Trotz, Tyana" userId="S::ttrotz@cpsc.gov::dcd55205-b693-4f20-965b-d51487172196" providerId="AD" clId="Web-{CD867B83-538C-D959-6225-B01726921160}" dt="2026-09-01T12:20:16.060" v="3" actId="20577"/>
          <ac:spMkLst>
            <pc:docMk/>
            <pc:sldMk cId="637019286" sldId="263"/>
            <ac:spMk id="7" creationId="{C3CAAF0F-E698-F409-14FB-4DBD027ED86B}"/>
          </ac:spMkLst>
        </pc:spChg>
      </pc:sldChg>
      <pc:sldChg chg="modSp">
        <pc:chgData name="Trotz, Tyana" userId="S::ttrotz@cpsc.gov::dcd55205-b693-4f20-965b-d51487172196" providerId="AD" clId="Web-{CD867B83-538C-D959-6225-B01726921160}" dt="2026-09-01T12:20:45.294" v="11" actId="20577"/>
        <pc:sldMkLst>
          <pc:docMk/>
          <pc:sldMk cId="3880970459" sldId="264"/>
        </pc:sldMkLst>
        <pc:spChg chg="mod">
          <ac:chgData name="Trotz, Tyana" userId="S::ttrotz@cpsc.gov::dcd55205-b693-4f20-965b-d51487172196" providerId="AD" clId="Web-{CD867B83-538C-D959-6225-B01726921160}" dt="2026-09-01T12:20:45.294" v="11" actId="20577"/>
          <ac:spMkLst>
            <pc:docMk/>
            <pc:sldMk cId="3880970459" sldId="264"/>
            <ac:spMk id="5" creationId="{A305987C-F4C0-9DF2-9855-3F39F48C1229}"/>
          </ac:spMkLst>
        </pc:spChg>
      </pc:sldChg>
    </pc:docChg>
  </pc:docChgLst>
  <pc:docChgLst>
    <pc:chgData name="Trotz, Tyana" userId="S::ttrotz@cpsc.gov::dcd55205-b693-4f20-965b-d51487172196" providerId="AD" clId="Web-{9022505F-814B-41FB-57AC-B245A28CF3B8}"/>
    <pc:docChg chg="modSld">
      <pc:chgData name="Trotz, Tyana" userId="S::ttrotz@cpsc.gov::dcd55205-b693-4f20-965b-d51487172196" providerId="AD" clId="Web-{9022505F-814B-41FB-57AC-B245A28CF3B8}" dt="2026-09-02T18:40:17.194" v="14" actId="20577"/>
      <pc:docMkLst>
        <pc:docMk/>
      </pc:docMkLst>
      <pc:sldChg chg="modSp">
        <pc:chgData name="Trotz, Tyana" userId="S::ttrotz@cpsc.gov::dcd55205-b693-4f20-965b-d51487172196" providerId="AD" clId="Web-{9022505F-814B-41FB-57AC-B245A28CF3B8}" dt="2026-09-02T18:40:17.194" v="14" actId="20577"/>
        <pc:sldMkLst>
          <pc:docMk/>
          <pc:sldMk cId="637019286" sldId="263"/>
        </pc:sldMkLst>
        <pc:spChg chg="mod">
          <ac:chgData name="Trotz, Tyana" userId="S::ttrotz@cpsc.gov::dcd55205-b693-4f20-965b-d51487172196" providerId="AD" clId="Web-{9022505F-814B-41FB-57AC-B245A28CF3B8}" dt="2026-09-02T18:40:17.194" v="14" actId="20577"/>
          <ac:spMkLst>
            <pc:docMk/>
            <pc:sldMk cId="637019286" sldId="263"/>
            <ac:spMk id="7" creationId="{C3CAAF0F-E698-F409-14FB-4DBD027ED86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7CB71C-A5E5-408E-BF31-72CFC3B1D3F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71D00-372B-4B84-A820-6E6E823C4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679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 USE WHITE FONT for Agency Name.  When posted, the picture is much darker.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7B3CAC-7C0F-420D-9234-E8A8770951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8287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" y="5176159"/>
            <a:ext cx="11640312" cy="84549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0313" y="5980176"/>
            <a:ext cx="11612880" cy="5303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50AF6FA-7D1D-1351-A76E-43C54D28FD6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220" y="266700"/>
            <a:ext cx="11649456" cy="4853814"/>
          </a:xfrm>
          <a:custGeom>
            <a:avLst/>
            <a:gdLst>
              <a:gd name="connsiteX0" fmla="*/ 291520 w 11651080"/>
              <a:gd name="connsiteY0" fmla="*/ 0 h 4853814"/>
              <a:gd name="connsiteX1" fmla="*/ 11359560 w 11651080"/>
              <a:gd name="connsiteY1" fmla="*/ 0 h 4853814"/>
              <a:gd name="connsiteX2" fmla="*/ 11651080 w 11651080"/>
              <a:gd name="connsiteY2" fmla="*/ 291520 h 4853814"/>
              <a:gd name="connsiteX3" fmla="*/ 11651080 w 11651080"/>
              <a:gd name="connsiteY3" fmla="*/ 4562294 h 4853814"/>
              <a:gd name="connsiteX4" fmla="*/ 11359560 w 11651080"/>
              <a:gd name="connsiteY4" fmla="*/ 4853814 h 4853814"/>
              <a:gd name="connsiteX5" fmla="*/ 291520 w 11651080"/>
              <a:gd name="connsiteY5" fmla="*/ 4853814 h 4853814"/>
              <a:gd name="connsiteX6" fmla="*/ 0 w 11651080"/>
              <a:gd name="connsiteY6" fmla="*/ 4562294 h 4853814"/>
              <a:gd name="connsiteX7" fmla="*/ 0 w 11651080"/>
              <a:gd name="connsiteY7" fmla="*/ 291520 h 4853814"/>
              <a:gd name="connsiteX8" fmla="*/ 291520 w 11651080"/>
              <a:gd name="connsiteY8" fmla="*/ 0 h 485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4853814">
                <a:moveTo>
                  <a:pt x="291520" y="0"/>
                </a:moveTo>
                <a:lnTo>
                  <a:pt x="11359560" y="0"/>
                </a:lnTo>
                <a:cubicBezTo>
                  <a:pt x="11520562" y="0"/>
                  <a:pt x="11651080" y="130518"/>
                  <a:pt x="11651080" y="291520"/>
                </a:cubicBezTo>
                <a:lnTo>
                  <a:pt x="11651080" y="4562294"/>
                </a:lnTo>
                <a:cubicBezTo>
                  <a:pt x="11651080" y="4723296"/>
                  <a:pt x="11520562" y="4853814"/>
                  <a:pt x="11359560" y="4853814"/>
                </a:cubicBezTo>
                <a:lnTo>
                  <a:pt x="291520" y="4853814"/>
                </a:lnTo>
                <a:cubicBezTo>
                  <a:pt x="130518" y="4853814"/>
                  <a:pt x="0" y="4723296"/>
                  <a:pt x="0" y="4562294"/>
                </a:cubicBezTo>
                <a:lnTo>
                  <a:pt x="0" y="291520"/>
                </a:lnTo>
                <a:cubicBezTo>
                  <a:pt x="0" y="130518"/>
                  <a:pt x="130518" y="0"/>
                  <a:pt x="291520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91657"/>
            <a:ext cx="2805405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37848" y="6391657"/>
            <a:ext cx="3494314" cy="330466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  <a:effectLst/>
              </a:defRPr>
            </a:lvl1pPr>
          </a:lstStyle>
          <a:p>
            <a:fld id="{2ABAD28B-DD56-4B56-883A-96608C765E28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6391657"/>
            <a:ext cx="429207" cy="33046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6229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46082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0262" y="208754"/>
            <a:ext cx="4066072" cy="37259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8729" y="4846320"/>
            <a:ext cx="4066072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A934108-77F2-43A6-38EF-C1CDEDD103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6699"/>
            <a:ext cx="7238998" cy="6322891"/>
          </a:xfrm>
          <a:custGeom>
            <a:avLst/>
            <a:gdLst>
              <a:gd name="connsiteX0" fmla="*/ 291359 w 7238998"/>
              <a:gd name="connsiteY0" fmla="*/ 0 h 6322891"/>
              <a:gd name="connsiteX1" fmla="*/ 6947639 w 7238998"/>
              <a:gd name="connsiteY1" fmla="*/ 0 h 6322891"/>
              <a:gd name="connsiteX2" fmla="*/ 7238998 w 7238998"/>
              <a:gd name="connsiteY2" fmla="*/ 291359 h 6322891"/>
              <a:gd name="connsiteX3" fmla="*/ 7238998 w 7238998"/>
              <a:gd name="connsiteY3" fmla="*/ 6031532 h 6322891"/>
              <a:gd name="connsiteX4" fmla="*/ 6947639 w 7238998"/>
              <a:gd name="connsiteY4" fmla="*/ 6322891 h 6322891"/>
              <a:gd name="connsiteX5" fmla="*/ 291359 w 7238998"/>
              <a:gd name="connsiteY5" fmla="*/ 6322891 h 6322891"/>
              <a:gd name="connsiteX6" fmla="*/ 0 w 7238998"/>
              <a:gd name="connsiteY6" fmla="*/ 6031532 h 6322891"/>
              <a:gd name="connsiteX7" fmla="*/ 0 w 7238998"/>
              <a:gd name="connsiteY7" fmla="*/ 291359 h 6322891"/>
              <a:gd name="connsiteX8" fmla="*/ 291359 w 7238998"/>
              <a:gd name="connsiteY8" fmla="*/ 0 h 632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38998" h="6322891">
                <a:moveTo>
                  <a:pt x="291359" y="0"/>
                </a:moveTo>
                <a:lnTo>
                  <a:pt x="6947639" y="0"/>
                </a:lnTo>
                <a:cubicBezTo>
                  <a:pt x="7108552" y="0"/>
                  <a:pt x="7238998" y="130446"/>
                  <a:pt x="7238998" y="291359"/>
                </a:cubicBezTo>
                <a:lnTo>
                  <a:pt x="7238998" y="6031532"/>
                </a:lnTo>
                <a:cubicBezTo>
                  <a:pt x="7238998" y="6192445"/>
                  <a:pt x="7108552" y="6322891"/>
                  <a:pt x="6947639" y="6322891"/>
                </a:cubicBezTo>
                <a:lnTo>
                  <a:pt x="291359" y="6322891"/>
                </a:lnTo>
                <a:cubicBezTo>
                  <a:pt x="130446" y="6322891"/>
                  <a:pt x="0" y="6192445"/>
                  <a:pt x="0" y="6031532"/>
                </a:cubicBezTo>
                <a:lnTo>
                  <a:pt x="0" y="291359"/>
                </a:lnTo>
                <a:cubicBezTo>
                  <a:pt x="0" y="130446"/>
                  <a:pt x="130446" y="0"/>
                  <a:pt x="29135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66481" y="639165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639165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6388837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0344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8598" y="1529542"/>
            <a:ext cx="8154804" cy="2323883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0715" y="4053504"/>
            <a:ext cx="5970570" cy="107267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614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29" y="3200400"/>
            <a:ext cx="9002895" cy="3582184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4" y="141216"/>
            <a:ext cx="2703777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77500" y="141216"/>
            <a:ext cx="1032084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4" y="141216"/>
            <a:ext cx="457200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8399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15" y="189689"/>
            <a:ext cx="11341905" cy="1629485"/>
          </a:xfrm>
        </p:spPr>
        <p:txBody>
          <a:bodyPr anchor="t">
            <a:normAutofit/>
          </a:bodyPr>
          <a:lstStyle>
            <a:lvl1pPr>
              <a:defRPr sz="76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2362200"/>
            <a:ext cx="5829300" cy="3810000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sz="1600" dirty="0"/>
            </a:lvl2pPr>
            <a:lvl3pPr marL="800100" indent="-342900">
              <a:buFont typeface="+mj-lt"/>
              <a:buAutoNum type="arabicPeriod"/>
              <a:defRPr lang="en-US" sz="1600" dirty="0"/>
            </a:lvl3pPr>
            <a:lvl4pPr>
              <a:buFont typeface="+mj-lt"/>
              <a:buAutoNum type="arabicPeriod"/>
              <a:defRPr lang="en-US" sz="1600" dirty="0"/>
            </a:lvl4pPr>
            <a:lvl5pPr>
              <a:buFont typeface="+mj-lt"/>
              <a:buAutoNum type="arabicPeriod"/>
              <a:defRPr lang="en-US" sz="16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5326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4061862"/>
            <a:ext cx="5913120" cy="2268359"/>
          </a:xfrm>
        </p:spPr>
        <p:txBody>
          <a:bodyPr anchor="t">
            <a:normAutofit/>
          </a:bodyPr>
          <a:lstStyle>
            <a:lvl1pPr>
              <a:defRPr sz="5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88BC23C-4171-DFCF-3175-10D2602FF56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74320" y="268508"/>
            <a:ext cx="11649456" cy="3609085"/>
          </a:xfrm>
          <a:custGeom>
            <a:avLst/>
            <a:gdLst>
              <a:gd name="connsiteX0" fmla="*/ 283385 w 11658600"/>
              <a:gd name="connsiteY0" fmla="*/ 0 h 3609085"/>
              <a:gd name="connsiteX1" fmla="*/ 11375215 w 11658600"/>
              <a:gd name="connsiteY1" fmla="*/ 0 h 3609085"/>
              <a:gd name="connsiteX2" fmla="*/ 11658600 w 11658600"/>
              <a:gd name="connsiteY2" fmla="*/ 283385 h 3609085"/>
              <a:gd name="connsiteX3" fmla="*/ 11658600 w 11658600"/>
              <a:gd name="connsiteY3" fmla="*/ 3325700 h 3609085"/>
              <a:gd name="connsiteX4" fmla="*/ 11375215 w 11658600"/>
              <a:gd name="connsiteY4" fmla="*/ 3609085 h 3609085"/>
              <a:gd name="connsiteX5" fmla="*/ 283385 w 11658600"/>
              <a:gd name="connsiteY5" fmla="*/ 3609085 h 3609085"/>
              <a:gd name="connsiteX6" fmla="*/ 0 w 11658600"/>
              <a:gd name="connsiteY6" fmla="*/ 3325700 h 3609085"/>
              <a:gd name="connsiteX7" fmla="*/ 0 w 11658600"/>
              <a:gd name="connsiteY7" fmla="*/ 283385 h 3609085"/>
              <a:gd name="connsiteX8" fmla="*/ 283385 w 11658600"/>
              <a:gd name="connsiteY8" fmla="*/ 0 h 360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8600" h="3609085">
                <a:moveTo>
                  <a:pt x="283385" y="0"/>
                </a:moveTo>
                <a:lnTo>
                  <a:pt x="11375215" y="0"/>
                </a:lnTo>
                <a:cubicBezTo>
                  <a:pt x="11531724" y="0"/>
                  <a:pt x="11658600" y="126876"/>
                  <a:pt x="11658600" y="283385"/>
                </a:cubicBezTo>
                <a:lnTo>
                  <a:pt x="11658600" y="3325700"/>
                </a:lnTo>
                <a:cubicBezTo>
                  <a:pt x="11658600" y="3482209"/>
                  <a:pt x="11531724" y="3609085"/>
                  <a:pt x="11375215" y="3609085"/>
                </a:cubicBezTo>
                <a:lnTo>
                  <a:pt x="283385" y="3609085"/>
                </a:lnTo>
                <a:cubicBezTo>
                  <a:pt x="126876" y="3609085"/>
                  <a:pt x="0" y="3482209"/>
                  <a:pt x="0" y="3325700"/>
                </a:cubicBezTo>
                <a:lnTo>
                  <a:pt x="0" y="283385"/>
                </a:lnTo>
                <a:cubicBezTo>
                  <a:pt x="0" y="126876"/>
                  <a:pt x="126876" y="0"/>
                  <a:pt x="283385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515973" y="4039118"/>
            <a:ext cx="4419601" cy="2268360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400" dirty="0"/>
            </a:lvl1pPr>
            <a:lvl2pPr marL="571500" indent="-342900">
              <a:buFont typeface="+mj-lt"/>
              <a:buAutoNum type="arabicPeriod"/>
              <a:defRPr lang="en-US" sz="1400" dirty="0"/>
            </a:lvl2pPr>
            <a:lvl3pPr marL="800100" indent="-342900">
              <a:buFont typeface="+mj-lt"/>
              <a:buAutoNum type="arabicPeriod"/>
              <a:defRPr lang="en-US" sz="1400" dirty="0"/>
            </a:lvl3pPr>
            <a:lvl4pPr>
              <a:buFont typeface="+mj-lt"/>
              <a:buAutoNum type="arabicPeriod"/>
              <a:defRPr lang="en-US" sz="1400" dirty="0"/>
            </a:lvl4pPr>
            <a:lvl5pPr>
              <a:buFont typeface="+mj-lt"/>
              <a:buAutoNum type="arabicPeriod"/>
              <a:defRPr lang="en-US" sz="1400" dirty="0"/>
            </a:lvl5pPr>
          </a:lstStyle>
          <a:p>
            <a:pPr marL="228600" lvl="0" indent="-228600"/>
            <a:r>
              <a:rPr lang="en-US"/>
              <a:t>Click to edit Master text styles</a:t>
            </a:r>
          </a:p>
          <a:p>
            <a:pPr marL="228600" lvl="1" indent="-228600"/>
            <a:r>
              <a:rPr lang="en-US"/>
              <a:t>Second level</a:t>
            </a:r>
          </a:p>
          <a:p>
            <a:pPr marL="228600" lvl="2" indent="-228600"/>
            <a:r>
              <a:rPr lang="en-US"/>
              <a:t>Third level</a:t>
            </a:r>
          </a:p>
          <a:p>
            <a:pPr marL="228600" lvl="3" indent="-228600"/>
            <a:r>
              <a:rPr lang="en-US"/>
              <a:t>Fourth level</a:t>
            </a:r>
          </a:p>
          <a:p>
            <a:pPr marL="228600" lvl="4" indent="-228600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87737"/>
            <a:ext cx="2703777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7427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131" y="1638299"/>
            <a:ext cx="3314700" cy="3873268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01019" y="1638299"/>
            <a:ext cx="6080760" cy="387326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23926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3310394" cy="4058127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72674" y="266700"/>
            <a:ext cx="7688495" cy="604783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85539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9525" y="219456"/>
            <a:ext cx="6376547" cy="106600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C455FC9-9346-2F53-C58C-5C64036CD9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8573"/>
            <a:ext cx="4419600" cy="6325969"/>
          </a:xfrm>
          <a:custGeom>
            <a:avLst/>
            <a:gdLst>
              <a:gd name="connsiteX0" fmla="*/ 300746 w 4381500"/>
              <a:gd name="connsiteY0" fmla="*/ 0 h 6290961"/>
              <a:gd name="connsiteX1" fmla="*/ 4080754 w 4381500"/>
              <a:gd name="connsiteY1" fmla="*/ 0 h 6290961"/>
              <a:gd name="connsiteX2" fmla="*/ 4381500 w 4381500"/>
              <a:gd name="connsiteY2" fmla="*/ 300746 h 6290961"/>
              <a:gd name="connsiteX3" fmla="*/ 4381500 w 4381500"/>
              <a:gd name="connsiteY3" fmla="*/ 5990215 h 6290961"/>
              <a:gd name="connsiteX4" fmla="*/ 4080754 w 4381500"/>
              <a:gd name="connsiteY4" fmla="*/ 6290961 h 6290961"/>
              <a:gd name="connsiteX5" fmla="*/ 300746 w 4381500"/>
              <a:gd name="connsiteY5" fmla="*/ 6290961 h 6290961"/>
              <a:gd name="connsiteX6" fmla="*/ 0 w 4381500"/>
              <a:gd name="connsiteY6" fmla="*/ 5990215 h 6290961"/>
              <a:gd name="connsiteX7" fmla="*/ 0 w 4381500"/>
              <a:gd name="connsiteY7" fmla="*/ 300746 h 6290961"/>
              <a:gd name="connsiteX8" fmla="*/ 300746 w 4381500"/>
              <a:gd name="connsiteY8" fmla="*/ 0 h 629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1500" h="6290961">
                <a:moveTo>
                  <a:pt x="300746" y="0"/>
                </a:moveTo>
                <a:lnTo>
                  <a:pt x="4080754" y="0"/>
                </a:lnTo>
                <a:cubicBezTo>
                  <a:pt x="4246851" y="0"/>
                  <a:pt x="4381500" y="134649"/>
                  <a:pt x="4381500" y="300746"/>
                </a:cubicBezTo>
                <a:lnTo>
                  <a:pt x="4381500" y="5990215"/>
                </a:lnTo>
                <a:cubicBezTo>
                  <a:pt x="4381500" y="6156312"/>
                  <a:pt x="4246851" y="6290961"/>
                  <a:pt x="4080754" y="6290961"/>
                </a:cubicBezTo>
                <a:lnTo>
                  <a:pt x="300746" y="6290961"/>
                </a:lnTo>
                <a:cubicBezTo>
                  <a:pt x="134649" y="6290961"/>
                  <a:pt x="0" y="6156312"/>
                  <a:pt x="0" y="5990215"/>
                </a:cubicBezTo>
                <a:lnTo>
                  <a:pt x="0" y="300746"/>
                </a:lnTo>
                <a:cubicBezTo>
                  <a:pt x="0" y="134649"/>
                  <a:pt x="134649" y="0"/>
                  <a:pt x="3007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19526" y="1285462"/>
            <a:ext cx="6376546" cy="4986355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19526" y="6387737"/>
            <a:ext cx="2703777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51932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702" y="219456"/>
            <a:ext cx="7241297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FC55F3DB-E75F-ADDF-8222-D3F62F2CCE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320" y="268573"/>
            <a:ext cx="3675888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4 h 6320854"/>
              <a:gd name="connsiteX10" fmla="*/ 105939 w 3675888"/>
              <a:gd name="connsiteY10" fmla="*/ 6252721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7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4"/>
                </a:lnTo>
                <a:lnTo>
                  <a:pt x="105939" y="6252721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7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88702" y="1143000"/>
            <a:ext cx="7241298" cy="523951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88702" y="6382981"/>
            <a:ext cx="2703777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41943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7241297" cy="923544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2880" y="1143000"/>
            <a:ext cx="7241298" cy="523951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2880" y="6382981"/>
            <a:ext cx="2703777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92093" y="6387128"/>
            <a:ext cx="103208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4177" y="6387128"/>
            <a:ext cx="457200" cy="338328"/>
          </a:xfrm>
        </p:spPr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F47C8A4F-E753-8148-3650-49C421EB54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49412" y="268573"/>
            <a:ext cx="3675888" cy="6327648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3 h 6320854"/>
              <a:gd name="connsiteX10" fmla="*/ 105939 w 3675888"/>
              <a:gd name="connsiteY10" fmla="*/ 6252722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8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3"/>
                </a:lnTo>
                <a:lnTo>
                  <a:pt x="105939" y="6252722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8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795906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5" y="219456"/>
            <a:ext cx="4717429" cy="11808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5855" y="1400344"/>
            <a:ext cx="4729045" cy="4871473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88172" y="6390795"/>
            <a:ext cx="1298784" cy="338328"/>
          </a:xfrm>
        </p:spPr>
        <p:txBody>
          <a:bodyPr/>
          <a:lstStyle/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86956" y="6390795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00703" y="266700"/>
            <a:ext cx="6324469" cy="6324600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955559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1" y="220869"/>
            <a:ext cx="3208020" cy="3088635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FEEE5C-15B3-8386-23D3-B6B236C668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86300" y="266700"/>
            <a:ext cx="3500538" cy="632460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61087" y="220870"/>
            <a:ext cx="3200400" cy="6055554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2021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3755" y="219456"/>
            <a:ext cx="3891435" cy="122533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3BE62AC-2855-BB28-0282-25CA658273E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0473" y="265176"/>
            <a:ext cx="6984636" cy="6327648"/>
          </a:xfrm>
          <a:custGeom>
            <a:avLst/>
            <a:gdLst>
              <a:gd name="connsiteX0" fmla="*/ 302565 w 7228936"/>
              <a:gd name="connsiteY0" fmla="*/ 0 h 6316602"/>
              <a:gd name="connsiteX1" fmla="*/ 6926371 w 7228936"/>
              <a:gd name="connsiteY1" fmla="*/ 0 h 6316602"/>
              <a:gd name="connsiteX2" fmla="*/ 7228936 w 7228936"/>
              <a:gd name="connsiteY2" fmla="*/ 302565 h 6316602"/>
              <a:gd name="connsiteX3" fmla="*/ 7228936 w 7228936"/>
              <a:gd name="connsiteY3" fmla="*/ 6014037 h 6316602"/>
              <a:gd name="connsiteX4" fmla="*/ 6926371 w 7228936"/>
              <a:gd name="connsiteY4" fmla="*/ 6316602 h 6316602"/>
              <a:gd name="connsiteX5" fmla="*/ 302565 w 7228936"/>
              <a:gd name="connsiteY5" fmla="*/ 6316602 h 6316602"/>
              <a:gd name="connsiteX6" fmla="*/ 0 w 7228936"/>
              <a:gd name="connsiteY6" fmla="*/ 6014037 h 6316602"/>
              <a:gd name="connsiteX7" fmla="*/ 0 w 7228936"/>
              <a:gd name="connsiteY7" fmla="*/ 302565 h 6316602"/>
              <a:gd name="connsiteX8" fmla="*/ 302565 w 7228936"/>
              <a:gd name="connsiteY8" fmla="*/ 0 h 631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8936" h="6316602">
                <a:moveTo>
                  <a:pt x="302565" y="0"/>
                </a:moveTo>
                <a:lnTo>
                  <a:pt x="6926371" y="0"/>
                </a:lnTo>
                <a:cubicBezTo>
                  <a:pt x="7093473" y="0"/>
                  <a:pt x="7228936" y="135463"/>
                  <a:pt x="7228936" y="302565"/>
                </a:cubicBezTo>
                <a:lnTo>
                  <a:pt x="7228936" y="6014037"/>
                </a:lnTo>
                <a:cubicBezTo>
                  <a:pt x="7228936" y="6181139"/>
                  <a:pt x="7093473" y="6316602"/>
                  <a:pt x="6926371" y="6316602"/>
                </a:cubicBezTo>
                <a:lnTo>
                  <a:pt x="302565" y="6316602"/>
                </a:lnTo>
                <a:cubicBezTo>
                  <a:pt x="135463" y="6316602"/>
                  <a:pt x="0" y="6181139"/>
                  <a:pt x="0" y="6014037"/>
                </a:cubicBezTo>
                <a:lnTo>
                  <a:pt x="0" y="302565"/>
                </a:lnTo>
                <a:cubicBezTo>
                  <a:pt x="0" y="135463"/>
                  <a:pt x="135463" y="0"/>
                  <a:pt x="30256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13753" y="1435652"/>
            <a:ext cx="3891435" cy="483386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5079" y="6387128"/>
            <a:ext cx="2703777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41674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4" y="219456"/>
            <a:ext cx="3234982" cy="157721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85854" y="1796675"/>
            <a:ext cx="3234982" cy="447147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8705" y="6387128"/>
            <a:ext cx="2095770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06416" y="6390795"/>
            <a:ext cx="103208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38500" y="6390795"/>
            <a:ext cx="457200" cy="338328"/>
          </a:xfrm>
        </p:spPr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965783" y="265176"/>
            <a:ext cx="7959517" cy="6327648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367869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78" y="216452"/>
            <a:ext cx="3381587" cy="2213524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62400" y="177492"/>
            <a:ext cx="7962900" cy="22860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514350" indent="-285750">
              <a:buFont typeface="Arial" panose="020B0604020202020204" pitchFamily="34" charset="0"/>
              <a:buChar char="•"/>
              <a:defRPr sz="14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5878" y="2513464"/>
            <a:ext cx="2805405" cy="3383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30339" y="2516244"/>
            <a:ext cx="1284010" cy="338328"/>
          </a:xfrm>
        </p:spPr>
        <p:txBody>
          <a:bodyPr/>
          <a:lstStyle/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9585" y="2513464"/>
            <a:ext cx="449306" cy="338328"/>
          </a:xfrm>
        </p:spPr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56056E-3484-D9D0-95D5-818FF4C3C8D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4220" y="2935280"/>
            <a:ext cx="11651080" cy="3656020"/>
          </a:xfrm>
          <a:custGeom>
            <a:avLst/>
            <a:gdLst>
              <a:gd name="connsiteX0" fmla="*/ 298989 w 11651080"/>
              <a:gd name="connsiteY0" fmla="*/ 0 h 3656020"/>
              <a:gd name="connsiteX1" fmla="*/ 11352091 w 11651080"/>
              <a:gd name="connsiteY1" fmla="*/ 0 h 3656020"/>
              <a:gd name="connsiteX2" fmla="*/ 11651080 w 11651080"/>
              <a:gd name="connsiteY2" fmla="*/ 298989 h 3656020"/>
              <a:gd name="connsiteX3" fmla="*/ 11651080 w 11651080"/>
              <a:gd name="connsiteY3" fmla="*/ 3357031 h 3656020"/>
              <a:gd name="connsiteX4" fmla="*/ 11352091 w 11651080"/>
              <a:gd name="connsiteY4" fmla="*/ 3656020 h 3656020"/>
              <a:gd name="connsiteX5" fmla="*/ 298989 w 11651080"/>
              <a:gd name="connsiteY5" fmla="*/ 3656020 h 3656020"/>
              <a:gd name="connsiteX6" fmla="*/ 0 w 11651080"/>
              <a:gd name="connsiteY6" fmla="*/ 3357031 h 3656020"/>
              <a:gd name="connsiteX7" fmla="*/ 0 w 11651080"/>
              <a:gd name="connsiteY7" fmla="*/ 298989 h 3656020"/>
              <a:gd name="connsiteX8" fmla="*/ 298989 w 11651080"/>
              <a:gd name="connsiteY8" fmla="*/ 0 h 365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3656020">
                <a:moveTo>
                  <a:pt x="298989" y="0"/>
                </a:moveTo>
                <a:lnTo>
                  <a:pt x="11352091" y="0"/>
                </a:lnTo>
                <a:cubicBezTo>
                  <a:pt x="11517218" y="0"/>
                  <a:pt x="11651080" y="133862"/>
                  <a:pt x="11651080" y="298989"/>
                </a:cubicBezTo>
                <a:lnTo>
                  <a:pt x="11651080" y="3357031"/>
                </a:lnTo>
                <a:cubicBezTo>
                  <a:pt x="11651080" y="3522158"/>
                  <a:pt x="11517218" y="3656020"/>
                  <a:pt x="11352091" y="3656020"/>
                </a:cubicBezTo>
                <a:lnTo>
                  <a:pt x="298989" y="3656020"/>
                </a:lnTo>
                <a:cubicBezTo>
                  <a:pt x="133862" y="3656020"/>
                  <a:pt x="0" y="3522158"/>
                  <a:pt x="0" y="3357031"/>
                </a:cubicBezTo>
                <a:lnTo>
                  <a:pt x="0" y="298989"/>
                </a:lnTo>
                <a:cubicBezTo>
                  <a:pt x="0" y="133862"/>
                  <a:pt x="133862" y="0"/>
                  <a:pt x="29898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5200007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3172641" cy="3145019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5997E6-BE07-E83F-D207-0CADA004E02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00500" y="265332"/>
            <a:ext cx="7924800" cy="3095837"/>
          </a:xfrm>
          <a:custGeom>
            <a:avLst/>
            <a:gdLst>
              <a:gd name="connsiteX0" fmla="*/ 282309 w 8229600"/>
              <a:gd name="connsiteY0" fmla="*/ 0 h 3095837"/>
              <a:gd name="connsiteX1" fmla="*/ 7947291 w 8229600"/>
              <a:gd name="connsiteY1" fmla="*/ 0 h 3095837"/>
              <a:gd name="connsiteX2" fmla="*/ 8229600 w 8229600"/>
              <a:gd name="connsiteY2" fmla="*/ 282309 h 3095837"/>
              <a:gd name="connsiteX3" fmla="*/ 8229600 w 8229600"/>
              <a:gd name="connsiteY3" fmla="*/ 2813528 h 3095837"/>
              <a:gd name="connsiteX4" fmla="*/ 7947291 w 8229600"/>
              <a:gd name="connsiteY4" fmla="*/ 3095837 h 3095837"/>
              <a:gd name="connsiteX5" fmla="*/ 282309 w 8229600"/>
              <a:gd name="connsiteY5" fmla="*/ 3095837 h 3095837"/>
              <a:gd name="connsiteX6" fmla="*/ 0 w 8229600"/>
              <a:gd name="connsiteY6" fmla="*/ 2813528 h 3095837"/>
              <a:gd name="connsiteX7" fmla="*/ 0 w 8229600"/>
              <a:gd name="connsiteY7" fmla="*/ 282309 h 3095837"/>
              <a:gd name="connsiteX8" fmla="*/ 282309 w 8229600"/>
              <a:gd name="connsiteY8" fmla="*/ 0 h 309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29600" h="3095837">
                <a:moveTo>
                  <a:pt x="282309" y="0"/>
                </a:moveTo>
                <a:lnTo>
                  <a:pt x="7947291" y="0"/>
                </a:lnTo>
                <a:cubicBezTo>
                  <a:pt x="8103206" y="0"/>
                  <a:pt x="8229600" y="126394"/>
                  <a:pt x="8229600" y="282309"/>
                </a:cubicBezTo>
                <a:lnTo>
                  <a:pt x="8229600" y="2813528"/>
                </a:lnTo>
                <a:cubicBezTo>
                  <a:pt x="8229600" y="2969443"/>
                  <a:pt x="8103206" y="3095837"/>
                  <a:pt x="7947291" y="3095837"/>
                </a:cubicBezTo>
                <a:lnTo>
                  <a:pt x="282309" y="3095837"/>
                </a:lnTo>
                <a:cubicBezTo>
                  <a:pt x="126394" y="3095837"/>
                  <a:pt x="0" y="2969443"/>
                  <a:pt x="0" y="2813528"/>
                </a:cubicBezTo>
                <a:lnTo>
                  <a:pt x="0" y="282309"/>
                </a:lnTo>
                <a:cubicBezTo>
                  <a:pt x="0" y="126394"/>
                  <a:pt x="126394" y="0"/>
                  <a:pt x="28230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14565" y="3543597"/>
            <a:ext cx="8010734" cy="2843531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64567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5778B4-3E3F-C3EF-5322-2ECFF646D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31821" y="760151"/>
            <a:ext cx="9728359" cy="4233673"/>
          </a:xfrm>
          <a:prstGeom prst="roundRect">
            <a:avLst>
              <a:gd name="adj" fmla="val 7502"/>
            </a:avLst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76" y="5255159"/>
            <a:ext cx="9299448" cy="1025326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24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46276" y="1293091"/>
            <a:ext cx="9299448" cy="394392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26000" spc="-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D3D17-73C9-402C-91E7-BA73E6829C50}" type="datetime1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06452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2880" y="173736"/>
            <a:ext cx="10475499" cy="4850651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7600" b="0" cap="none" spc="-50" baseline="0"/>
            </a:lvl1pPr>
            <a:lvl2pPr marL="228600" indent="0">
              <a:lnSpc>
                <a:spcPct val="90000"/>
              </a:lnSpc>
              <a:buNone/>
              <a:defRPr sz="6600" b="0" cap="none" spc="-50" baseline="0"/>
            </a:lvl2pPr>
            <a:lvl3pPr marL="457200" indent="0">
              <a:lnSpc>
                <a:spcPct val="90000"/>
              </a:lnSpc>
              <a:buNone/>
              <a:defRPr sz="6000" b="0" cap="none" spc="-50" baseline="0"/>
            </a:lvl3pPr>
            <a:lvl4pPr marL="685800" indent="0">
              <a:lnSpc>
                <a:spcPct val="90000"/>
              </a:lnSpc>
              <a:buNone/>
              <a:defRPr sz="5400" b="0" cap="none" spc="-50" baseline="0"/>
            </a:lvl4pPr>
            <a:lvl5pPr marL="914400" indent="0">
              <a:lnSpc>
                <a:spcPct val="90000"/>
              </a:lnSpc>
              <a:buNone/>
              <a:defRPr sz="4800" b="0" cap="none" spc="-50" baseline="0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668652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88784" y="5029200"/>
            <a:ext cx="9198864" cy="713232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2000" b="1" spc="-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88784" y="1115568"/>
            <a:ext cx="9198864" cy="3584448"/>
          </a:xfrm>
        </p:spPr>
        <p:txBody>
          <a:bodyPr anchor="ctr">
            <a:normAutofit/>
          </a:bodyPr>
          <a:lstStyle>
            <a:lvl1pPr marL="137160" indent="-13716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857450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1326704" cy="10415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2E940BF-81C2-1FFB-391F-670B2E738E5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2880" y="1645920"/>
            <a:ext cx="5420409" cy="4741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B763AB3-1DFB-9F9F-2339-33F3C49C8C1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8400" y="1645920"/>
            <a:ext cx="5261184" cy="4741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0479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86" y="219456"/>
            <a:ext cx="11274552" cy="7898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185" y="1009307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D6A39E64-722E-F001-F641-974F5225314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1631" y="1649451"/>
            <a:ext cx="521208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5352" y="1009307"/>
            <a:ext cx="521208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B9C0BFD-5C7B-FA0D-DCE8-95D24728FEB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45352" y="1649451"/>
            <a:ext cx="521208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730847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498735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022341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61" y="207228"/>
            <a:ext cx="11001943" cy="1790700"/>
          </a:xfrm>
        </p:spPr>
        <p:txBody>
          <a:bodyPr anchor="t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2195" y="3264408"/>
            <a:ext cx="10147610" cy="2834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2364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580" y="1089247"/>
            <a:ext cx="6360840" cy="2171716"/>
          </a:xfrm>
        </p:spPr>
        <p:txBody>
          <a:bodyPr anchor="b">
            <a:noAutofit/>
          </a:bodyPr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22864" y="3499880"/>
            <a:ext cx="5543550" cy="177165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sz="1600" dirty="0"/>
            </a:lvl1pPr>
            <a:lvl2pPr marL="228600" indent="0" algn="ctr">
              <a:buNone/>
              <a:defRPr lang="en-US" sz="1600" dirty="0"/>
            </a:lvl2pPr>
            <a:lvl3pPr marL="457200" indent="0" algn="ctr">
              <a:buNone/>
              <a:defRPr lang="en-US" sz="1600" dirty="0"/>
            </a:lvl3pPr>
            <a:lvl4pPr marL="685800" indent="0" algn="ctr">
              <a:buNone/>
              <a:defRPr lang="en-US" sz="1600" dirty="0"/>
            </a:lvl4pPr>
            <a:lvl5pPr marL="914400" indent="0" algn="ctr">
              <a:buNone/>
              <a:defRPr lang="en-US" sz="16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7521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44525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19456"/>
            <a:ext cx="10835640" cy="9692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" y="1183206"/>
            <a:ext cx="10835640" cy="5088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704" y="6387128"/>
            <a:ext cx="270377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77500" y="6387128"/>
            <a:ext cx="103208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6F862739-A9A8-4A88-8457-2DDC626B265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9584" y="6387128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7692D3EE-D67F-403F-A0E5-2091A0099F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485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8" r:id="rId1"/>
    <p:sldLayoutId id="2147484169" r:id="rId2"/>
    <p:sldLayoutId id="2147484170" r:id="rId3"/>
    <p:sldLayoutId id="2147484171" r:id="rId4"/>
    <p:sldLayoutId id="2147484172" r:id="rId5"/>
    <p:sldLayoutId id="2147484173" r:id="rId6"/>
    <p:sldLayoutId id="2147484174" r:id="rId7"/>
    <p:sldLayoutId id="2147484175" r:id="rId8"/>
    <p:sldLayoutId id="2147484176" r:id="rId9"/>
    <p:sldLayoutId id="2147484177" r:id="rId10"/>
    <p:sldLayoutId id="2147484178" r:id="rId11"/>
    <p:sldLayoutId id="2147484179" r:id="rId12"/>
    <p:sldLayoutId id="2147484180" r:id="rId13"/>
    <p:sldLayoutId id="2147484181" r:id="rId14"/>
    <p:sldLayoutId id="2147484182" r:id="rId15"/>
    <p:sldLayoutId id="2147484183" r:id="rId16"/>
    <p:sldLayoutId id="2147484184" r:id="rId17"/>
    <p:sldLayoutId id="2147484185" r:id="rId18"/>
    <p:sldLayoutId id="2147484186" r:id="rId19"/>
    <p:sldLayoutId id="2147484187" r:id="rId20"/>
    <p:sldLayoutId id="2147484188" r:id="rId21"/>
    <p:sldLayoutId id="2147484189" r:id="rId22"/>
    <p:sldLayoutId id="2147484190" r:id="rId23"/>
    <p:sldLayoutId id="2147484191" r:id="rId24"/>
    <p:sldLayoutId id="2147484192" r:id="rId25"/>
    <p:sldLayoutId id="2147484193" r:id="rId26"/>
    <p:sldLayoutId id="2147484194" r:id="rId27"/>
    <p:sldLayoutId id="2147484195" r:id="rId28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0150" indent="-2857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68">
          <p15:clr>
            <a:srgbClr val="F26B43"/>
          </p15:clr>
        </p15:guide>
        <p15:guide id="4" orient="horz" pos="168">
          <p15:clr>
            <a:srgbClr val="F26B43"/>
          </p15:clr>
        </p15:guide>
        <p15:guide id="5" pos="7512">
          <p15:clr>
            <a:srgbClr val="F26B43"/>
          </p15:clr>
        </p15:guide>
        <p15:guide id="6" orient="horz" pos="4152">
          <p15:clr>
            <a:srgbClr val="F26B43"/>
          </p15:clr>
        </p15:guide>
        <p15:guide id="12" pos="4728">
          <p15:clr>
            <a:srgbClr val="F26B43"/>
          </p15:clr>
        </p15:guide>
        <p15:guide id="13" pos="5328">
          <p15:clr>
            <a:srgbClr val="F26B43"/>
          </p15:clr>
        </p15:guide>
        <p15:guide id="26" pos="2952">
          <p15:clr>
            <a:srgbClr val="F26B43"/>
          </p15:clr>
        </p15:guide>
        <p15:guide id="27" pos="3096">
          <p15:clr>
            <a:srgbClr val="F26B43"/>
          </p15:clr>
        </p15:guide>
        <p15:guide id="29" pos="4128">
          <p15:clr>
            <a:srgbClr val="F26B43"/>
          </p15:clr>
        </p15:guide>
        <p15:guide id="30" pos="1392">
          <p15:clr>
            <a:srgbClr val="F26B43"/>
          </p15:clr>
        </p15:guide>
        <p15:guide id="3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ransitapp.ost.dot.gov/index.cfm?method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TransitBenefitProgram@cpsc.gov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cwindsor@cpsc.gov" TargetMode="External"/><Relationship Id="rId5" Type="http://schemas.openxmlformats.org/officeDocument/2006/relationships/hyperlink" Target="mailto:cbabiloniaaponte@cpsc.gov" TargetMode="External"/><Relationship Id="rId4" Type="http://schemas.openxmlformats.org/officeDocument/2006/relationships/hyperlink" Target="mailto:ttrotz@cpsc.gov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nsportation.gov/transerve/participants/consumer-product-safety-commission-cpsc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TransitBenefitProgram@CPSC.gov" TargetMode="External"/><Relationship Id="rId4" Type="http://schemas.openxmlformats.org/officeDocument/2006/relationships/hyperlink" Target="https://cpscgovdc.sharepoint.com/sites/PO/facilities/TSBP/SitePages/Home.aspx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Point Template3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8826"/>
            <a:ext cx="12192000" cy="689164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15833" y="3213957"/>
            <a:ext cx="9144000" cy="1981200"/>
          </a:xfrm>
        </p:spPr>
        <p:txBody>
          <a:bodyPr>
            <a:normAutofit fontScale="90000"/>
          </a:bodyPr>
          <a:lstStyle/>
          <a:p>
            <a:br>
              <a:rPr lang="en-US" sz="4900" dirty="0">
                <a:highlight>
                  <a:srgbClr val="FFFF00"/>
                </a:highlight>
              </a:rPr>
            </a:br>
            <a:r>
              <a:rPr lang="en-US" sz="3600" dirty="0"/>
              <a:t>U.S. CONSUMER PRODUCT SAFETY COMMISSION</a:t>
            </a:r>
            <a:br>
              <a:rPr lang="en-US" dirty="0"/>
            </a:br>
            <a:br>
              <a:rPr lang="en-US" sz="4900" dirty="0"/>
            </a:br>
            <a:r>
              <a:rPr lang="en-US" sz="4900" dirty="0">
                <a:solidFill>
                  <a:schemeClr val="tx1"/>
                </a:solidFill>
              </a:rPr>
              <a:t>Transit Subsidy Benefit Program</a:t>
            </a:r>
            <a:br>
              <a:rPr lang="en-US" sz="4900" dirty="0">
                <a:solidFill>
                  <a:schemeClr val="bg1"/>
                </a:solidFill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3782453"/>
            <a:ext cx="7620000" cy="23622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Supervisor Approver Training </a:t>
            </a:r>
          </a:p>
          <a:p>
            <a:r>
              <a:rPr lang="en-US" sz="900" b="1">
                <a:solidFill>
                  <a:srgbClr val="FF0000"/>
                </a:solidFill>
              </a:rPr>
              <a:t>Last updated 9.1.2026</a:t>
            </a:r>
          </a:p>
          <a:p>
            <a:endParaRPr lang="en-US" sz="4400" dirty="0">
              <a:solidFill>
                <a:schemeClr val="bg1"/>
              </a:solidFill>
            </a:endParaRPr>
          </a:p>
          <a:p>
            <a:endParaRPr lang="en-US" sz="4400" dirty="0">
              <a:solidFill>
                <a:schemeClr val="bg1"/>
              </a:solidFill>
            </a:endParaRPr>
          </a:p>
          <a:p>
            <a:endParaRPr lang="en-US" sz="44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rgbClr val="FF0000"/>
              </a:solidFill>
            </a:endParaRPr>
          </a:p>
          <a:p>
            <a:endParaRPr lang="en-US" sz="1300" dirty="0">
              <a:solidFill>
                <a:schemeClr val="bg1"/>
              </a:solidFill>
              <a:highlight>
                <a:srgbClr val="FFFF00"/>
              </a:highlight>
            </a:endParaRPr>
          </a:p>
          <a:p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4A9DF1-7627-CB7B-884A-19F925CF7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>
                <a:solidFill>
                  <a:prstClr val="white"/>
                </a:solidFill>
                <a:latin typeface="Calibri"/>
              </a:rPr>
              <a:pPr/>
              <a:t>1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028" name="Picture 1980306595" descr="Logo&#10;&#10;AI-generated content may be incorrect.">
            <a:extLst>
              <a:ext uri="{FF2B5EF4-FFF2-40B4-BE49-F238E27FC236}">
                <a16:creationId xmlns:a16="http://schemas.microsoft.com/office/drawing/2014/main" id="{F6CFD40A-4E1B-FE6B-6761-5CA9B4DD5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0" y="152401"/>
            <a:ext cx="95250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808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Point Template3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4F445E6E-3FD2-8839-B1D5-4236AA323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792" y="616127"/>
            <a:ext cx="9949455" cy="838856"/>
          </a:xfrm>
        </p:spPr>
        <p:txBody>
          <a:bodyPr/>
          <a:lstStyle/>
          <a:p>
            <a:r>
              <a:rPr lang="en-US" u="sng" dirty="0"/>
              <a:t>Program Overview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4190EDE-221A-CC8F-6BC8-6D3CDA412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4551" y="1460984"/>
            <a:ext cx="3319504" cy="640165"/>
          </a:xfrm>
        </p:spPr>
        <p:txBody>
          <a:bodyPr/>
          <a:lstStyle/>
          <a:p>
            <a:pPr algn="ctr"/>
            <a:r>
              <a:rPr lang="en-US" dirty="0"/>
              <a:t>What is it?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85E583F-E390-3B70-88F1-B583EE66E5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99375" y="1496630"/>
            <a:ext cx="3232281" cy="640164"/>
          </a:xfrm>
        </p:spPr>
        <p:txBody>
          <a:bodyPr/>
          <a:lstStyle/>
          <a:p>
            <a:pPr algn="ctr"/>
            <a:r>
              <a:rPr lang="en-US" dirty="0"/>
              <a:t>Who’s eligible?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114" y="2414863"/>
            <a:ext cx="3373376" cy="3363871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000" dirty="0"/>
              <a:t>A pre-tax federal transit subsidy that reimburses eligible commuting costs(SmarTrip, MARC, and other qualified transit) to encourage commuting by public transit. 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F74FFD7D-894A-2BBB-633E-41E76D7A6C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5720" y="2405756"/>
            <a:ext cx="3393250" cy="3335721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000" dirty="0"/>
              <a:t>Federal employees who regularly commute to a CPSC worksite using public transit and do not receive a parking subsidy for the same commute.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773947-D7D7-E86A-21A9-433535AE9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>
                <a:solidFill>
                  <a:prstClr val="white"/>
                </a:solidFill>
                <a:latin typeface="Calibri"/>
              </a:rPr>
              <a:pPr/>
              <a:t>2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826A552-A64F-AB60-D5B6-3EF207668CAA}"/>
              </a:ext>
            </a:extLst>
          </p:cNvPr>
          <p:cNvSpPr txBox="1">
            <a:spLocks/>
          </p:cNvSpPr>
          <p:nvPr/>
        </p:nvSpPr>
        <p:spPr>
          <a:xfrm>
            <a:off x="8328506" y="1297938"/>
            <a:ext cx="4824913" cy="8388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 cap="all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Why it matters?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0A5585D-AC00-DC75-9BE6-45A01EA0A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595" y="2391680"/>
            <a:ext cx="3331779" cy="33638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A5126BA-ABDA-BAAA-AEB2-CE5A7477F287}"/>
              </a:ext>
            </a:extLst>
          </p:cNvPr>
          <p:cNvSpPr txBox="1"/>
          <p:nvPr/>
        </p:nvSpPr>
        <p:spPr>
          <a:xfrm>
            <a:off x="8328506" y="2414863"/>
            <a:ext cx="25447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Protects Nation’s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Reduces air pollution &amp; traffic congestion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Increases use of mass transit</a:t>
            </a:r>
          </a:p>
        </p:txBody>
      </p:sp>
    </p:spTree>
    <p:extLst>
      <p:ext uri="{BB962C8B-B14F-4D97-AF65-F5344CB8AC3E}">
        <p14:creationId xmlns:p14="http://schemas.microsoft.com/office/powerpoint/2010/main" val="3924579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5B830-129D-726C-3682-1EBDB0715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E94A437-DB6D-CF0D-0D6C-08D72D2FE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685" y="1628302"/>
            <a:ext cx="3477714" cy="4478495"/>
          </a:xfrm>
          <a:prstGeom prst="rect">
            <a:avLst/>
          </a:prstGeom>
        </p:spPr>
      </p:pic>
      <p:pic>
        <p:nvPicPr>
          <p:cNvPr id="2" name="Picture 1" descr="PowerPoint Template32">
            <a:extLst>
              <a:ext uri="{FF2B5EF4-FFF2-40B4-BE49-F238E27FC236}">
                <a16:creationId xmlns:a16="http://schemas.microsoft.com/office/drawing/2014/main" id="{6CD9001A-6292-A56F-9433-B33E633296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686D30A-31C3-B2DD-1223-5739A16B0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459" y="751203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Supervisor / Approver Responsibilities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6B000C-A82B-F202-CB6A-5A1064FE1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139BF-360A-1AC8-16C9-0E198209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>
                <a:solidFill>
                  <a:prstClr val="white"/>
                </a:solidFill>
                <a:latin typeface="Calibri"/>
              </a:rPr>
              <a:pPr/>
              <a:t>3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AAF0F-E698-F409-14FB-4DBD027ED86B}"/>
              </a:ext>
            </a:extLst>
          </p:cNvPr>
          <p:cNvSpPr txBox="1"/>
          <p:nvPr/>
        </p:nvSpPr>
        <p:spPr>
          <a:xfrm>
            <a:off x="730140" y="1322703"/>
            <a:ext cx="6641105" cy="55769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0" u="none" strike="noStrike" baseline="0" dirty="0">
                <a:solidFill>
                  <a:srgbClr val="000000"/>
                </a:solidFill>
              </a:rPr>
              <a:t>The Approver will need to review and verify the commuting distance address for all participating employees before the application can be processed. 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i="0" u="none" strike="noStrike" baseline="0" dirty="0">
              <a:solidFill>
                <a:srgbClr val="000000"/>
              </a:solidFill>
            </a:endParaRPr>
          </a:p>
          <a:p>
            <a:pPr marL="236220" indent="-236220" fontAlgn="base">
              <a:spcBef>
                <a:spcPct val="20000"/>
              </a:spcBef>
              <a:spcAft>
                <a:spcPct val="25000"/>
              </a:spcAft>
              <a:buSzPct val="120000"/>
              <a:buFontTx/>
              <a:buChar char="•"/>
              <a:defRPr/>
            </a:pPr>
            <a:r>
              <a:rPr lang="en-US" u="sng" kern="0" dirty="0">
                <a:solidFill>
                  <a:srgbClr val="000000"/>
                </a:solidFill>
                <a:highlight>
                  <a:srgbClr val="FFFF00"/>
                </a:highlight>
              </a:rPr>
              <a:t>Approvers / Supervisors will review the TSBP Policy </a:t>
            </a:r>
            <a:r>
              <a:rPr lang="en-US" u="sng" kern="0">
                <a:solidFill>
                  <a:srgbClr val="000000"/>
                </a:solidFill>
                <a:highlight>
                  <a:srgbClr val="FFFF00"/>
                </a:highlight>
              </a:rPr>
              <a:t>Statement</a:t>
            </a:r>
            <a:r>
              <a:rPr lang="en-US" u="sng" kern="0" dirty="0">
                <a:solidFill>
                  <a:srgbClr val="000000"/>
                </a:solidFill>
                <a:highlight>
                  <a:srgbClr val="FFFF00"/>
                </a:highlight>
              </a:rPr>
              <a:t> form for each employee participating in the program. (Will be sent in welcome email to each participant).</a:t>
            </a:r>
          </a:p>
          <a:p>
            <a:pPr marL="236538" marR="0" lvl="0" indent="-2365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Pct val="120000"/>
              <a:buFontTx/>
              <a:buChar char="•"/>
              <a:tabLst/>
              <a:defRPr/>
            </a:pPr>
            <a:r>
              <a:rPr kumimoji="0" lang="en-US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ea typeface="+mn-ea"/>
                <a:cs typeface="+mn-cs"/>
              </a:rPr>
              <a:t>Participant employees </a:t>
            </a:r>
            <a:r>
              <a:rPr lang="en-US" u="sng" kern="0" dirty="0">
                <a:solidFill>
                  <a:srgbClr val="000000"/>
                </a:solidFill>
                <a:highlight>
                  <a:srgbClr val="FFFF00"/>
                </a:highlight>
              </a:rPr>
              <a:t>sign and </a:t>
            </a:r>
            <a:r>
              <a:rPr kumimoji="0" lang="en-US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ea typeface="+mn-ea"/>
                <a:cs typeface="+mn-cs"/>
              </a:rPr>
              <a:t>then forward to you for signature. </a:t>
            </a:r>
            <a:r>
              <a:rPr lang="en-US" u="sng" kern="0" dirty="0">
                <a:solidFill>
                  <a:srgbClr val="000000"/>
                </a:solidFill>
                <a:highlight>
                  <a:srgbClr val="FFFF00"/>
                </a:highlight>
              </a:rPr>
              <a:t>Participant employee will then send form with both signatures to transitbenefitprogram@cpsc.gov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</a:p>
          <a:p>
            <a:pPr marL="342900" indent="-342900" fontAlgn="base">
              <a:spcBef>
                <a:spcPct val="20000"/>
              </a:spcBef>
              <a:spcAft>
                <a:spcPct val="25000"/>
              </a:spcAft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kern="0" dirty="0">
                <a:solidFill>
                  <a:srgbClr val="000000"/>
                </a:solidFill>
              </a:rPr>
              <a:t>Make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sure that all your TSBP participating employees update any </a:t>
            </a:r>
            <a:r>
              <a:rPr lang="en-US" kern="0" dirty="0">
                <a:solidFill>
                  <a:srgbClr val="000000"/>
                </a:solidFill>
              </a:rPr>
              <a:t>major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commuting changes in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TRANServe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.</a:t>
            </a:r>
            <a:endParaRPr lang="en-US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2500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en-US" kern="0" dirty="0">
                <a:solidFill>
                  <a:srgbClr val="000000"/>
                </a:solidFill>
              </a:rPr>
              <a:t>Supervisors are the first line approvers in TRANServe for their participant employees.</a:t>
            </a:r>
            <a:endParaRPr lang="en-US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u="sng" kern="0" dirty="0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u="sng" kern="0" dirty="0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i="0" u="none" strike="noStrike" baseline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019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139B-E4DA-D078-4F11-58840099C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Point Template32">
            <a:extLst>
              <a:ext uri="{FF2B5EF4-FFF2-40B4-BE49-F238E27FC236}">
                <a16:creationId xmlns:a16="http://schemas.microsoft.com/office/drawing/2014/main" id="{09A094A4-F116-1BBF-A0E7-3280AEF6C9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1D7E897-2DCE-F90E-528E-E00866175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459" y="751203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Certification Is Required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2F5604-6996-DA6A-CE2D-0BB67D79F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4F1B9-A6B7-8333-EA0B-E6ADF2B5A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>
                <a:solidFill>
                  <a:prstClr val="white"/>
                </a:solidFill>
                <a:latin typeface="Calibri"/>
              </a:rPr>
              <a:pPr/>
              <a:t>4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7A7182-B1EF-0DE8-0D13-6194F15115AB}"/>
              </a:ext>
            </a:extLst>
          </p:cNvPr>
          <p:cNvSpPr txBox="1"/>
          <p:nvPr/>
        </p:nvSpPr>
        <p:spPr>
          <a:xfrm>
            <a:off x="1452455" y="1940915"/>
            <a:ext cx="2549274" cy="2733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ct val="20000"/>
              </a:spcAft>
              <a:buNone/>
            </a:pPr>
            <a:r>
              <a:rPr lang="en-US" sz="2400" dirty="0"/>
              <a:t>Certify:</a:t>
            </a:r>
          </a:p>
          <a:p>
            <a:pPr>
              <a:spcAft>
                <a:spcPct val="20000"/>
              </a:spcAft>
              <a:buNone/>
            </a:pPr>
            <a:r>
              <a:rPr lang="en-US" sz="2400" dirty="0"/>
              <a:t>“To formally and legally attest a specific statement to be true”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B85CAAD-2B27-75FB-3B6C-9A1E25C7F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562" y="1508217"/>
            <a:ext cx="2428875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01CE2C-ADC6-1952-C90A-5A4852C2B556}"/>
              </a:ext>
            </a:extLst>
          </p:cNvPr>
          <p:cNvSpPr txBox="1"/>
          <p:nvPr/>
        </p:nvSpPr>
        <p:spPr>
          <a:xfrm>
            <a:off x="8446278" y="1855551"/>
            <a:ext cx="300226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Before employees can enroll in the Transit Subsidy Program you must first certify that certain conditions are true about you.</a:t>
            </a:r>
          </a:p>
        </p:txBody>
      </p:sp>
    </p:spTree>
    <p:extLst>
      <p:ext uri="{BB962C8B-B14F-4D97-AF65-F5344CB8AC3E}">
        <p14:creationId xmlns:p14="http://schemas.microsoft.com/office/powerpoint/2010/main" val="2235501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3B255-9A9D-DFD2-F026-A929EB3BE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06" y="602915"/>
            <a:ext cx="10835640" cy="969264"/>
          </a:xfrm>
        </p:spPr>
        <p:txBody>
          <a:bodyPr/>
          <a:lstStyle/>
          <a:p>
            <a:r>
              <a:rPr lang="en-US" dirty="0"/>
              <a:t>Transit Subsidy Benefit Program </a:t>
            </a:r>
            <a:br>
              <a:rPr lang="en-US" dirty="0"/>
            </a:br>
            <a:r>
              <a:rPr lang="en-US" dirty="0"/>
              <a:t>Requirement Rules Form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26EC5-E7F6-B70A-8FC5-C4B2F0A4B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 smtClean="0"/>
              <a:t>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D89C43-519D-A473-67E3-1A88541A9706}"/>
              </a:ext>
            </a:extLst>
          </p:cNvPr>
          <p:cNvSpPr txBox="1"/>
          <p:nvPr/>
        </p:nvSpPr>
        <p:spPr>
          <a:xfrm>
            <a:off x="453816" y="2267795"/>
            <a:ext cx="879315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You Must agree: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Your employee is employed by the U.S. Federal Government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Your employee is not named on a federally subsidized parking permit benefit, anywhere.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Your employee is eligible for a public transportation fare subsidy.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Your employee will use the subsidy for their daily mass transit commute from home to work and work to home.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31313"/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t> Your employee will </a:t>
            </a:r>
            <a:r>
              <a:rPr lang="en-US" dirty="0"/>
              <a:t>not give, sell or transfer it to anyone else.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Your employee will not use the Government provided subsidy in excess of the IRS limit changed yearly.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Your employee will not claim an amount in excess of their actual monthly commuting expense.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 Your employee will not include parking fees as part of their commuting cost worksheet.</a:t>
            </a:r>
          </a:p>
        </p:txBody>
      </p:sp>
      <p:pic>
        <p:nvPicPr>
          <p:cNvPr id="10" name="Picture 9" descr="7 Benefits of Commuting on the Train - New England Home Shows - MA &amp; RI">
            <a:extLst>
              <a:ext uri="{FF2B5EF4-FFF2-40B4-BE49-F238E27FC236}">
                <a16:creationId xmlns:a16="http://schemas.microsoft.com/office/drawing/2014/main" id="{5A24FBFC-140F-05F7-AE4C-01D380893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3921" y="386605"/>
            <a:ext cx="4004263" cy="200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266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FA021-25F5-3C22-4091-20F789C22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Point Template32">
            <a:extLst>
              <a:ext uri="{FF2B5EF4-FFF2-40B4-BE49-F238E27FC236}">
                <a16:creationId xmlns:a16="http://schemas.microsoft.com/office/drawing/2014/main" id="{14AED048-0099-D268-FFC1-12C5DF5EC9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5FF5AB6-4662-DF61-AB26-AA2444470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459" y="751203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Accessing the Transit Application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0BC033-617E-F71C-9903-B86EF2D04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103A9-4852-F456-C64B-4982AA5EB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>
                <a:solidFill>
                  <a:prstClr val="white"/>
                </a:solidFill>
                <a:latin typeface="Calibri"/>
              </a:rPr>
              <a:pPr/>
              <a:t>6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05987C-F4C0-9DF2-9855-3F39F48C1229}"/>
              </a:ext>
            </a:extLst>
          </p:cNvPr>
          <p:cNvSpPr txBox="1"/>
          <p:nvPr/>
        </p:nvSpPr>
        <p:spPr>
          <a:xfrm>
            <a:off x="865240" y="1661652"/>
            <a:ext cx="3913238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Register on the home page to create an account.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Approvers must register to be added to the web application. However, they do not have to enroll in the transit benefit program.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Once the user has registered the User Role will be elevated from Applicant to the</a:t>
            </a:r>
          </a:p>
          <a:p>
            <a:r>
              <a:rPr lang="en-US" dirty="0"/>
              <a:t>    applicable approval level.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ea typeface="+mn-lt"/>
                <a:cs typeface="+mn-lt"/>
                <a:hlinkClick r:id="rId3"/>
              </a:rPr>
              <a:t>Login - Transit Benefits System v 3.0</a:t>
            </a:r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F8A3706-8158-0A80-6801-16E8BF829E2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988151" y="1510368"/>
            <a:ext cx="6882580" cy="4434348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BC456753-CB7A-1C5E-A01D-C82350F1561F}"/>
              </a:ext>
            </a:extLst>
          </p:cNvPr>
          <p:cNvSpPr/>
          <p:nvPr/>
        </p:nvSpPr>
        <p:spPr>
          <a:xfrm>
            <a:off x="4988151" y="3709414"/>
            <a:ext cx="3525986" cy="37362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970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3769E-D4D1-501B-C8F5-4B93DD556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Point Template32">
            <a:extLst>
              <a:ext uri="{FF2B5EF4-FFF2-40B4-BE49-F238E27FC236}">
                <a16:creationId xmlns:a16="http://schemas.microsoft.com/office/drawing/2014/main" id="{DA69D4EA-FD4A-BEB2-0484-A20E0864FE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5C3FBB-67DB-A59E-3BA4-980D51C95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416" y="63973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Approval Process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21E6F8-01CF-800E-E15E-80FBFF071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1F613-50B1-EF20-A67F-DBF5F86A0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>
                <a:solidFill>
                  <a:prstClr val="white"/>
                </a:solidFill>
                <a:latin typeface="Calibri"/>
              </a:rPr>
              <a:pPr/>
              <a:t>7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C925C2-B3FF-FF30-0364-C0C832016F04}"/>
              </a:ext>
            </a:extLst>
          </p:cNvPr>
          <p:cNvSpPr txBox="1"/>
          <p:nvPr/>
        </p:nvSpPr>
        <p:spPr>
          <a:xfrm>
            <a:off x="-42336" y="1329105"/>
            <a:ext cx="658737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Log on as an approver.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defTabSz="457200"/>
            <a:r>
              <a:rPr lang="en-US" dirty="0"/>
              <a:t>2. From the Home page, click the Approval Section    	button; the approval page is displayed.</a:t>
            </a:r>
          </a:p>
          <a:p>
            <a:pPr defTabSz="457200"/>
            <a:endParaRPr lang="en-US" dirty="0"/>
          </a:p>
          <a:p>
            <a:pPr defTabSz="457200"/>
            <a:r>
              <a:rPr lang="en-US" dirty="0"/>
              <a:t>3. Select Approve to approve the application. After the 	 	selection is made the label will change into a 	checkmark.</a:t>
            </a:r>
          </a:p>
          <a:p>
            <a:pPr defTabSz="457200"/>
            <a:endParaRPr lang="en-US" dirty="0"/>
          </a:p>
          <a:p>
            <a:r>
              <a:rPr lang="en-US" dirty="0"/>
              <a:t>4. Approve Pending Application.</a:t>
            </a:r>
          </a:p>
          <a:p>
            <a:endParaRPr lang="en-US" dirty="0"/>
          </a:p>
          <a:p>
            <a:pPr marL="342900" indent="-342900">
              <a:buAutoNum type="arabicPeriod" startAt="5"/>
            </a:pPr>
            <a:r>
              <a:rPr lang="en-US" dirty="0"/>
              <a:t>Select Disapprove to disapprove the application. After the selection is made the label will change into a checkmark. A reason is required when an application is disapproved. Enter a reason in the reason textbox.</a:t>
            </a:r>
          </a:p>
          <a:p>
            <a:pPr marL="342900" indent="-342900">
              <a:buAutoNum type="arabicPeriod" startAt="5"/>
            </a:pPr>
            <a:endParaRPr lang="en-US" dirty="0"/>
          </a:p>
          <a:p>
            <a:r>
              <a:rPr lang="en-US" b="0" i="0" u="none" strike="noStrike" baseline="0" dirty="0">
                <a:solidFill>
                  <a:srgbClr val="000000"/>
                </a:solidFill>
              </a:rPr>
              <a:t>6. Click the </a:t>
            </a:r>
            <a:r>
              <a:rPr lang="en-US" b="1" i="0" u="none" strike="noStrike" baseline="0" dirty="0">
                <a:solidFill>
                  <a:srgbClr val="000000"/>
                </a:solidFill>
              </a:rPr>
              <a:t>Process </a:t>
            </a:r>
            <a:r>
              <a:rPr lang="en-US" b="0" i="0" u="none" strike="noStrike" baseline="0" dirty="0">
                <a:solidFill>
                  <a:srgbClr val="000000"/>
                </a:solidFill>
              </a:rPr>
              <a:t>button to </a:t>
            </a:r>
          </a:p>
          <a:p>
            <a:pPr defTabSz="457200"/>
            <a:r>
              <a:rPr lang="en-US" b="0" i="0" u="none" strike="noStrike" baseline="0" dirty="0">
                <a:solidFill>
                  <a:srgbClr val="000000"/>
                </a:solidFill>
              </a:rPr>
              <a:t>	approve or disapprove the selected applications. 	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F01202-BF5A-B26E-2B11-F65F77E831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93018" y="1348958"/>
            <a:ext cx="5616102" cy="475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54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6228B-A7C9-75A7-C9A0-3EADCABDD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Point Template32">
            <a:extLst>
              <a:ext uri="{FF2B5EF4-FFF2-40B4-BE49-F238E27FC236}">
                <a16:creationId xmlns:a16="http://schemas.microsoft.com/office/drawing/2014/main" id="{93EAD04B-3BBC-14EF-14E9-9712F7293A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8F63E6-3521-D65E-9ABE-502B28C22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2AF25C-7BCE-E2FE-D052-A1138C168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>
                <a:solidFill>
                  <a:prstClr val="white"/>
                </a:solidFill>
                <a:latin typeface="Calibri"/>
              </a:rPr>
              <a:pPr/>
              <a:t>8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A30ECB-695B-6845-C2AF-F160F835AD16}"/>
              </a:ext>
            </a:extLst>
          </p:cNvPr>
          <p:cNvSpPr txBox="1"/>
          <p:nvPr/>
        </p:nvSpPr>
        <p:spPr>
          <a:xfrm>
            <a:off x="-42336" y="1329105"/>
            <a:ext cx="1013023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AGENCY CONTACT:  	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TransitBenefitProgram@cpsc.gov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Tyana Trotz / EXFS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Email:			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ttrotz@cpsc.gov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Phone:			(301) 504-6890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Alternate:		Carlos Babilonia Aponte / EXFS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(240) 374-9626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/>
              </a:rPr>
              <a:t>cbabiloniaaponte@cpsc.gov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Facility Services	Cary Windsor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Director, EXFS/CPSC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		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/>
              </a:rPr>
              <a:t>cwindsor@cpsc.gov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5385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E6C8C-2AB5-EF44-F036-14585E480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Point Template32">
            <a:extLst>
              <a:ext uri="{FF2B5EF4-FFF2-40B4-BE49-F238E27FC236}">
                <a16:creationId xmlns:a16="http://schemas.microsoft.com/office/drawing/2014/main" id="{E6CD2FEB-6CC4-CAE3-05FD-696CAAA27A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AD9888-3BE0-BA4E-6D42-0C4203704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48A6B3-88A2-A2E1-9EB7-07EFD8B0C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>
                <a:solidFill>
                  <a:prstClr val="white"/>
                </a:solidFill>
                <a:latin typeface="Calibri"/>
              </a:rPr>
              <a:pPr/>
              <a:t>9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2E2315-BAC7-BAF0-A4CA-C5794FF87654}"/>
              </a:ext>
            </a:extLst>
          </p:cNvPr>
          <p:cNvSpPr txBox="1"/>
          <p:nvPr/>
        </p:nvSpPr>
        <p:spPr>
          <a:xfrm>
            <a:off x="-42336" y="1329105"/>
            <a:ext cx="1132670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Thank you for choosing to commute using mass transit.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Information is available on our DOT Participant Website: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www.transportation.gov/transerve/participants/consumer-product-safety-commission-cpsc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Additional information is available on our intranet EXFS / CPSC: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TRANSIT SUBSIDY BENEFIT PROGRAM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Agency specific questions, please contact: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+mn-cs"/>
                <a:hlinkClick r:id="rId5"/>
              </a:rPr>
              <a:t>TransitBenefitProgram@CPSC.gov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28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BA052-1037-FB19-6C40-E55301E3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9AA011-1AC5-15F5-E3A5-9BA600B7B6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693D59-5589-2B5E-9E1C-99536ABDC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2D3EE-D67F-403F-A0E5-2091A0099FD3}" type="slidenum">
              <a:rPr lang="en-US">
                <a:solidFill>
                  <a:prstClr val="white"/>
                </a:solidFill>
                <a:latin typeface="Calibri"/>
              </a:rPr>
              <a:pPr/>
              <a:t>10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7" name="Picture 6" descr="PowerPoint Template3">
            <a:extLst>
              <a:ext uri="{FF2B5EF4-FFF2-40B4-BE49-F238E27FC236}">
                <a16:creationId xmlns:a16="http://schemas.microsoft.com/office/drawing/2014/main" id="{D4E0A012-B920-82A5-D3B5-C97877AE57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55D2CC-14D2-DD07-A127-8A32325D9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6270" y="2252370"/>
            <a:ext cx="7126842" cy="11766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FE3D732-135F-8F19-83F0-65E2CB8577F2}"/>
              </a:ext>
            </a:extLst>
          </p:cNvPr>
          <p:cNvSpPr txBox="1"/>
          <p:nvPr/>
        </p:nvSpPr>
        <p:spPr>
          <a:xfrm>
            <a:off x="2045110" y="3608439"/>
            <a:ext cx="739800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You’ve successfully completed the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Approver TRANServe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Transit Benefit Training</a:t>
            </a:r>
          </a:p>
        </p:txBody>
      </p:sp>
    </p:spTree>
    <p:extLst>
      <p:ext uri="{BB962C8B-B14F-4D97-AF65-F5344CB8AC3E}">
        <p14:creationId xmlns:p14="http://schemas.microsoft.com/office/powerpoint/2010/main" val="1154503837"/>
      </p:ext>
    </p:extLst>
  </p:cSld>
  <p:clrMapOvr>
    <a:masterClrMapping/>
  </p:clrMapOvr>
</p:sld>
</file>

<file path=ppt/theme/theme1.xml><?xml version="1.0" encoding="utf-8"?>
<a:theme xmlns:a="http://schemas.openxmlformats.org/drawingml/2006/main" name="Dune">
  <a:themeElements>
    <a:clrScheme name="Dune">
      <a:dk1>
        <a:srgbClr val="131313"/>
      </a:dk1>
      <a:lt1>
        <a:sysClr val="window" lastClr="FFFFFF"/>
      </a:lt1>
      <a:dk2>
        <a:srgbClr val="272D2B"/>
      </a:dk2>
      <a:lt2>
        <a:srgbClr val="F0EDE6"/>
      </a:lt2>
      <a:accent1>
        <a:srgbClr val="647E6B"/>
      </a:accent1>
      <a:accent2>
        <a:srgbClr val="476262"/>
      </a:accent2>
      <a:accent3>
        <a:srgbClr val="9B8C69"/>
      </a:accent3>
      <a:accent4>
        <a:srgbClr val="BA988C"/>
      </a:accent4>
      <a:accent5>
        <a:srgbClr val="A27C7C"/>
      </a:accent5>
      <a:accent6>
        <a:srgbClr val="79958B"/>
      </a:accent6>
      <a:hlink>
        <a:srgbClr val="476262"/>
      </a:hlink>
      <a:folHlink>
        <a:srgbClr val="A27C7C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une" id="{7A434096-21D7-44B8-8536-5670F4990977}" vid="{9E2B180D-3A1B-4983-B64A-9C133C18DC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EF648A68D5084C976D664D0769636C" ma:contentTypeVersion="3" ma:contentTypeDescription="Create a new document." ma:contentTypeScope="" ma:versionID="149864963aa893ca5356bb4ad64e5832">
  <xsd:schema xmlns:xsd="http://www.w3.org/2001/XMLSchema" xmlns:xs="http://www.w3.org/2001/XMLSchema" xmlns:p="http://schemas.microsoft.com/office/2006/metadata/properties" xmlns:ns2="88981976-613e-4f5b-9f4f-cbda727e98c6" targetNamespace="http://schemas.microsoft.com/office/2006/metadata/properties" ma:root="true" ma:fieldsID="3c94beb7ebc406abc3f9dbcd07ce35bd" ns2:_="">
    <xsd:import namespace="88981976-613e-4f5b-9f4f-cbda727e98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981976-613e-4f5b-9f4f-cbda727e98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222D27-C307-43A7-B356-D8976BE601C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F93FFED-AD92-4656-ACC3-71C4641DC9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EDE7F4-7154-4DFB-AFBC-4B077B76E7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8981976-613e-4f5b-9f4f-cbda727e98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Dune</Template>
  <TotalTime>148</TotalTime>
  <Words>744</Words>
  <Application>Microsoft Office PowerPoint</Application>
  <PresentationFormat>Widescreen</PresentationFormat>
  <Paragraphs>99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Dune</vt:lpstr>
      <vt:lpstr> U.S. CONSUMER PRODUCT SAFETY COMMISSION  Transit Subsidy Benefit Program  </vt:lpstr>
      <vt:lpstr>Program Overview</vt:lpstr>
      <vt:lpstr>Supervisor / Approver Responsibilities </vt:lpstr>
      <vt:lpstr>Certification Is Required</vt:lpstr>
      <vt:lpstr>Transit Subsidy Benefit Program  Requirement Rules Form</vt:lpstr>
      <vt:lpstr>Accessing the Transit Application</vt:lpstr>
      <vt:lpstr>Approval Process</vt:lpstr>
      <vt:lpstr>PowerPoint Presentation</vt:lpstr>
      <vt:lpstr>PowerPoint Presentation</vt:lpstr>
      <vt:lpstr>PowerPoint Presentation</vt:lpstr>
    </vt:vector>
  </TitlesOfParts>
  <Company>US CPSC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Trotz, Tyana</dc:creator>
  <cp:lastModifiedBy>Trotz, Tyana</cp:lastModifiedBy>
  <cp:revision>20</cp:revision>
  <dcterms:created xsi:type="dcterms:W3CDTF">2026-08-20T18:37:06Z</dcterms:created>
  <dcterms:modified xsi:type="dcterms:W3CDTF">2026-09-10T14:12:24Z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0x0101002DEF648A68D5084C976D664D0769636C</vt:lpwstr>
  </property>
</Properties>
</file>