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4"/>
  </p:sldMasterIdLst>
  <p:notesMasterIdLst>
    <p:notesMasterId r:id="rId8"/>
  </p:notesMasterIdLst>
  <p:handoutMasterIdLst>
    <p:handoutMasterId r:id="rId9"/>
  </p:handoutMasterIdLst>
  <p:sldIdLst>
    <p:sldId id="257" r:id="rId5"/>
    <p:sldId id="262" r:id="rId6"/>
    <p:sldId id="263" r:id="rId7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61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lwell, Cassandra (Volpe)" initials="AC(" lastIdx="1" clrIdx="0">
    <p:extLst>
      <p:ext uri="{19B8F6BF-5375-455C-9EA6-DF929625EA0E}">
        <p15:presenceInfo xmlns:p15="http://schemas.microsoft.com/office/powerpoint/2012/main" userId="S-1-5-21-982035342-1880134254-310265210-109687" providerId="AD"/>
      </p:ext>
    </p:extLst>
  </p:cmAuthor>
  <p:cmAuthor id="2" name="Johnson-Moffet, Lilli CTR (Volpe)" initials="JLC(" lastIdx="40" clrIdx="1">
    <p:extLst>
      <p:ext uri="{19B8F6BF-5375-455C-9EA6-DF929625EA0E}">
        <p15:presenceInfo xmlns:p15="http://schemas.microsoft.com/office/powerpoint/2012/main" userId="S-1-5-21-982035342-1880134254-310265210-259465" providerId="AD"/>
      </p:ext>
    </p:extLst>
  </p:cmAuthor>
  <p:cmAuthor id="3" name="Smith, Paul P. CTR (Volpe)" initials="SPPC(" lastIdx="4" clrIdx="2">
    <p:extLst>
      <p:ext uri="{19B8F6BF-5375-455C-9EA6-DF929625EA0E}">
        <p15:presenceInfo xmlns:p15="http://schemas.microsoft.com/office/powerpoint/2012/main" userId="S-1-5-21-982035342-1880134254-310265210-428829" providerId="AD"/>
      </p:ext>
    </p:extLst>
  </p:cmAuthor>
  <p:cmAuthor id="4" name="Hovey, Rebecca (Volpe)" initials="HR(" lastIdx="3" clrIdx="3">
    <p:extLst>
      <p:ext uri="{19B8F6BF-5375-455C-9EA6-DF929625EA0E}">
        <p15:presenceInfo xmlns:p15="http://schemas.microsoft.com/office/powerpoint/2012/main" userId="S-1-5-21-982035342-1880134254-310265210-2474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280D"/>
    <a:srgbClr val="005250"/>
    <a:srgbClr val="008080"/>
    <a:srgbClr val="00A9A3"/>
    <a:srgbClr val="0C1A40"/>
    <a:srgbClr val="1E1D4C"/>
    <a:srgbClr val="0071CE"/>
    <a:srgbClr val="FFC000"/>
    <a:srgbClr val="0756A5"/>
    <a:srgbClr val="2F58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660EC3-5D40-429B-A985-62199E36B7CF}" v="108" dt="2026-06-23T19:08:23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116" y="648"/>
      </p:cViewPr>
      <p:guideLst>
        <p:guide orient="horz" pos="960"/>
        <p:guide pos="61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882" y="9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lman, David (OST)" userId="S::david.perlman@ad.dot.gov::8c21633b-3066-46c7-add4-f73b52854b91" providerId="AD" clId="Web-{EF0B21B4-6E63-ED0F-5A37-804E90629279}"/>
    <pc:docChg chg="modSld">
      <pc:chgData name="Perlman, David (OST)" userId="S::david.perlman@ad.dot.gov::8c21633b-3066-46c7-add4-f73b52854b91" providerId="AD" clId="Web-{EF0B21B4-6E63-ED0F-5A37-804E90629279}" dt="2026-06-22T17:28:36.089" v="20" actId="20577"/>
      <pc:docMkLst>
        <pc:docMk/>
      </pc:docMkLst>
      <pc:sldChg chg="modSp">
        <pc:chgData name="Perlman, David (OST)" userId="S::david.perlman@ad.dot.gov::8c21633b-3066-46c7-add4-f73b52854b91" providerId="AD" clId="Web-{EF0B21B4-6E63-ED0F-5A37-804E90629279}" dt="2026-06-22T17:27:52.011" v="17" actId="20577"/>
        <pc:sldMkLst>
          <pc:docMk/>
          <pc:sldMk cId="4088857120" sldId="257"/>
        </pc:sldMkLst>
        <pc:spChg chg="mod">
          <ac:chgData name="Perlman, David (OST)" userId="S::david.perlman@ad.dot.gov::8c21633b-3066-46c7-add4-f73b52854b91" providerId="AD" clId="Web-{EF0B21B4-6E63-ED0F-5A37-804E90629279}" dt="2026-06-22T17:27:52.011" v="17" actId="20577"/>
          <ac:spMkLst>
            <pc:docMk/>
            <pc:sldMk cId="4088857120" sldId="257"/>
            <ac:spMk id="3" creationId="{D21F66F2-7ECA-07E8-4C9D-F7443253BE39}"/>
          </ac:spMkLst>
        </pc:spChg>
      </pc:sldChg>
      <pc:sldChg chg="modSp">
        <pc:chgData name="Perlman, David (OST)" userId="S::david.perlman@ad.dot.gov::8c21633b-3066-46c7-add4-f73b52854b91" providerId="AD" clId="Web-{EF0B21B4-6E63-ED0F-5A37-804E90629279}" dt="2026-06-22T17:28:29.933" v="19" actId="20577"/>
        <pc:sldMkLst>
          <pc:docMk/>
          <pc:sldMk cId="2829970339" sldId="258"/>
        </pc:sldMkLst>
        <pc:spChg chg="mod">
          <ac:chgData name="Perlman, David (OST)" userId="S::david.perlman@ad.dot.gov::8c21633b-3066-46c7-add4-f73b52854b91" providerId="AD" clId="Web-{EF0B21B4-6E63-ED0F-5A37-804E90629279}" dt="2026-06-22T17:28:22.355" v="18" actId="20577"/>
          <ac:spMkLst>
            <pc:docMk/>
            <pc:sldMk cId="2829970339" sldId="258"/>
            <ac:spMk id="3" creationId="{786BAD2E-1824-3DED-FE26-DDB13B444954}"/>
          </ac:spMkLst>
        </pc:spChg>
        <pc:spChg chg="mod">
          <ac:chgData name="Perlman, David (OST)" userId="S::david.perlman@ad.dot.gov::8c21633b-3066-46c7-add4-f73b52854b91" providerId="AD" clId="Web-{EF0B21B4-6E63-ED0F-5A37-804E90629279}" dt="2026-06-22T17:28:29.933" v="19" actId="20577"/>
          <ac:spMkLst>
            <pc:docMk/>
            <pc:sldMk cId="2829970339" sldId="258"/>
            <ac:spMk id="4" creationId="{A7B9B052-6CD2-2BBF-A3C8-C523C3E91ED1}"/>
          </ac:spMkLst>
        </pc:spChg>
      </pc:sldChg>
      <pc:sldChg chg="modSp">
        <pc:chgData name="Perlman, David (OST)" userId="S::david.perlman@ad.dot.gov::8c21633b-3066-46c7-add4-f73b52854b91" providerId="AD" clId="Web-{EF0B21B4-6E63-ED0F-5A37-804E90629279}" dt="2026-06-22T17:28:36.089" v="20" actId="20577"/>
        <pc:sldMkLst>
          <pc:docMk/>
          <pc:sldMk cId="2172508281" sldId="259"/>
        </pc:sldMkLst>
        <pc:spChg chg="mod">
          <ac:chgData name="Perlman, David (OST)" userId="S::david.perlman@ad.dot.gov::8c21633b-3066-46c7-add4-f73b52854b91" providerId="AD" clId="Web-{EF0B21B4-6E63-ED0F-5A37-804E90629279}" dt="2026-06-22T17:28:36.089" v="20" actId="20577"/>
          <ac:spMkLst>
            <pc:docMk/>
            <pc:sldMk cId="2172508281" sldId="259"/>
            <ac:spMk id="3" creationId="{E6FC293B-E1D3-A498-6BE5-5196A388DE0D}"/>
          </ac:spMkLst>
        </pc:spChg>
      </pc:sldChg>
    </pc:docChg>
  </pc:docChgLst>
  <pc:docChgLst>
    <pc:chgData name="Perlman, David (OST)" userId="8c21633b-3066-46c7-add4-f73b52854b91" providerId="ADAL" clId="{81660EC3-5D40-429B-A985-62199E36B7CF}"/>
    <pc:docChg chg="undo custSel addSld delSld modSld modMainMaster">
      <pc:chgData name="Perlman, David (OST)" userId="8c21633b-3066-46c7-add4-f73b52854b91" providerId="ADAL" clId="{81660EC3-5D40-429B-A985-62199E36B7CF}" dt="2026-06-23T19:10:59.908" v="981" actId="255"/>
      <pc:docMkLst>
        <pc:docMk/>
      </pc:docMkLst>
      <pc:sldChg chg="addSp delSp modSp mod">
        <pc:chgData name="Perlman, David (OST)" userId="8c21633b-3066-46c7-add4-f73b52854b91" providerId="ADAL" clId="{81660EC3-5D40-429B-A985-62199E36B7CF}" dt="2026-06-23T19:10:59.908" v="981" actId="255"/>
        <pc:sldMkLst>
          <pc:docMk/>
          <pc:sldMk cId="4088857120" sldId="257"/>
        </pc:sldMkLst>
        <pc:spChg chg="del mod">
          <ac:chgData name="Perlman, David (OST)" userId="8c21633b-3066-46c7-add4-f73b52854b91" providerId="ADAL" clId="{81660EC3-5D40-429B-A985-62199E36B7CF}" dt="2026-06-23T19:10:24.340" v="929" actId="478"/>
          <ac:spMkLst>
            <pc:docMk/>
            <pc:sldMk cId="4088857120" sldId="257"/>
            <ac:spMk id="2" creationId="{4308FE95-3E89-92B6-2738-2E61CB495800}"/>
          </ac:spMkLst>
        </pc:spChg>
        <pc:spChg chg="mod">
          <ac:chgData name="Perlman, David (OST)" userId="8c21633b-3066-46c7-add4-f73b52854b91" providerId="ADAL" clId="{81660EC3-5D40-429B-A985-62199E36B7CF}" dt="2026-06-23T19:10:59.908" v="981" actId="255"/>
          <ac:spMkLst>
            <pc:docMk/>
            <pc:sldMk cId="4088857120" sldId="257"/>
            <ac:spMk id="3" creationId="{D21F66F2-7ECA-07E8-4C9D-F7443253BE39}"/>
          </ac:spMkLst>
        </pc:spChg>
        <pc:spChg chg="add mod">
          <ac:chgData name="Perlman, David (OST)" userId="8c21633b-3066-46c7-add4-f73b52854b91" providerId="ADAL" clId="{81660EC3-5D40-429B-A985-62199E36B7CF}" dt="2026-06-23T19:10:29.784" v="959" actId="20577"/>
          <ac:spMkLst>
            <pc:docMk/>
            <pc:sldMk cId="4088857120" sldId="257"/>
            <ac:spMk id="6" creationId="{F63490CC-FADE-3078-D808-7EA73F639516}"/>
          </ac:spMkLst>
        </pc:spChg>
        <pc:picChg chg="add del mod">
          <ac:chgData name="Perlman, David (OST)" userId="8c21633b-3066-46c7-add4-f73b52854b91" providerId="ADAL" clId="{81660EC3-5D40-429B-A985-62199E36B7CF}" dt="2026-06-23T19:06:55.612" v="917" actId="478"/>
          <ac:picMkLst>
            <pc:docMk/>
            <pc:sldMk cId="4088857120" sldId="257"/>
            <ac:picMk id="5" creationId="{43C58834-CA52-D24E-82C3-50D8F71F0E56}"/>
          </ac:picMkLst>
        </pc:picChg>
      </pc:sldChg>
      <pc:sldChg chg="del">
        <pc:chgData name="Perlman, David (OST)" userId="8c21633b-3066-46c7-add4-f73b52854b91" providerId="ADAL" clId="{81660EC3-5D40-429B-A985-62199E36B7CF}" dt="2026-06-22T17:41:35.459" v="125" actId="47"/>
        <pc:sldMkLst>
          <pc:docMk/>
          <pc:sldMk cId="2829970339" sldId="258"/>
        </pc:sldMkLst>
      </pc:sldChg>
      <pc:sldChg chg="modSp del mod modClrScheme chgLayout">
        <pc:chgData name="Perlman, David (OST)" userId="8c21633b-3066-46c7-add4-f73b52854b91" providerId="ADAL" clId="{81660EC3-5D40-429B-A985-62199E36B7CF}" dt="2026-06-22T17:41:35.459" v="125" actId="47"/>
        <pc:sldMkLst>
          <pc:docMk/>
          <pc:sldMk cId="2172508281" sldId="259"/>
        </pc:sldMkLst>
        <pc:spChg chg="mod ord">
          <ac:chgData name="Perlman, David (OST)" userId="8c21633b-3066-46c7-add4-f73b52854b91" providerId="ADAL" clId="{81660EC3-5D40-429B-A985-62199E36B7CF}" dt="2026-06-22T17:36:17.744" v="7" actId="700"/>
          <ac:spMkLst>
            <pc:docMk/>
            <pc:sldMk cId="2172508281" sldId="259"/>
            <ac:spMk id="2" creationId="{E3FE1A09-4E4C-11A3-42E2-5955D5C09398}"/>
          </ac:spMkLst>
        </pc:spChg>
        <pc:spChg chg="mod ord">
          <ac:chgData name="Perlman, David (OST)" userId="8c21633b-3066-46c7-add4-f73b52854b91" providerId="ADAL" clId="{81660EC3-5D40-429B-A985-62199E36B7CF}" dt="2026-06-22T17:36:17.744" v="7" actId="700"/>
          <ac:spMkLst>
            <pc:docMk/>
            <pc:sldMk cId="2172508281" sldId="259"/>
            <ac:spMk id="3" creationId="{E6FC293B-E1D3-A498-6BE5-5196A388DE0D}"/>
          </ac:spMkLst>
        </pc:spChg>
        <pc:spChg chg="mod ord">
          <ac:chgData name="Perlman, David (OST)" userId="8c21633b-3066-46c7-add4-f73b52854b91" providerId="ADAL" clId="{81660EC3-5D40-429B-A985-62199E36B7CF}" dt="2026-06-22T17:36:17.744" v="7" actId="700"/>
          <ac:spMkLst>
            <pc:docMk/>
            <pc:sldMk cId="2172508281" sldId="259"/>
            <ac:spMk id="4" creationId="{63E75DA1-660D-2EEE-7074-7C61182ACE6E}"/>
          </ac:spMkLst>
        </pc:spChg>
      </pc:sldChg>
      <pc:sldChg chg="addSp delSp modSp add del mod modClrScheme chgLayout">
        <pc:chgData name="Perlman, David (OST)" userId="8c21633b-3066-46c7-add4-f73b52854b91" providerId="ADAL" clId="{81660EC3-5D40-429B-A985-62199E36B7CF}" dt="2026-06-23T19:06:13.402" v="915" actId="47"/>
        <pc:sldMkLst>
          <pc:docMk/>
          <pc:sldMk cId="119480341" sldId="260"/>
        </pc:sldMkLst>
        <pc:spChg chg="mod ord">
          <ac:chgData name="Perlman, David (OST)" userId="8c21633b-3066-46c7-add4-f73b52854b91" providerId="ADAL" clId="{81660EC3-5D40-429B-A985-62199E36B7CF}" dt="2026-06-22T17:40:06.381" v="41" actId="255"/>
          <ac:spMkLst>
            <pc:docMk/>
            <pc:sldMk cId="119480341" sldId="260"/>
            <ac:spMk id="2" creationId="{1948BFBE-2760-2B82-B561-A0AB1A7A237A}"/>
          </ac:spMkLst>
        </pc:spChg>
        <pc:spChg chg="mod ord">
          <ac:chgData name="Perlman, David (OST)" userId="8c21633b-3066-46c7-add4-f73b52854b91" providerId="ADAL" clId="{81660EC3-5D40-429B-A985-62199E36B7CF}" dt="2026-06-22T17:50:24.878" v="431" actId="20577"/>
          <ac:spMkLst>
            <pc:docMk/>
            <pc:sldMk cId="119480341" sldId="260"/>
            <ac:spMk id="3" creationId="{786BAD2E-1824-3DED-FE26-DDB13B444954}"/>
          </ac:spMkLst>
        </pc:spChg>
        <pc:spChg chg="mod ord">
          <ac:chgData name="Perlman, David (OST)" userId="8c21633b-3066-46c7-add4-f73b52854b91" providerId="ADAL" clId="{81660EC3-5D40-429B-A985-62199E36B7CF}" dt="2026-06-22T17:52:20.931" v="448" actId="14100"/>
          <ac:spMkLst>
            <pc:docMk/>
            <pc:sldMk cId="119480341" sldId="260"/>
            <ac:spMk id="4" creationId="{A7B9B052-6CD2-2BBF-A3C8-C523C3E91ED1}"/>
          </ac:spMkLst>
        </pc:spChg>
        <pc:spChg chg="mod">
          <ac:chgData name="Perlman, David (OST)" userId="8c21633b-3066-46c7-add4-f73b52854b91" providerId="ADAL" clId="{81660EC3-5D40-429B-A985-62199E36B7CF}" dt="2026-06-22T17:47:18.430" v="203" actId="255"/>
          <ac:spMkLst>
            <pc:docMk/>
            <pc:sldMk cId="119480341" sldId="260"/>
            <ac:spMk id="5" creationId="{E2CA207D-0EAC-F840-CD79-B6FB0B81AB80}"/>
          </ac:spMkLst>
        </pc:spChg>
        <pc:spChg chg="mod">
          <ac:chgData name="Perlman, David (OST)" userId="8c21633b-3066-46c7-add4-f73b52854b91" providerId="ADAL" clId="{81660EC3-5D40-429B-A985-62199E36B7CF}" dt="2026-06-22T17:52:18.956" v="447" actId="14100"/>
          <ac:spMkLst>
            <pc:docMk/>
            <pc:sldMk cId="119480341" sldId="260"/>
            <ac:spMk id="6" creationId="{B2B1AE18-716C-4896-2BDC-FB9ED046AE1D}"/>
          </ac:spMkLst>
        </pc:spChg>
        <pc:picChg chg="add del mod">
          <ac:chgData name="Perlman, David (OST)" userId="8c21633b-3066-46c7-add4-f73b52854b91" providerId="ADAL" clId="{81660EC3-5D40-429B-A985-62199E36B7CF}" dt="2026-06-22T17:51:07.444" v="438" actId="478"/>
          <ac:picMkLst>
            <pc:docMk/>
            <pc:sldMk cId="119480341" sldId="260"/>
            <ac:picMk id="8" creationId="{C5E3DFDF-4008-9ED9-F623-565B2BC7CBC9}"/>
          </ac:picMkLst>
        </pc:picChg>
        <pc:picChg chg="add del mod">
          <ac:chgData name="Perlman, David (OST)" userId="8c21633b-3066-46c7-add4-f73b52854b91" providerId="ADAL" clId="{81660EC3-5D40-429B-A985-62199E36B7CF}" dt="2026-06-22T17:51:30.134" v="441" actId="478"/>
          <ac:picMkLst>
            <pc:docMk/>
            <pc:sldMk cId="119480341" sldId="260"/>
            <ac:picMk id="9" creationId="{F95FFB7F-7DCF-8812-ABD5-78AD60E88950}"/>
          </ac:picMkLst>
        </pc:picChg>
      </pc:sldChg>
      <pc:sldChg chg="addSp delSp modSp add del mod modClrScheme chgLayout">
        <pc:chgData name="Perlman, David (OST)" userId="8c21633b-3066-46c7-add4-f73b52854b91" providerId="ADAL" clId="{81660EC3-5D40-429B-A985-62199E36B7CF}" dt="2026-06-23T19:06:12.532" v="914" actId="47"/>
        <pc:sldMkLst>
          <pc:docMk/>
          <pc:sldMk cId="3572687299" sldId="261"/>
        </pc:sldMkLst>
        <pc:spChg chg="del mod ord">
          <ac:chgData name="Perlman, David (OST)" userId="8c21633b-3066-46c7-add4-f73b52854b91" providerId="ADAL" clId="{81660EC3-5D40-429B-A985-62199E36B7CF}" dt="2026-06-22T17:40:26.317" v="44" actId="478"/>
          <ac:spMkLst>
            <pc:docMk/>
            <pc:sldMk cId="3572687299" sldId="261"/>
            <ac:spMk id="2" creationId="{E3FE1A09-4E4C-11A3-42E2-5955D5C09398}"/>
          </ac:spMkLst>
        </pc:spChg>
        <pc:spChg chg="mod ord">
          <ac:chgData name="Perlman, David (OST)" userId="8c21633b-3066-46c7-add4-f73b52854b91" providerId="ADAL" clId="{81660EC3-5D40-429B-A985-62199E36B7CF}" dt="2026-06-22T17:52:06.009" v="445" actId="14100"/>
          <ac:spMkLst>
            <pc:docMk/>
            <pc:sldMk cId="3572687299" sldId="261"/>
            <ac:spMk id="3" creationId="{E6FC293B-E1D3-A498-6BE5-5196A388DE0D}"/>
          </ac:spMkLst>
        </pc:spChg>
        <pc:spChg chg="mod ord">
          <ac:chgData name="Perlman, David (OST)" userId="8c21633b-3066-46c7-add4-f73b52854b91" providerId="ADAL" clId="{81660EC3-5D40-429B-A985-62199E36B7CF}" dt="2026-06-22T17:52:27.355" v="450" actId="14100"/>
          <ac:spMkLst>
            <pc:docMk/>
            <pc:sldMk cId="3572687299" sldId="261"/>
            <ac:spMk id="4" creationId="{63E75DA1-660D-2EEE-7074-7C61182ACE6E}"/>
          </ac:spMkLst>
        </pc:spChg>
        <pc:spChg chg="del mod">
          <ac:chgData name="Perlman, David (OST)" userId="8c21633b-3066-46c7-add4-f73b52854b91" providerId="ADAL" clId="{81660EC3-5D40-429B-A985-62199E36B7CF}" dt="2026-06-22T17:40:26.317" v="44" actId="478"/>
          <ac:spMkLst>
            <pc:docMk/>
            <pc:sldMk cId="3572687299" sldId="261"/>
            <ac:spMk id="5" creationId="{C7A1DAA9-0107-3B3D-416A-F095634E4EC7}"/>
          </ac:spMkLst>
        </pc:spChg>
        <pc:spChg chg="mod">
          <ac:chgData name="Perlman, David (OST)" userId="8c21633b-3066-46c7-add4-f73b52854b91" providerId="ADAL" clId="{81660EC3-5D40-429B-A985-62199E36B7CF}" dt="2026-06-22T17:52:25.619" v="449" actId="14100"/>
          <ac:spMkLst>
            <pc:docMk/>
            <pc:sldMk cId="3572687299" sldId="261"/>
            <ac:spMk id="6" creationId="{EE5C77B3-05B3-5971-CDBC-9C7925D3DDD7}"/>
          </ac:spMkLst>
        </pc:spChg>
        <pc:spChg chg="add del mod">
          <ac:chgData name="Perlman, David (OST)" userId="8c21633b-3066-46c7-add4-f73b52854b91" providerId="ADAL" clId="{81660EC3-5D40-429B-A985-62199E36B7CF}" dt="2026-06-22T17:40:29.558" v="46" actId="478"/>
          <ac:spMkLst>
            <pc:docMk/>
            <pc:sldMk cId="3572687299" sldId="261"/>
            <ac:spMk id="8" creationId="{45A71984-D954-7143-E9BA-3B4FE4DE1BCA}"/>
          </ac:spMkLst>
        </pc:spChg>
        <pc:spChg chg="add mod">
          <ac:chgData name="Perlman, David (OST)" userId="8c21633b-3066-46c7-add4-f73b52854b91" providerId="ADAL" clId="{81660EC3-5D40-429B-A985-62199E36B7CF}" dt="2026-06-22T17:40:26.810" v="45"/>
          <ac:spMkLst>
            <pc:docMk/>
            <pc:sldMk cId="3572687299" sldId="261"/>
            <ac:spMk id="9" creationId="{78D6B6E5-8A46-F136-ECD7-D019865491F6}"/>
          </ac:spMkLst>
        </pc:spChg>
        <pc:spChg chg="add mod">
          <ac:chgData name="Perlman, David (OST)" userId="8c21633b-3066-46c7-add4-f73b52854b91" providerId="ADAL" clId="{81660EC3-5D40-429B-A985-62199E36B7CF}" dt="2026-06-22T17:47:22.286" v="204" actId="255"/>
          <ac:spMkLst>
            <pc:docMk/>
            <pc:sldMk cId="3572687299" sldId="261"/>
            <ac:spMk id="10" creationId="{00F804CF-81E5-4682-38DC-F5D436E05A3C}"/>
          </ac:spMkLst>
        </pc:spChg>
        <pc:spChg chg="add del mod ord">
          <ac:chgData name="Perlman, David (OST)" userId="8c21633b-3066-46c7-add4-f73b52854b91" providerId="ADAL" clId="{81660EC3-5D40-429B-A985-62199E36B7CF}" dt="2026-06-22T17:52:00.540" v="444" actId="478"/>
          <ac:spMkLst>
            <pc:docMk/>
            <pc:sldMk cId="3572687299" sldId="261"/>
            <ac:spMk id="12" creationId="{DF63D454-9A90-8CED-F72B-091089D21692}"/>
          </ac:spMkLst>
        </pc:spChg>
        <pc:picChg chg="add del mod">
          <ac:chgData name="Perlman, David (OST)" userId="8c21633b-3066-46c7-add4-f73b52854b91" providerId="ADAL" clId="{81660EC3-5D40-429B-A985-62199E36B7CF}" dt="2026-06-22T17:52:38.628" v="452" actId="478"/>
          <ac:picMkLst>
            <pc:docMk/>
            <pc:sldMk cId="3572687299" sldId="261"/>
            <ac:picMk id="11" creationId="{E5FE7FAD-D341-B684-7EC2-50A329BC4B3A}"/>
          </ac:picMkLst>
        </pc:picChg>
      </pc:sldChg>
      <pc:sldChg chg="add del">
        <pc:chgData name="Perlman, David (OST)" userId="8c21633b-3066-46c7-add4-f73b52854b91" providerId="ADAL" clId="{81660EC3-5D40-429B-A985-62199E36B7CF}" dt="2026-06-23T18:49:12.232" v="612" actId="47"/>
        <pc:sldMkLst>
          <pc:docMk/>
          <pc:sldMk cId="112025852" sldId="262"/>
        </pc:sldMkLst>
      </pc:sldChg>
      <pc:sldChg chg="modSp new mod">
        <pc:chgData name="Perlman, David (OST)" userId="8c21633b-3066-46c7-add4-f73b52854b91" providerId="ADAL" clId="{81660EC3-5D40-429B-A985-62199E36B7CF}" dt="2026-06-23T19:05:50.842" v="913" actId="179"/>
        <pc:sldMkLst>
          <pc:docMk/>
          <pc:sldMk cId="1766216476" sldId="262"/>
        </pc:sldMkLst>
        <pc:spChg chg="mod">
          <ac:chgData name="Perlman, David (OST)" userId="8c21633b-3066-46c7-add4-f73b52854b91" providerId="ADAL" clId="{81660EC3-5D40-429B-A985-62199E36B7CF}" dt="2026-06-23T19:02:45.492" v="814"/>
          <ac:spMkLst>
            <pc:docMk/>
            <pc:sldMk cId="1766216476" sldId="262"/>
            <ac:spMk id="3" creationId="{FBAD746C-37ED-A1A6-312E-12507C99EC37}"/>
          </ac:spMkLst>
        </pc:spChg>
        <pc:spChg chg="mod">
          <ac:chgData name="Perlman, David (OST)" userId="8c21633b-3066-46c7-add4-f73b52854b91" providerId="ADAL" clId="{81660EC3-5D40-429B-A985-62199E36B7CF}" dt="2026-06-23T19:05:50.842" v="913" actId="179"/>
          <ac:spMkLst>
            <pc:docMk/>
            <pc:sldMk cId="1766216476" sldId="262"/>
            <ac:spMk id="4" creationId="{CC674E9A-AB17-06C1-9484-5D523522DFDB}"/>
          </ac:spMkLst>
        </pc:spChg>
        <pc:spChg chg="mod">
          <ac:chgData name="Perlman, David (OST)" userId="8c21633b-3066-46c7-add4-f73b52854b91" providerId="ADAL" clId="{81660EC3-5D40-429B-A985-62199E36B7CF}" dt="2026-06-23T19:01:13.556" v="797" actId="113"/>
          <ac:spMkLst>
            <pc:docMk/>
            <pc:sldMk cId="1766216476" sldId="262"/>
            <ac:spMk id="5" creationId="{698939A2-015B-848B-49A0-2F129158C9C9}"/>
          </ac:spMkLst>
        </pc:spChg>
        <pc:spChg chg="mod">
          <ac:chgData name="Perlman, David (OST)" userId="8c21633b-3066-46c7-add4-f73b52854b91" providerId="ADAL" clId="{81660EC3-5D40-429B-A985-62199E36B7CF}" dt="2026-06-23T19:02:40.965" v="813"/>
          <ac:spMkLst>
            <pc:docMk/>
            <pc:sldMk cId="1766216476" sldId="262"/>
            <ac:spMk id="6" creationId="{19001F56-D7C3-7474-DF5D-E7BA93FBBF47}"/>
          </ac:spMkLst>
        </pc:spChg>
      </pc:sldChg>
      <pc:sldChg chg="addSp modSp add del mod modClrScheme chgLayout">
        <pc:chgData name="Perlman, David (OST)" userId="8c21633b-3066-46c7-add4-f73b52854b91" providerId="ADAL" clId="{81660EC3-5D40-429B-A985-62199E36B7CF}" dt="2026-06-23T18:54:50.695" v="642" actId="47"/>
        <pc:sldMkLst>
          <pc:docMk/>
          <pc:sldMk cId="2329541074" sldId="262"/>
        </pc:sldMkLst>
        <pc:spChg chg="add mod ord">
          <ac:chgData name="Perlman, David (OST)" userId="8c21633b-3066-46c7-add4-f73b52854b91" providerId="ADAL" clId="{81660EC3-5D40-429B-A985-62199E36B7CF}" dt="2026-06-23T18:54:24.650" v="641" actId="700"/>
          <ac:spMkLst>
            <pc:docMk/>
            <pc:sldMk cId="2329541074" sldId="262"/>
            <ac:spMk id="2" creationId="{876FA1EF-CFFC-EA2D-3CA0-70707492A9F7}"/>
          </ac:spMkLst>
        </pc:spChg>
        <pc:spChg chg="mod ord">
          <ac:chgData name="Perlman, David (OST)" userId="8c21633b-3066-46c7-add4-f73b52854b91" providerId="ADAL" clId="{81660EC3-5D40-429B-A985-62199E36B7CF}" dt="2026-06-23T18:54:24.650" v="641" actId="700"/>
          <ac:spMkLst>
            <pc:docMk/>
            <pc:sldMk cId="2329541074" sldId="262"/>
            <ac:spMk id="3" creationId="{E6FC293B-E1D3-A498-6BE5-5196A388DE0D}"/>
          </ac:spMkLst>
        </pc:spChg>
        <pc:spChg chg="mod ord">
          <ac:chgData name="Perlman, David (OST)" userId="8c21633b-3066-46c7-add4-f73b52854b91" providerId="ADAL" clId="{81660EC3-5D40-429B-A985-62199E36B7CF}" dt="2026-06-23T18:54:24.650" v="641" actId="700"/>
          <ac:spMkLst>
            <pc:docMk/>
            <pc:sldMk cId="2329541074" sldId="262"/>
            <ac:spMk id="4" creationId="{63E75DA1-660D-2EEE-7074-7C61182ACE6E}"/>
          </ac:spMkLst>
        </pc:spChg>
      </pc:sldChg>
      <pc:sldChg chg="new del">
        <pc:chgData name="Perlman, David (OST)" userId="8c21633b-3066-46c7-add4-f73b52854b91" providerId="ADAL" clId="{81660EC3-5D40-429B-A985-62199E36B7CF}" dt="2026-06-23T18:58:44.680" v="736" actId="47"/>
        <pc:sldMkLst>
          <pc:docMk/>
          <pc:sldMk cId="3627994376" sldId="262"/>
        </pc:sldMkLst>
      </pc:sldChg>
      <pc:sldChg chg="add del">
        <pc:chgData name="Perlman, David (OST)" userId="8c21633b-3066-46c7-add4-f73b52854b91" providerId="ADAL" clId="{81660EC3-5D40-429B-A985-62199E36B7CF}" dt="2026-06-22T17:52:36.693" v="451" actId="47"/>
        <pc:sldMkLst>
          <pc:docMk/>
          <pc:sldMk cId="3829487350" sldId="262"/>
        </pc:sldMkLst>
      </pc:sldChg>
      <pc:sldChg chg="modSp new mod">
        <pc:chgData name="Perlman, David (OST)" userId="8c21633b-3066-46c7-add4-f73b52854b91" providerId="ADAL" clId="{81660EC3-5D40-429B-A985-62199E36B7CF}" dt="2026-06-23T19:05:46.639" v="912" actId="179"/>
        <pc:sldMkLst>
          <pc:docMk/>
          <pc:sldMk cId="2136691154" sldId="263"/>
        </pc:sldMkLst>
        <pc:spChg chg="mod">
          <ac:chgData name="Perlman, David (OST)" userId="8c21633b-3066-46c7-add4-f73b52854b91" providerId="ADAL" clId="{81660EC3-5D40-429B-A985-62199E36B7CF}" dt="2026-06-23T19:05:23.586" v="906"/>
          <ac:spMkLst>
            <pc:docMk/>
            <pc:sldMk cId="2136691154" sldId="263"/>
            <ac:spMk id="3" creationId="{AEE71A0F-F1BD-BBA9-7449-6341FBC739FF}"/>
          </ac:spMkLst>
        </pc:spChg>
        <pc:spChg chg="mod">
          <ac:chgData name="Perlman, David (OST)" userId="8c21633b-3066-46c7-add4-f73b52854b91" providerId="ADAL" clId="{81660EC3-5D40-429B-A985-62199E36B7CF}" dt="2026-06-23T19:05:46.639" v="912" actId="179"/>
          <ac:spMkLst>
            <pc:docMk/>
            <pc:sldMk cId="2136691154" sldId="263"/>
            <ac:spMk id="4" creationId="{DCF4FBFE-11AB-BF17-BE0F-D662488EFA2E}"/>
          </ac:spMkLst>
        </pc:spChg>
        <pc:spChg chg="mod">
          <ac:chgData name="Perlman, David (OST)" userId="8c21633b-3066-46c7-add4-f73b52854b91" providerId="ADAL" clId="{81660EC3-5D40-429B-A985-62199E36B7CF}" dt="2026-06-23T19:05:15.363" v="888" actId="20577"/>
          <ac:spMkLst>
            <pc:docMk/>
            <pc:sldMk cId="2136691154" sldId="263"/>
            <ac:spMk id="5" creationId="{A86F8581-60F9-F336-C971-F4607683F6BB}"/>
          </ac:spMkLst>
        </pc:spChg>
        <pc:spChg chg="mod">
          <ac:chgData name="Perlman, David (OST)" userId="8c21633b-3066-46c7-add4-f73b52854b91" providerId="ADAL" clId="{81660EC3-5D40-429B-A985-62199E36B7CF}" dt="2026-06-23T19:05:19.539" v="905" actId="20577"/>
          <ac:spMkLst>
            <pc:docMk/>
            <pc:sldMk cId="2136691154" sldId="263"/>
            <ac:spMk id="6" creationId="{057F7C2F-51EA-BAFD-5F05-975777BBF52A}"/>
          </ac:spMkLst>
        </pc:spChg>
      </pc:sldChg>
      <pc:sldChg chg="modSp add del mod">
        <pc:chgData name="Perlman, David (OST)" userId="8c21633b-3066-46c7-add4-f73b52854b91" providerId="ADAL" clId="{81660EC3-5D40-429B-A985-62199E36B7CF}" dt="2026-06-23T19:05:06.946" v="876" actId="47"/>
        <pc:sldMkLst>
          <pc:docMk/>
          <pc:sldMk cId="2398716596" sldId="263"/>
        </pc:sldMkLst>
        <pc:spChg chg="mod">
          <ac:chgData name="Perlman, David (OST)" userId="8c21633b-3066-46c7-add4-f73b52854b91" providerId="ADAL" clId="{81660EC3-5D40-429B-A985-62199E36B7CF}" dt="2026-06-23T19:04:03.541" v="863"/>
          <ac:spMkLst>
            <pc:docMk/>
            <pc:sldMk cId="2398716596" sldId="263"/>
            <ac:spMk id="3" creationId="{FBAD746C-37ED-A1A6-312E-12507C99EC37}"/>
          </ac:spMkLst>
        </pc:spChg>
        <pc:spChg chg="mod">
          <ac:chgData name="Perlman, David (OST)" userId="8c21633b-3066-46c7-add4-f73b52854b91" providerId="ADAL" clId="{81660EC3-5D40-429B-A985-62199E36B7CF}" dt="2026-06-23T19:05:03.477" v="875" actId="12"/>
          <ac:spMkLst>
            <pc:docMk/>
            <pc:sldMk cId="2398716596" sldId="263"/>
            <ac:spMk id="4" creationId="{CC674E9A-AB17-06C1-9484-5D523522DFDB}"/>
          </ac:spMkLst>
        </pc:spChg>
        <pc:spChg chg="mod">
          <ac:chgData name="Perlman, David (OST)" userId="8c21633b-3066-46c7-add4-f73b52854b91" providerId="ADAL" clId="{81660EC3-5D40-429B-A985-62199E36B7CF}" dt="2026-06-23T19:03:50.599" v="841" actId="20577"/>
          <ac:spMkLst>
            <pc:docMk/>
            <pc:sldMk cId="2398716596" sldId="263"/>
            <ac:spMk id="5" creationId="{698939A2-015B-848B-49A0-2F129158C9C9}"/>
          </ac:spMkLst>
        </pc:spChg>
        <pc:spChg chg="mod">
          <ac:chgData name="Perlman, David (OST)" userId="8c21633b-3066-46c7-add4-f73b52854b91" providerId="ADAL" clId="{81660EC3-5D40-429B-A985-62199E36B7CF}" dt="2026-06-23T19:03:58.981" v="862" actId="20577"/>
          <ac:spMkLst>
            <pc:docMk/>
            <pc:sldMk cId="2398716596" sldId="263"/>
            <ac:spMk id="6" creationId="{19001F56-D7C3-7474-DF5D-E7BA93FBBF47}"/>
          </ac:spMkLst>
        </pc:spChg>
      </pc:sldChg>
      <pc:sldMasterChg chg="delSp mod modSldLayout">
        <pc:chgData name="Perlman, David (OST)" userId="8c21633b-3066-46c7-add4-f73b52854b91" providerId="ADAL" clId="{81660EC3-5D40-429B-A985-62199E36B7CF}" dt="2026-06-23T19:10:50.610" v="979" actId="1076"/>
        <pc:sldMasterMkLst>
          <pc:docMk/>
          <pc:sldMasterMk cId="275518042" sldId="2147483681"/>
        </pc:sldMasterMkLst>
        <pc:spChg chg="del">
          <ac:chgData name="Perlman, David (OST)" userId="8c21633b-3066-46c7-add4-f73b52854b91" providerId="ADAL" clId="{81660EC3-5D40-429B-A985-62199E36B7CF}" dt="2026-06-22T17:43:17.352" v="129" actId="478"/>
          <ac:spMkLst>
            <pc:docMk/>
            <pc:sldMasterMk cId="275518042" sldId="2147483681"/>
            <ac:spMk id="14" creationId="{50D9E106-38D4-AC43-B9AB-A15A4966BC50}"/>
          </ac:spMkLst>
        </pc:spChg>
        <pc:sldLayoutChg chg="addSp modSp mod">
          <pc:chgData name="Perlman, David (OST)" userId="8c21633b-3066-46c7-add4-f73b52854b91" providerId="ADAL" clId="{81660EC3-5D40-429B-A985-62199E36B7CF}" dt="2026-06-23T19:10:50.610" v="979" actId="1076"/>
          <pc:sldLayoutMkLst>
            <pc:docMk/>
            <pc:sldMasterMk cId="275518042" sldId="2147483681"/>
            <pc:sldLayoutMk cId="1356034632" sldId="2147483683"/>
          </pc:sldLayoutMkLst>
          <pc:spChg chg="mod">
            <ac:chgData name="Perlman, David (OST)" userId="8c21633b-3066-46c7-add4-f73b52854b91" providerId="ADAL" clId="{81660EC3-5D40-429B-A985-62199E36B7CF}" dt="2026-06-23T19:10:43.975" v="978" actId="14100"/>
            <ac:spMkLst>
              <pc:docMk/>
              <pc:sldMasterMk cId="275518042" sldId="2147483681"/>
              <pc:sldLayoutMk cId="1356034632" sldId="2147483683"/>
              <ac:spMk id="2" creationId="{00000000-0000-0000-0000-000000000000}"/>
            </ac:spMkLst>
          </pc:spChg>
          <pc:spChg chg="mod">
            <ac:chgData name="Perlman, David (OST)" userId="8c21633b-3066-46c7-add4-f73b52854b91" providerId="ADAL" clId="{81660EC3-5D40-429B-A985-62199E36B7CF}" dt="2026-06-23T19:07:50.473" v="924" actId="12"/>
            <ac:spMkLst>
              <pc:docMk/>
              <pc:sldMasterMk cId="275518042" sldId="2147483681"/>
              <pc:sldLayoutMk cId="1356034632" sldId="2147483683"/>
              <ac:spMk id="3" creationId="{00000000-0000-0000-0000-000000000000}"/>
            </ac:spMkLst>
          </pc:spChg>
          <pc:picChg chg="add mod">
            <ac:chgData name="Perlman, David (OST)" userId="8c21633b-3066-46c7-add4-f73b52854b91" providerId="ADAL" clId="{81660EC3-5D40-429B-A985-62199E36B7CF}" dt="2026-06-23T19:10:50.610" v="979" actId="1076"/>
            <ac:picMkLst>
              <pc:docMk/>
              <pc:sldMasterMk cId="275518042" sldId="2147483681"/>
              <pc:sldLayoutMk cId="1356034632" sldId="2147483683"/>
              <ac:picMk id="4" creationId="{25B5FB76-7C73-637B-CC9F-C261FE5B7ED2}"/>
            </ac:picMkLst>
          </pc:picChg>
        </pc:sldLayoutChg>
        <pc:sldLayoutChg chg="addSp modSp mod">
          <pc:chgData name="Perlman, David (OST)" userId="8c21633b-3066-46c7-add4-f73b52854b91" providerId="ADAL" clId="{81660EC3-5D40-429B-A985-62199E36B7CF}" dt="2026-06-22T17:51:24.917" v="440"/>
          <pc:sldLayoutMkLst>
            <pc:docMk/>
            <pc:sldMasterMk cId="275518042" sldId="2147483681"/>
            <pc:sldLayoutMk cId="2029077083" sldId="2147483710"/>
          </pc:sldLayoutMkLst>
          <pc:spChg chg="mod">
            <ac:chgData name="Perlman, David (OST)" userId="8c21633b-3066-46c7-add4-f73b52854b91" providerId="ADAL" clId="{81660EC3-5D40-429B-A985-62199E36B7CF}" dt="2026-06-22T17:35:35.693" v="1" actId="207"/>
            <ac:spMkLst>
              <pc:docMk/>
              <pc:sldMasterMk cId="275518042" sldId="2147483681"/>
              <pc:sldLayoutMk cId="2029077083" sldId="2147483710"/>
              <ac:spMk id="4" creationId="{2C116717-95A4-D165-F1D4-9A0F27A2DBE5}"/>
            </ac:spMkLst>
          </pc:spChg>
          <pc:picChg chg="add mod">
            <ac:chgData name="Perlman, David (OST)" userId="8c21633b-3066-46c7-add4-f73b52854b91" providerId="ADAL" clId="{81660EC3-5D40-429B-A985-62199E36B7CF}" dt="2026-06-22T17:51:24.917" v="440"/>
            <ac:picMkLst>
              <pc:docMk/>
              <pc:sldMasterMk cId="275518042" sldId="2147483681"/>
              <pc:sldLayoutMk cId="2029077083" sldId="2147483710"/>
              <ac:picMk id="3" creationId="{A2DE4CCB-0117-8D3A-3BBA-5F858E7E6CD9}"/>
            </ac:picMkLst>
          </pc:picChg>
        </pc:sldLayoutChg>
        <pc:sldLayoutChg chg="modSp mod">
          <pc:chgData name="Perlman, David (OST)" userId="8c21633b-3066-46c7-add4-f73b52854b91" providerId="ADAL" clId="{81660EC3-5D40-429B-A985-62199E36B7CF}" dt="2026-06-22T17:33:49.417" v="0" actId="207"/>
          <pc:sldLayoutMkLst>
            <pc:docMk/>
            <pc:sldMasterMk cId="275518042" sldId="2147483681"/>
            <pc:sldLayoutMk cId="280479068" sldId="2147483711"/>
          </pc:sldLayoutMkLst>
          <pc:spChg chg="mod">
            <ac:chgData name="Perlman, David (OST)" userId="8c21633b-3066-46c7-add4-f73b52854b91" providerId="ADAL" clId="{81660EC3-5D40-429B-A985-62199E36B7CF}" dt="2026-06-22T17:33:49.417" v="0" actId="207"/>
            <ac:spMkLst>
              <pc:docMk/>
              <pc:sldMasterMk cId="275518042" sldId="2147483681"/>
              <pc:sldLayoutMk cId="280479068" sldId="2147483711"/>
              <ac:spMk id="4" creationId="{2C116717-95A4-D165-F1D4-9A0F27A2DBE5}"/>
            </ac:spMkLst>
          </pc:spChg>
        </pc:sldLayoutChg>
        <pc:sldLayoutChg chg="addSp delSp modSp mod">
          <pc:chgData name="Perlman, David (OST)" userId="8c21633b-3066-46c7-add4-f73b52854b91" providerId="ADAL" clId="{81660EC3-5D40-429B-A985-62199E36B7CF}" dt="2026-06-23T19:04:52.157" v="870" actId="12"/>
          <pc:sldLayoutMkLst>
            <pc:docMk/>
            <pc:sldMasterMk cId="275518042" sldId="2147483681"/>
            <pc:sldLayoutMk cId="2520773313" sldId="2147483742"/>
          </pc:sldLayoutMkLst>
          <pc:spChg chg="mod">
            <ac:chgData name="Perlman, David (OST)" userId="8c21633b-3066-46c7-add4-f73b52854b91" providerId="ADAL" clId="{81660EC3-5D40-429B-A985-62199E36B7CF}" dt="2026-06-23T18:59:58.230" v="780" actId="14100"/>
            <ac:spMkLst>
              <pc:docMk/>
              <pc:sldMasterMk cId="275518042" sldId="2147483681"/>
              <pc:sldLayoutMk cId="2520773313" sldId="2147483742"/>
              <ac:spMk id="2" creationId="{329A609C-82CD-6990-ADD2-77B943A93CA2}"/>
            </ac:spMkLst>
          </pc:spChg>
          <pc:spChg chg="add del">
            <ac:chgData name="Perlman, David (OST)" userId="8c21633b-3066-46c7-add4-f73b52854b91" providerId="ADAL" clId="{81660EC3-5D40-429B-A985-62199E36B7CF}" dt="2026-06-23T18:53:09.459" v="631" actId="11529"/>
            <ac:spMkLst>
              <pc:docMk/>
              <pc:sldMasterMk cId="275518042" sldId="2147483681"/>
              <pc:sldLayoutMk cId="2520773313" sldId="2147483742"/>
              <ac:spMk id="6" creationId="{C72105DD-681F-A4FE-550B-2AF5373B1B8F}"/>
            </ac:spMkLst>
          </pc:spChg>
          <pc:spChg chg="add mod">
            <ac:chgData name="Perlman, David (OST)" userId="8c21633b-3066-46c7-add4-f73b52854b91" providerId="ADAL" clId="{81660EC3-5D40-429B-A985-62199E36B7CF}" dt="2026-06-23T18:56:35.130" v="734" actId="1038"/>
            <ac:spMkLst>
              <pc:docMk/>
              <pc:sldMasterMk cId="275518042" sldId="2147483681"/>
              <pc:sldLayoutMk cId="2520773313" sldId="2147483742"/>
              <ac:spMk id="7" creationId="{66F1630C-EFB5-69B3-F8E8-D78D04A6AFEB}"/>
            </ac:spMkLst>
          </pc:spChg>
          <pc:spChg chg="add mod">
            <ac:chgData name="Perlman, David (OST)" userId="8c21633b-3066-46c7-add4-f73b52854b91" providerId="ADAL" clId="{81660EC3-5D40-429B-A985-62199E36B7CF}" dt="2026-06-23T19:04:52.157" v="870" actId="12"/>
            <ac:spMkLst>
              <pc:docMk/>
              <pc:sldMasterMk cId="275518042" sldId="2147483681"/>
              <pc:sldLayoutMk cId="2520773313" sldId="2147483742"/>
              <ac:spMk id="8" creationId="{3E9D1792-8085-7A92-E76A-5164A27132FD}"/>
            </ac:spMkLst>
          </pc:spChg>
          <pc:spChg chg="add mod">
            <ac:chgData name="Perlman, David (OST)" userId="8c21633b-3066-46c7-add4-f73b52854b91" providerId="ADAL" clId="{81660EC3-5D40-429B-A985-62199E36B7CF}" dt="2026-06-23T19:02:27.358" v="809" actId="207"/>
            <ac:spMkLst>
              <pc:docMk/>
              <pc:sldMasterMk cId="275518042" sldId="2147483681"/>
              <pc:sldLayoutMk cId="2520773313" sldId="2147483742"/>
              <ac:spMk id="9" creationId="{1619A627-868D-30CD-72D5-FE301293DB01}"/>
            </ac:spMkLst>
          </pc:spChg>
          <pc:spChg chg="add mod">
            <ac:chgData name="Perlman, David (OST)" userId="8c21633b-3066-46c7-add4-f73b52854b91" providerId="ADAL" clId="{81660EC3-5D40-429B-A985-62199E36B7CF}" dt="2026-06-23T19:02:29.608" v="810" actId="207"/>
            <ac:spMkLst>
              <pc:docMk/>
              <pc:sldMasterMk cId="275518042" sldId="2147483681"/>
              <pc:sldLayoutMk cId="2520773313" sldId="2147483742"/>
              <ac:spMk id="10" creationId="{00A95476-4136-1D2D-78A4-A67B98850118}"/>
            </ac:spMkLst>
          </pc:spChg>
          <pc:picChg chg="add mod">
            <ac:chgData name="Perlman, David (OST)" userId="8c21633b-3066-46c7-add4-f73b52854b91" providerId="ADAL" clId="{81660EC3-5D40-429B-A985-62199E36B7CF}" dt="2026-06-23T19:00:29.268" v="786" actId="14100"/>
            <ac:picMkLst>
              <pc:docMk/>
              <pc:sldMasterMk cId="275518042" sldId="2147483681"/>
              <pc:sldLayoutMk cId="2520773313" sldId="2147483742"/>
              <ac:picMk id="3" creationId="{D1DB3905-10C8-0BC6-AA8A-0C2EADEAB9AC}"/>
            </ac:picMkLst>
          </pc:picChg>
          <pc:cxnChg chg="add mod">
            <ac:chgData name="Perlman, David (OST)" userId="8c21633b-3066-46c7-add4-f73b52854b91" providerId="ADAL" clId="{81660EC3-5D40-429B-A985-62199E36B7CF}" dt="2026-06-23T19:00:52.604" v="794" actId="692"/>
            <ac:cxnSpMkLst>
              <pc:docMk/>
              <pc:sldMasterMk cId="275518042" sldId="2147483681"/>
              <pc:sldLayoutMk cId="2520773313" sldId="2147483742"/>
              <ac:cxnSpMk id="5" creationId="{925752F5-91F9-2378-E17C-266608198648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>
              <a:latin typeface="Gill Sans Regular" panose="020B0502020104020203" pitchFamily="34" charset="-79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978A1C7-85EE-4973-8FD0-6930410A38FD}" type="datetimeFigureOut">
              <a:rPr lang="en-US" smtClean="0">
                <a:latin typeface="Gill Sans Regular" panose="020B0502020104020203" pitchFamily="34" charset="-79"/>
              </a:rPr>
              <a:t>6/23/2026</a:t>
            </a:fld>
            <a:endParaRPr lang="en-US">
              <a:latin typeface="Gill Sans Regular" panose="020B0502020104020203" pitchFamily="34" charset="-79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>
              <a:latin typeface="Gill Sans Regular" panose="020B0502020104020203" pitchFamily="34" charset="-79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F181903-BF89-4522-9020-27ED7A58AB21}" type="slidenum">
              <a:rPr lang="en-US" smtClean="0">
                <a:latin typeface="Gill Sans Regular" panose="020B0502020104020203" pitchFamily="34" charset="-79"/>
              </a:rPr>
              <a:t>‹#›</a:t>
            </a:fld>
            <a:endParaRPr lang="en-US">
              <a:latin typeface="Gill Sans Regular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54331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 b="0" i="0">
                <a:latin typeface="Gill Sans Regular" panose="020B0502020104020203" pitchFamily="34" charset="-79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 b="0" i="0">
                <a:latin typeface="Gill Sans Regular" panose="020B0502020104020203" pitchFamily="34" charset="-79"/>
              </a:defRPr>
            </a:lvl1pPr>
          </a:lstStyle>
          <a:p>
            <a:fld id="{14302575-EAFD-48B6-A9F7-2FFF2179805D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 b="0" i="0">
                <a:latin typeface="Gill Sans Regular" panose="020B0502020104020203" pitchFamily="34" charset="-79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 b="0" i="0">
                <a:latin typeface="Gill Sans Regular" panose="020B0502020104020203" pitchFamily="34" charset="-79"/>
              </a:defRPr>
            </a:lvl1pPr>
          </a:lstStyle>
          <a:p>
            <a:fld id="{4D6C1D33-C715-4584-B083-7FBAEA19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1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Gill Sans Regular" panose="020B0502020104020203" pitchFamily="34" charset="-79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Gill Sans Regular" panose="020B0502020104020203" pitchFamily="34" charset="-79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Gill Sans Regular" panose="020B0502020104020203" pitchFamily="34" charset="-79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Gill Sans Regular" panose="020B0502020104020203" pitchFamily="34" charset="-79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Gill Sans Regular" panose="020B0502020104020203" pitchFamily="34" charset="-79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697" y="98426"/>
            <a:ext cx="11096368" cy="63611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97" y="1322174"/>
            <a:ext cx="11096368" cy="4854789"/>
          </a:xfrm>
        </p:spPr>
        <p:txBody>
          <a:bodyPr/>
          <a:lstStyle>
            <a:lvl1pPr>
              <a:lnSpc>
                <a:spcPct val="100000"/>
              </a:lnSpc>
              <a:buClrTx/>
              <a:defRPr/>
            </a:lvl1pPr>
            <a:lvl2pPr>
              <a:lnSpc>
                <a:spcPct val="100000"/>
              </a:lnSpc>
              <a:buClrTx/>
              <a:defRPr/>
            </a:lvl2pPr>
            <a:lvl3pPr>
              <a:lnSpc>
                <a:spcPct val="100000"/>
              </a:lnSpc>
              <a:buClrTx/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Logo for the DOT Bots Challenge; logo spells out the words &quot;DOT Bots Challenge&quot;.">
            <a:extLst>
              <a:ext uri="{FF2B5EF4-FFF2-40B4-BE49-F238E27FC236}">
                <a16:creationId xmlns:a16="http://schemas.microsoft.com/office/drawing/2014/main" id="{25B5FB76-7C73-637B-CC9F-C261FE5B7E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790" y="98426"/>
            <a:ext cx="1867310" cy="63611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6034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A609C-82CD-6990-ADD2-77B943A93C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816" y="134307"/>
            <a:ext cx="9368541" cy="93989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anchor="ctr"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Your Project Title Here</a:t>
            </a:r>
          </a:p>
        </p:txBody>
      </p:sp>
      <p:pic>
        <p:nvPicPr>
          <p:cNvPr id="3" name="Picture 2" descr="Logo for the DOT Bots Challenge; logo spells out the words &quot;DOT Bots Challenge&quot;.">
            <a:extLst>
              <a:ext uri="{FF2B5EF4-FFF2-40B4-BE49-F238E27FC236}">
                <a16:creationId xmlns:a16="http://schemas.microsoft.com/office/drawing/2014/main" id="{D1DB3905-10C8-0BC6-AA8A-0C2EADEAB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1" y="285277"/>
            <a:ext cx="1867310" cy="636118"/>
          </a:xfrm>
          <a:prstGeom prst="rect">
            <a:avLst/>
          </a:prstGeom>
          <a:ln>
            <a:noFill/>
          </a:ln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5752F5-91F9-2378-E17C-266608198648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072364"/>
            <a:ext cx="0" cy="57856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6F1630C-EFB5-69B3-F8E8-D78D04A6AF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7688" y="1642584"/>
            <a:ext cx="5427662" cy="497095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E9D1792-8085-7A92-E76A-5164A27132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16651" y="1633491"/>
            <a:ext cx="5427662" cy="4979510"/>
          </a:xfrm>
        </p:spPr>
        <p:txBody>
          <a:bodyPr/>
          <a:lstStyle>
            <a:lvl1pPr marL="0" indent="0">
              <a:buClrTx/>
              <a:buFont typeface="Arial" panose="020B0604020202020204" pitchFamily="34" charset="0"/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1619A627-868D-30CD-72D5-FE301293DB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7687" y="1074198"/>
            <a:ext cx="5427662" cy="559293"/>
          </a:xfrm>
        </p:spPr>
        <p:txBody>
          <a:bodyPr/>
          <a:lstStyle>
            <a:lvl1pPr marL="0" indent="0">
              <a:buNone/>
              <a:defRPr i="1">
                <a:solidFill>
                  <a:schemeClr val="accent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00A95476-4136-1D2D-78A4-A67B988501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16657" y="1072364"/>
            <a:ext cx="5427662" cy="561127"/>
          </a:xfrm>
        </p:spPr>
        <p:txBody>
          <a:bodyPr/>
          <a:lstStyle>
            <a:lvl1pPr marL="0" indent="0">
              <a:buNone/>
              <a:defRPr i="1">
                <a:solidFill>
                  <a:schemeClr val="accent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077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3697" y="365126"/>
            <a:ext cx="11096368" cy="957048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697" y="1322174"/>
            <a:ext cx="11096368" cy="485478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4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i="0" kern="1200">
          <a:solidFill>
            <a:schemeClr val="accent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b="0" i="0" kern="1200">
          <a:solidFill>
            <a:schemeClr val="tx2"/>
          </a:solidFill>
          <a:latin typeface="+mn-lt"/>
          <a:ea typeface="Open Sans Light" panose="020B0306030504020204" pitchFamily="34" charset="0"/>
          <a:cs typeface="Open Sans Light" panose="020B0306030504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B7B3"/>
        </a:buClr>
        <a:buFont typeface="Wingdings" pitchFamily="2" charset="2"/>
        <a:buChar char="§"/>
        <a:defRPr sz="2400" b="0" i="0" kern="1200">
          <a:solidFill>
            <a:schemeClr val="tx2"/>
          </a:solidFill>
          <a:latin typeface="+mn-lt"/>
          <a:ea typeface="Open Sans Light" panose="020B0306030504020204" pitchFamily="34" charset="0"/>
          <a:cs typeface="Open Sans Light" panose="020B0306030504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3C9988"/>
        </a:buClr>
        <a:buSzPct val="76000"/>
        <a:buFont typeface="Courier New" panose="02070309020205020404" pitchFamily="49" charset="0"/>
        <a:buChar char="o"/>
        <a:defRPr sz="1800" b="0" i="0" kern="1200">
          <a:solidFill>
            <a:schemeClr val="tx2"/>
          </a:solidFill>
          <a:latin typeface="+mn-lt"/>
          <a:ea typeface="Open Sans Light" panose="020B0306030504020204" pitchFamily="34" charset="0"/>
          <a:cs typeface="Open Sans Light" panose="020B0306030504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System Font Regular"/>
        <a:buChar char="‣"/>
        <a:defRPr sz="1800" b="0" i="0" kern="1200">
          <a:solidFill>
            <a:schemeClr val="tx2"/>
          </a:solidFill>
          <a:latin typeface="+mn-lt"/>
          <a:ea typeface="Open Sans Light" panose="020B0306030504020204" pitchFamily="34" charset="0"/>
          <a:cs typeface="Open Sans Light" panose="020B0306030504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SzPct val="74000"/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+mn-lt"/>
          <a:ea typeface="Open Sans Light" panose="020B0306030504020204" pitchFamily="34" charset="0"/>
          <a:cs typeface="Open Sans Light" panose="020B03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aim.org/resources/contrastchecke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F66F2-7ECA-07E8-4C9D-F7443253B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99" y="734545"/>
            <a:ext cx="11409764" cy="5918918"/>
          </a:xfr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2000" dirty="0"/>
              <a:t>The following slides provide a suggested format for your team’s two slides summarizing your proposal, expected benefits, feasibility, and impact/market. </a:t>
            </a:r>
            <a:r>
              <a:rPr lang="en-US" sz="2000" b="1" dirty="0"/>
              <a:t>If you include more than two slides, only the first two will be used.</a:t>
            </a:r>
            <a:endParaRPr lang="en-US" sz="2000" dirty="0"/>
          </a:p>
          <a:p>
            <a:r>
              <a:rPr lang="en-US" sz="2000" dirty="0"/>
              <a:t>The evaluation team may compile slides from multiple applications into a single deck.  To ensure your slides display correctly:</a:t>
            </a:r>
          </a:p>
          <a:p>
            <a:pPr lvl="1"/>
            <a:r>
              <a:rPr lang="en-US" sz="2000" dirty="0"/>
              <a:t>Avoid making changes to the underlying template (</a:t>
            </a:r>
            <a:r>
              <a:rPr lang="en-US" sz="2000" i="1" dirty="0"/>
              <a:t>e.g.</a:t>
            </a:r>
            <a:r>
              <a:rPr lang="en-US" sz="2000" dirty="0"/>
              <a:t>, color theme, slide size, backgrounds that apply to multiple slides).</a:t>
            </a:r>
          </a:p>
          <a:p>
            <a:pPr lvl="1"/>
            <a:r>
              <a:rPr lang="en-US" sz="2000" dirty="0"/>
              <a:t>If you are using or adapting pre-existing slides, copy them into this file and address any formatting issues that arise.</a:t>
            </a:r>
          </a:p>
          <a:p>
            <a:pPr lvl="1"/>
            <a:r>
              <a:rPr lang="en-US" sz="2000" dirty="0"/>
              <a:t>You may wish to include any charts as images rather than graphic objects. </a:t>
            </a:r>
          </a:p>
          <a:p>
            <a:r>
              <a:rPr lang="en-US" sz="2000" dirty="0">
                <a:ea typeface="Open Sans Light"/>
                <a:cs typeface="Open Sans Light"/>
              </a:rPr>
              <a:t>Aside from the considerations outlined above, changes to individual slides are permissible (</a:t>
            </a:r>
            <a:r>
              <a:rPr lang="en-US" sz="2000" i="1" dirty="0">
                <a:ea typeface="Open Sans Light"/>
                <a:cs typeface="Open Sans Light"/>
              </a:rPr>
              <a:t>e.g.</a:t>
            </a:r>
            <a:r>
              <a:rPr lang="en-US" sz="2000" dirty="0">
                <a:ea typeface="Open Sans Light"/>
                <a:cs typeface="Open Sans Light"/>
              </a:rPr>
              <a:t>, resizing text boxes, changing between bullet and paragraph form, adding images).</a:t>
            </a:r>
          </a:p>
          <a:p>
            <a:r>
              <a:rPr lang="en-US" sz="2000" dirty="0"/>
              <a:t> To comply with accessibility standards for presentations:</a:t>
            </a:r>
          </a:p>
          <a:p>
            <a:pPr lvl="1"/>
            <a:r>
              <a:rPr lang="en-US" sz="2000" dirty="0"/>
              <a:t>Recommend size 20 font or larger. </a:t>
            </a:r>
          </a:p>
          <a:p>
            <a:pPr lvl="1"/>
            <a:r>
              <a:rPr lang="en-US" sz="2000" dirty="0"/>
              <a:t>Ensure sufficient color contrast in charts and graphics.  It may help to use a contrast checking tool such as </a:t>
            </a:r>
            <a:r>
              <a:rPr lang="en-US" sz="2000" dirty="0">
                <a:hlinkClick r:id="rId2"/>
              </a:rPr>
              <a:t>this one.</a:t>
            </a:r>
            <a:endParaRPr lang="en-US" sz="2000" dirty="0"/>
          </a:p>
          <a:p>
            <a:pPr lvl="1"/>
            <a:r>
              <a:rPr lang="en-US" sz="2000" dirty="0"/>
              <a:t>Include alt text for images and charts.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63490CC-FADE-3078-D808-7EA73F639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for Applicants</a:t>
            </a:r>
          </a:p>
        </p:txBody>
      </p:sp>
    </p:spTree>
    <p:extLst>
      <p:ext uri="{BB962C8B-B14F-4D97-AF65-F5344CB8AC3E}">
        <p14:creationId xmlns:p14="http://schemas.microsoft.com/office/powerpoint/2010/main" val="408885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A7A83-8497-E983-9DF4-CFCA33AD6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D746C-37ED-A1A6-312E-12507C99EC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>
                <a:ea typeface="Open Sans Light"/>
                <a:cs typeface="Open Sans Light"/>
              </a:rPr>
              <a:t>Describe your project, including what technology is being proposed, what it would do, and how would it work (bullets or paragraph form).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74E9A-AB17-06C1-9484-5D523522DF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Describe the problems your proposal solves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Explain how your solution is different from—and improves upon—existing solutions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Bullets or paragraph form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8939A2-015B-848B-49A0-2F129158C9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800" i="1" dirty="0">
                <a:solidFill>
                  <a:schemeClr val="accent3">
                    <a:lumMod val="50000"/>
                  </a:schemeClr>
                </a:solidFill>
              </a:rPr>
              <a:t>About the Project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001F56-D7C3-7474-DF5D-E7BA93FBBF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Project Benefits</a:t>
            </a:r>
          </a:p>
        </p:txBody>
      </p:sp>
    </p:spTree>
    <p:extLst>
      <p:ext uri="{BB962C8B-B14F-4D97-AF65-F5344CB8AC3E}">
        <p14:creationId xmlns:p14="http://schemas.microsoft.com/office/powerpoint/2010/main" val="176621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1EBB-E7B8-4664-3720-BD4843701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71A0F-F1BD-BBA9-7449-6341FBC739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>
                <a:ea typeface="Open Sans Light"/>
                <a:cs typeface="Open Sans Light"/>
              </a:rPr>
              <a:t>Describe how you will accomplish your proposal in the available time, including addressing what obstacles your team might encounter and how you will overcome them (bullets or paragraph).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4FBFE-11AB-BF17-BE0F-D662488EFA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200" dirty="0"/>
              <a:t>Use this space to address issues such as: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How your submission addresses an existing or emerging public-sector transportation agency need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Adaptability to more than one mode of transportation and/or community type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Relationship of costs to benefits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Potential market and path to market readiness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You do not need to address every topic on this list.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6F8581-60F9-F336-C971-F4607683F6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Feasibility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7F7C2F-51EA-BAFD-5F05-975777BBF5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Impact and Market</a:t>
            </a:r>
          </a:p>
        </p:txBody>
      </p:sp>
    </p:spTree>
    <p:extLst>
      <p:ext uri="{BB962C8B-B14F-4D97-AF65-F5344CB8AC3E}">
        <p14:creationId xmlns:p14="http://schemas.microsoft.com/office/powerpoint/2010/main" val="2136691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ustom 18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000" dirty="0" err="1" smtClean="0">
            <a:cs typeface="Gill Sans Regular" panose="020B0502020104020203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dirty="0" err="1" smtClean="0">
            <a:cs typeface="Gill Sans Regular" panose="020B0502020104020203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0CDFA288-9326-4555-A88C-13EAF5596B2D}" vid="{F68811C3-EE02-4BC3-B2C0-48D299466B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41A70BE235C642AE3EE2905CBA9AD2" ma:contentTypeVersion="14" ma:contentTypeDescription="Create a new document." ma:contentTypeScope="" ma:versionID="746a289461797771f3ea69b8c6b3cbca">
  <xsd:schema xmlns:xsd="http://www.w3.org/2001/XMLSchema" xmlns:xs="http://www.w3.org/2001/XMLSchema" xmlns:p="http://schemas.microsoft.com/office/2006/metadata/properties" xmlns:ns2="6dd46299-25c1-451e-b3ef-839a5c7b3f96" xmlns:ns3="ca16393a-f5d8-4089-bece-96efb3901bf4" targetNamespace="http://schemas.microsoft.com/office/2006/metadata/properties" ma:root="true" ma:fieldsID="0755457c1eb5d4cde6e5547ed90c8fde" ns2:_="" ns3:_="">
    <xsd:import namespace="6dd46299-25c1-451e-b3ef-839a5c7b3f96"/>
    <xsd:import namespace="ca16393a-f5d8-4089-bece-96efb3901b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d46299-25c1-451e-b3ef-839a5c7b3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aa446fb-c4e7-47d1-9e02-aae3431be3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6393a-f5d8-4089-bece-96efb3901bf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4d00900-f28b-4d04-8ffc-10af20266c4d}" ma:internalName="TaxCatchAll" ma:showField="CatchAllData" ma:web="ca16393a-f5d8-4089-bece-96efb3901b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16393a-f5d8-4089-bece-96efb3901bf4" xsi:nil="true"/>
    <lcf76f155ced4ddcb4097134ff3c332f xmlns="6dd46299-25c1-451e-b3ef-839a5c7b3f96">
      <Terms xmlns="http://schemas.microsoft.com/office/infopath/2007/PartnerControls"/>
    </lcf76f155ced4ddcb4097134ff3c332f>
    <SharedWithUsers xmlns="ca16393a-f5d8-4089-bece-96efb3901bf4">
      <UserInfo>
        <DisplayName>Keough, Lori M. (Volpe)</DisplayName>
        <AccountId>368</AccountId>
        <AccountType/>
      </UserInfo>
      <UserInfo>
        <DisplayName>Aylward, Anne (Volpe)</DisplayName>
        <AccountId>352</AccountId>
        <AccountType/>
      </UserInfo>
      <UserInfo>
        <DisplayName>Allwell, Cassandra (Volpe)</DisplayName>
        <AccountId>40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130B29-E7E6-4694-A6BD-539715E161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d46299-25c1-451e-b3ef-839a5c7b3f96"/>
    <ds:schemaRef ds:uri="ca16393a-f5d8-4089-bece-96efb3901b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338AEB-1CDB-4718-830C-C74F9D07703E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b85c8182-e218-4a77-9422-ac3e50c6fa26"/>
    <ds:schemaRef ds:uri="http://schemas.microsoft.com/office/2006/documentManagement/types"/>
    <ds:schemaRef ds:uri="http://schemas.microsoft.com/office/infopath/2007/PartnerControls"/>
    <ds:schemaRef ds:uri="0dddee65-da20-43c9-a27a-086586ac86e0"/>
    <ds:schemaRef ds:uri="http://www.w3.org/XML/1998/namespace"/>
    <ds:schemaRef ds:uri="http://purl.org/dc/dcmitype/"/>
    <ds:schemaRef ds:uri="ca16393a-f5d8-4089-bece-96efb3901bf4"/>
    <ds:schemaRef ds:uri="6dd46299-25c1-451e-b3ef-839a5c7b3f96"/>
  </ds:schemaRefs>
</ds:datastoreItem>
</file>

<file path=customXml/itemProps3.xml><?xml version="1.0" encoding="utf-8"?>
<ds:datastoreItem xmlns:ds="http://schemas.openxmlformats.org/officeDocument/2006/customXml" ds:itemID="{C6CF4B3A-12CE-4762-A0DA-F4850FEBC1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355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Courier New</vt:lpstr>
      <vt:lpstr>Gill Sans Regular</vt:lpstr>
      <vt:lpstr>Open Sans</vt:lpstr>
      <vt:lpstr>Open Sans Light</vt:lpstr>
      <vt:lpstr>System Font Regular</vt:lpstr>
      <vt:lpstr>Wingdings</vt:lpstr>
      <vt:lpstr>Office Theme</vt:lpstr>
      <vt:lpstr>Instructions for Applicants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Volpe PowerPoint Template</dc:title>
  <dc:creator>Thornton, Philip CTR (Volpe)</dc:creator>
  <cp:lastModifiedBy>OST-P10</cp:lastModifiedBy>
  <cp:revision>19</cp:revision>
  <dcterms:created xsi:type="dcterms:W3CDTF">2022-07-25T18:13:07Z</dcterms:created>
  <dcterms:modified xsi:type="dcterms:W3CDTF">2026-06-23T19:11:00Z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769d6989-3720-476b-a826-75f67fa5cf94</vt:lpwstr>
  </property>
  <property fmtid="{D5CDD505-2E9C-101B-9397-08002B2CF9AE}" pid="3" name="ContentTypeId">
    <vt:lpwstr>0x010100C441A70BE235C642AE3EE2905CBA9AD2</vt:lpwstr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lpwstr/>
  </property>
  <property fmtid="{D5CDD505-2E9C-101B-9397-08002B2CF9AE}" pid="11" name="SharedWithUsers">
    <vt:lpwstr>368;#Roof, Christopher (Volpe)</vt:lpwstr>
  </property>
</Properties>
</file>