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2.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3.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heme/themeOverride4.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heme/themeOverride5.xml" ContentType="application/vnd.openxmlformats-officedocument.themeOverr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4"/>
    <p:sldMasterId id="2147483677" r:id="rId5"/>
    <p:sldMasterId id="2147483660" r:id="rId6"/>
    <p:sldMasterId id="2147483705" r:id="rId7"/>
    <p:sldMasterId id="2147483715" r:id="rId8"/>
  </p:sldMasterIdLst>
  <p:notesMasterIdLst>
    <p:notesMasterId r:id="rId76"/>
  </p:notesMasterIdLst>
  <p:handoutMasterIdLst>
    <p:handoutMasterId r:id="rId77"/>
  </p:handoutMasterIdLst>
  <p:sldIdLst>
    <p:sldId id="2147477942" r:id="rId9"/>
    <p:sldId id="2147477935" r:id="rId10"/>
    <p:sldId id="2359" r:id="rId11"/>
    <p:sldId id="2282" r:id="rId12"/>
    <p:sldId id="2342" r:id="rId13"/>
    <p:sldId id="2147477943" r:id="rId14"/>
    <p:sldId id="2147477832" r:id="rId15"/>
    <p:sldId id="2147477824" r:id="rId16"/>
    <p:sldId id="2147477941" r:id="rId17"/>
    <p:sldId id="2147477969" r:id="rId18"/>
    <p:sldId id="2147477957" r:id="rId19"/>
    <p:sldId id="2147477968" r:id="rId20"/>
    <p:sldId id="2388" r:id="rId21"/>
    <p:sldId id="2147477833" r:id="rId22"/>
    <p:sldId id="2318" r:id="rId23"/>
    <p:sldId id="2147477931" r:id="rId24"/>
    <p:sldId id="2366" r:id="rId25"/>
    <p:sldId id="2367" r:id="rId26"/>
    <p:sldId id="2147477827" r:id="rId27"/>
    <p:sldId id="2147477951" r:id="rId28"/>
    <p:sldId id="2147477828" r:id="rId29"/>
    <p:sldId id="2329" r:id="rId30"/>
    <p:sldId id="2147477893" r:id="rId31"/>
    <p:sldId id="2285" r:id="rId32"/>
    <p:sldId id="2147477955" r:id="rId33"/>
    <p:sldId id="2147477964" r:id="rId34"/>
    <p:sldId id="2147477835" r:id="rId35"/>
    <p:sldId id="2147477960" r:id="rId36"/>
    <p:sldId id="2147477959" r:id="rId37"/>
    <p:sldId id="2147477961" r:id="rId38"/>
    <p:sldId id="2147477869" r:id="rId39"/>
    <p:sldId id="2147477926" r:id="rId40"/>
    <p:sldId id="2147477956" r:id="rId41"/>
    <p:sldId id="2389" r:id="rId42"/>
    <p:sldId id="2147477933" r:id="rId43"/>
    <p:sldId id="2330" r:id="rId44"/>
    <p:sldId id="2147477962" r:id="rId45"/>
    <p:sldId id="2147477963" r:id="rId46"/>
    <p:sldId id="2147477837" r:id="rId47"/>
    <p:sldId id="2147477965" r:id="rId48"/>
    <p:sldId id="2147477945" r:id="rId49"/>
    <p:sldId id="2147477850" r:id="rId50"/>
    <p:sldId id="2147477940" r:id="rId51"/>
    <p:sldId id="2147477853" r:id="rId52"/>
    <p:sldId id="2147477838" r:id="rId53"/>
    <p:sldId id="2396" r:id="rId54"/>
    <p:sldId id="2147477839" r:id="rId55"/>
    <p:sldId id="2147477970" r:id="rId56"/>
    <p:sldId id="2147477846" r:id="rId57"/>
    <p:sldId id="2372" r:id="rId58"/>
    <p:sldId id="2147477854" r:id="rId59"/>
    <p:sldId id="2147477971" r:id="rId60"/>
    <p:sldId id="2405" r:id="rId61"/>
    <p:sldId id="2147477919" r:id="rId62"/>
    <p:sldId id="2407" r:id="rId63"/>
    <p:sldId id="2408" r:id="rId64"/>
    <p:sldId id="2147477953" r:id="rId65"/>
    <p:sldId id="2147477954" r:id="rId66"/>
    <p:sldId id="2147477944" r:id="rId67"/>
    <p:sldId id="2147477922" r:id="rId68"/>
    <p:sldId id="2147477920" r:id="rId69"/>
    <p:sldId id="2370" r:id="rId70"/>
    <p:sldId id="2147477861" r:id="rId71"/>
    <p:sldId id="2147477967" r:id="rId72"/>
    <p:sldId id="2147477966" r:id="rId73"/>
    <p:sldId id="2147477863" r:id="rId74"/>
    <p:sldId id="2271"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F23CD02-2DC0-FD13-3A43-1234C9102BBF}" name="Machek, Elizabeth (Volpe)" initials="ME(" userId="S::Elizabeth.Machek@ad.dot.gov::d4b288f3-f6ad-4eed-8288-b9bbe284207e" providerId="AD"/>
  <p188:author id="{6D948E0D-A13E-1415-C057-C6C95C458464}" name="Hoobler, John (VOLPE)" initials="H(" userId="S::john.hoobler@ad.dot.gov::3bef8f5c-ea94-4e6f-9bc2-9efa4b5ea19b" providerId="AD"/>
  <p188:author id="{BCD29823-22E6-D743-E07B-4E15C0250AEF}" name="Ratke, Stephen (FHWA)" initials="R(" userId="S::stephen.ratke@ad.dot.gov::e6aaaa7e-7bc7-4b3f-bb3a-b4618243bd9c" providerId="AD"/>
  <p188:author id="{309AB52F-0A0F-C44E-E46E-1CCF3ED19CDB}" name="McCann, Barbara (FHWA)" initials="BAM" userId="McCann, Barbara (FHWA)" providerId="None"/>
  <p188:author id="{05EAD82F-0474-6E5F-5C5C-C23ABEF05DBD}" name="Cooper, Kelsey (Volpe)" initials="CK(" userId="S::Kelsey.Cooper@ad.dot.gov::c4c9ce55-5b8a-45bd-811d-d502dd4815de" providerId="AD"/>
  <p188:author id="{70C1DE38-C7CD-44DC-3D27-11F3BF17DA66}" name="Hiraesave, Vijaeth (Volpe)" initials="HV" userId="S::vijaeth.hiraesave@ad.dot.gov::cc0c346f-90ce-4a21-88d2-3e64448e5d13" providerId="AD"/>
  <p188:author id="{23787B4F-C3A2-ACA4-DAD2-40663188DAB4}" name="Chiarenza, Jonah (Volpe)" initials="C(" userId="S::jonah.chiarenza@ad.dot.gov::3e292634-d89a-4e2d-a7f8-3013288bfe7a" providerId="AD"/>
  <p188:author id="{A6C9F857-9833-486D-4B8E-EB1E5F348434}" name="Ratke, Stephen (FHWA)" initials="RS(" userId="S::Stephen.Ratke@ad.dot.gov::e6aaaa7e-7bc7-4b3f-bb3a-b4618243bd9c" providerId="AD"/>
  <p188:author id="{2E0E5A59-BD53-BE98-092E-1174F7386202}" name="Warren, Jennifer (FHWA)" initials="W(" userId="S::jennifer.warren@ad.dot.gov::3020edf0-0e4f-4381-b596-d4cf9f83a8f5" providerId="AD"/>
  <p188:author id="{19C12B5C-0E42-6C68-B3E2-B14AFF39D72F}" name="Lantz, Garth (FMCSA)" initials="LG(" userId="S::garth.lantz@ad.dot.gov::f512c376-6b5a-4246-80e0-0c54cbb6a6be" providerId="AD"/>
  <p188:author id="{D466905D-BAE4-9D75-F0AF-F22EC717ADE6}" name="Perlman, David (Volpe)" initials="PD(" userId="S::David.Perlman@ad.dot.gov::8c21633b-3066-46c7-add4-f73b52854b91" providerId="AD"/>
  <p188:author id="{45603261-405A-4BD4-792B-C3435397FE52}" name="Figueroa, Erwin (Volpe)" initials="EF" userId="S::Erwin.Figueroa@ad.dot.gov::e9d57146-3605-41cb-bd23-742caef1614f" providerId="AD"/>
  <p188:author id="{2EFADE6C-FFA2-8166-3B4E-2A84EEDFFF71}" name="Waldon, Laura (Volpe)" initials="WL(" userId="S::Laura.Waldon@ad.dot.gov::93e37c0e-7d68-4d99-b541-db60d7e0325e" providerId="AD"/>
  <p188:author id="{F2622873-2A71-2A89-1B30-FDB7633D83F2}" name="Esteban-Muir, Ruth (NHTSA)" initials="E(" userId="S::ruth.estebanmuir@ad.dot.gov::21773ade-7d37-4cb2-8b9a-4e6abbe485bf" providerId="AD"/>
  <p188:author id="{6DE47479-BC7C-4FD5-D884-513C459C3BBB}" name="Biskar, Elizabeth  (Volpe)" initials="BE(" userId="S::Elizabeth.Biskar@ad.dot.gov::7cb698d9-74de-4c34-9489-33d069a89134" providerId="AD"/>
  <p188:author id="{0B32367E-E8FC-7604-B6C8-A2D4141E0DDA}" name="Gilmore, Laura (Volpe)" initials="GL(" userId="S::Laura.Gilmore@ad.dot.gov::b077ea23-a49f-4268-9105-468dfba2f7ed" providerId="AD"/>
  <p188:author id="{339A867F-D7D9-C9C2-7113-06A056B5EAF9}" name="Cooper, Kelsey (Volpe)" initials="C(" userId="S::kelsey.cooper@ad.dot.gov::c4c9ce55-5b8a-45bd-811d-d502dd4815de" providerId="AD"/>
  <p188:author id="{CFF5EC7F-6B3E-D3A3-39E2-0504BCE00E1A}" name="Waldon, Laura (Volpe)" initials="W(" userId="S::laura.waldon@ad.dot.gov::93e37c0e-7d68-4d99-b541-db60d7e0325e" providerId="AD"/>
  <p188:author id="{7D0BC895-2202-865A-45CF-39DAE4314F4C}" name="Kostelnik, Jack (FMCSA)" initials="K(" userId="S::jack.kostelnik@ad.dot.gov::bfc74ed2-38bb-4fa1-a263-bccc68e17a04" providerId="AD"/>
  <p188:author id="{92330B97-E4C7-2D2C-6A71-0B332FC7462E}" name="Augustine, Noah (Volpe)" initials="AN(" userId="S::Noah.Augustine@ad.dot.gov::a85d676e-0956-4c7e-8362-ec9d3948e3e4" providerId="AD"/>
  <p188:author id="{9DD2229F-97A1-24FC-4892-833C8B250854}" name="Sideras, Eric (Volpe)" initials="ES" userId="S::Eric.Sideras@ad.dot.gov::43762f7c-4750-412e-b73c-1fb042c03acd" providerId="AD"/>
  <p188:author id="{F4074EB7-BA2F-D969-CA2B-3994B46D78A3}" name="Teicher, Paul (OST)" initials="T(" userId="S::paul.teicher@ad.dot.gov::2290c177-cdf4-422b-a87c-403d7361f12a" providerId="AD"/>
  <p188:author id="{98496EB7-AFE7-4CA5-3071-460ED1EB221A}" name="Smith, Jennifer (Volpe)" initials="S(" userId="S::jennifer.smith@ad.dot.gov::a7fa7f17-843e-4d5e-98c7-919b60b1fa58" providerId="AD"/>
  <p188:author id="{41205EB9-A75A-607B-19F5-D7E7F3855142}" name="Teicher, Paul (OST)" initials="TP(" userId="S::Paul.Teicher@ad.dot.gov::2290c177-cdf4-422b-a87c-403d7361f12a" providerId="AD"/>
  <p188:author id="{5CAF00BA-7ED9-F0CE-5737-F6C28A7CE8A0}" name="Byrne, Angie (Volpe)" initials="B(" userId="S::angie.byrne@ad.dot.gov::4b272100-f7e3-4283-a869-72b7ec13804a" providerId="AD"/>
  <p188:author id="{76546EBD-A52A-5652-DC63-4752F71E4A4F}" name="Jennifer Warren" initials="JW" userId="Jennifer Warren" providerId="None"/>
  <p188:author id="{546CE4BD-3834-5494-6305-339989659767}" name="Close, Michael (NHTSA)" initials="C(" userId="S::michael.close@ad.dot.gov::12f7f0b9-0ac6-471c-b625-5e7302830877" providerId="AD"/>
  <p188:author id="{7483B2C9-663F-D8D1-AAC5-61E486DE346E}" name="Biton, Anna (Volpe)" initials="BA(" userId="S::Anna.Biton@ad.dot.gov::1c231999-f3de-450e-9f13-632d5b614081" providerId="AD"/>
  <p188:author id="{0FF0B6C9-655E-4DE4-7DE9-D765DA8FE0C5}" name="Biton, Anna (Volpe)" initials="B(" userId="S::anna.biton@ad.dot.gov::1c231999-f3de-450e-9f13-632d5b614081" providerId="AD"/>
  <p188:author id="{920BF4D4-E28D-EB4E-35E3-65087764A0B1}" name="Schluter, Kaitlin (Volpe)" initials="SK" userId="S::kaitlin.schluter@ad.dot.gov::b358b0b1-dfc4-4a94-98ff-1a655613db36" providerId="AD"/>
  <p188:author id="{7E7B0AE7-1358-6143-A9E1-2B9A6C13F10A}" name="Reed, Terra (Volpe)" initials="RT(" userId="S::Terra.Reed@ad.dot.gov::186e048c-6880-4ec1-a49b-2650a506db12" providerId="AD"/>
  <p188:author id="{EA78F4EC-4466-9A7D-514D-165ED0D3A9FD}" name="Smith, Jennifer (Volpe)" initials="SJ(" userId="S::Jennifer.Smith@ad.dot.gov::a7fa7f17-843e-4d5e-98c7-919b60b1fa58" providerId="AD"/>
  <p188:author id="{FEC742EF-F102-A1CF-5C33-42C6D3CED07C}" name="Chiarenza, Jonah (Volpe)" initials="CJ(" userId="S::Jonah.Chiarenza@ad.dot.gov::3e292634-d89a-4e2d-a7f8-3013288bfe7a" providerId="AD"/>
  <p188:author id="{7212FEEF-CE29-99CE-6B5B-84DD83374AFF}" name="Schweninger, Emily (OST)" initials="S(" userId="S::emily.schweninger@ad.dot.gov::b60cea67-5133-4e53-910e-2c6c734493e6" providerId="AD"/>
  <p188:author id="{5EBB18F1-2E56-83F4-BD5E-E59B4241CA76}" name="Mahesh, Smitha (Volpe)" initials="M(" userId="S::smitha.mahesh@ad.dot.gov::f1a636fe-892b-4963-b445-7f33a4c989e7" providerId="AD"/>
  <p188:author id="{2644B0F1-6850-1243-83C7-886DFE220055}" name="Machek, Elizabeth (Volpe)" initials="M(" userId="S::elizabeth.machek@ad.dot.gov::d4b288f3-f6ad-4eed-8288-b9bbe284207e" providerId="AD"/>
  <p188:author id="{4FDCDBF1-F753-71D4-3D09-CE183BA4FE9B}" name="Augustine, Noah (Volpe)" initials="A(" userId="S::noah.augustine@ad.dot.gov::a85d676e-0956-4c7e-8362-ec9d3948e3e4" providerId="AD"/>
  <p188:author id="{86405AF5-F162-CFB0-9657-8ECB71109EF3}" name="Schluter, Kaitlin (Volpe)" initials="KS" userId="S::Kaitlin.Schluter@ad.dot.gov::b358b0b1-dfc4-4a94-98ff-1a655613db36" providerId="AD"/>
  <p188:author id="{143A98FB-0866-22E0-3E81-FD0B461E8828}" name="Reed, Terra (Volpe)" initials="R(" userId="S::terra.reed@ad.dot.gov::186e048c-6880-4ec1-a49b-2650a506db1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uynh, Juli (OST)" initials="HJ(" lastIdx="18" clrIdx="0">
    <p:extLst>
      <p:ext uri="{19B8F6BF-5375-455C-9EA6-DF929625EA0E}">
        <p15:presenceInfo xmlns:p15="http://schemas.microsoft.com/office/powerpoint/2012/main" userId="S::Juli.Huynh@ad.dot.gov::afdc6744-8f8d-4e3c-95dc-2f34608b3a67" providerId="AD"/>
      </p:ext>
    </p:extLst>
  </p:cmAuthor>
  <p:cmAuthor id="2" name="Perlman, David (Volpe)" initials="P(" lastIdx="9" clrIdx="1">
    <p:extLst>
      <p:ext uri="{19B8F6BF-5375-455C-9EA6-DF929625EA0E}">
        <p15:presenceInfo xmlns:p15="http://schemas.microsoft.com/office/powerpoint/2012/main" userId="S::david.perlman@ad.dot.gov::8c21633b-3066-46c7-add4-f73b52854b91" providerId="AD"/>
      </p:ext>
    </p:extLst>
  </p:cmAuthor>
  <p:cmAuthor id="3" name="Sung, Philip (OST)" initials="S(" lastIdx="11" clrIdx="2">
    <p:extLst>
      <p:ext uri="{19B8F6BF-5375-455C-9EA6-DF929625EA0E}">
        <p15:presenceInfo xmlns:p15="http://schemas.microsoft.com/office/powerpoint/2012/main" userId="S::philip.sung@ad.dot.gov::c90b4e15-7f05-4fef-b59e-5b432d87f766" providerId="AD"/>
      </p:ext>
    </p:extLst>
  </p:cmAuthor>
  <p:cmAuthor id="4" name="Teicher, Paul (OST)" initials="TP(" lastIdx="11" clrIdx="3">
    <p:extLst>
      <p:ext uri="{19B8F6BF-5375-455C-9EA6-DF929625EA0E}">
        <p15:presenceInfo xmlns:p15="http://schemas.microsoft.com/office/powerpoint/2012/main" userId="S::Paul.Teicher@ad.dot.gov::2290c177-cdf4-422b-a87c-403d7361f12a" providerId="AD"/>
      </p:ext>
    </p:extLst>
  </p:cmAuthor>
  <p:cmAuthor id="5" name="Schweninger, Emily (OST)" initials="S(" lastIdx="9" clrIdx="4">
    <p:extLst>
      <p:ext uri="{19B8F6BF-5375-455C-9EA6-DF929625EA0E}">
        <p15:presenceInfo xmlns:p15="http://schemas.microsoft.com/office/powerpoint/2012/main" userId="S::emily.schweninger@ad.dot.gov::b60cea67-5133-4e53-910e-2c6c734493e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0000"/>
    <a:srgbClr val="E7E8EC"/>
    <a:srgbClr val="0A2458"/>
    <a:srgbClr val="EB483C"/>
    <a:srgbClr val="0A1F61"/>
    <a:srgbClr val="0964C9"/>
    <a:srgbClr val="CCCED8"/>
    <a:srgbClr val="B7D7FC"/>
    <a:srgbClr val="54A25E"/>
    <a:srgbClr val="0B6F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0DFDD3-AC7B-4E6F-A0B1-BD3B64D9CD8C}" v="699" dt="2025-04-21T19:56:38.3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7" d="100"/>
          <a:sy n="97" d="100"/>
        </p:scale>
        <p:origin x="84" y="174"/>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notesMaster" Target="notesMasters/notesMaster1.xml"/><Relationship Id="rId84" Type="http://schemas.microsoft.com/office/2015/10/relationships/revisionInfo" Target="revisionInfo.xml"/><Relationship Id="rId7" Type="http://schemas.openxmlformats.org/officeDocument/2006/relationships/slideMaster" Target="slideMasters/slideMaster4.xml"/><Relationship Id="rId71" Type="http://schemas.openxmlformats.org/officeDocument/2006/relationships/slide" Target="slides/slide63.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3.xml"/><Relationship Id="rId82" Type="http://schemas.openxmlformats.org/officeDocument/2006/relationships/tableStyles" Target="tableStyles.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handoutMaster" Target="handoutMasters/handoutMaster1.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viewProps" Target="viewProps.xml"/><Relationship Id="rId85"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commentAuthors" Target="commentAuthors.xml"/><Relationship Id="rId8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ed, Terra (Volpe)" userId="186e048c-6880-4ec1-a49b-2650a506db12" providerId="ADAL" clId="{332F0DF3-DEAD-42AC-935B-63D2A6DCED35}"/>
    <pc:docChg chg="custSel modSld">
      <pc:chgData name="Reed, Terra (Volpe)" userId="186e048c-6880-4ec1-a49b-2650a506db12" providerId="ADAL" clId="{332F0DF3-DEAD-42AC-935B-63D2A6DCED35}" dt="2025-04-10T16:34:16.611" v="354" actId="14826"/>
      <pc:docMkLst>
        <pc:docMk/>
      </pc:docMkLst>
      <pc:sldChg chg="modNotesTx">
        <pc:chgData name="Reed, Terra (Volpe)" userId="186e048c-6880-4ec1-a49b-2650a506db12" providerId="ADAL" clId="{332F0DF3-DEAD-42AC-935B-63D2A6DCED35}" dt="2025-04-02T15:20:02.686" v="353" actId="20577"/>
        <pc:sldMkLst>
          <pc:docMk/>
          <pc:sldMk cId="1558225805" sldId="2147477838"/>
        </pc:sldMkLst>
      </pc:sldChg>
      <pc:sldChg chg="modSp">
        <pc:chgData name="Reed, Terra (Volpe)" userId="186e048c-6880-4ec1-a49b-2650a506db12" providerId="ADAL" clId="{332F0DF3-DEAD-42AC-935B-63D2A6DCED35}" dt="2025-04-10T16:34:16.611" v="354" actId="14826"/>
        <pc:sldMkLst>
          <pc:docMk/>
          <pc:sldMk cId="459452420" sldId="2147477853"/>
        </pc:sldMkLst>
        <pc:picChg chg="mod">
          <ac:chgData name="Reed, Terra (Volpe)" userId="186e048c-6880-4ec1-a49b-2650a506db12" providerId="ADAL" clId="{332F0DF3-DEAD-42AC-935B-63D2A6DCED35}" dt="2025-04-10T16:34:16.611" v="354" actId="14826"/>
          <ac:picMkLst>
            <pc:docMk/>
            <pc:sldMk cId="459452420" sldId="2147477853"/>
            <ac:picMk id="1026" creationId="{FEA45497-98E4-9000-2F39-0AB151B4EABC}"/>
          </ac:picMkLst>
        </pc:picChg>
      </pc:sldChg>
    </pc:docChg>
  </pc:docChgLst>
  <pc:docChgLst>
    <pc:chgData name="Hoobler, John (VOLPE)" userId="S::john.hoobler@ad.dot.gov::3bef8f5c-ea94-4e6f-9bc2-9efa4b5ea19b" providerId="AD" clId="Web-{7E38B562-77B0-23E2-5CF1-19748E2194D7}"/>
    <pc:docChg chg="modSld">
      <pc:chgData name="Hoobler, John (VOLPE)" userId="S::john.hoobler@ad.dot.gov::3bef8f5c-ea94-4e6f-9bc2-9efa4b5ea19b" providerId="AD" clId="Web-{7E38B562-77B0-23E2-5CF1-19748E2194D7}" dt="2023-05-02T15:42:38.310" v="18"/>
      <pc:docMkLst>
        <pc:docMk/>
      </pc:docMkLst>
      <pc:sldChg chg="addSp delSp modSp">
        <pc:chgData name="Hoobler, John (VOLPE)" userId="S::john.hoobler@ad.dot.gov::3bef8f5c-ea94-4e6f-9bc2-9efa4b5ea19b" providerId="AD" clId="Web-{7E38B562-77B0-23E2-5CF1-19748E2194D7}" dt="2023-05-02T15:42:38.310" v="18"/>
        <pc:sldMkLst>
          <pc:docMk/>
          <pc:sldMk cId="4230393183" sldId="2147477836"/>
        </pc:sldMkLst>
      </pc:sldChg>
    </pc:docChg>
  </pc:docChgLst>
  <pc:docChgLst>
    <pc:chgData name="Hiraesave, Vijaeth (Volpe)" userId="S::vijaeth.hiraesave@ad.dot.gov::cc0c346f-90ce-4a21-88d2-3e64448e5d13" providerId="AD" clId="Web-{F992D717-DE05-AB4E-D259-E4586A884349}"/>
    <pc:docChg chg="addSld modSld sldOrd">
      <pc:chgData name="Hiraesave, Vijaeth (Volpe)" userId="S::vijaeth.hiraesave@ad.dot.gov::cc0c346f-90ce-4a21-88d2-3e64448e5d13" providerId="AD" clId="Web-{F992D717-DE05-AB4E-D259-E4586A884349}" dt="2025-03-26T18:49:36.496" v="390" actId="20577"/>
      <pc:docMkLst>
        <pc:docMk/>
      </pc:docMkLst>
      <pc:sldChg chg="delSp modSp mod modShow">
        <pc:chgData name="Hiraesave, Vijaeth (Volpe)" userId="S::vijaeth.hiraesave@ad.dot.gov::cc0c346f-90ce-4a21-88d2-3e64448e5d13" providerId="AD" clId="Web-{F992D717-DE05-AB4E-D259-E4586A884349}" dt="2025-03-26T18:23:29.238" v="355"/>
        <pc:sldMkLst>
          <pc:docMk/>
          <pc:sldMk cId="1650754782" sldId="2382"/>
        </pc:sldMkLst>
      </pc:sldChg>
      <pc:sldChg chg="mod modShow">
        <pc:chgData name="Hiraesave, Vijaeth (Volpe)" userId="S::vijaeth.hiraesave@ad.dot.gov::cc0c346f-90ce-4a21-88d2-3e64448e5d13" providerId="AD" clId="Web-{F992D717-DE05-AB4E-D259-E4586A884349}" dt="2025-03-26T18:23:29.300" v="356"/>
        <pc:sldMkLst>
          <pc:docMk/>
          <pc:sldMk cId="4129689349" sldId="2383"/>
        </pc:sldMkLst>
      </pc:sldChg>
      <pc:sldChg chg="delSp">
        <pc:chgData name="Hiraesave, Vijaeth (Volpe)" userId="S::vijaeth.hiraesave@ad.dot.gov::cc0c346f-90ce-4a21-88d2-3e64448e5d13" providerId="AD" clId="Web-{F992D717-DE05-AB4E-D259-E4586A884349}" dt="2025-03-26T15:27:08.989" v="223"/>
        <pc:sldMkLst>
          <pc:docMk/>
          <pc:sldMk cId="3903904935" sldId="2384"/>
        </pc:sldMkLst>
      </pc:sldChg>
      <pc:sldChg chg="modSp">
        <pc:chgData name="Hiraesave, Vijaeth (Volpe)" userId="S::vijaeth.hiraesave@ad.dot.gov::cc0c346f-90ce-4a21-88d2-3e64448e5d13" providerId="AD" clId="Web-{F992D717-DE05-AB4E-D259-E4586A884349}" dt="2025-03-26T17:10:18.356" v="257" actId="20577"/>
        <pc:sldMkLst>
          <pc:docMk/>
          <pc:sldMk cId="1354466420" sldId="2407"/>
        </pc:sldMkLst>
        <pc:spChg chg="mod">
          <ac:chgData name="Hiraesave, Vijaeth (Volpe)" userId="S::vijaeth.hiraesave@ad.dot.gov::cc0c346f-90ce-4a21-88d2-3e64448e5d13" providerId="AD" clId="Web-{F992D717-DE05-AB4E-D259-E4586A884349}" dt="2025-03-26T15:13:08.416" v="206" actId="20577"/>
          <ac:spMkLst>
            <pc:docMk/>
            <pc:sldMk cId="1354466420" sldId="2407"/>
            <ac:spMk id="2" creationId="{17BC08C7-A933-F3ED-DF0A-ABD770C027E1}"/>
          </ac:spMkLst>
        </pc:spChg>
        <pc:spChg chg="mod">
          <ac:chgData name="Hiraesave, Vijaeth (Volpe)" userId="S::vijaeth.hiraesave@ad.dot.gov::cc0c346f-90ce-4a21-88d2-3e64448e5d13" providerId="AD" clId="Web-{F992D717-DE05-AB4E-D259-E4586A884349}" dt="2025-03-26T17:10:18.356" v="257" actId="20577"/>
          <ac:spMkLst>
            <pc:docMk/>
            <pc:sldMk cId="1354466420" sldId="2407"/>
            <ac:spMk id="3" creationId="{D97B7CDA-B087-4B7D-8082-4AA4FD51D79D}"/>
          </ac:spMkLst>
        </pc:spChg>
      </pc:sldChg>
      <pc:sldChg chg="modSp">
        <pc:chgData name="Hiraesave, Vijaeth (Volpe)" userId="S::vijaeth.hiraesave@ad.dot.gov::cc0c346f-90ce-4a21-88d2-3e64448e5d13" providerId="AD" clId="Web-{F992D717-DE05-AB4E-D259-E4586A884349}" dt="2025-03-26T18:14:07.229" v="259" actId="20577"/>
        <pc:sldMkLst>
          <pc:docMk/>
          <pc:sldMk cId="3385450442" sldId="2408"/>
        </pc:sldMkLst>
        <pc:spChg chg="mod">
          <ac:chgData name="Hiraesave, Vijaeth (Volpe)" userId="S::vijaeth.hiraesave@ad.dot.gov::cc0c346f-90ce-4a21-88d2-3e64448e5d13" providerId="AD" clId="Web-{F992D717-DE05-AB4E-D259-E4586A884349}" dt="2025-03-26T15:25:06.052" v="215" actId="20577"/>
          <ac:spMkLst>
            <pc:docMk/>
            <pc:sldMk cId="3385450442" sldId="2408"/>
            <ac:spMk id="2" creationId="{FCB1ABFB-E739-444F-9685-DC5EE17A2A5E}"/>
          </ac:spMkLst>
        </pc:spChg>
        <pc:graphicFrameChg chg="modGraphic">
          <ac:chgData name="Hiraesave, Vijaeth (Volpe)" userId="S::vijaeth.hiraesave@ad.dot.gov::cc0c346f-90ce-4a21-88d2-3e64448e5d13" providerId="AD" clId="Web-{F992D717-DE05-AB4E-D259-E4586A884349}" dt="2025-03-26T18:14:07.229" v="259" actId="20577"/>
          <ac:graphicFrameMkLst>
            <pc:docMk/>
            <pc:sldMk cId="3385450442" sldId="2408"/>
            <ac:graphicFrameMk id="10" creationId="{96AEA810-F23C-9FB4-78CE-7EF9DE3607E7}"/>
          </ac:graphicFrameMkLst>
        </pc:graphicFrameChg>
      </pc:sldChg>
      <pc:sldChg chg="modSp modCm">
        <pc:chgData name="Hiraesave, Vijaeth (Volpe)" userId="S::vijaeth.hiraesave@ad.dot.gov::cc0c346f-90ce-4a21-88d2-3e64448e5d13" providerId="AD" clId="Web-{F992D717-DE05-AB4E-D259-E4586A884349}" dt="2025-03-26T18:23:12.410" v="352" actId="20577"/>
        <pc:sldMkLst>
          <pc:docMk/>
          <pc:sldMk cId="1983445827" sldId="2409"/>
        </pc:sldMkLst>
        <pc:extLst>
          <p:ext xmlns:p="http://schemas.openxmlformats.org/presentationml/2006/main" uri="{D6D511B9-2390-475A-947B-AFAB55BFBCF1}">
            <pc226:cmChg xmlns:pc226="http://schemas.microsoft.com/office/powerpoint/2022/06/main/command" chg="mod">
              <pc226:chgData name="Hiraesave, Vijaeth (Volpe)" userId="S::vijaeth.hiraesave@ad.dot.gov::cc0c346f-90ce-4a21-88d2-3e64448e5d13" providerId="AD" clId="Web-{F992D717-DE05-AB4E-D259-E4586A884349}" dt="2025-03-26T18:23:12.410" v="352" actId="20577"/>
              <pc2:cmMkLst xmlns:pc2="http://schemas.microsoft.com/office/powerpoint/2019/9/main/command">
                <pc:docMk/>
                <pc:sldMk cId="1983445827" sldId="2409"/>
                <pc2:cmMk id="{F115DEF0-764F-4679-9CC4-BF5F7AD73C77}"/>
              </pc2:cmMkLst>
            </pc226:cmChg>
          </p:ext>
        </pc:extLst>
      </pc:sldChg>
      <pc:sldChg chg="modSp">
        <pc:chgData name="Hiraesave, Vijaeth (Volpe)" userId="S::vijaeth.hiraesave@ad.dot.gov::cc0c346f-90ce-4a21-88d2-3e64448e5d13" providerId="AD" clId="Web-{F992D717-DE05-AB4E-D259-E4586A884349}" dt="2025-03-26T14:13:12.267" v="1" actId="20577"/>
        <pc:sldMkLst>
          <pc:docMk/>
          <pc:sldMk cId="2350273430" sldId="2425"/>
        </pc:sldMkLst>
      </pc:sldChg>
      <pc:sldChg chg="delSp">
        <pc:chgData name="Hiraesave, Vijaeth (Volpe)" userId="S::vijaeth.hiraesave@ad.dot.gov::cc0c346f-90ce-4a21-88d2-3e64448e5d13" providerId="AD" clId="Web-{F992D717-DE05-AB4E-D259-E4586A884349}" dt="2025-03-26T15:27:13.535" v="224"/>
        <pc:sldMkLst>
          <pc:docMk/>
          <pc:sldMk cId="418952723" sldId="2147477863"/>
        </pc:sldMkLst>
        <pc:spChg chg="topLvl">
          <ac:chgData name="Hiraesave, Vijaeth (Volpe)" userId="S::vijaeth.hiraesave@ad.dot.gov::cc0c346f-90ce-4a21-88d2-3e64448e5d13" providerId="AD" clId="Web-{F992D717-DE05-AB4E-D259-E4586A884349}" dt="2025-03-26T15:27:13.535" v="224"/>
          <ac:spMkLst>
            <pc:docMk/>
            <pc:sldMk cId="418952723" sldId="2147477863"/>
            <ac:spMk id="6" creationId="{357CDFC7-ECA5-E41C-F441-FC7C81547ABF}"/>
          </ac:spMkLst>
        </pc:spChg>
      </pc:sldChg>
      <pc:sldChg chg="addSp delSp modSp">
        <pc:chgData name="Hiraesave, Vijaeth (Volpe)" userId="S::vijaeth.hiraesave@ad.dot.gov::cc0c346f-90ce-4a21-88d2-3e64448e5d13" providerId="AD" clId="Web-{F992D717-DE05-AB4E-D259-E4586A884349}" dt="2025-03-26T15:24:40.536" v="209"/>
        <pc:sldMkLst>
          <pc:docMk/>
          <pc:sldMk cId="2880672420" sldId="2147477919"/>
        </pc:sldMkLst>
        <pc:spChg chg="add mod">
          <ac:chgData name="Hiraesave, Vijaeth (Volpe)" userId="S::vijaeth.hiraesave@ad.dot.gov::cc0c346f-90ce-4a21-88d2-3e64448e5d13" providerId="AD" clId="Web-{F992D717-DE05-AB4E-D259-E4586A884349}" dt="2025-03-26T14:20:13.258" v="106" actId="1076"/>
          <ac:spMkLst>
            <pc:docMk/>
            <pc:sldMk cId="2880672420" sldId="2147477919"/>
            <ac:spMk id="9" creationId="{6A558ADF-D7AC-5E24-2725-1DF22D3696DA}"/>
          </ac:spMkLst>
        </pc:spChg>
        <pc:spChg chg="mod">
          <ac:chgData name="Hiraesave, Vijaeth (Volpe)" userId="S::vijaeth.hiraesave@ad.dot.gov::cc0c346f-90ce-4a21-88d2-3e64448e5d13" providerId="AD" clId="Web-{F992D717-DE05-AB4E-D259-E4586A884349}" dt="2025-03-26T14:20:17.352" v="108" actId="1076"/>
          <ac:spMkLst>
            <pc:docMk/>
            <pc:sldMk cId="2880672420" sldId="2147477919"/>
            <ac:spMk id="18" creationId="{263A99DB-5A92-4AAE-8C34-A7A7F2B199CA}"/>
          </ac:spMkLst>
        </pc:spChg>
        <pc:spChg chg="mod">
          <ac:chgData name="Hiraesave, Vijaeth (Volpe)" userId="S::vijaeth.hiraesave@ad.dot.gov::cc0c346f-90ce-4a21-88d2-3e64448e5d13" providerId="AD" clId="Web-{F992D717-DE05-AB4E-D259-E4586A884349}" dt="2025-03-26T15:24:04.974" v="208" actId="20577"/>
          <ac:spMkLst>
            <pc:docMk/>
            <pc:sldMk cId="2880672420" sldId="2147477919"/>
            <ac:spMk id="19" creationId="{5F0A6EC8-340D-49E0-AB8F-DB5B87DAF9D8}"/>
          </ac:spMkLst>
        </pc:spChg>
        <pc:spChg chg="mod">
          <ac:chgData name="Hiraesave, Vijaeth (Volpe)" userId="S::vijaeth.hiraesave@ad.dot.gov::cc0c346f-90ce-4a21-88d2-3e64448e5d13" providerId="AD" clId="Web-{F992D717-DE05-AB4E-D259-E4586A884349}" dt="2025-03-26T15:08:44.339" v="185" actId="1076"/>
          <ac:spMkLst>
            <pc:docMk/>
            <pc:sldMk cId="2880672420" sldId="2147477919"/>
            <ac:spMk id="33" creationId="{24EBCA5C-D870-404C-BCE8-14D661611663}"/>
          </ac:spMkLst>
        </pc:spChg>
        <pc:spChg chg="mod">
          <ac:chgData name="Hiraesave, Vijaeth (Volpe)" userId="S::vijaeth.hiraesave@ad.dot.gov::cc0c346f-90ce-4a21-88d2-3e64448e5d13" providerId="AD" clId="Web-{F992D717-DE05-AB4E-D259-E4586A884349}" dt="2025-03-26T15:08:41.073" v="184" actId="1076"/>
          <ac:spMkLst>
            <pc:docMk/>
            <pc:sldMk cId="2880672420" sldId="2147477919"/>
            <ac:spMk id="34" creationId="{96DF395F-42E1-4436-9253-463325F13078}"/>
          </ac:spMkLst>
        </pc:spChg>
        <pc:spChg chg="mod">
          <ac:chgData name="Hiraesave, Vijaeth (Volpe)" userId="S::vijaeth.hiraesave@ad.dot.gov::cc0c346f-90ce-4a21-88d2-3e64448e5d13" providerId="AD" clId="Web-{F992D717-DE05-AB4E-D259-E4586A884349}" dt="2025-03-26T15:08:47.183" v="186" actId="1076"/>
          <ac:spMkLst>
            <pc:docMk/>
            <pc:sldMk cId="2880672420" sldId="2147477919"/>
            <ac:spMk id="35" creationId="{265B23DD-0463-42A8-85EB-F1C649937842}"/>
          </ac:spMkLst>
        </pc:spChg>
        <pc:grpChg chg="mod">
          <ac:chgData name="Hiraesave, Vijaeth (Volpe)" userId="S::vijaeth.hiraesave@ad.dot.gov::cc0c346f-90ce-4a21-88d2-3e64448e5d13" providerId="AD" clId="Web-{F992D717-DE05-AB4E-D259-E4586A884349}" dt="2025-03-26T15:08:32.199" v="182" actId="1076"/>
          <ac:grpSpMkLst>
            <pc:docMk/>
            <pc:sldMk cId="2880672420" sldId="2147477919"/>
            <ac:grpSpMk id="7" creationId="{CD191955-744D-9A46-A799-622258B655D6}"/>
          </ac:grpSpMkLst>
        </pc:grpChg>
      </pc:sldChg>
      <pc:sldChg chg="modSp">
        <pc:chgData name="Hiraesave, Vijaeth (Volpe)" userId="S::vijaeth.hiraesave@ad.dot.gov::cc0c346f-90ce-4a21-88d2-3e64448e5d13" providerId="AD" clId="Web-{F992D717-DE05-AB4E-D259-E4586A884349}" dt="2025-03-26T18:49:36.496" v="390" actId="20577"/>
        <pc:sldMkLst>
          <pc:docMk/>
          <pc:sldMk cId="2158989260" sldId="2147477920"/>
        </pc:sldMkLst>
        <pc:spChg chg="mod">
          <ac:chgData name="Hiraesave, Vijaeth (Volpe)" userId="S::vijaeth.hiraesave@ad.dot.gov::cc0c346f-90ce-4a21-88d2-3e64448e5d13" providerId="AD" clId="Web-{F992D717-DE05-AB4E-D259-E4586A884349}" dt="2025-03-26T18:49:36.496" v="390" actId="20577"/>
          <ac:spMkLst>
            <pc:docMk/>
            <pc:sldMk cId="2158989260" sldId="2147477920"/>
            <ac:spMk id="2" creationId="{17BC08C7-A933-F3ED-DF0A-ABD770C027E1}"/>
          </ac:spMkLst>
        </pc:spChg>
      </pc:sldChg>
      <pc:sldChg chg="modSp">
        <pc:chgData name="Hiraesave, Vijaeth (Volpe)" userId="S::vijaeth.hiraesave@ad.dot.gov::cc0c346f-90ce-4a21-88d2-3e64448e5d13" providerId="AD" clId="Web-{F992D717-DE05-AB4E-D259-E4586A884349}" dt="2025-03-26T18:24:01.018" v="389" actId="20577"/>
        <pc:sldMkLst>
          <pc:docMk/>
          <pc:sldMk cId="2655370493" sldId="2147477922"/>
        </pc:sldMkLst>
      </pc:sldChg>
      <pc:sldChg chg="modSp modCm">
        <pc:chgData name="Hiraesave, Vijaeth (Volpe)" userId="S::vijaeth.hiraesave@ad.dot.gov::cc0c346f-90ce-4a21-88d2-3e64448e5d13" providerId="AD" clId="Web-{F992D717-DE05-AB4E-D259-E4586A884349}" dt="2025-03-26T14:14:17.002" v="10" actId="20577"/>
        <pc:sldMkLst>
          <pc:docMk/>
          <pc:sldMk cId="3261661871" sldId="2147477926"/>
        </pc:sldMkLst>
        <pc:spChg chg="mod">
          <ac:chgData name="Hiraesave, Vijaeth (Volpe)" userId="S::vijaeth.hiraesave@ad.dot.gov::cc0c346f-90ce-4a21-88d2-3e64448e5d13" providerId="AD" clId="Web-{F992D717-DE05-AB4E-D259-E4586A884349}" dt="2025-03-26T14:14:17.002" v="10" actId="20577"/>
          <ac:spMkLst>
            <pc:docMk/>
            <pc:sldMk cId="3261661871" sldId="2147477926"/>
            <ac:spMk id="9" creationId="{4AA161D7-EADE-806A-5B55-0E2F456D02FD}"/>
          </ac:spMkLst>
        </pc:spChg>
        <pc:extLst>
          <p:ext xmlns:p="http://schemas.openxmlformats.org/presentationml/2006/main" uri="{D6D511B9-2390-475A-947B-AFAB55BFBCF1}">
            <pc226:cmChg xmlns:pc226="http://schemas.microsoft.com/office/powerpoint/2022/06/main/command" chg="mod">
              <pc226:chgData name="Hiraesave, Vijaeth (Volpe)" userId="S::vijaeth.hiraesave@ad.dot.gov::cc0c346f-90ce-4a21-88d2-3e64448e5d13" providerId="AD" clId="Web-{F992D717-DE05-AB4E-D259-E4586A884349}" dt="2025-03-26T14:14:15.752" v="9" actId="20577"/>
              <pc2:cmMkLst xmlns:pc2="http://schemas.microsoft.com/office/powerpoint/2019/9/main/command">
                <pc:docMk/>
                <pc:sldMk cId="3261661871" sldId="2147477926"/>
                <pc2:cmMk id="{0008EE7D-C651-4FBD-B8F4-28CC4758CE6F}"/>
              </pc2:cmMkLst>
            </pc226:cmChg>
          </p:ext>
        </pc:extLst>
      </pc:sldChg>
      <pc:sldChg chg="modSp">
        <pc:chgData name="Hiraesave, Vijaeth (Volpe)" userId="S::vijaeth.hiraesave@ad.dot.gov::cc0c346f-90ce-4a21-88d2-3e64448e5d13" providerId="AD" clId="Web-{F992D717-DE05-AB4E-D259-E4586A884349}" dt="2025-03-26T14:15:12.519" v="33" actId="20577"/>
        <pc:sldMkLst>
          <pc:docMk/>
          <pc:sldMk cId="2596286659" sldId="2147477940"/>
        </pc:sldMkLst>
      </pc:sldChg>
      <pc:sldChg chg="delSp modSp">
        <pc:chgData name="Hiraesave, Vijaeth (Volpe)" userId="S::vijaeth.hiraesave@ad.dot.gov::cc0c346f-90ce-4a21-88d2-3e64448e5d13" providerId="AD" clId="Web-{F992D717-DE05-AB4E-D259-E4586A884349}" dt="2025-03-26T18:23:08.785" v="351" actId="20577"/>
        <pc:sldMkLst>
          <pc:docMk/>
          <pc:sldMk cId="678735769" sldId="2147477944"/>
        </pc:sldMkLst>
        <pc:spChg chg="mod">
          <ac:chgData name="Hiraesave, Vijaeth (Volpe)" userId="S::vijaeth.hiraesave@ad.dot.gov::cc0c346f-90ce-4a21-88d2-3e64448e5d13" providerId="AD" clId="Web-{F992D717-DE05-AB4E-D259-E4586A884349}" dt="2025-03-26T18:23:08.785" v="351" actId="20577"/>
          <ac:spMkLst>
            <pc:docMk/>
            <pc:sldMk cId="678735769" sldId="2147477944"/>
            <ac:spMk id="2" creationId="{17BC08C7-A933-F3ED-DF0A-ABD770C027E1}"/>
          </ac:spMkLst>
        </pc:spChg>
        <pc:spChg chg="mod">
          <ac:chgData name="Hiraesave, Vijaeth (Volpe)" userId="S::vijaeth.hiraesave@ad.dot.gov::cc0c346f-90ce-4a21-88d2-3e64448e5d13" providerId="AD" clId="Web-{F992D717-DE05-AB4E-D259-E4586A884349}" dt="2025-03-26T18:22:37.848" v="350" actId="20577"/>
          <ac:spMkLst>
            <pc:docMk/>
            <pc:sldMk cId="678735769" sldId="2147477944"/>
            <ac:spMk id="3" creationId="{D97B7CDA-B087-4B7D-8082-4AA4FD51D79D}"/>
          </ac:spMkLst>
        </pc:spChg>
      </pc:sldChg>
      <pc:sldChg chg="modSp add ord replId">
        <pc:chgData name="Hiraesave, Vijaeth (Volpe)" userId="S::vijaeth.hiraesave@ad.dot.gov::cc0c346f-90ce-4a21-88d2-3e64448e5d13" providerId="AD" clId="Web-{F992D717-DE05-AB4E-D259-E4586A884349}" dt="2025-03-26T18:14:53.838" v="263" actId="20577"/>
        <pc:sldMkLst>
          <pc:docMk/>
          <pc:sldMk cId="4087866044" sldId="2147477953"/>
        </pc:sldMkLst>
        <pc:spChg chg="mod">
          <ac:chgData name="Hiraesave, Vijaeth (Volpe)" userId="S::vijaeth.hiraesave@ad.dot.gov::cc0c346f-90ce-4a21-88d2-3e64448e5d13" providerId="AD" clId="Web-{F992D717-DE05-AB4E-D259-E4586A884349}" dt="2025-03-26T15:08:10.746" v="177" actId="20577"/>
          <ac:spMkLst>
            <pc:docMk/>
            <pc:sldMk cId="4087866044" sldId="2147477953"/>
            <ac:spMk id="2" creationId="{A8EBA209-E962-1137-5B5A-D1DE1A740397}"/>
          </ac:spMkLst>
        </pc:spChg>
        <pc:spChg chg="mod">
          <ac:chgData name="Hiraesave, Vijaeth (Volpe)" userId="S::vijaeth.hiraesave@ad.dot.gov::cc0c346f-90ce-4a21-88d2-3e64448e5d13" providerId="AD" clId="Web-{F992D717-DE05-AB4E-D259-E4586A884349}" dt="2025-03-26T18:14:53.838" v="263" actId="20577"/>
          <ac:spMkLst>
            <pc:docMk/>
            <pc:sldMk cId="4087866044" sldId="2147477953"/>
            <ac:spMk id="3" creationId="{67C39F80-3266-F417-58F9-BEB97505EC7A}"/>
          </ac:spMkLst>
        </pc:spChg>
      </pc:sldChg>
      <pc:sldChg chg="modSp add ord replId">
        <pc:chgData name="Hiraesave, Vijaeth (Volpe)" userId="S::vijaeth.hiraesave@ad.dot.gov::cc0c346f-90ce-4a21-88d2-3e64448e5d13" providerId="AD" clId="Web-{F992D717-DE05-AB4E-D259-E4586A884349}" dt="2025-03-26T18:20:12.006" v="312" actId="20577"/>
        <pc:sldMkLst>
          <pc:docMk/>
          <pc:sldMk cId="580462110" sldId="2147477954"/>
        </pc:sldMkLst>
        <pc:graphicFrameChg chg="modGraphic">
          <ac:chgData name="Hiraesave, Vijaeth (Volpe)" userId="S::vijaeth.hiraesave@ad.dot.gov::cc0c346f-90ce-4a21-88d2-3e64448e5d13" providerId="AD" clId="Web-{F992D717-DE05-AB4E-D259-E4586A884349}" dt="2025-03-26T18:20:12.006" v="312" actId="20577"/>
          <ac:graphicFrameMkLst>
            <pc:docMk/>
            <pc:sldMk cId="580462110" sldId="2147477954"/>
            <ac:graphicFrameMk id="10" creationId="{53DBE834-1FAA-A002-505B-637C4C98EDC1}"/>
          </ac:graphicFrameMkLst>
        </pc:graphicFrameChg>
      </pc:sldChg>
    </pc:docChg>
  </pc:docChgLst>
  <pc:docChgLst>
    <pc:chgData name="Hoobler, John (VOLPE)" userId="S::john.hoobler@ad.dot.gov::3bef8f5c-ea94-4e6f-9bc2-9efa4b5ea19b" providerId="AD" clId="Web-{778471B8-F919-98BF-0285-BA4F1D4E999A}"/>
    <pc:docChg chg="modSld">
      <pc:chgData name="Hoobler, John (VOLPE)" userId="S::john.hoobler@ad.dot.gov::3bef8f5c-ea94-4e6f-9bc2-9efa4b5ea19b" providerId="AD" clId="Web-{778471B8-F919-98BF-0285-BA4F1D4E999A}" dt="2023-05-01T20:06:35.301" v="210"/>
      <pc:docMkLst>
        <pc:docMk/>
      </pc:docMkLst>
      <pc:sldChg chg="addSp delSp modSp">
        <pc:chgData name="Hoobler, John (VOLPE)" userId="S::john.hoobler@ad.dot.gov::3bef8f5c-ea94-4e6f-9bc2-9efa4b5ea19b" providerId="AD" clId="Web-{778471B8-F919-98BF-0285-BA4F1D4E999A}" dt="2023-05-01T19:34:42.358" v="206" actId="1076"/>
        <pc:sldMkLst>
          <pc:docMk/>
          <pc:sldMk cId="1226184419" sldId="2422"/>
        </pc:sldMkLst>
      </pc:sldChg>
      <pc:sldChg chg="addSp delSp modSp">
        <pc:chgData name="Hoobler, John (VOLPE)" userId="S::john.hoobler@ad.dot.gov::3bef8f5c-ea94-4e6f-9bc2-9efa4b5ea19b" providerId="AD" clId="Web-{778471B8-F919-98BF-0285-BA4F1D4E999A}" dt="2023-05-01T20:06:35.301" v="210"/>
        <pc:sldMkLst>
          <pc:docMk/>
          <pc:sldMk cId="4230393183" sldId="2147477836"/>
        </pc:sldMkLst>
      </pc:sldChg>
      <pc:sldChg chg="addSp modSp modNotes">
        <pc:chgData name="Hoobler, John (VOLPE)" userId="S::john.hoobler@ad.dot.gov::3bef8f5c-ea94-4e6f-9bc2-9efa4b5ea19b" providerId="AD" clId="Web-{778471B8-F919-98BF-0285-BA4F1D4E999A}" dt="2023-05-01T19:33:50.623" v="191"/>
        <pc:sldMkLst>
          <pc:docMk/>
          <pc:sldMk cId="2478180767" sldId="2147477928"/>
        </pc:sldMkLst>
      </pc:sldChg>
      <pc:sldChg chg="addSp modSp">
        <pc:chgData name="Hoobler, John (VOLPE)" userId="S::john.hoobler@ad.dot.gov::3bef8f5c-ea94-4e6f-9bc2-9efa4b5ea19b" providerId="AD" clId="Web-{778471B8-F919-98BF-0285-BA4F1D4E999A}" dt="2023-05-01T19:29:37.261" v="28" actId="1076"/>
        <pc:sldMkLst>
          <pc:docMk/>
          <pc:sldMk cId="1309907001" sldId="2147477930"/>
        </pc:sldMkLst>
      </pc:sldChg>
    </pc:docChg>
  </pc:docChgLst>
  <pc:docChgLst>
    <pc:chgData name="Hiraesave, Vijaeth (Volpe)" userId="S::vijaeth.hiraesave@ad.dot.gov::cc0c346f-90ce-4a21-88d2-3e64448e5d13" providerId="AD" clId="Web-{5AE2A210-2A91-357C-4005-FB19887B99C0}"/>
    <pc:docChg chg="modSld">
      <pc:chgData name="Hiraesave, Vijaeth (Volpe)" userId="S::vijaeth.hiraesave@ad.dot.gov::cc0c346f-90ce-4a21-88d2-3e64448e5d13" providerId="AD" clId="Web-{5AE2A210-2A91-357C-4005-FB19887B99C0}" dt="2025-03-31T15:19:59.711" v="30" actId="20577"/>
      <pc:docMkLst>
        <pc:docMk/>
      </pc:docMkLst>
      <pc:sldChg chg="delSp modSp">
        <pc:chgData name="Hiraesave, Vijaeth (Volpe)" userId="S::vijaeth.hiraesave@ad.dot.gov::cc0c346f-90ce-4a21-88d2-3e64448e5d13" providerId="AD" clId="Web-{5AE2A210-2A91-357C-4005-FB19887B99C0}" dt="2025-03-31T14:59:29.547" v="11" actId="1076"/>
        <pc:sldMkLst>
          <pc:docMk/>
          <pc:sldMk cId="2094230517" sldId="2147477834"/>
        </pc:sldMkLst>
      </pc:sldChg>
      <pc:sldChg chg="modSp modNotes">
        <pc:chgData name="Hiraesave, Vijaeth (Volpe)" userId="S::vijaeth.hiraesave@ad.dot.gov::cc0c346f-90ce-4a21-88d2-3e64448e5d13" providerId="AD" clId="Web-{5AE2A210-2A91-357C-4005-FB19887B99C0}" dt="2025-03-31T15:13:15.391" v="18"/>
        <pc:sldMkLst>
          <pc:docMk/>
          <pc:sldMk cId="2325271975" sldId="2147477916"/>
        </pc:sldMkLst>
      </pc:sldChg>
      <pc:sldChg chg="modSp">
        <pc:chgData name="Hiraesave, Vijaeth (Volpe)" userId="S::vijaeth.hiraesave@ad.dot.gov::cc0c346f-90ce-4a21-88d2-3e64448e5d13" providerId="AD" clId="Web-{5AE2A210-2A91-357C-4005-FB19887B99C0}" dt="2025-03-31T15:19:59.711" v="30" actId="20577"/>
        <pc:sldMkLst>
          <pc:docMk/>
          <pc:sldMk cId="3258251053" sldId="2147477932"/>
        </pc:sldMkLst>
      </pc:sldChg>
    </pc:docChg>
  </pc:docChgLst>
  <pc:docChgLst>
    <pc:chgData name="Emanuele, Andrew (OST)" userId="d54f44aa-ef2c-42c7-a1f8-51ab989640d5" providerId="ADAL" clId="{893D7E58-E5E2-4F27-9EB1-89E55FE99D53}"/>
    <pc:docChg chg="modSld">
      <pc:chgData name="Emanuele, Andrew (OST)" userId="d54f44aa-ef2c-42c7-a1f8-51ab989640d5" providerId="ADAL" clId="{893D7E58-E5E2-4F27-9EB1-89E55FE99D53}" dt="2025-04-10T14:16:44.887" v="0" actId="20577"/>
      <pc:docMkLst>
        <pc:docMk/>
      </pc:docMkLst>
      <pc:sldChg chg="modNotesTx">
        <pc:chgData name="Emanuele, Andrew (OST)" userId="d54f44aa-ef2c-42c7-a1f8-51ab989640d5" providerId="ADAL" clId="{893D7E58-E5E2-4F27-9EB1-89E55FE99D53}" dt="2025-04-10T14:16:44.887" v="0" actId="20577"/>
        <pc:sldMkLst>
          <pc:docMk/>
          <pc:sldMk cId="1504769098" sldId="2147477931"/>
        </pc:sldMkLst>
      </pc:sldChg>
    </pc:docChg>
  </pc:docChgLst>
  <pc:docChgLst>
    <pc:chgData name="Biton, Anna (Volpe)" userId="1c231999-f3de-450e-9f13-632d5b614081" providerId="ADAL" clId="{08682151-7367-4526-8813-2068149205FF}"/>
    <pc:docChg chg="undo custSel addSld delSld modSld sldOrd">
      <pc:chgData name="Biton, Anna (Volpe)" userId="1c231999-f3de-450e-9f13-632d5b614081" providerId="ADAL" clId="{08682151-7367-4526-8813-2068149205FF}" dt="2023-05-02T16:05:22.662" v="11738"/>
      <pc:docMkLst>
        <pc:docMk/>
      </pc:docMkLst>
      <pc:sldChg chg="modSp mod delCm">
        <pc:chgData name="Biton, Anna (Volpe)" userId="1c231999-f3de-450e-9f13-632d5b614081" providerId="ADAL" clId="{08682151-7367-4526-8813-2068149205FF}" dt="2023-05-01T01:10:35.257" v="5225"/>
        <pc:sldMkLst>
          <pc:docMk/>
          <pc:sldMk cId="4147676364" sldId="2285"/>
        </pc:sldMkLst>
      </pc:sldChg>
      <pc:sldChg chg="ord">
        <pc:chgData name="Biton, Anna (Volpe)" userId="1c231999-f3de-450e-9f13-632d5b614081" providerId="ADAL" clId="{08682151-7367-4526-8813-2068149205FF}" dt="2023-04-28T20:20:56.316" v="5208"/>
        <pc:sldMkLst>
          <pc:docMk/>
          <pc:sldMk cId="873762972" sldId="2315"/>
        </pc:sldMkLst>
      </pc:sldChg>
      <pc:sldChg chg="modSp mod">
        <pc:chgData name="Biton, Anna (Volpe)" userId="1c231999-f3de-450e-9f13-632d5b614081" providerId="ADAL" clId="{08682151-7367-4526-8813-2068149205FF}" dt="2023-05-02T14:42:26.758" v="11362" actId="20577"/>
        <pc:sldMkLst>
          <pc:docMk/>
          <pc:sldMk cId="2680505500" sldId="2318"/>
        </pc:sldMkLst>
      </pc:sldChg>
      <pc:sldChg chg="ord">
        <pc:chgData name="Biton, Anna (Volpe)" userId="1c231999-f3de-450e-9f13-632d5b614081" providerId="ADAL" clId="{08682151-7367-4526-8813-2068149205FF}" dt="2023-04-28T20:20:56.316" v="5208"/>
        <pc:sldMkLst>
          <pc:docMk/>
          <pc:sldMk cId="2780285091" sldId="2348"/>
        </pc:sldMkLst>
      </pc:sldChg>
      <pc:sldChg chg="ord">
        <pc:chgData name="Biton, Anna (Volpe)" userId="1c231999-f3de-450e-9f13-632d5b614081" providerId="ADAL" clId="{08682151-7367-4526-8813-2068149205FF}" dt="2023-04-28T20:20:56.316" v="5208"/>
        <pc:sldMkLst>
          <pc:docMk/>
          <pc:sldMk cId="2672882947" sldId="2351"/>
        </pc:sldMkLst>
      </pc:sldChg>
      <pc:sldChg chg="modSp mod addCm delCm modCm">
        <pc:chgData name="Biton, Anna (Volpe)" userId="1c231999-f3de-450e-9f13-632d5b614081" providerId="ADAL" clId="{08682151-7367-4526-8813-2068149205FF}" dt="2023-05-01T12:54:18.965" v="6577"/>
        <pc:sldMkLst>
          <pc:docMk/>
          <pc:sldMk cId="2505208617" sldId="2353"/>
        </pc:sldMkLst>
      </pc:sldChg>
      <pc:sldChg chg="modSp mod">
        <pc:chgData name="Biton, Anna (Volpe)" userId="1c231999-f3de-450e-9f13-632d5b614081" providerId="ADAL" clId="{08682151-7367-4526-8813-2068149205FF}" dt="2023-05-01T20:08:06.518" v="7951" actId="6549"/>
        <pc:sldMkLst>
          <pc:docMk/>
          <pc:sldMk cId="89513305" sldId="2359"/>
        </pc:sldMkLst>
      </pc:sldChg>
      <pc:sldChg chg="ord">
        <pc:chgData name="Biton, Anna (Volpe)" userId="1c231999-f3de-450e-9f13-632d5b614081" providerId="ADAL" clId="{08682151-7367-4526-8813-2068149205FF}" dt="2023-04-28T20:20:56.316" v="5208"/>
        <pc:sldMkLst>
          <pc:docMk/>
          <pc:sldMk cId="1232513247" sldId="2360"/>
        </pc:sldMkLst>
      </pc:sldChg>
      <pc:sldChg chg="ord">
        <pc:chgData name="Biton, Anna (Volpe)" userId="1c231999-f3de-450e-9f13-632d5b614081" providerId="ADAL" clId="{08682151-7367-4526-8813-2068149205FF}" dt="2023-04-28T20:20:56.316" v="5208"/>
        <pc:sldMkLst>
          <pc:docMk/>
          <pc:sldMk cId="4259228264" sldId="2361"/>
        </pc:sldMkLst>
      </pc:sldChg>
      <pc:sldChg chg="ord modNotesTx">
        <pc:chgData name="Biton, Anna (Volpe)" userId="1c231999-f3de-450e-9f13-632d5b614081" providerId="ADAL" clId="{08682151-7367-4526-8813-2068149205FF}" dt="2023-04-28T14:18:23.568" v="1677"/>
        <pc:sldMkLst>
          <pc:docMk/>
          <pc:sldMk cId="3865521333" sldId="2366"/>
        </pc:sldMkLst>
      </pc:sldChg>
      <pc:sldChg chg="addCm">
        <pc:chgData name="Biton, Anna (Volpe)" userId="1c231999-f3de-450e-9f13-632d5b614081" providerId="ADAL" clId="{08682151-7367-4526-8813-2068149205FF}" dt="2023-05-01T12:55:33.009" v="6579"/>
        <pc:sldMkLst>
          <pc:docMk/>
          <pc:sldMk cId="3385153542" sldId="2370"/>
        </pc:sldMkLst>
      </pc:sldChg>
      <pc:sldChg chg="addSp modSp mod ord modShow addCm delCm modCm modNotesTx">
        <pc:chgData name="Biton, Anna (Volpe)" userId="1c231999-f3de-450e-9f13-632d5b614081" providerId="ADAL" clId="{08682151-7367-4526-8813-2068149205FF}" dt="2023-05-01T20:32:38.418" v="8032" actId="729"/>
        <pc:sldMkLst>
          <pc:docMk/>
          <pc:sldMk cId="1156277827" sldId="2371"/>
        </pc:sldMkLst>
      </pc:sldChg>
      <pc:sldChg chg="modSp mod ord">
        <pc:chgData name="Biton, Anna (Volpe)" userId="1c231999-f3de-450e-9f13-632d5b614081" providerId="ADAL" clId="{08682151-7367-4526-8813-2068149205FF}" dt="2023-05-02T15:51:47.559" v="11683" actId="27636"/>
        <pc:sldMkLst>
          <pc:docMk/>
          <pc:sldMk cId="130774803" sldId="2372"/>
        </pc:sldMkLst>
      </pc:sldChg>
      <pc:sldChg chg="addSp modSp mod addCm delCm modNotesTx">
        <pc:chgData name="Biton, Anna (Volpe)" userId="1c231999-f3de-450e-9f13-632d5b614081" providerId="ADAL" clId="{08682151-7367-4526-8813-2068149205FF}" dt="2023-05-01T16:09:17.149" v="6767" actId="6549"/>
        <pc:sldMkLst>
          <pc:docMk/>
          <pc:sldMk cId="1650754782" sldId="2382"/>
        </pc:sldMkLst>
      </pc:sldChg>
      <pc:sldChg chg="modSp mod">
        <pc:chgData name="Biton, Anna (Volpe)" userId="1c231999-f3de-450e-9f13-632d5b614081" providerId="ADAL" clId="{08682151-7367-4526-8813-2068149205FF}" dt="2023-05-02T16:02:11.357" v="11715" actId="20577"/>
        <pc:sldMkLst>
          <pc:docMk/>
          <pc:sldMk cId="4129689349" sldId="2383"/>
        </pc:sldMkLst>
      </pc:sldChg>
      <pc:sldChg chg="modSp mod addCm">
        <pc:chgData name="Biton, Anna (Volpe)" userId="1c231999-f3de-450e-9f13-632d5b614081" providerId="ADAL" clId="{08682151-7367-4526-8813-2068149205FF}" dt="2023-05-02T16:03:45.827" v="11727" actId="20577"/>
        <pc:sldMkLst>
          <pc:docMk/>
          <pc:sldMk cId="3903904935" sldId="2384"/>
        </pc:sldMkLst>
      </pc:sldChg>
      <pc:sldChg chg="ord">
        <pc:chgData name="Biton, Anna (Volpe)" userId="1c231999-f3de-450e-9f13-632d5b614081" providerId="ADAL" clId="{08682151-7367-4526-8813-2068149205FF}" dt="2023-05-01T20:52:15.143" v="8093"/>
        <pc:sldMkLst>
          <pc:docMk/>
          <pc:sldMk cId="2877021286" sldId="2385"/>
        </pc:sldMkLst>
      </pc:sldChg>
      <pc:sldChg chg="mod ord modShow delCm">
        <pc:chgData name="Biton, Anna (Volpe)" userId="1c231999-f3de-450e-9f13-632d5b614081" providerId="ADAL" clId="{08682151-7367-4526-8813-2068149205FF}" dt="2023-05-01T16:24:13.881" v="6794"/>
        <pc:sldMkLst>
          <pc:docMk/>
          <pc:sldMk cId="417126872" sldId="2387"/>
        </pc:sldMkLst>
      </pc:sldChg>
      <pc:sldChg chg="add delCm">
        <pc:chgData name="Biton, Anna (Volpe)" userId="1c231999-f3de-450e-9f13-632d5b614081" providerId="ADAL" clId="{08682151-7367-4526-8813-2068149205FF}" dt="2023-04-28T20:14:19.761" v="5126"/>
        <pc:sldMkLst>
          <pc:docMk/>
          <pc:sldMk cId="1501899646" sldId="2389"/>
        </pc:sldMkLst>
      </pc:sldChg>
      <pc:sldChg chg="del">
        <pc:chgData name="Biton, Anna (Volpe)" userId="1c231999-f3de-450e-9f13-632d5b614081" providerId="ADAL" clId="{08682151-7367-4526-8813-2068149205FF}" dt="2023-05-01T02:13:17.186" v="5756" actId="47"/>
        <pc:sldMkLst>
          <pc:docMk/>
          <pc:sldMk cId="3537557212" sldId="2391"/>
        </pc:sldMkLst>
      </pc:sldChg>
      <pc:sldChg chg="del">
        <pc:chgData name="Biton, Anna (Volpe)" userId="1c231999-f3de-450e-9f13-632d5b614081" providerId="ADAL" clId="{08682151-7367-4526-8813-2068149205FF}" dt="2023-05-01T02:13:18.816" v="5757" actId="47"/>
        <pc:sldMkLst>
          <pc:docMk/>
          <pc:sldMk cId="2396443411" sldId="2392"/>
        </pc:sldMkLst>
      </pc:sldChg>
      <pc:sldChg chg="modSp mod addCm modCm modNotesTx">
        <pc:chgData name="Biton, Anna (Volpe)" userId="1c231999-f3de-450e-9f13-632d5b614081" providerId="ADAL" clId="{08682151-7367-4526-8813-2068149205FF}" dt="2023-05-02T15:49:56.054" v="11655" actId="6549"/>
        <pc:sldMkLst>
          <pc:docMk/>
          <pc:sldMk cId="3502299084" sldId="2396"/>
        </pc:sldMkLst>
      </pc:sldChg>
      <pc:sldChg chg="delCm">
        <pc:chgData name="Biton, Anna (Volpe)" userId="1c231999-f3de-450e-9f13-632d5b614081" providerId="ADAL" clId="{08682151-7367-4526-8813-2068149205FF}" dt="2023-05-01T01:17:11.742" v="5237"/>
        <pc:sldMkLst>
          <pc:docMk/>
          <pc:sldMk cId="1602020536" sldId="2397"/>
        </pc:sldMkLst>
      </pc:sldChg>
      <pc:sldChg chg="delSp modSp mod addCm delCm modCm modNotesTx">
        <pc:chgData name="Biton, Anna (Volpe)" userId="1c231999-f3de-450e-9f13-632d5b614081" providerId="ADAL" clId="{08682151-7367-4526-8813-2068149205FF}" dt="2023-04-28T19:59:19.206" v="3314" actId="27636"/>
        <pc:sldMkLst>
          <pc:docMk/>
          <pc:sldMk cId="2286756341" sldId="2398"/>
        </pc:sldMkLst>
      </pc:sldChg>
      <pc:sldChg chg="del mod modShow">
        <pc:chgData name="Biton, Anna (Volpe)" userId="1c231999-f3de-450e-9f13-632d5b614081" providerId="ADAL" clId="{08682151-7367-4526-8813-2068149205FF}" dt="2023-04-28T20:19:46.970" v="5200" actId="47"/>
        <pc:sldMkLst>
          <pc:docMk/>
          <pc:sldMk cId="2984841596" sldId="2399"/>
        </pc:sldMkLst>
      </pc:sldChg>
      <pc:sldChg chg="mod ord modShow">
        <pc:chgData name="Biton, Anna (Volpe)" userId="1c231999-f3de-450e-9f13-632d5b614081" providerId="ADAL" clId="{08682151-7367-4526-8813-2068149205FF}" dt="2023-04-28T20:20:27.441" v="5204"/>
        <pc:sldMkLst>
          <pc:docMk/>
          <pc:sldMk cId="370965226" sldId="2400"/>
        </pc:sldMkLst>
      </pc:sldChg>
      <pc:sldChg chg="mod modShow delCm">
        <pc:chgData name="Biton, Anna (Volpe)" userId="1c231999-f3de-450e-9f13-632d5b614081" providerId="ADAL" clId="{08682151-7367-4526-8813-2068149205FF}" dt="2023-05-01T20:39:29.549" v="8048" actId="729"/>
        <pc:sldMkLst>
          <pc:docMk/>
          <pc:sldMk cId="1076660858" sldId="2404"/>
        </pc:sldMkLst>
      </pc:sldChg>
      <pc:sldChg chg="modSp mod modNotesTx">
        <pc:chgData name="Biton, Anna (Volpe)" userId="1c231999-f3de-450e-9f13-632d5b614081" providerId="ADAL" clId="{08682151-7367-4526-8813-2068149205FF}" dt="2023-05-02T15:54:55.694" v="11693" actId="6549"/>
        <pc:sldMkLst>
          <pc:docMk/>
          <pc:sldMk cId="1354466420" sldId="2407"/>
        </pc:sldMkLst>
      </pc:sldChg>
      <pc:sldChg chg="modSp delCm modCm">
        <pc:chgData name="Biton, Anna (Volpe)" userId="1c231999-f3de-450e-9f13-632d5b614081" providerId="ADAL" clId="{08682151-7367-4526-8813-2068149205FF}" dt="2023-05-02T15:55:45.890" v="11709" actId="20577"/>
        <pc:sldMkLst>
          <pc:docMk/>
          <pc:sldMk cId="3385450442" sldId="2408"/>
        </pc:sldMkLst>
      </pc:sldChg>
      <pc:sldChg chg="modSp mod modNotesTx">
        <pc:chgData name="Biton, Anna (Volpe)" userId="1c231999-f3de-450e-9f13-632d5b614081" providerId="ADAL" clId="{08682151-7367-4526-8813-2068149205FF}" dt="2023-05-01T12:21:08.140" v="6293" actId="6549"/>
        <pc:sldMkLst>
          <pc:docMk/>
          <pc:sldMk cId="1983445827" sldId="2409"/>
        </pc:sldMkLst>
      </pc:sldChg>
      <pc:sldChg chg="modSp mod modNotesTx">
        <pc:chgData name="Biton, Anna (Volpe)" userId="1c231999-f3de-450e-9f13-632d5b614081" providerId="ADAL" clId="{08682151-7367-4526-8813-2068149205FF}" dt="2023-05-01T16:09:45.879" v="6768" actId="242"/>
        <pc:sldMkLst>
          <pc:docMk/>
          <pc:sldMk cId="1533026446" sldId="2410"/>
        </pc:sldMkLst>
      </pc:sldChg>
      <pc:sldChg chg="ord">
        <pc:chgData name="Biton, Anna (Volpe)" userId="1c231999-f3de-450e-9f13-632d5b614081" providerId="ADAL" clId="{08682151-7367-4526-8813-2068149205FF}" dt="2023-05-01T20:52:15.143" v="8093"/>
        <pc:sldMkLst>
          <pc:docMk/>
          <pc:sldMk cId="3098946491" sldId="2411"/>
        </pc:sldMkLst>
      </pc:sldChg>
      <pc:sldChg chg="delCm">
        <pc:chgData name="Biton, Anna (Volpe)" userId="1c231999-f3de-450e-9f13-632d5b614081" providerId="ADAL" clId="{08682151-7367-4526-8813-2068149205FF}" dt="2023-05-02T14:50:55.951" v="11385"/>
        <pc:sldMkLst>
          <pc:docMk/>
          <pc:sldMk cId="2350273430" sldId="2425"/>
        </pc:sldMkLst>
      </pc:sldChg>
      <pc:sldChg chg="modSp mod ord modNotesTx">
        <pc:chgData name="Biton, Anna (Volpe)" userId="1c231999-f3de-450e-9f13-632d5b614081" providerId="ADAL" clId="{08682151-7367-4526-8813-2068149205FF}" dt="2023-04-28T20:20:24.212" v="5202"/>
        <pc:sldMkLst>
          <pc:docMk/>
          <pc:sldMk cId="2515761530" sldId="2147477823"/>
        </pc:sldMkLst>
      </pc:sldChg>
      <pc:sldChg chg="delSp modSp add mod modNotesTx">
        <pc:chgData name="Biton, Anna (Volpe)" userId="1c231999-f3de-450e-9f13-632d5b614081" providerId="ADAL" clId="{08682151-7367-4526-8813-2068149205FF}" dt="2023-05-01T16:22:10.652" v="6790" actId="1076"/>
        <pc:sldMkLst>
          <pc:docMk/>
          <pc:sldMk cId="841119448" sldId="2147477827"/>
        </pc:sldMkLst>
      </pc:sldChg>
      <pc:sldChg chg="modSp mod modCm">
        <pc:chgData name="Biton, Anna (Volpe)" userId="1c231999-f3de-450e-9f13-632d5b614081" providerId="ADAL" clId="{08682151-7367-4526-8813-2068149205FF}" dt="2023-05-02T16:04:41.744" v="11735" actId="6549"/>
        <pc:sldMkLst>
          <pc:docMk/>
          <pc:sldMk cId="1127290942" sldId="2147477829"/>
        </pc:sldMkLst>
      </pc:sldChg>
      <pc:sldChg chg="modSp mod modCm modNotesTx">
        <pc:chgData name="Biton, Anna (Volpe)" userId="1c231999-f3de-450e-9f13-632d5b614081" providerId="ADAL" clId="{08682151-7367-4526-8813-2068149205FF}" dt="2023-05-02T14:52:17.444" v="11631" actId="20577"/>
        <pc:sldMkLst>
          <pc:docMk/>
          <pc:sldMk cId="2094230517" sldId="2147477834"/>
        </pc:sldMkLst>
      </pc:sldChg>
      <pc:sldChg chg="modSp mod addCm delCm modCm modNotesTx">
        <pc:chgData name="Biton, Anna (Volpe)" userId="1c231999-f3de-450e-9f13-632d5b614081" providerId="ADAL" clId="{08682151-7367-4526-8813-2068149205FF}" dt="2023-05-02T15:47:37.996" v="11654"/>
        <pc:sldMkLst>
          <pc:docMk/>
          <pc:sldMk cId="1558225805" sldId="2147477838"/>
        </pc:sldMkLst>
      </pc:sldChg>
      <pc:sldChg chg="modSp mod modCm modNotesTx">
        <pc:chgData name="Biton, Anna (Volpe)" userId="1c231999-f3de-450e-9f13-632d5b614081" providerId="ADAL" clId="{08682151-7367-4526-8813-2068149205FF}" dt="2023-05-01T16:48:00.536" v="7606"/>
        <pc:sldMkLst>
          <pc:docMk/>
          <pc:sldMk cId="339017786" sldId="2147477839"/>
        </pc:sldMkLst>
      </pc:sldChg>
      <pc:sldChg chg="addSp delSp modSp mod modCm">
        <pc:chgData name="Biton, Anna (Volpe)" userId="1c231999-f3de-450e-9f13-632d5b614081" providerId="ADAL" clId="{08682151-7367-4526-8813-2068149205FF}" dt="2023-05-01T01:21:43.981" v="5312" actId="1076"/>
        <pc:sldMkLst>
          <pc:docMk/>
          <pc:sldMk cId="4143865502" sldId="2147477842"/>
        </pc:sldMkLst>
      </pc:sldChg>
      <pc:sldChg chg="addCm modNotesTx">
        <pc:chgData name="Biton, Anna (Volpe)" userId="1c231999-f3de-450e-9f13-632d5b614081" providerId="ADAL" clId="{08682151-7367-4526-8813-2068149205FF}" dt="2023-05-02T02:26:10.416" v="11203"/>
        <pc:sldMkLst>
          <pc:docMk/>
          <pc:sldMk cId="277162094" sldId="2147477846"/>
        </pc:sldMkLst>
      </pc:sldChg>
      <pc:sldChg chg="modSp mod modNotesTx">
        <pc:chgData name="Biton, Anna (Volpe)" userId="1c231999-f3de-450e-9f13-632d5b614081" providerId="ADAL" clId="{08682151-7367-4526-8813-2068149205FF}" dt="2023-05-02T02:27:05.356" v="11297" actId="20577"/>
        <pc:sldMkLst>
          <pc:docMk/>
          <pc:sldMk cId="1253666597" sldId="2147477848"/>
        </pc:sldMkLst>
      </pc:sldChg>
      <pc:sldChg chg="ord">
        <pc:chgData name="Biton, Anna (Volpe)" userId="1c231999-f3de-450e-9f13-632d5b614081" providerId="ADAL" clId="{08682151-7367-4526-8813-2068149205FF}" dt="2023-04-28T20:20:38.465" v="5206"/>
        <pc:sldMkLst>
          <pc:docMk/>
          <pc:sldMk cId="421958451" sldId="2147477849"/>
        </pc:sldMkLst>
      </pc:sldChg>
      <pc:sldChg chg="modNotesTx">
        <pc:chgData name="Biton, Anna (Volpe)" userId="1c231999-f3de-450e-9f13-632d5b614081" providerId="ADAL" clId="{08682151-7367-4526-8813-2068149205FF}" dt="2023-05-01T20:35:31.297" v="8046" actId="20577"/>
        <pc:sldMkLst>
          <pc:docMk/>
          <pc:sldMk cId="4052274259" sldId="2147477850"/>
        </pc:sldMkLst>
      </pc:sldChg>
      <pc:sldChg chg="addCm">
        <pc:chgData name="Biton, Anna (Volpe)" userId="1c231999-f3de-450e-9f13-632d5b614081" providerId="ADAL" clId="{08682151-7367-4526-8813-2068149205FF}" dt="2023-05-01T01:16:37.531" v="5235"/>
        <pc:sldMkLst>
          <pc:docMk/>
          <pc:sldMk cId="3320002151" sldId="2147477860"/>
        </pc:sldMkLst>
      </pc:sldChg>
      <pc:sldChg chg="modSp mod">
        <pc:chgData name="Biton, Anna (Volpe)" userId="1c231999-f3de-450e-9f13-632d5b614081" providerId="ADAL" clId="{08682151-7367-4526-8813-2068149205FF}" dt="2023-05-01T20:51:51.916" v="8091" actId="20577"/>
        <pc:sldMkLst>
          <pc:docMk/>
          <pc:sldMk cId="418952723" sldId="2147477863"/>
        </pc:sldMkLst>
      </pc:sldChg>
      <pc:sldChg chg="modSp mod modCm modNotesTx">
        <pc:chgData name="Biton, Anna (Volpe)" userId="1c231999-f3de-450e-9f13-632d5b614081" providerId="ADAL" clId="{08682151-7367-4526-8813-2068149205FF}" dt="2023-05-02T01:35:26.689" v="8113" actId="20577"/>
        <pc:sldMkLst>
          <pc:docMk/>
          <pc:sldMk cId="192615353" sldId="2147477867"/>
        </pc:sldMkLst>
      </pc:sldChg>
      <pc:sldChg chg="modNotesTx">
        <pc:chgData name="Biton, Anna (Volpe)" userId="1c231999-f3de-450e-9f13-632d5b614081" providerId="ADAL" clId="{08682151-7367-4526-8813-2068149205FF}" dt="2023-04-28T13:51:11.562" v="139" actId="6549"/>
        <pc:sldMkLst>
          <pc:docMk/>
          <pc:sldMk cId="3454920795" sldId="2147477868"/>
        </pc:sldMkLst>
      </pc:sldChg>
      <pc:sldChg chg="addCm delCm modNotesTx">
        <pc:chgData name="Biton, Anna (Volpe)" userId="1c231999-f3de-450e-9f13-632d5b614081" providerId="ADAL" clId="{08682151-7367-4526-8813-2068149205FF}" dt="2023-05-02T02:08:29.872" v="10103" actId="20577"/>
        <pc:sldMkLst>
          <pc:docMk/>
          <pc:sldMk cId="514627960" sldId="2147477869"/>
        </pc:sldMkLst>
      </pc:sldChg>
      <pc:sldChg chg="modSp add mod ord addCm modCm modNotesTx">
        <pc:chgData name="Biton, Anna (Volpe)" userId="1c231999-f3de-450e-9f13-632d5b614081" providerId="ADAL" clId="{08682151-7367-4526-8813-2068149205FF}" dt="2023-05-01T16:24:06.599" v="6792"/>
        <pc:sldMkLst>
          <pc:docMk/>
          <pc:sldMk cId="3648496004" sldId="2147477892"/>
        </pc:sldMkLst>
      </pc:sldChg>
      <pc:sldChg chg="add del">
        <pc:chgData name="Biton, Anna (Volpe)" userId="1c231999-f3de-450e-9f13-632d5b614081" providerId="ADAL" clId="{08682151-7367-4526-8813-2068149205FF}" dt="2023-04-28T14:21:21.438" v="1680"/>
        <pc:sldMkLst>
          <pc:docMk/>
          <pc:sldMk cId="713574704" sldId="2147477893"/>
        </pc:sldMkLst>
      </pc:sldChg>
      <pc:sldChg chg="modSp add mod">
        <pc:chgData name="Biton, Anna (Volpe)" userId="1c231999-f3de-450e-9f13-632d5b614081" providerId="ADAL" clId="{08682151-7367-4526-8813-2068149205FF}" dt="2023-04-28T14:21:53.208" v="1711" actId="6549"/>
        <pc:sldMkLst>
          <pc:docMk/>
          <pc:sldMk cId="1560284350" sldId="2147477893"/>
        </pc:sldMkLst>
      </pc:sldChg>
      <pc:sldChg chg="modSp modNotesTx">
        <pc:chgData name="Biton, Anna (Volpe)" userId="1c231999-f3de-450e-9f13-632d5b614081" providerId="ADAL" clId="{08682151-7367-4526-8813-2068149205FF}" dt="2023-05-02T14:53:11.569" v="11634" actId="20577"/>
        <pc:sldMkLst>
          <pc:docMk/>
          <pc:sldMk cId="2325271975" sldId="2147477916"/>
        </pc:sldMkLst>
      </pc:sldChg>
      <pc:sldChg chg="addSp modSp new mod modNotesTx">
        <pc:chgData name="Biton, Anna (Volpe)" userId="1c231999-f3de-450e-9f13-632d5b614081" providerId="ADAL" clId="{08682151-7367-4526-8813-2068149205FF}" dt="2023-05-02T14:49:29.572" v="11380" actId="27636"/>
        <pc:sldMkLst>
          <pc:docMk/>
          <pc:sldMk cId="3684145619" sldId="2147477917"/>
        </pc:sldMkLst>
      </pc:sldChg>
      <pc:sldChg chg="modSp mod modNotesTx">
        <pc:chgData name="Biton, Anna (Volpe)" userId="1c231999-f3de-450e-9f13-632d5b614081" providerId="ADAL" clId="{08682151-7367-4526-8813-2068149205FF}" dt="2023-05-01T12:22:22.142" v="6547" actId="6549"/>
        <pc:sldMkLst>
          <pc:docMk/>
          <pc:sldMk cId="2880672420" sldId="2147477919"/>
        </pc:sldMkLst>
      </pc:sldChg>
      <pc:sldChg chg="addSp modSp add mod modNotesTx">
        <pc:chgData name="Biton, Anna (Volpe)" userId="1c231999-f3de-450e-9f13-632d5b614081" providerId="ADAL" clId="{08682151-7367-4526-8813-2068149205FF}" dt="2023-05-02T16:02:51.617" v="11724" actId="20577"/>
        <pc:sldMkLst>
          <pc:docMk/>
          <pc:sldMk cId="2158989260" sldId="2147477920"/>
        </pc:sldMkLst>
      </pc:sldChg>
      <pc:sldChg chg="modNotesTx">
        <pc:chgData name="Biton, Anna (Volpe)" userId="1c231999-f3de-450e-9f13-632d5b614081" providerId="ADAL" clId="{08682151-7367-4526-8813-2068149205FF}" dt="2023-05-01T20:41:41.559" v="8049" actId="6549"/>
        <pc:sldMkLst>
          <pc:docMk/>
          <pc:sldMk cId="2655370493" sldId="2147477922"/>
        </pc:sldMkLst>
      </pc:sldChg>
      <pc:sldChg chg="modSp add del mod">
        <pc:chgData name="Biton, Anna (Volpe)" userId="1c231999-f3de-450e-9f13-632d5b614081" providerId="ADAL" clId="{08682151-7367-4526-8813-2068149205FF}" dt="2023-05-01T20:35:52.860" v="8047" actId="47"/>
        <pc:sldMkLst>
          <pc:docMk/>
          <pc:sldMk cId="950929891" sldId="2147477923"/>
        </pc:sldMkLst>
      </pc:sldChg>
      <pc:sldChg chg="modSp mod modCm">
        <pc:chgData name="Biton, Anna (Volpe)" userId="1c231999-f3de-450e-9f13-632d5b614081" providerId="ADAL" clId="{08682151-7367-4526-8813-2068149205FF}" dt="2023-05-02T16:05:22.662" v="11738"/>
        <pc:sldMkLst>
          <pc:docMk/>
          <pc:sldMk cId="2081566088" sldId="2147477924"/>
        </pc:sldMkLst>
      </pc:sldChg>
      <pc:sldChg chg="modNotesTx">
        <pc:chgData name="Biton, Anna (Volpe)" userId="1c231999-f3de-450e-9f13-632d5b614081" providerId="ADAL" clId="{08682151-7367-4526-8813-2068149205FF}" dt="2023-05-02T14:54:20.686" v="11647" actId="20577"/>
        <pc:sldMkLst>
          <pc:docMk/>
          <pc:sldMk cId="3261661871" sldId="2147477926"/>
        </pc:sldMkLst>
      </pc:sldChg>
      <pc:sldChg chg="modSp mod">
        <pc:chgData name="Biton, Anna (Volpe)" userId="1c231999-f3de-450e-9f13-632d5b614081" providerId="ADAL" clId="{08682151-7367-4526-8813-2068149205FF}" dt="2023-05-02T15:42:09.812" v="11648" actId="20577"/>
        <pc:sldMkLst>
          <pc:docMk/>
          <pc:sldMk cId="1504769098" sldId="2147477931"/>
        </pc:sldMkLst>
      </pc:sldChg>
      <pc:sldChg chg="modNotesTx">
        <pc:chgData name="Biton, Anna (Volpe)" userId="1c231999-f3de-450e-9f13-632d5b614081" providerId="ADAL" clId="{08682151-7367-4526-8813-2068149205FF}" dt="2023-05-02T01:58:02.915" v="9897" actId="20577"/>
        <pc:sldMkLst>
          <pc:docMk/>
          <pc:sldMk cId="3258251053" sldId="2147477932"/>
        </pc:sldMkLst>
      </pc:sldChg>
    </pc:docChg>
  </pc:docChgLst>
  <pc:docChgLst>
    <pc:chgData name="Hoobler, John (VOLPE)" userId="S::john.hoobler@ad.dot.gov::3bef8f5c-ea94-4e6f-9bc2-9efa4b5ea19b" providerId="AD" clId="Web-{AD1D6746-3452-8670-DFF2-B605C2E7C926}"/>
    <pc:docChg chg="modSld">
      <pc:chgData name="Hoobler, John (VOLPE)" userId="S::john.hoobler@ad.dot.gov::3bef8f5c-ea94-4e6f-9bc2-9efa4b5ea19b" providerId="AD" clId="Web-{AD1D6746-3452-8670-DFF2-B605C2E7C926}" dt="2023-05-01T15:05:35.852" v="6" actId="20577"/>
      <pc:docMkLst>
        <pc:docMk/>
      </pc:docMkLst>
    </pc:docChg>
  </pc:docChgLst>
  <pc:docChgLst>
    <pc:chgData name="Hoobler, John (VOLPE)" userId="S::john.hoobler@ad.dot.gov::3bef8f5c-ea94-4e6f-9bc2-9efa4b5ea19b" providerId="AD" clId="Web-{CE3B5F8A-559B-9C5D-2638-5F07E39B42A5}"/>
    <pc:docChg chg="addSld modSld">
      <pc:chgData name="Hoobler, John (VOLPE)" userId="S::john.hoobler@ad.dot.gov::3bef8f5c-ea94-4e6f-9bc2-9efa4b5ea19b" providerId="AD" clId="Web-{CE3B5F8A-559B-9C5D-2638-5F07E39B42A5}" dt="2023-04-11T17:31:23.812" v="1009"/>
      <pc:docMkLst>
        <pc:docMk/>
      </pc:docMkLst>
      <pc:sldChg chg="modSp addCm">
        <pc:chgData name="Hoobler, John (VOLPE)" userId="S::john.hoobler@ad.dot.gov::3bef8f5c-ea94-4e6f-9bc2-9efa4b5ea19b" providerId="AD" clId="Web-{CE3B5F8A-559B-9C5D-2638-5F07E39B42A5}" dt="2023-04-11T14:24:59.203" v="26"/>
        <pc:sldMkLst>
          <pc:docMk/>
          <pc:sldMk cId="3651842175" sldId="2283"/>
        </pc:sldMkLst>
      </pc:sldChg>
      <pc:sldChg chg="modCm">
        <pc:chgData name="Hoobler, John (VOLPE)" userId="S::john.hoobler@ad.dot.gov::3bef8f5c-ea94-4e6f-9bc2-9efa4b5ea19b" providerId="AD" clId="Web-{CE3B5F8A-559B-9C5D-2638-5F07E39B42A5}" dt="2023-04-11T16:20:45.298" v="45"/>
        <pc:sldMkLst>
          <pc:docMk/>
          <pc:sldMk cId="3556355300" sldId="2319"/>
        </pc:sldMkLst>
      </pc:sldChg>
      <pc:sldChg chg="addCm">
        <pc:chgData name="Hoobler, John (VOLPE)" userId="S::john.hoobler@ad.dot.gov::3bef8f5c-ea94-4e6f-9bc2-9efa4b5ea19b" providerId="AD" clId="Web-{CE3B5F8A-559B-9C5D-2638-5F07E39B42A5}" dt="2023-04-11T16:22:34.487" v="77"/>
        <pc:sldMkLst>
          <pc:docMk/>
          <pc:sldMk cId="3755315256" sldId="2343"/>
        </pc:sldMkLst>
      </pc:sldChg>
      <pc:sldChg chg="addCm">
        <pc:chgData name="Hoobler, John (VOLPE)" userId="S::john.hoobler@ad.dot.gov::3bef8f5c-ea94-4e6f-9bc2-9efa4b5ea19b" providerId="AD" clId="Web-{CE3B5F8A-559B-9C5D-2638-5F07E39B42A5}" dt="2023-04-11T14:34:37.479" v="44"/>
        <pc:sldMkLst>
          <pc:docMk/>
          <pc:sldMk cId="3378460070" sldId="2367"/>
        </pc:sldMkLst>
      </pc:sldChg>
      <pc:sldChg chg="modSp addCm modCm">
        <pc:chgData name="Hoobler, John (VOLPE)" userId="S::john.hoobler@ad.dot.gov::3bef8f5c-ea94-4e6f-9bc2-9efa4b5ea19b" providerId="AD" clId="Web-{CE3B5F8A-559B-9C5D-2638-5F07E39B42A5}" dt="2023-04-11T14:34:02.353" v="43" actId="20577"/>
        <pc:sldMkLst>
          <pc:docMk/>
          <pc:sldMk cId="2436573903" sldId="2398"/>
        </pc:sldMkLst>
      </pc:sldChg>
      <pc:sldChg chg="addSp delSp modSp">
        <pc:chgData name="Hoobler, John (VOLPE)" userId="S::john.hoobler@ad.dot.gov::3bef8f5c-ea94-4e6f-9bc2-9efa4b5ea19b" providerId="AD" clId="Web-{CE3B5F8A-559B-9C5D-2638-5F07E39B42A5}" dt="2023-04-11T17:31:23.812" v="1009"/>
        <pc:sldMkLst>
          <pc:docMk/>
          <pc:sldMk cId="2984841596" sldId="2399"/>
        </pc:sldMkLst>
      </pc:sldChg>
      <pc:sldChg chg="addSp delSp modSp add replId modNotes">
        <pc:chgData name="Hoobler, John (VOLPE)" userId="S::john.hoobler@ad.dot.gov::3bef8f5c-ea94-4e6f-9bc2-9efa4b5ea19b" providerId="AD" clId="Web-{CE3B5F8A-559B-9C5D-2638-5F07E39B42A5}" dt="2023-04-11T16:31:02.806" v="818"/>
        <pc:sldMkLst>
          <pc:docMk/>
          <pc:sldMk cId="4091465791" sldId="2147477823"/>
        </pc:sldMkLst>
      </pc:sldChg>
    </pc:docChg>
  </pc:docChgLst>
  <pc:docChgLst>
    <pc:chgData name="Hiraesave, Vijaeth (Volpe)" userId="S::vijaeth.hiraesave@ad.dot.gov::cc0c346f-90ce-4a21-88d2-3e64448e5d13" providerId="AD" clId="Web-{73C1449A-4944-15DB-6065-A33085027926}"/>
    <pc:docChg chg="mod modSld">
      <pc:chgData name="Hiraesave, Vijaeth (Volpe)" userId="S::vijaeth.hiraesave@ad.dot.gov::cc0c346f-90ce-4a21-88d2-3e64448e5d13" providerId="AD" clId="Web-{73C1449A-4944-15DB-6065-A33085027926}" dt="2025-03-24T18:43:47.548" v="67"/>
      <pc:docMkLst>
        <pc:docMk/>
      </pc:docMkLst>
      <pc:sldChg chg="addSp delSp modSp">
        <pc:chgData name="Hiraesave, Vijaeth (Volpe)" userId="S::vijaeth.hiraesave@ad.dot.gov::cc0c346f-90ce-4a21-88d2-3e64448e5d13" providerId="AD" clId="Web-{73C1449A-4944-15DB-6065-A33085027926}" dt="2025-03-24T18:16:42.563" v="45" actId="20577"/>
        <pc:sldMkLst>
          <pc:docMk/>
          <pc:sldMk cId="4147676364" sldId="2285"/>
        </pc:sldMkLst>
        <pc:spChg chg="mod">
          <ac:chgData name="Hiraesave, Vijaeth (Volpe)" userId="S::vijaeth.hiraesave@ad.dot.gov::cc0c346f-90ce-4a21-88d2-3e64448e5d13" providerId="AD" clId="Web-{73C1449A-4944-15DB-6065-A33085027926}" dt="2025-03-24T18:16:42.563" v="45" actId="20577"/>
          <ac:spMkLst>
            <pc:docMk/>
            <pc:sldMk cId="4147676364" sldId="2285"/>
            <ac:spMk id="16" creationId="{1DD78A42-4367-925D-D09A-1094E079BEF4}"/>
          </ac:spMkLst>
        </pc:spChg>
        <pc:grpChg chg="add del">
          <ac:chgData name="Hiraesave, Vijaeth (Volpe)" userId="S::vijaeth.hiraesave@ad.dot.gov::cc0c346f-90ce-4a21-88d2-3e64448e5d13" providerId="AD" clId="Web-{73C1449A-4944-15DB-6065-A33085027926}" dt="2025-03-24T18:16:08.548" v="15"/>
          <ac:grpSpMkLst>
            <pc:docMk/>
            <pc:sldMk cId="4147676364" sldId="2285"/>
            <ac:grpSpMk id="14" creationId="{92C6F6F8-F814-4191-0463-03807E16521F}"/>
          </ac:grpSpMkLst>
        </pc:grpChg>
        <pc:picChg chg="mod">
          <ac:chgData name="Hiraesave, Vijaeth (Volpe)" userId="S::vijaeth.hiraesave@ad.dot.gov::cc0c346f-90ce-4a21-88d2-3e64448e5d13" providerId="AD" clId="Web-{73C1449A-4944-15DB-6065-A33085027926}" dt="2025-03-24T18:16:33.048" v="30"/>
          <ac:picMkLst>
            <pc:docMk/>
            <pc:sldMk cId="4147676364" sldId="2285"/>
            <ac:picMk id="8" creationId="{2BDABA19-B1B1-09DA-9DDE-E8AD180D1C62}"/>
          </ac:picMkLst>
        </pc:picChg>
      </pc:sldChg>
      <pc:sldChg chg="modSp">
        <pc:chgData name="Hiraesave, Vijaeth (Volpe)" userId="S::vijaeth.hiraesave@ad.dot.gov::cc0c346f-90ce-4a21-88d2-3e64448e5d13" providerId="AD" clId="Web-{73C1449A-4944-15DB-6065-A33085027926}" dt="2025-03-24T18:25:18.501" v="47" actId="20577"/>
        <pc:sldMkLst>
          <pc:docMk/>
          <pc:sldMk cId="2350273430" sldId="2425"/>
        </pc:sldMkLst>
      </pc:sldChg>
      <pc:sldChg chg="modSp modCm">
        <pc:chgData name="Hiraesave, Vijaeth (Volpe)" userId="S::vijaeth.hiraesave@ad.dot.gov::cc0c346f-90ce-4a21-88d2-3e64448e5d13" providerId="AD" clId="Web-{73C1449A-4944-15DB-6065-A33085027926}" dt="2025-03-24T18:43:47.548" v="67"/>
        <pc:sldMkLst>
          <pc:docMk/>
          <pc:sldMk cId="4052274259" sldId="2147477850"/>
        </pc:sldMkLst>
        <pc:spChg chg="mod ord">
          <ac:chgData name="Hiraesave, Vijaeth (Volpe)" userId="S::vijaeth.hiraesave@ad.dot.gov::cc0c346f-90ce-4a21-88d2-3e64448e5d13" providerId="AD" clId="Web-{73C1449A-4944-15DB-6065-A33085027926}" dt="2025-03-24T18:43:47.548" v="67"/>
          <ac:spMkLst>
            <pc:docMk/>
            <pc:sldMk cId="4052274259" sldId="2147477850"/>
            <ac:spMk id="3" creationId="{7D624974-16FD-DEFF-A8C5-6C69DBB13276}"/>
          </ac:spMkLst>
        </pc:spChg>
        <pc:spChg chg="ord">
          <ac:chgData name="Hiraesave, Vijaeth (Volpe)" userId="S::vijaeth.hiraesave@ad.dot.gov::cc0c346f-90ce-4a21-88d2-3e64448e5d13" providerId="AD" clId="Web-{73C1449A-4944-15DB-6065-A33085027926}" dt="2025-03-24T18:43:43.814" v="60"/>
          <ac:spMkLst>
            <pc:docMk/>
            <pc:sldMk cId="4052274259" sldId="2147477850"/>
            <ac:spMk id="4" creationId="{30C9C74C-6616-DC55-B9B3-9F1BDCC062FA}"/>
          </ac:spMkLst>
        </pc:spChg>
        <pc:extLst>
          <p:ext xmlns:p="http://schemas.openxmlformats.org/presentationml/2006/main" uri="{D6D511B9-2390-475A-947B-AFAB55BFBCF1}">
            <pc226:cmChg xmlns:pc226="http://schemas.microsoft.com/office/powerpoint/2022/06/main/command" chg="mod">
              <pc226:chgData name="Hiraesave, Vijaeth (Volpe)" userId="S::vijaeth.hiraesave@ad.dot.gov::cc0c346f-90ce-4a21-88d2-3e64448e5d13" providerId="AD" clId="Web-{73C1449A-4944-15DB-6065-A33085027926}" dt="2025-03-24T18:43:39.517" v="57" actId="20577"/>
              <pc2:cmMkLst xmlns:pc2="http://schemas.microsoft.com/office/powerpoint/2019/9/main/command">
                <pc:docMk/>
                <pc:sldMk cId="4052274259" sldId="2147477850"/>
                <pc2:cmMk id="{9EEDD5A2-3046-46B7-BC2A-B91B11C352A9}"/>
              </pc2:cmMkLst>
            </pc226:cmChg>
          </p:ext>
        </pc:extLst>
      </pc:sldChg>
    </pc:docChg>
  </pc:docChgLst>
  <pc:docChgLst>
    <pc:chgData name="Hiraesave, Vijaeth (Volpe)" userId="S::vijaeth.hiraesave@ad.dot.gov::cc0c346f-90ce-4a21-88d2-3e64448e5d13" providerId="AD" clId="Web-{8893B25B-A258-CDD2-9789-2A67F544CFC0}"/>
    <pc:docChg chg="modSld">
      <pc:chgData name="Hiraesave, Vijaeth (Volpe)" userId="S::vijaeth.hiraesave@ad.dot.gov::cc0c346f-90ce-4a21-88d2-3e64448e5d13" providerId="AD" clId="Web-{8893B25B-A258-CDD2-9789-2A67F544CFC0}" dt="2025-04-01T19:42:01.488" v="546" actId="20577"/>
      <pc:docMkLst>
        <pc:docMk/>
      </pc:docMkLst>
      <pc:sldChg chg="modSp">
        <pc:chgData name="Hiraesave, Vijaeth (Volpe)" userId="S::vijaeth.hiraesave@ad.dot.gov::cc0c346f-90ce-4a21-88d2-3e64448e5d13" providerId="AD" clId="Web-{8893B25B-A258-CDD2-9789-2A67F544CFC0}" dt="2025-04-01T19:42:01.488" v="546" actId="20577"/>
        <pc:sldMkLst>
          <pc:docMk/>
          <pc:sldMk cId="2680505500" sldId="2318"/>
        </pc:sldMkLst>
        <pc:spChg chg="mod">
          <ac:chgData name="Hiraesave, Vijaeth (Volpe)" userId="S::vijaeth.hiraesave@ad.dot.gov::cc0c346f-90ce-4a21-88d2-3e64448e5d13" providerId="AD" clId="Web-{8893B25B-A258-CDD2-9789-2A67F544CFC0}" dt="2025-04-01T19:42:01.488" v="546" actId="20577"/>
          <ac:spMkLst>
            <pc:docMk/>
            <pc:sldMk cId="2680505500" sldId="2318"/>
            <ac:spMk id="5" creationId="{E16D5F81-E710-7C53-9CCA-69A744CE479F}"/>
          </ac:spMkLst>
        </pc:spChg>
      </pc:sldChg>
      <pc:sldChg chg="modSp">
        <pc:chgData name="Hiraesave, Vijaeth (Volpe)" userId="S::vijaeth.hiraesave@ad.dot.gov::cc0c346f-90ce-4a21-88d2-3e64448e5d13" providerId="AD" clId="Web-{8893B25B-A258-CDD2-9789-2A67F544CFC0}" dt="2025-04-01T18:53:04.990" v="483" actId="20577"/>
        <pc:sldMkLst>
          <pc:docMk/>
          <pc:sldMk cId="3385153542" sldId="2370"/>
        </pc:sldMkLst>
        <pc:spChg chg="mod">
          <ac:chgData name="Hiraesave, Vijaeth (Volpe)" userId="S::vijaeth.hiraesave@ad.dot.gov::cc0c346f-90ce-4a21-88d2-3e64448e5d13" providerId="AD" clId="Web-{8893B25B-A258-CDD2-9789-2A67F544CFC0}" dt="2025-04-01T18:53:04.990" v="483" actId="20577"/>
          <ac:spMkLst>
            <pc:docMk/>
            <pc:sldMk cId="3385153542" sldId="2370"/>
            <ac:spMk id="5" creationId="{24BCD792-55E9-EC86-D0FE-941CB4311DAA}"/>
          </ac:spMkLst>
        </pc:spChg>
      </pc:sldChg>
      <pc:sldChg chg="addSp delSp modSp modCm modNotes">
        <pc:chgData name="Hiraesave, Vijaeth (Volpe)" userId="S::vijaeth.hiraesave@ad.dot.gov::cc0c346f-90ce-4a21-88d2-3e64448e5d13" providerId="AD" clId="Web-{8893B25B-A258-CDD2-9789-2A67F544CFC0}" dt="2025-04-01T17:47:43.678" v="118"/>
        <pc:sldMkLst>
          <pc:docMk/>
          <pc:sldMk cId="3502299084" sldId="2396"/>
        </pc:sldMkLst>
        <pc:spChg chg="mod">
          <ac:chgData name="Hiraesave, Vijaeth (Volpe)" userId="S::vijaeth.hiraesave@ad.dot.gov::cc0c346f-90ce-4a21-88d2-3e64448e5d13" providerId="AD" clId="Web-{8893B25B-A258-CDD2-9789-2A67F544CFC0}" dt="2025-04-01T17:45:32.942" v="87" actId="20577"/>
          <ac:spMkLst>
            <pc:docMk/>
            <pc:sldMk cId="3502299084" sldId="2396"/>
            <ac:spMk id="3" creationId="{7E5A5E21-0AE8-4AB7-8CA8-34CD723CCF35}"/>
          </ac:spMkLst>
        </pc:spChg>
        <pc:picChg chg="add mod ord">
          <ac:chgData name="Hiraesave, Vijaeth (Volpe)" userId="S::vijaeth.hiraesave@ad.dot.gov::cc0c346f-90ce-4a21-88d2-3e64448e5d13" providerId="AD" clId="Web-{8893B25B-A258-CDD2-9789-2A67F544CFC0}" dt="2025-04-01T17:46:57.381" v="103" actId="1076"/>
          <ac:picMkLst>
            <pc:docMk/>
            <pc:sldMk cId="3502299084" sldId="2396"/>
            <ac:picMk id="9" creationId="{E8363036-9FF2-1C37-9F0C-DD8CA3C4344D}"/>
          </ac:picMkLst>
        </pc:picChg>
        <pc:extLst>
          <p:ext xmlns:p="http://schemas.openxmlformats.org/presentationml/2006/main" uri="{D6D511B9-2390-475A-947B-AFAB55BFBCF1}">
            <pc226:cmChg xmlns:pc226="http://schemas.microsoft.com/office/powerpoint/2022/06/main/command" chg="mod">
              <pc226:chgData name="Hiraesave, Vijaeth (Volpe)" userId="S::vijaeth.hiraesave@ad.dot.gov::cc0c346f-90ce-4a21-88d2-3e64448e5d13" providerId="AD" clId="Web-{8893B25B-A258-CDD2-9789-2A67F544CFC0}" dt="2025-04-01T15:29:01.888" v="16" actId="20577"/>
              <pc2:cmMkLst xmlns:pc2="http://schemas.microsoft.com/office/powerpoint/2019/9/main/command">
                <pc:docMk/>
                <pc:sldMk cId="3502299084" sldId="2396"/>
                <pc2:cmMk id="{889E610F-58A8-478A-8A2E-ED003684B1D1}"/>
              </pc2:cmMkLst>
            </pc226:cmChg>
          </p:ext>
        </pc:extLst>
      </pc:sldChg>
      <pc:sldChg chg="addSp delSp modSp modNotes">
        <pc:chgData name="Hiraesave, Vijaeth (Volpe)" userId="S::vijaeth.hiraesave@ad.dot.gov::cc0c346f-90ce-4a21-88d2-3e64448e5d13" providerId="AD" clId="Web-{8893B25B-A258-CDD2-9789-2A67F544CFC0}" dt="2025-04-01T17:51:30.511" v="153" actId="20577"/>
        <pc:sldMkLst>
          <pc:docMk/>
          <pc:sldMk cId="1602020536" sldId="2397"/>
        </pc:sldMkLst>
      </pc:sldChg>
      <pc:sldChg chg="modSp modNotes">
        <pc:chgData name="Hiraesave, Vijaeth (Volpe)" userId="S::vijaeth.hiraesave@ad.dot.gov::cc0c346f-90ce-4a21-88d2-3e64448e5d13" providerId="AD" clId="Web-{8893B25B-A258-CDD2-9789-2A67F544CFC0}" dt="2025-04-01T18:07:57.794" v="454" actId="20577"/>
        <pc:sldMkLst>
          <pc:docMk/>
          <pc:sldMk cId="1354466420" sldId="2407"/>
        </pc:sldMkLst>
        <pc:spChg chg="mod">
          <ac:chgData name="Hiraesave, Vijaeth (Volpe)" userId="S::vijaeth.hiraesave@ad.dot.gov::cc0c346f-90ce-4a21-88d2-3e64448e5d13" providerId="AD" clId="Web-{8893B25B-A258-CDD2-9789-2A67F544CFC0}" dt="2025-04-01T18:07:57.794" v="454" actId="20577"/>
          <ac:spMkLst>
            <pc:docMk/>
            <pc:sldMk cId="1354466420" sldId="2407"/>
            <ac:spMk id="5" creationId="{5306DB81-2FB4-9C0F-2EEE-7D2D652F5EF9}"/>
          </ac:spMkLst>
        </pc:spChg>
      </pc:sldChg>
      <pc:sldChg chg="modNotes">
        <pc:chgData name="Hiraesave, Vijaeth (Volpe)" userId="S::vijaeth.hiraesave@ad.dot.gov::cc0c346f-90ce-4a21-88d2-3e64448e5d13" providerId="AD" clId="Web-{8893B25B-A258-CDD2-9789-2A67F544CFC0}" dt="2025-04-01T18:07:28.059" v="452"/>
        <pc:sldMkLst>
          <pc:docMk/>
          <pc:sldMk cId="3385450442" sldId="2408"/>
        </pc:sldMkLst>
      </pc:sldChg>
      <pc:sldChg chg="modSp">
        <pc:chgData name="Hiraesave, Vijaeth (Volpe)" userId="S::vijaeth.hiraesave@ad.dot.gov::cc0c346f-90ce-4a21-88d2-3e64448e5d13" providerId="AD" clId="Web-{8893B25B-A258-CDD2-9789-2A67F544CFC0}" dt="2025-04-01T18:49:44.970" v="475" actId="20577"/>
        <pc:sldMkLst>
          <pc:docMk/>
          <pc:sldMk cId="1983445827" sldId="2409"/>
        </pc:sldMkLst>
      </pc:sldChg>
      <pc:sldChg chg="modSp">
        <pc:chgData name="Hiraesave, Vijaeth (Volpe)" userId="S::vijaeth.hiraesave@ad.dot.gov::cc0c346f-90ce-4a21-88d2-3e64448e5d13" providerId="AD" clId="Web-{8893B25B-A258-CDD2-9789-2A67F544CFC0}" dt="2025-04-01T19:36:50.419" v="534" actId="20577"/>
        <pc:sldMkLst>
          <pc:docMk/>
          <pc:sldMk cId="1127290942" sldId="2147477829"/>
        </pc:sldMkLst>
      </pc:sldChg>
      <pc:sldChg chg="modSp">
        <pc:chgData name="Hiraesave, Vijaeth (Volpe)" userId="S::vijaeth.hiraesave@ad.dot.gov::cc0c346f-90ce-4a21-88d2-3e64448e5d13" providerId="AD" clId="Web-{8893B25B-A258-CDD2-9789-2A67F544CFC0}" dt="2025-04-01T16:13:15.547" v="58" actId="20577"/>
        <pc:sldMkLst>
          <pc:docMk/>
          <pc:sldMk cId="1558225805" sldId="2147477838"/>
        </pc:sldMkLst>
        <pc:spChg chg="mod">
          <ac:chgData name="Hiraesave, Vijaeth (Volpe)" userId="S::vijaeth.hiraesave@ad.dot.gov::cc0c346f-90ce-4a21-88d2-3e64448e5d13" providerId="AD" clId="Web-{8893B25B-A258-CDD2-9789-2A67F544CFC0}" dt="2025-04-01T16:13:15.547" v="58" actId="20577"/>
          <ac:spMkLst>
            <pc:docMk/>
            <pc:sldMk cId="1558225805" sldId="2147477838"/>
            <ac:spMk id="9" creationId="{BC6CAA02-A938-A5C4-F072-DE935176C5B7}"/>
          </ac:spMkLst>
        </pc:spChg>
      </pc:sldChg>
      <pc:sldChg chg="modSp">
        <pc:chgData name="Hiraesave, Vijaeth (Volpe)" userId="S::vijaeth.hiraesave@ad.dot.gov::cc0c346f-90ce-4a21-88d2-3e64448e5d13" providerId="AD" clId="Web-{8893B25B-A258-CDD2-9789-2A67F544CFC0}" dt="2025-04-01T17:41:05.421" v="59" actId="20577"/>
        <pc:sldMkLst>
          <pc:docMk/>
          <pc:sldMk cId="339017786" sldId="2147477839"/>
        </pc:sldMkLst>
        <pc:spChg chg="mod">
          <ac:chgData name="Hiraesave, Vijaeth (Volpe)" userId="S::vijaeth.hiraesave@ad.dot.gov::cc0c346f-90ce-4a21-88d2-3e64448e5d13" providerId="AD" clId="Web-{8893B25B-A258-CDD2-9789-2A67F544CFC0}" dt="2025-04-01T17:41:05.421" v="59" actId="20577"/>
          <ac:spMkLst>
            <pc:docMk/>
            <pc:sldMk cId="339017786" sldId="2147477839"/>
            <ac:spMk id="4" creationId="{150C87FD-4100-C52A-FC0E-2767A9DCA43D}"/>
          </ac:spMkLst>
        </pc:spChg>
      </pc:sldChg>
      <pc:sldChg chg="addSp delSp modSp modNotes">
        <pc:chgData name="Hiraesave, Vijaeth (Volpe)" userId="S::vijaeth.hiraesave@ad.dot.gov::cc0c346f-90ce-4a21-88d2-3e64448e5d13" providerId="AD" clId="Web-{8893B25B-A258-CDD2-9789-2A67F544CFC0}" dt="2025-04-01T17:57:11.001" v="210" actId="20577"/>
        <pc:sldMkLst>
          <pc:docMk/>
          <pc:sldMk cId="277162094" sldId="2147477846"/>
        </pc:sldMkLst>
        <pc:spChg chg="mod">
          <ac:chgData name="Hiraesave, Vijaeth (Volpe)" userId="S::vijaeth.hiraesave@ad.dot.gov::cc0c346f-90ce-4a21-88d2-3e64448e5d13" providerId="AD" clId="Web-{8893B25B-A258-CDD2-9789-2A67F544CFC0}" dt="2025-04-01T17:57:11.001" v="210" actId="20577"/>
          <ac:spMkLst>
            <pc:docMk/>
            <pc:sldMk cId="277162094" sldId="2147477846"/>
            <ac:spMk id="3" creationId="{DB6E88B8-A38F-321E-54B8-0A4498187664}"/>
          </ac:spMkLst>
        </pc:spChg>
        <pc:spChg chg="mod">
          <ac:chgData name="Hiraesave, Vijaeth (Volpe)" userId="S::vijaeth.hiraesave@ad.dot.gov::cc0c346f-90ce-4a21-88d2-3e64448e5d13" providerId="AD" clId="Web-{8893B25B-A258-CDD2-9789-2A67F544CFC0}" dt="2025-04-01T17:55:33.640" v="186" actId="20577"/>
          <ac:spMkLst>
            <pc:docMk/>
            <pc:sldMk cId="277162094" sldId="2147477846"/>
            <ac:spMk id="4" creationId="{F94FD5BD-3B44-EECB-62F8-EF31DFDBDA66}"/>
          </ac:spMkLst>
        </pc:spChg>
        <pc:picChg chg="add mod">
          <ac:chgData name="Hiraesave, Vijaeth (Volpe)" userId="S::vijaeth.hiraesave@ad.dot.gov::cc0c346f-90ce-4a21-88d2-3e64448e5d13" providerId="AD" clId="Web-{8893B25B-A258-CDD2-9789-2A67F544CFC0}" dt="2025-04-01T17:56:50.860" v="199" actId="1076"/>
          <ac:picMkLst>
            <pc:docMk/>
            <pc:sldMk cId="277162094" sldId="2147477846"/>
            <ac:picMk id="6" creationId="{5FD4BBB7-F246-841B-9FEC-AAB3EBE9B7FD}"/>
          </ac:picMkLst>
        </pc:picChg>
      </pc:sldChg>
      <pc:sldChg chg="modSp">
        <pc:chgData name="Hiraesave, Vijaeth (Volpe)" userId="S::vijaeth.hiraesave@ad.dot.gov::cc0c346f-90ce-4a21-88d2-3e64448e5d13" providerId="AD" clId="Web-{8893B25B-A258-CDD2-9789-2A67F544CFC0}" dt="2025-04-01T17:42:20.345" v="60" actId="20577"/>
        <pc:sldMkLst>
          <pc:docMk/>
          <pc:sldMk cId="4052274259" sldId="2147477850"/>
        </pc:sldMkLst>
        <pc:spChg chg="mod">
          <ac:chgData name="Hiraesave, Vijaeth (Volpe)" userId="S::vijaeth.hiraesave@ad.dot.gov::cc0c346f-90ce-4a21-88d2-3e64448e5d13" providerId="AD" clId="Web-{8893B25B-A258-CDD2-9789-2A67F544CFC0}" dt="2025-04-01T17:42:20.345" v="60" actId="20577"/>
          <ac:spMkLst>
            <pc:docMk/>
            <pc:sldMk cId="4052274259" sldId="2147477850"/>
            <ac:spMk id="4" creationId="{30C9C74C-6616-DC55-B9B3-9F1BDCC062FA}"/>
          </ac:spMkLst>
        </pc:spChg>
      </pc:sldChg>
      <pc:sldChg chg="modSp modCm">
        <pc:chgData name="Hiraesave, Vijaeth (Volpe)" userId="S::vijaeth.hiraesave@ad.dot.gov::cc0c346f-90ce-4a21-88d2-3e64448e5d13" providerId="AD" clId="Web-{8893B25B-A258-CDD2-9789-2A67F544CFC0}" dt="2025-04-01T19:41:45.832" v="545" actId="20577"/>
        <pc:sldMkLst>
          <pc:docMk/>
          <pc:sldMk cId="192615353" sldId="2147477867"/>
        </pc:sldMkLst>
        <pc:extLst>
          <p:ext xmlns:p="http://schemas.openxmlformats.org/presentationml/2006/main" uri="{D6D511B9-2390-475A-947B-AFAB55BFBCF1}">
            <pc226:cmChg xmlns:pc226="http://schemas.microsoft.com/office/powerpoint/2022/06/main/command" chg="mod">
              <pc226:chgData name="Hiraesave, Vijaeth (Volpe)" userId="S::vijaeth.hiraesave@ad.dot.gov::cc0c346f-90ce-4a21-88d2-3e64448e5d13" providerId="AD" clId="Web-{8893B25B-A258-CDD2-9789-2A67F544CFC0}" dt="2025-04-01T19:41:37.535" v="544" actId="20577"/>
              <pc2:cmMkLst xmlns:pc2="http://schemas.microsoft.com/office/powerpoint/2019/9/main/command">
                <pc:docMk/>
                <pc:sldMk cId="192615353" sldId="2147477867"/>
                <pc2:cmMk id="{3A31EAC6-C6F6-48CD-ABD3-3DE7FC505D4A}"/>
              </pc2:cmMkLst>
            </pc226:cmChg>
          </p:ext>
        </pc:extLst>
      </pc:sldChg>
      <pc:sldChg chg="modSp modCm">
        <pc:chgData name="Hiraesave, Vijaeth (Volpe)" userId="S::vijaeth.hiraesave@ad.dot.gov::cc0c346f-90ce-4a21-88d2-3e64448e5d13" providerId="AD" clId="Web-{8893B25B-A258-CDD2-9789-2A67F544CFC0}" dt="2025-04-01T15:45:23.147" v="51" actId="20577"/>
        <pc:sldMkLst>
          <pc:docMk/>
          <pc:sldMk cId="514627960" sldId="2147477869"/>
        </pc:sldMkLst>
        <pc:spChg chg="mod">
          <ac:chgData name="Hiraesave, Vijaeth (Volpe)" userId="S::vijaeth.hiraesave@ad.dot.gov::cc0c346f-90ce-4a21-88d2-3e64448e5d13" providerId="AD" clId="Web-{8893B25B-A258-CDD2-9789-2A67F544CFC0}" dt="2025-04-01T15:45:23.147" v="51" actId="20577"/>
          <ac:spMkLst>
            <pc:docMk/>
            <pc:sldMk cId="514627960" sldId="2147477869"/>
            <ac:spMk id="3" creationId="{F321BC76-33DA-BE89-048E-FB16393DD969}"/>
          </ac:spMkLst>
        </pc:spChg>
        <pc:graphicFrameChg chg="modGraphic">
          <ac:chgData name="Hiraesave, Vijaeth (Volpe)" userId="S::vijaeth.hiraesave@ad.dot.gov::cc0c346f-90ce-4a21-88d2-3e64448e5d13" providerId="AD" clId="Web-{8893B25B-A258-CDD2-9789-2A67F544CFC0}" dt="2025-04-01T14:23:59.962" v="8" actId="20577"/>
          <ac:graphicFrameMkLst>
            <pc:docMk/>
            <pc:sldMk cId="514627960" sldId="2147477869"/>
            <ac:graphicFrameMk id="4" creationId="{1ABAE248-342E-83E8-BFF4-E1BCFB37A8AB}"/>
          </ac:graphicFrameMkLst>
        </pc:graphicFrameChg>
        <pc:extLst>
          <p:ext xmlns:p="http://schemas.openxmlformats.org/presentationml/2006/main" uri="{D6D511B9-2390-475A-947B-AFAB55BFBCF1}">
            <pc226:cmChg xmlns:pc226="http://schemas.microsoft.com/office/powerpoint/2022/06/main/command" chg="mod">
              <pc226:chgData name="Hiraesave, Vijaeth (Volpe)" userId="S::vijaeth.hiraesave@ad.dot.gov::cc0c346f-90ce-4a21-88d2-3e64448e5d13" providerId="AD" clId="Web-{8893B25B-A258-CDD2-9789-2A67F544CFC0}" dt="2025-04-01T14:23:59.181" v="7" actId="20577"/>
              <pc2:cmMkLst xmlns:pc2="http://schemas.microsoft.com/office/powerpoint/2019/9/main/command">
                <pc:docMk/>
                <pc:sldMk cId="514627960" sldId="2147477869"/>
                <pc2:cmMk id="{65A29FCB-8ADC-4C49-A00B-3F3BDECE9A1C}"/>
              </pc2:cmMkLst>
            </pc226:cmChg>
          </p:ext>
        </pc:extLst>
      </pc:sldChg>
      <pc:sldChg chg="modSp modNotes">
        <pc:chgData name="Hiraesave, Vijaeth (Volpe)" userId="S::vijaeth.hiraesave@ad.dot.gov::cc0c346f-90ce-4a21-88d2-3e64448e5d13" providerId="AD" clId="Web-{8893B25B-A258-CDD2-9789-2A67F544CFC0}" dt="2025-04-01T18:01:52.225" v="309" actId="20577"/>
        <pc:sldMkLst>
          <pc:docMk/>
          <pc:sldMk cId="2880672420" sldId="2147477919"/>
        </pc:sldMkLst>
        <pc:spChg chg="mod">
          <ac:chgData name="Hiraesave, Vijaeth (Volpe)" userId="S::vijaeth.hiraesave@ad.dot.gov::cc0c346f-90ce-4a21-88d2-3e64448e5d13" providerId="AD" clId="Web-{8893B25B-A258-CDD2-9789-2A67F544CFC0}" dt="2025-04-01T18:01:52.225" v="309" actId="20577"/>
          <ac:spMkLst>
            <pc:docMk/>
            <pc:sldMk cId="2880672420" sldId="2147477919"/>
            <ac:spMk id="17" creationId="{840A6B82-E970-C758-75B7-47EB0C54B9DD}"/>
          </ac:spMkLst>
        </pc:spChg>
      </pc:sldChg>
      <pc:sldChg chg="modSp">
        <pc:chgData name="Hiraesave, Vijaeth (Volpe)" userId="S::vijaeth.hiraesave@ad.dot.gov::cc0c346f-90ce-4a21-88d2-3e64448e5d13" providerId="AD" clId="Web-{8893B25B-A258-CDD2-9789-2A67F544CFC0}" dt="2025-04-01T18:50:37.283" v="477" actId="20577"/>
        <pc:sldMkLst>
          <pc:docMk/>
          <pc:sldMk cId="2158989260" sldId="2147477920"/>
        </pc:sldMkLst>
        <pc:spChg chg="mod">
          <ac:chgData name="Hiraesave, Vijaeth (Volpe)" userId="S::vijaeth.hiraesave@ad.dot.gov::cc0c346f-90ce-4a21-88d2-3e64448e5d13" providerId="AD" clId="Web-{8893B25B-A258-CDD2-9789-2A67F544CFC0}" dt="2025-04-01T18:50:37.283" v="477" actId="20577"/>
          <ac:spMkLst>
            <pc:docMk/>
            <pc:sldMk cId="2158989260" sldId="2147477920"/>
            <ac:spMk id="8" creationId="{5709BF20-5D5C-FB91-D49D-2B9F857C01E9}"/>
          </ac:spMkLst>
        </pc:spChg>
      </pc:sldChg>
      <pc:sldChg chg="modSp">
        <pc:chgData name="Hiraesave, Vijaeth (Volpe)" userId="S::vijaeth.hiraesave@ad.dot.gov::cc0c346f-90ce-4a21-88d2-3e64448e5d13" providerId="AD" clId="Web-{8893B25B-A258-CDD2-9789-2A67F544CFC0}" dt="2025-04-01T18:50:09.126" v="476" actId="20577"/>
        <pc:sldMkLst>
          <pc:docMk/>
          <pc:sldMk cId="2655370493" sldId="2147477922"/>
        </pc:sldMkLst>
        <pc:spChg chg="mod">
          <ac:chgData name="Hiraesave, Vijaeth (Volpe)" userId="S::vijaeth.hiraesave@ad.dot.gov::cc0c346f-90ce-4a21-88d2-3e64448e5d13" providerId="AD" clId="Web-{8893B25B-A258-CDD2-9789-2A67F544CFC0}" dt="2025-04-01T18:50:09.126" v="476" actId="20577"/>
          <ac:spMkLst>
            <pc:docMk/>
            <pc:sldMk cId="2655370493" sldId="2147477922"/>
            <ac:spMk id="17" creationId="{840A6B82-E970-C758-75B7-47EB0C54B9DD}"/>
          </ac:spMkLst>
        </pc:spChg>
      </pc:sldChg>
      <pc:sldChg chg="addSp delSp modSp">
        <pc:chgData name="Hiraesave, Vijaeth (Volpe)" userId="S::vijaeth.hiraesave@ad.dot.gov::cc0c346f-90ce-4a21-88d2-3e64448e5d13" providerId="AD" clId="Web-{8893B25B-A258-CDD2-9789-2A67F544CFC0}" dt="2025-04-01T14:23:06.477" v="5"/>
        <pc:sldMkLst>
          <pc:docMk/>
          <pc:sldMk cId="3258251053" sldId="2147477932"/>
        </pc:sldMkLst>
      </pc:sldChg>
      <pc:sldChg chg="modSp">
        <pc:chgData name="Hiraesave, Vijaeth (Volpe)" userId="S::vijaeth.hiraesave@ad.dot.gov::cc0c346f-90ce-4a21-88d2-3e64448e5d13" providerId="AD" clId="Web-{8893B25B-A258-CDD2-9789-2A67F544CFC0}" dt="2025-04-01T16:06:19.975" v="53" actId="20577"/>
        <pc:sldMkLst>
          <pc:docMk/>
          <pc:sldMk cId="793858657" sldId="2147477939"/>
        </pc:sldMkLst>
      </pc:sldChg>
      <pc:sldChg chg="modSp modNotes">
        <pc:chgData name="Hiraesave, Vijaeth (Volpe)" userId="S::vijaeth.hiraesave@ad.dot.gov::cc0c346f-90ce-4a21-88d2-3e64448e5d13" providerId="AD" clId="Web-{8893B25B-A258-CDD2-9789-2A67F544CFC0}" dt="2025-04-01T17:43:51.252" v="65"/>
        <pc:sldMkLst>
          <pc:docMk/>
          <pc:sldMk cId="2596286659" sldId="2147477940"/>
        </pc:sldMkLst>
      </pc:sldChg>
      <pc:sldChg chg="modSp modNotes">
        <pc:chgData name="Hiraesave, Vijaeth (Volpe)" userId="S::vijaeth.hiraesave@ad.dot.gov::cc0c346f-90ce-4a21-88d2-3e64448e5d13" providerId="AD" clId="Web-{8893B25B-A258-CDD2-9789-2A67F544CFC0}" dt="2025-04-01T18:48:54.656" v="474"/>
        <pc:sldMkLst>
          <pc:docMk/>
          <pc:sldMk cId="678735769" sldId="2147477944"/>
        </pc:sldMkLst>
        <pc:spChg chg="mod">
          <ac:chgData name="Hiraesave, Vijaeth (Volpe)" userId="S::vijaeth.hiraesave@ad.dot.gov::cc0c346f-90ce-4a21-88d2-3e64448e5d13" providerId="AD" clId="Web-{8893B25B-A258-CDD2-9789-2A67F544CFC0}" dt="2025-04-01T18:42:54.412" v="468" actId="20577"/>
          <ac:spMkLst>
            <pc:docMk/>
            <pc:sldMk cId="678735769" sldId="2147477944"/>
            <ac:spMk id="4" creationId="{5B70249E-A577-6458-1C1A-BF2BB12B5B97}"/>
          </ac:spMkLst>
        </pc:spChg>
      </pc:sldChg>
      <pc:sldChg chg="modSp">
        <pc:chgData name="Hiraesave, Vijaeth (Volpe)" userId="S::vijaeth.hiraesave@ad.dot.gov::cc0c346f-90ce-4a21-88d2-3e64448e5d13" providerId="AD" clId="Web-{8893B25B-A258-CDD2-9789-2A67F544CFC0}" dt="2025-04-01T18:07:49.387" v="453" actId="20577"/>
        <pc:sldMkLst>
          <pc:docMk/>
          <pc:sldMk cId="4087866044" sldId="2147477953"/>
        </pc:sldMkLst>
        <pc:spChg chg="mod">
          <ac:chgData name="Hiraesave, Vijaeth (Volpe)" userId="S::vijaeth.hiraesave@ad.dot.gov::cc0c346f-90ce-4a21-88d2-3e64448e5d13" providerId="AD" clId="Web-{8893B25B-A258-CDD2-9789-2A67F544CFC0}" dt="2025-04-01T18:07:49.387" v="453" actId="20577"/>
          <ac:spMkLst>
            <pc:docMk/>
            <pc:sldMk cId="4087866044" sldId="2147477953"/>
            <ac:spMk id="5" creationId="{A54D9F01-DB79-E294-42F0-A737E1AB0FF8}"/>
          </ac:spMkLst>
        </pc:spChg>
      </pc:sldChg>
      <pc:sldChg chg="modNotes">
        <pc:chgData name="Hiraesave, Vijaeth (Volpe)" userId="S::vijaeth.hiraesave@ad.dot.gov::cc0c346f-90ce-4a21-88d2-3e64448e5d13" providerId="AD" clId="Web-{8893B25B-A258-CDD2-9789-2A67F544CFC0}" dt="2025-04-01T18:41:52.911" v="457"/>
        <pc:sldMkLst>
          <pc:docMk/>
          <pc:sldMk cId="580462110" sldId="2147477954"/>
        </pc:sldMkLst>
      </pc:sldChg>
    </pc:docChg>
  </pc:docChgLst>
  <pc:docChgLst>
    <pc:chgData name="Biton, Anna (Volpe)" userId="1c231999-f3de-450e-9f13-632d5b614081" providerId="ADAL" clId="{1EE7EC89-5922-4E55-896D-1B87C201C5F9}"/>
    <pc:docChg chg="">
      <pc:chgData name="Biton, Anna (Volpe)" userId="1c231999-f3de-450e-9f13-632d5b614081" providerId="ADAL" clId="{1EE7EC89-5922-4E55-896D-1B87C201C5F9}" dt="2024-03-05T00:43:34.244" v="0" actId="2056"/>
      <pc:docMkLst>
        <pc:docMk/>
      </pc:docMkLst>
      <pc:sldChg chg="modCm">
        <pc:chgData name="Biton, Anna (Volpe)" userId="1c231999-f3de-450e-9f13-632d5b614081" providerId="ADAL" clId="{1EE7EC89-5922-4E55-896D-1B87C201C5F9}" dt="2024-03-05T00:43:34.244" v="0" actId="2056"/>
        <pc:sldMkLst>
          <pc:docMk/>
          <pc:sldMk cId="3684145619" sldId="2147477917"/>
        </pc:sldMkLst>
      </pc:sldChg>
    </pc:docChg>
  </pc:docChgLst>
  <pc:docChgLst>
    <pc:chgData name="Cooper, Kelsey (Volpe)" userId="c4c9ce55-5b8a-45bd-811d-d502dd4815de" providerId="ADAL" clId="{B63329A3-EACD-4DCD-B583-772077D2240E}"/>
    <pc:docChg chg="undo custSel modSld">
      <pc:chgData name="Cooper, Kelsey (Volpe)" userId="c4c9ce55-5b8a-45bd-811d-d502dd4815de" providerId="ADAL" clId="{B63329A3-EACD-4DCD-B583-772077D2240E}" dt="2022-06-15T11:28:25.595" v="601" actId="108"/>
      <pc:docMkLst>
        <pc:docMk/>
      </pc:docMkLst>
      <pc:sldChg chg="modNotesTx">
        <pc:chgData name="Cooper, Kelsey (Volpe)" userId="c4c9ce55-5b8a-45bd-811d-d502dd4815de" providerId="ADAL" clId="{B63329A3-EACD-4DCD-B583-772077D2240E}" dt="2022-06-14T19:45:45.391" v="600" actId="20577"/>
        <pc:sldMkLst>
          <pc:docMk/>
          <pc:sldMk cId="2547991310" sldId="2332"/>
        </pc:sldMkLst>
      </pc:sldChg>
      <pc:sldChg chg="modSp mod">
        <pc:chgData name="Cooper, Kelsey (Volpe)" userId="c4c9ce55-5b8a-45bd-811d-d502dd4815de" providerId="ADAL" clId="{B63329A3-EACD-4DCD-B583-772077D2240E}" dt="2022-06-15T11:28:25.595" v="601" actId="108"/>
        <pc:sldMkLst>
          <pc:docMk/>
          <pc:sldMk cId="1028515194" sldId="2367"/>
        </pc:sldMkLst>
      </pc:sldChg>
      <pc:sldChg chg="addSp delSp modSp mod">
        <pc:chgData name="Cooper, Kelsey (Volpe)" userId="c4c9ce55-5b8a-45bd-811d-d502dd4815de" providerId="ADAL" clId="{B63329A3-EACD-4DCD-B583-772077D2240E}" dt="2022-06-14T19:42:41.030" v="381" actId="1076"/>
        <pc:sldMkLst>
          <pc:docMk/>
          <pc:sldMk cId="1245869001" sldId="2370"/>
        </pc:sldMkLst>
      </pc:sldChg>
      <pc:sldChg chg="addSp delSp modSp mod">
        <pc:chgData name="Cooper, Kelsey (Volpe)" userId="c4c9ce55-5b8a-45bd-811d-d502dd4815de" providerId="ADAL" clId="{B63329A3-EACD-4DCD-B583-772077D2240E}" dt="2022-06-14T19:45:08.448" v="392" actId="1076"/>
        <pc:sldMkLst>
          <pc:docMk/>
          <pc:sldMk cId="2613761402" sldId="2371"/>
        </pc:sldMkLst>
      </pc:sldChg>
    </pc:docChg>
  </pc:docChgLst>
  <pc:docChgLst>
    <pc:chgData name="Hiraesave, Vijaeth (Volpe)" userId="S::vijaeth.hiraesave@ad.dot.gov::cc0c346f-90ce-4a21-88d2-3e64448e5d13" providerId="AD" clId="Web-{BAA50830-0999-2BE7-FD33-5254E7A0D960}"/>
    <pc:docChg chg="modSld">
      <pc:chgData name="Hiraesave, Vijaeth (Volpe)" userId="S::vijaeth.hiraesave@ad.dot.gov::cc0c346f-90ce-4a21-88d2-3e64448e5d13" providerId="AD" clId="Web-{BAA50830-0999-2BE7-FD33-5254E7A0D960}" dt="2025-04-11T20:07:59.486" v="14" actId="1076"/>
      <pc:docMkLst>
        <pc:docMk/>
      </pc:docMkLst>
      <pc:sldChg chg="addSp delSp modSp">
        <pc:chgData name="Hiraesave, Vijaeth (Volpe)" userId="S::vijaeth.hiraesave@ad.dot.gov::cc0c346f-90ce-4a21-88d2-3e64448e5d13" providerId="AD" clId="Web-{BAA50830-0999-2BE7-FD33-5254E7A0D960}" dt="2025-04-11T20:07:59.486" v="14" actId="1076"/>
        <pc:sldMkLst>
          <pc:docMk/>
          <pc:sldMk cId="3847849560" sldId="2147477970"/>
        </pc:sldMkLst>
      </pc:sldChg>
    </pc:docChg>
  </pc:docChgLst>
  <pc:docChgLst>
    <pc:chgData name="Hiraesave, Vijaeth (Volpe)" userId="S::vijaeth.hiraesave@ad.dot.gov::cc0c346f-90ce-4a21-88d2-3e64448e5d13" providerId="AD" clId="Web-{592B3E7E-375A-2490-3EE8-2534627B159B}"/>
    <pc:docChg chg="addSld modSld">
      <pc:chgData name="Hiraesave, Vijaeth (Volpe)" userId="S::vijaeth.hiraesave@ad.dot.gov::cc0c346f-90ce-4a21-88d2-3e64448e5d13" providerId="AD" clId="Web-{592B3E7E-375A-2490-3EE8-2534627B159B}" dt="2025-04-01T20:41:49.615" v="619"/>
      <pc:docMkLst>
        <pc:docMk/>
      </pc:docMkLst>
      <pc:sldChg chg="modSp">
        <pc:chgData name="Hiraesave, Vijaeth (Volpe)" userId="S::vijaeth.hiraesave@ad.dot.gov::cc0c346f-90ce-4a21-88d2-3e64448e5d13" providerId="AD" clId="Web-{592B3E7E-375A-2490-3EE8-2534627B159B}" dt="2025-04-01T19:54:12.753" v="7" actId="20577"/>
        <pc:sldMkLst>
          <pc:docMk/>
          <pc:sldMk cId="3865521333" sldId="2366"/>
        </pc:sldMkLst>
        <pc:spChg chg="mod">
          <ac:chgData name="Hiraesave, Vijaeth (Volpe)" userId="S::vijaeth.hiraesave@ad.dot.gov::cc0c346f-90ce-4a21-88d2-3e64448e5d13" providerId="AD" clId="Web-{592B3E7E-375A-2490-3EE8-2534627B159B}" dt="2025-04-01T19:54:12.753" v="7" actId="20577"/>
          <ac:spMkLst>
            <pc:docMk/>
            <pc:sldMk cId="3865521333" sldId="2366"/>
            <ac:spMk id="4" creationId="{5AEC5A42-363F-DD36-3BF5-9CF74D7F8C98}"/>
          </ac:spMkLst>
        </pc:spChg>
      </pc:sldChg>
      <pc:sldChg chg="modNotes">
        <pc:chgData name="Hiraesave, Vijaeth (Volpe)" userId="S::vijaeth.hiraesave@ad.dot.gov::cc0c346f-90ce-4a21-88d2-3e64448e5d13" providerId="AD" clId="Web-{592B3E7E-375A-2490-3EE8-2534627B159B}" dt="2025-04-01T20:14:57.638" v="53"/>
        <pc:sldMkLst>
          <pc:docMk/>
          <pc:sldMk cId="3903904935" sldId="2384"/>
        </pc:sldMkLst>
      </pc:sldChg>
      <pc:sldChg chg="modNotes">
        <pc:chgData name="Hiraesave, Vijaeth (Volpe)" userId="S::vijaeth.hiraesave@ad.dot.gov::cc0c346f-90ce-4a21-88d2-3e64448e5d13" providerId="AD" clId="Web-{592B3E7E-375A-2490-3EE8-2534627B159B}" dt="2025-04-01T20:06:37.890" v="45"/>
        <pc:sldMkLst>
          <pc:docMk/>
          <pc:sldMk cId="3502299084" sldId="2396"/>
        </pc:sldMkLst>
      </pc:sldChg>
      <pc:sldChg chg="modSp">
        <pc:chgData name="Hiraesave, Vijaeth (Volpe)" userId="S::vijaeth.hiraesave@ad.dot.gov::cc0c346f-90ce-4a21-88d2-3e64448e5d13" providerId="AD" clId="Web-{592B3E7E-375A-2490-3EE8-2534627B159B}" dt="2025-04-01T19:55:08.159" v="11" actId="20577"/>
        <pc:sldMkLst>
          <pc:docMk/>
          <pc:sldMk cId="841119448" sldId="2147477827"/>
        </pc:sldMkLst>
        <pc:spChg chg="mod">
          <ac:chgData name="Hiraesave, Vijaeth (Volpe)" userId="S::vijaeth.hiraesave@ad.dot.gov::cc0c346f-90ce-4a21-88d2-3e64448e5d13" providerId="AD" clId="Web-{592B3E7E-375A-2490-3EE8-2534627B159B}" dt="2025-04-01T19:55:08.159" v="11" actId="20577"/>
          <ac:spMkLst>
            <pc:docMk/>
            <pc:sldMk cId="841119448" sldId="2147477827"/>
            <ac:spMk id="3" creationId="{68E1B6FA-8EB4-D945-24CC-008C7277E0A5}"/>
          </ac:spMkLst>
        </pc:spChg>
      </pc:sldChg>
      <pc:sldChg chg="modNotes">
        <pc:chgData name="Hiraesave, Vijaeth (Volpe)" userId="S::vijaeth.hiraesave@ad.dot.gov::cc0c346f-90ce-4a21-88d2-3e64448e5d13" providerId="AD" clId="Web-{592B3E7E-375A-2490-3EE8-2534627B159B}" dt="2025-04-01T19:48:18.051" v="4"/>
        <pc:sldMkLst>
          <pc:docMk/>
          <pc:sldMk cId="192615353" sldId="2147477867"/>
        </pc:sldMkLst>
      </pc:sldChg>
      <pc:sldChg chg="modNotes">
        <pc:chgData name="Hiraesave, Vijaeth (Volpe)" userId="S::vijaeth.hiraesave@ad.dot.gov::cc0c346f-90ce-4a21-88d2-3e64448e5d13" providerId="AD" clId="Web-{592B3E7E-375A-2490-3EE8-2534627B159B}" dt="2025-04-01T20:01:48.766" v="32"/>
        <pc:sldMkLst>
          <pc:docMk/>
          <pc:sldMk cId="3261661871" sldId="2147477926"/>
        </pc:sldMkLst>
      </pc:sldChg>
      <pc:sldChg chg="modSp">
        <pc:chgData name="Hiraesave, Vijaeth (Volpe)" userId="S::vijaeth.hiraesave@ad.dot.gov::cc0c346f-90ce-4a21-88d2-3e64448e5d13" providerId="AD" clId="Web-{592B3E7E-375A-2490-3EE8-2534627B159B}" dt="2025-04-01T19:48:45.442" v="5" actId="20577"/>
        <pc:sldMkLst>
          <pc:docMk/>
          <pc:sldMk cId="1504769098" sldId="2147477931"/>
        </pc:sldMkLst>
        <pc:spChg chg="mod">
          <ac:chgData name="Hiraesave, Vijaeth (Volpe)" userId="S::vijaeth.hiraesave@ad.dot.gov::cc0c346f-90ce-4a21-88d2-3e64448e5d13" providerId="AD" clId="Web-{592B3E7E-375A-2490-3EE8-2534627B159B}" dt="2025-04-01T19:48:45.442" v="5" actId="20577"/>
          <ac:spMkLst>
            <pc:docMk/>
            <pc:sldMk cId="1504769098" sldId="2147477931"/>
            <ac:spMk id="14" creationId="{CE63186B-7235-C722-8E7F-C532D481074E}"/>
          </ac:spMkLst>
        </pc:spChg>
      </pc:sldChg>
      <pc:sldChg chg="modNotes">
        <pc:chgData name="Hiraesave, Vijaeth (Volpe)" userId="S::vijaeth.hiraesave@ad.dot.gov::cc0c346f-90ce-4a21-88d2-3e64448e5d13" providerId="AD" clId="Web-{592B3E7E-375A-2490-3EE8-2534627B159B}" dt="2025-04-01T20:04:20.438" v="37"/>
        <pc:sldMkLst>
          <pc:docMk/>
          <pc:sldMk cId="678735769" sldId="2147477944"/>
        </pc:sldMkLst>
      </pc:sldChg>
      <pc:sldChg chg="modNotes">
        <pc:chgData name="Hiraesave, Vijaeth (Volpe)" userId="S::vijaeth.hiraesave@ad.dot.gov::cc0c346f-90ce-4a21-88d2-3e64448e5d13" providerId="AD" clId="Web-{592B3E7E-375A-2490-3EE8-2534627B159B}" dt="2025-04-01T19:55:28.080" v="16"/>
        <pc:sldMkLst>
          <pc:docMk/>
          <pc:sldMk cId="3747621196" sldId="2147477951"/>
        </pc:sldMkLst>
      </pc:sldChg>
      <pc:sldChg chg="modNotes">
        <pc:chgData name="Hiraesave, Vijaeth (Volpe)" userId="S::vijaeth.hiraesave@ad.dot.gov::cc0c346f-90ce-4a21-88d2-3e64448e5d13" providerId="AD" clId="Web-{592B3E7E-375A-2490-3EE8-2534627B159B}" dt="2025-04-01T19:43:13.787" v="1"/>
        <pc:sldMkLst>
          <pc:docMk/>
          <pc:sldMk cId="2713006005" sldId="2147477952"/>
        </pc:sldMkLst>
      </pc:sldChg>
      <pc:sldChg chg="addSp delSp modSp add replId modNotes">
        <pc:chgData name="Hiraesave, Vijaeth (Volpe)" userId="S::vijaeth.hiraesave@ad.dot.gov::cc0c346f-90ce-4a21-88d2-3e64448e5d13" providerId="AD" clId="Web-{592B3E7E-375A-2490-3EE8-2534627B159B}" dt="2025-04-01T20:24:44.635" v="365" actId="20577"/>
        <pc:sldMkLst>
          <pc:docMk/>
          <pc:sldMk cId="3614327053" sldId="2147477955"/>
        </pc:sldMkLst>
        <pc:spChg chg="mod">
          <ac:chgData name="Hiraesave, Vijaeth (Volpe)" userId="S::vijaeth.hiraesave@ad.dot.gov::cc0c346f-90ce-4a21-88d2-3e64448e5d13" providerId="AD" clId="Web-{592B3E7E-375A-2490-3EE8-2534627B159B}" dt="2025-04-01T20:15:26.419" v="58" actId="20577"/>
          <ac:spMkLst>
            <pc:docMk/>
            <pc:sldMk cId="3614327053" sldId="2147477955"/>
            <ac:spMk id="2" creationId="{B8399FB9-7BB8-158A-0668-17EEA825C9F5}"/>
          </ac:spMkLst>
        </pc:spChg>
        <pc:spChg chg="mod">
          <ac:chgData name="Hiraesave, Vijaeth (Volpe)" userId="S::vijaeth.hiraesave@ad.dot.gov::cc0c346f-90ce-4a21-88d2-3e64448e5d13" providerId="AD" clId="Web-{592B3E7E-375A-2490-3EE8-2534627B159B}" dt="2025-04-01T20:24:23.120" v="323" actId="20577"/>
          <ac:spMkLst>
            <pc:docMk/>
            <pc:sldMk cId="3614327053" sldId="2147477955"/>
            <ac:spMk id="5" creationId="{F1583322-37E7-A0C0-78E2-91A4ED2970B5}"/>
          </ac:spMkLst>
        </pc:spChg>
        <pc:spChg chg="mod">
          <ac:chgData name="Hiraesave, Vijaeth (Volpe)" userId="S::vijaeth.hiraesave@ad.dot.gov::cc0c346f-90ce-4a21-88d2-3e64448e5d13" providerId="AD" clId="Web-{592B3E7E-375A-2490-3EE8-2534627B159B}" dt="2025-04-01T20:24:44.635" v="365" actId="20577"/>
          <ac:spMkLst>
            <pc:docMk/>
            <pc:sldMk cId="3614327053" sldId="2147477955"/>
            <ac:spMk id="6" creationId="{5C67F361-3FE5-F65D-69AD-9EADDC86EF80}"/>
          </ac:spMkLst>
        </pc:spChg>
        <pc:spChg chg="mod">
          <ac:chgData name="Hiraesave, Vijaeth (Volpe)" userId="S::vijaeth.hiraesave@ad.dot.gov::cc0c346f-90ce-4a21-88d2-3e64448e5d13" providerId="AD" clId="Web-{592B3E7E-375A-2490-3EE8-2534627B159B}" dt="2025-04-01T20:15:55.356" v="83" actId="20577"/>
          <ac:spMkLst>
            <pc:docMk/>
            <pc:sldMk cId="3614327053" sldId="2147477955"/>
            <ac:spMk id="10" creationId="{EF9D3247-3878-1395-8693-1E86C3FFF9AF}"/>
          </ac:spMkLst>
        </pc:spChg>
        <pc:grpChg chg="mod">
          <ac:chgData name="Hiraesave, Vijaeth (Volpe)" userId="S::vijaeth.hiraesave@ad.dot.gov::cc0c346f-90ce-4a21-88d2-3e64448e5d13" providerId="AD" clId="Web-{592B3E7E-375A-2490-3EE8-2534627B159B}" dt="2025-04-01T20:21:32.761" v="178" actId="1076"/>
          <ac:grpSpMkLst>
            <pc:docMk/>
            <pc:sldMk cId="3614327053" sldId="2147477955"/>
            <ac:grpSpMk id="9" creationId="{CAAA763B-D134-2A65-94F7-96D356A62DBD}"/>
          </ac:grpSpMkLst>
        </pc:grpChg>
        <pc:picChg chg="add mod">
          <ac:chgData name="Hiraesave, Vijaeth (Volpe)" userId="S::vijaeth.hiraesave@ad.dot.gov::cc0c346f-90ce-4a21-88d2-3e64448e5d13" providerId="AD" clId="Web-{592B3E7E-375A-2490-3EE8-2534627B159B}" dt="2025-04-01T20:21:37.214" v="180" actId="1076"/>
          <ac:picMkLst>
            <pc:docMk/>
            <pc:sldMk cId="3614327053" sldId="2147477955"/>
            <ac:picMk id="11" creationId="{6351FC81-06A0-E0BE-3474-4D90F12D667F}"/>
          </ac:picMkLst>
        </pc:picChg>
      </pc:sldChg>
      <pc:sldChg chg="addSp delSp modSp add replId modNotes">
        <pc:chgData name="Hiraesave, Vijaeth (Volpe)" userId="S::vijaeth.hiraesave@ad.dot.gov::cc0c346f-90ce-4a21-88d2-3e64448e5d13" providerId="AD" clId="Web-{592B3E7E-375A-2490-3EE8-2534627B159B}" dt="2025-04-01T20:41:49.615" v="619"/>
        <pc:sldMkLst>
          <pc:docMk/>
          <pc:sldMk cId="3804408090" sldId="2147477956"/>
        </pc:sldMkLst>
        <pc:spChg chg="mod">
          <ac:chgData name="Hiraesave, Vijaeth (Volpe)" userId="S::vijaeth.hiraesave@ad.dot.gov::cc0c346f-90ce-4a21-88d2-3e64448e5d13" providerId="AD" clId="Web-{592B3E7E-375A-2490-3EE8-2534627B159B}" dt="2025-04-01T20:33:12.539" v="396" actId="20577"/>
          <ac:spMkLst>
            <pc:docMk/>
            <pc:sldMk cId="3804408090" sldId="2147477956"/>
            <ac:spMk id="8" creationId="{C3C2A90C-C23B-05F4-D7BF-44AD6C90B360}"/>
          </ac:spMkLst>
        </pc:spChg>
        <pc:spChg chg="mod">
          <ac:chgData name="Hiraesave, Vijaeth (Volpe)" userId="S::vijaeth.hiraesave@ad.dot.gov::cc0c346f-90ce-4a21-88d2-3e64448e5d13" providerId="AD" clId="Web-{592B3E7E-375A-2490-3EE8-2534627B159B}" dt="2025-04-01T20:38:04.194" v="496"/>
          <ac:spMkLst>
            <pc:docMk/>
            <pc:sldMk cId="3804408090" sldId="2147477956"/>
            <ac:spMk id="9" creationId="{F90C81E9-3A5C-8F4F-B2A6-CFCA8460D9A1}"/>
          </ac:spMkLst>
        </pc:spChg>
        <pc:spChg chg="mod">
          <ac:chgData name="Hiraesave, Vijaeth (Volpe)" userId="S::vijaeth.hiraesave@ad.dot.gov::cc0c346f-90ce-4a21-88d2-3e64448e5d13" providerId="AD" clId="Web-{592B3E7E-375A-2490-3EE8-2534627B159B}" dt="2025-04-01T20:32:44.961" v="388" actId="20577"/>
          <ac:spMkLst>
            <pc:docMk/>
            <pc:sldMk cId="3804408090" sldId="2147477956"/>
            <ac:spMk id="13" creationId="{EC03CBE3-E3FA-D4F6-298B-EB7DB1933C92}"/>
          </ac:spMkLst>
        </pc:spChg>
        <pc:grpChg chg="mod">
          <ac:chgData name="Hiraesave, Vijaeth (Volpe)" userId="S::vijaeth.hiraesave@ad.dot.gov::cc0c346f-90ce-4a21-88d2-3e64448e5d13" providerId="AD" clId="Web-{592B3E7E-375A-2490-3EE8-2534627B159B}" dt="2025-04-01T20:37:44.648" v="489" actId="1076"/>
          <ac:grpSpMkLst>
            <pc:docMk/>
            <pc:sldMk cId="3804408090" sldId="2147477956"/>
            <ac:grpSpMk id="12" creationId="{F4F56717-446B-EE28-73A6-EEEEF7DB3030}"/>
          </ac:grpSpMkLst>
        </pc:grpChg>
        <pc:picChg chg="add mod">
          <ac:chgData name="Hiraesave, Vijaeth (Volpe)" userId="S::vijaeth.hiraesave@ad.dot.gov::cc0c346f-90ce-4a21-88d2-3e64448e5d13" providerId="AD" clId="Web-{592B3E7E-375A-2490-3EE8-2534627B159B}" dt="2025-04-01T20:39:48.335" v="502" actId="1076"/>
          <ac:picMkLst>
            <pc:docMk/>
            <pc:sldMk cId="3804408090" sldId="2147477956"/>
            <ac:picMk id="5" creationId="{03DA541F-2E8A-EE83-D87E-611B9BFC9B2A}"/>
          </ac:picMkLst>
        </pc:picChg>
      </pc:sldChg>
    </pc:docChg>
  </pc:docChgLst>
  <pc:docChgLst>
    <pc:chgData name="Schluter, Kaitlin (Volpe)" userId="S::kaitlin.schluter@ad.dot.gov::b358b0b1-dfc4-4a94-98ff-1a655613db36" providerId="AD" clId="Web-{055718DD-DB58-90D7-4BD4-6D4CCCF166CC}"/>
    <pc:docChg chg="mod addSld delSld modSld">
      <pc:chgData name="Schluter, Kaitlin (Volpe)" userId="S::kaitlin.schluter@ad.dot.gov::b358b0b1-dfc4-4a94-98ff-1a655613db36" providerId="AD" clId="Web-{055718DD-DB58-90D7-4BD4-6D4CCCF166CC}" dt="2025-03-18T16:33:24.994" v="24"/>
      <pc:docMkLst>
        <pc:docMk/>
      </pc:docMkLst>
      <pc:sldChg chg="delSp">
        <pc:chgData name="Schluter, Kaitlin (Volpe)" userId="S::kaitlin.schluter@ad.dot.gov::b358b0b1-dfc4-4a94-98ff-1a655613db36" providerId="AD" clId="Web-{055718DD-DB58-90D7-4BD4-6D4CCCF166CC}" dt="2025-03-18T16:32:36.009" v="23"/>
        <pc:sldMkLst>
          <pc:docMk/>
          <pc:sldMk cId="3227243118" sldId="2147477828"/>
        </pc:sldMkLst>
        <pc:spChg chg="topLvl">
          <ac:chgData name="Schluter, Kaitlin (Volpe)" userId="S::kaitlin.schluter@ad.dot.gov::b358b0b1-dfc4-4a94-98ff-1a655613db36" providerId="AD" clId="Web-{055718DD-DB58-90D7-4BD4-6D4CCCF166CC}" dt="2025-03-18T16:32:36.009" v="23"/>
          <ac:spMkLst>
            <pc:docMk/>
            <pc:sldMk cId="3227243118" sldId="2147477828"/>
            <ac:spMk id="8" creationId="{446FB2C6-8013-5671-6448-9E89693799BA}"/>
          </ac:spMkLst>
        </pc:spChg>
      </pc:sldChg>
      <pc:sldChg chg="del">
        <pc:chgData name="Schluter, Kaitlin (Volpe)" userId="S::kaitlin.schluter@ad.dot.gov::b358b0b1-dfc4-4a94-98ff-1a655613db36" providerId="AD" clId="Web-{055718DD-DB58-90D7-4BD4-6D4CCCF166CC}" dt="2025-03-18T16:27:16.036" v="10"/>
        <pc:sldMkLst>
          <pc:docMk/>
          <pc:sldMk cId="4214868029" sldId="2147477843"/>
        </pc:sldMkLst>
      </pc:sldChg>
      <pc:sldChg chg="delSp">
        <pc:chgData name="Schluter, Kaitlin (Volpe)" userId="S::kaitlin.schluter@ad.dot.gov::b358b0b1-dfc4-4a94-98ff-1a655613db36" providerId="AD" clId="Web-{055718DD-DB58-90D7-4BD4-6D4CCCF166CC}" dt="2025-03-18T16:28:06.490" v="11"/>
        <pc:sldMkLst>
          <pc:docMk/>
          <pc:sldMk cId="192615353" sldId="2147477867"/>
        </pc:sldMkLst>
      </pc:sldChg>
      <pc:sldChg chg="del">
        <pc:chgData name="Schluter, Kaitlin (Volpe)" userId="S::kaitlin.schluter@ad.dot.gov::b358b0b1-dfc4-4a94-98ff-1a655613db36" providerId="AD" clId="Web-{055718DD-DB58-90D7-4BD4-6D4CCCF166CC}" dt="2025-03-18T16:27:03.676" v="8"/>
        <pc:sldMkLst>
          <pc:docMk/>
          <pc:sldMk cId="1306814422" sldId="2147477897"/>
        </pc:sldMkLst>
      </pc:sldChg>
      <pc:sldChg chg="addSp delSp modSp del">
        <pc:chgData name="Schluter, Kaitlin (Volpe)" userId="S::kaitlin.schluter@ad.dot.gov::b358b0b1-dfc4-4a94-98ff-1a655613db36" providerId="AD" clId="Web-{055718DD-DB58-90D7-4BD4-6D4CCCF166CC}" dt="2025-03-18T16:32:32.134" v="22"/>
        <pc:sldMkLst>
          <pc:docMk/>
          <pc:sldMk cId="3684145619" sldId="2147477917"/>
        </pc:sldMkLst>
      </pc:sldChg>
      <pc:sldChg chg="del">
        <pc:chgData name="Schluter, Kaitlin (Volpe)" userId="S::kaitlin.schluter@ad.dot.gov::b358b0b1-dfc4-4a94-98ff-1a655613db36" providerId="AD" clId="Web-{055718DD-DB58-90D7-4BD4-6D4CCCF166CC}" dt="2025-03-18T16:25:59.535" v="1"/>
        <pc:sldMkLst>
          <pc:docMk/>
          <pc:sldMk cId="3084631144" sldId="2147477936"/>
        </pc:sldMkLst>
      </pc:sldChg>
      <pc:sldChg chg="del">
        <pc:chgData name="Schluter, Kaitlin (Volpe)" userId="S::kaitlin.schluter@ad.dot.gov::b358b0b1-dfc4-4a94-98ff-1a655613db36" providerId="AD" clId="Web-{055718DD-DB58-90D7-4BD4-6D4CCCF166CC}" dt="2025-03-18T16:26:52.207" v="6"/>
        <pc:sldMkLst>
          <pc:docMk/>
          <pc:sldMk cId="2929398883" sldId="2147477943"/>
        </pc:sldMkLst>
      </pc:sldChg>
      <pc:sldChg chg="add">
        <pc:chgData name="Schluter, Kaitlin (Volpe)" userId="S::kaitlin.schluter@ad.dot.gov::b358b0b1-dfc4-4a94-98ff-1a655613db36" providerId="AD" clId="Web-{055718DD-DB58-90D7-4BD4-6D4CCCF166CC}" dt="2025-03-18T16:25:56.800" v="0"/>
        <pc:sldMkLst>
          <pc:docMk/>
          <pc:sldMk cId="2752171598" sldId="2147477947"/>
        </pc:sldMkLst>
      </pc:sldChg>
      <pc:sldChg chg="add del">
        <pc:chgData name="Schluter, Kaitlin (Volpe)" userId="S::kaitlin.schluter@ad.dot.gov::b358b0b1-dfc4-4a94-98ff-1a655613db36" providerId="AD" clId="Web-{055718DD-DB58-90D7-4BD4-6D4CCCF166CC}" dt="2025-03-18T16:26:40.301" v="5"/>
        <pc:sldMkLst>
          <pc:docMk/>
          <pc:sldMk cId="3280879585" sldId="2147477948"/>
        </pc:sldMkLst>
      </pc:sldChg>
      <pc:sldChg chg="add">
        <pc:chgData name="Schluter, Kaitlin (Volpe)" userId="S::kaitlin.schluter@ad.dot.gov::b358b0b1-dfc4-4a94-98ff-1a655613db36" providerId="AD" clId="Web-{055718DD-DB58-90D7-4BD4-6D4CCCF166CC}" dt="2025-03-18T16:27:00.692" v="7"/>
        <pc:sldMkLst>
          <pc:docMk/>
          <pc:sldMk cId="98190300" sldId="2147477949"/>
        </pc:sldMkLst>
      </pc:sldChg>
      <pc:sldChg chg="add">
        <pc:chgData name="Schluter, Kaitlin (Volpe)" userId="S::kaitlin.schluter@ad.dot.gov::b358b0b1-dfc4-4a94-98ff-1a655613db36" providerId="AD" clId="Web-{055718DD-DB58-90D7-4BD4-6D4CCCF166CC}" dt="2025-03-18T16:27:12.145" v="9"/>
        <pc:sldMkLst>
          <pc:docMk/>
          <pc:sldMk cId="3147724305" sldId="2147477950"/>
        </pc:sldMkLst>
      </pc:sldChg>
      <pc:sldChg chg="delSp modSp add">
        <pc:chgData name="Schluter, Kaitlin (Volpe)" userId="S::kaitlin.schluter@ad.dot.gov::b358b0b1-dfc4-4a94-98ff-1a655613db36" providerId="AD" clId="Web-{055718DD-DB58-90D7-4BD4-6D4CCCF166CC}" dt="2025-03-18T16:32:21.478" v="20" actId="20577"/>
        <pc:sldMkLst>
          <pc:docMk/>
          <pc:sldMk cId="3747621196" sldId="2147477951"/>
        </pc:sldMkLst>
        <pc:spChg chg="mod topLvl">
          <ac:chgData name="Schluter, Kaitlin (Volpe)" userId="S::kaitlin.schluter@ad.dot.gov::b358b0b1-dfc4-4a94-98ff-1a655613db36" providerId="AD" clId="Web-{055718DD-DB58-90D7-4BD4-6D4CCCF166CC}" dt="2025-03-18T16:32:21.478" v="20" actId="20577"/>
          <ac:spMkLst>
            <pc:docMk/>
            <pc:sldMk cId="3747621196" sldId="2147477951"/>
            <ac:spMk id="11" creationId="{7ED1134F-B37D-81EE-AAB9-C1C0BC1925CF}"/>
          </ac:spMkLst>
        </pc:spChg>
      </pc:sldChg>
      <pc:sldChg chg="add">
        <pc:chgData name="Schluter, Kaitlin (Volpe)" userId="S::kaitlin.schluter@ad.dot.gov::b358b0b1-dfc4-4a94-98ff-1a655613db36" providerId="AD" clId="Web-{055718DD-DB58-90D7-4BD4-6D4CCCF166CC}" dt="2025-03-18T16:33:24.994" v="24"/>
        <pc:sldMkLst>
          <pc:docMk/>
          <pc:sldMk cId="2713006005" sldId="2147477952"/>
        </pc:sldMkLst>
      </pc:sldChg>
    </pc:docChg>
  </pc:docChgLst>
  <pc:docChgLst>
    <pc:chgData name="Hoobler, John (VOLPE)" userId="S::john.hoobler@ad.dot.gov::3bef8f5c-ea94-4e6f-9bc2-9efa4b5ea19b" providerId="AD" clId="Web-{59DECC3D-8671-7573-3334-AE9E6E7DFC13}"/>
    <pc:docChg chg="">
      <pc:chgData name="Hoobler, John (VOLPE)" userId="S::john.hoobler@ad.dot.gov::3bef8f5c-ea94-4e6f-9bc2-9efa4b5ea19b" providerId="AD" clId="Web-{59DECC3D-8671-7573-3334-AE9E6E7DFC13}" dt="2023-04-10T12:55:24.226" v="0"/>
      <pc:docMkLst>
        <pc:docMk/>
      </pc:docMkLst>
      <pc:sldChg chg="modCm">
        <pc:chgData name="Hoobler, John (VOLPE)" userId="S::john.hoobler@ad.dot.gov::3bef8f5c-ea94-4e6f-9bc2-9efa4b5ea19b" providerId="AD" clId="Web-{59DECC3D-8671-7573-3334-AE9E6E7DFC13}" dt="2023-04-10T12:55:24.226" v="0"/>
        <pc:sldMkLst>
          <pc:docMk/>
          <pc:sldMk cId="782050232" sldId="2378"/>
        </pc:sldMkLst>
      </pc:sldChg>
    </pc:docChg>
  </pc:docChgLst>
  <pc:docChgLst>
    <pc:chgData name="Teicher, Paul (OST)" userId="2290c177-cdf4-422b-a87c-403d7361f12a" providerId="ADAL" clId="{EF6F7A54-CB80-47B7-BDA8-10BFDEA0BEB3}"/>
    <pc:docChg chg="undo custSel addSld delSld modSld sldOrd">
      <pc:chgData name="Teicher, Paul (OST)" userId="2290c177-cdf4-422b-a87c-403d7361f12a" providerId="ADAL" clId="{EF6F7A54-CB80-47B7-BDA8-10BFDEA0BEB3}" dt="2022-06-15T15:08:30.773" v="10535" actId="20577"/>
      <pc:docMkLst>
        <pc:docMk/>
      </pc:docMkLst>
      <pc:sldChg chg="modSp mod modCm modNotesTx">
        <pc:chgData name="Teicher, Paul (OST)" userId="2290c177-cdf4-422b-a87c-403d7361f12a" providerId="ADAL" clId="{EF6F7A54-CB80-47B7-BDA8-10BFDEA0BEB3}" dt="2022-06-15T02:52:50.181" v="9257" actId="20577"/>
        <pc:sldMkLst>
          <pc:docMk/>
          <pc:sldMk cId="2010750808" sldId="2184"/>
        </pc:sldMkLst>
      </pc:sldChg>
      <pc:sldChg chg="modNotesTx">
        <pc:chgData name="Teicher, Paul (OST)" userId="2290c177-cdf4-422b-a87c-403d7361f12a" providerId="ADAL" clId="{EF6F7A54-CB80-47B7-BDA8-10BFDEA0BEB3}" dt="2022-06-15T02:39:42.564" v="8185" actId="20577"/>
        <pc:sldMkLst>
          <pc:docMk/>
          <pc:sldMk cId="4141324073" sldId="2188"/>
        </pc:sldMkLst>
      </pc:sldChg>
      <pc:sldChg chg="modNotesTx">
        <pc:chgData name="Teicher, Paul (OST)" userId="2290c177-cdf4-422b-a87c-403d7361f12a" providerId="ADAL" clId="{EF6F7A54-CB80-47B7-BDA8-10BFDEA0BEB3}" dt="2022-06-15T00:33:24.321" v="915" actId="20577"/>
        <pc:sldMkLst>
          <pc:docMk/>
          <pc:sldMk cId="3135430452" sldId="2301"/>
        </pc:sldMkLst>
      </pc:sldChg>
      <pc:sldChg chg="modNotesTx">
        <pc:chgData name="Teicher, Paul (OST)" userId="2290c177-cdf4-422b-a87c-403d7361f12a" providerId="ADAL" clId="{EF6F7A54-CB80-47B7-BDA8-10BFDEA0BEB3}" dt="2022-06-15T14:03:29.656" v="9454" actId="20577"/>
        <pc:sldMkLst>
          <pc:docMk/>
          <pc:sldMk cId="873762972" sldId="2315"/>
        </pc:sldMkLst>
      </pc:sldChg>
      <pc:sldChg chg="modNotesTx">
        <pc:chgData name="Teicher, Paul (OST)" userId="2290c177-cdf4-422b-a87c-403d7361f12a" providerId="ADAL" clId="{EF6F7A54-CB80-47B7-BDA8-10BFDEA0BEB3}" dt="2022-06-15T14:06:55.890" v="9485" actId="20577"/>
        <pc:sldMkLst>
          <pc:docMk/>
          <pc:sldMk cId="451172019" sldId="2320"/>
        </pc:sldMkLst>
      </pc:sldChg>
      <pc:sldChg chg="ord addCm modCm modNotesTx">
        <pc:chgData name="Teicher, Paul (OST)" userId="2290c177-cdf4-422b-a87c-403d7361f12a" providerId="ADAL" clId="{EF6F7A54-CB80-47B7-BDA8-10BFDEA0BEB3}" dt="2022-06-15T14:08:27.878" v="9577" actId="20577"/>
        <pc:sldMkLst>
          <pc:docMk/>
          <pc:sldMk cId="2372219080" sldId="2344"/>
        </pc:sldMkLst>
      </pc:sldChg>
      <pc:sldChg chg="modSp mod ord modNotesTx">
        <pc:chgData name="Teicher, Paul (OST)" userId="2290c177-cdf4-422b-a87c-403d7361f12a" providerId="ADAL" clId="{EF6F7A54-CB80-47B7-BDA8-10BFDEA0BEB3}" dt="2022-06-15T00:54:30.923" v="2717" actId="20577"/>
        <pc:sldMkLst>
          <pc:docMk/>
          <pc:sldMk cId="2817754729" sldId="2346"/>
        </pc:sldMkLst>
      </pc:sldChg>
      <pc:sldChg chg="modNotesTx">
        <pc:chgData name="Teicher, Paul (OST)" userId="2290c177-cdf4-422b-a87c-403d7361f12a" providerId="ADAL" clId="{EF6F7A54-CB80-47B7-BDA8-10BFDEA0BEB3}" dt="2022-06-15T14:12:36.733" v="9580" actId="20577"/>
        <pc:sldMkLst>
          <pc:docMk/>
          <pc:sldMk cId="1180035198" sldId="2347"/>
        </pc:sldMkLst>
      </pc:sldChg>
      <pc:sldChg chg="modNotesTx">
        <pc:chgData name="Teicher, Paul (OST)" userId="2290c177-cdf4-422b-a87c-403d7361f12a" providerId="ADAL" clId="{EF6F7A54-CB80-47B7-BDA8-10BFDEA0BEB3}" dt="2022-06-15T01:51:31.533" v="6214" actId="20577"/>
        <pc:sldMkLst>
          <pc:docMk/>
          <pc:sldMk cId="2780285091" sldId="2348"/>
        </pc:sldMkLst>
      </pc:sldChg>
      <pc:sldChg chg="modSp mod">
        <pc:chgData name="Teicher, Paul (OST)" userId="2290c177-cdf4-422b-a87c-403d7361f12a" providerId="ADAL" clId="{EF6F7A54-CB80-47B7-BDA8-10BFDEA0BEB3}" dt="2022-06-15T02:27:47.108" v="7841" actId="20577"/>
        <pc:sldMkLst>
          <pc:docMk/>
          <pc:sldMk cId="1056820137" sldId="2349"/>
        </pc:sldMkLst>
      </pc:sldChg>
      <pc:sldChg chg="modSp mod modNotesTx">
        <pc:chgData name="Teicher, Paul (OST)" userId="2290c177-cdf4-422b-a87c-403d7361f12a" providerId="ADAL" clId="{EF6F7A54-CB80-47B7-BDA8-10BFDEA0BEB3}" dt="2022-06-15T14:33:30.577" v="10497" actId="20577"/>
        <pc:sldMkLst>
          <pc:docMk/>
          <pc:sldMk cId="2672882947" sldId="2351"/>
        </pc:sldMkLst>
      </pc:sldChg>
      <pc:sldChg chg="modSp mod ord">
        <pc:chgData name="Teicher, Paul (OST)" userId="2290c177-cdf4-422b-a87c-403d7361f12a" providerId="ADAL" clId="{EF6F7A54-CB80-47B7-BDA8-10BFDEA0BEB3}" dt="2022-06-15T02:45:31.346" v="8663" actId="20577"/>
        <pc:sldMkLst>
          <pc:docMk/>
          <pc:sldMk cId="2018054182" sldId="2352"/>
        </pc:sldMkLst>
      </pc:sldChg>
      <pc:sldChg chg="modSp mod modCm modNotesTx">
        <pc:chgData name="Teicher, Paul (OST)" userId="2290c177-cdf4-422b-a87c-403d7361f12a" providerId="ADAL" clId="{EF6F7A54-CB80-47B7-BDA8-10BFDEA0BEB3}" dt="2022-06-15T02:23:45.223" v="7582" actId="12"/>
        <pc:sldMkLst>
          <pc:docMk/>
          <pc:sldMk cId="1232513247" sldId="2360"/>
        </pc:sldMkLst>
      </pc:sldChg>
      <pc:sldChg chg="modSp mod modCm modNotesTx">
        <pc:chgData name="Teicher, Paul (OST)" userId="2290c177-cdf4-422b-a87c-403d7361f12a" providerId="ADAL" clId="{EF6F7A54-CB80-47B7-BDA8-10BFDEA0BEB3}" dt="2022-06-15T14:34:58.105" v="10501" actId="20577"/>
        <pc:sldMkLst>
          <pc:docMk/>
          <pc:sldMk cId="4259228264" sldId="2361"/>
        </pc:sldMkLst>
      </pc:sldChg>
      <pc:sldChg chg="modSp mod modCm modNotesTx">
        <pc:chgData name="Teicher, Paul (OST)" userId="2290c177-cdf4-422b-a87c-403d7361f12a" providerId="ADAL" clId="{EF6F7A54-CB80-47B7-BDA8-10BFDEA0BEB3}" dt="2022-06-15T15:08:30.773" v="10535" actId="20577"/>
        <pc:sldMkLst>
          <pc:docMk/>
          <pc:sldMk cId="515259798" sldId="2364"/>
        </pc:sldMkLst>
      </pc:sldChg>
      <pc:sldChg chg="addSp delSp modSp del mod addCm modCm modNotesTx">
        <pc:chgData name="Teicher, Paul (OST)" userId="2290c177-cdf4-422b-a87c-403d7361f12a" providerId="ADAL" clId="{EF6F7A54-CB80-47B7-BDA8-10BFDEA0BEB3}" dt="2022-06-15T12:56:07.369" v="9441" actId="47"/>
        <pc:sldMkLst>
          <pc:docMk/>
          <pc:sldMk cId="1028515194" sldId="2367"/>
        </pc:sldMkLst>
      </pc:sldChg>
      <pc:sldChg chg="ord modNotesTx">
        <pc:chgData name="Teicher, Paul (OST)" userId="2290c177-cdf4-422b-a87c-403d7361f12a" providerId="ADAL" clId="{EF6F7A54-CB80-47B7-BDA8-10BFDEA0BEB3}" dt="2022-06-15T00:57:01.416" v="2905" actId="20577"/>
        <pc:sldMkLst>
          <pc:docMk/>
          <pc:sldMk cId="4197546255" sldId="2369"/>
        </pc:sldMkLst>
      </pc:sldChg>
      <pc:sldChg chg="modSp add mod modCm modNotesTx">
        <pc:chgData name="Teicher, Paul (OST)" userId="2290c177-cdf4-422b-a87c-403d7361f12a" providerId="ADAL" clId="{EF6F7A54-CB80-47B7-BDA8-10BFDEA0BEB3}" dt="2022-06-15T14:51:00.043" v="10511"/>
        <pc:sldMkLst>
          <pc:docMk/>
          <pc:sldMk cId="941114980" sldId="2376"/>
        </pc:sldMkLst>
      </pc:sldChg>
    </pc:docChg>
  </pc:docChgLst>
  <pc:docChgLst>
    <pc:chgData name="Mulvihill, Carolyn (OST)" userId="S::carolyn.mulvihill@ad.dot.gov::7312b331-25c7-4549-abca-a3167d95a593" providerId="AD" clId="Web-{073B14B5-8394-E0E2-E100-0F61CF825123}"/>
    <pc:docChg chg="modSld">
      <pc:chgData name="Mulvihill, Carolyn (OST)" userId="S::carolyn.mulvihill@ad.dot.gov::7312b331-25c7-4549-abca-a3167d95a593" providerId="AD" clId="Web-{073B14B5-8394-E0E2-E100-0F61CF825123}" dt="2025-04-11T22:00:11.004" v="0"/>
      <pc:docMkLst>
        <pc:docMk/>
      </pc:docMkLst>
      <pc:sldChg chg="modNotes">
        <pc:chgData name="Mulvihill, Carolyn (OST)" userId="S::carolyn.mulvihill@ad.dot.gov::7312b331-25c7-4549-abca-a3167d95a593" providerId="AD" clId="Web-{073B14B5-8394-E0E2-E100-0F61CF825123}" dt="2025-04-11T22:00:11.004" v="0"/>
        <pc:sldMkLst>
          <pc:docMk/>
          <pc:sldMk cId="1377638826" sldId="2405"/>
        </pc:sldMkLst>
      </pc:sldChg>
    </pc:docChg>
  </pc:docChgLst>
  <pc:docChgLst>
    <pc:chgData name="Teicher, Paul (OST)" userId="2290c177-cdf4-422b-a87c-403d7361f12a" providerId="ADAL" clId="{546E859B-F680-46BD-AA71-C3A8DD6CD4FB}"/>
    <pc:docChg chg="undo redo custSel addSld delSld modSld sldOrd">
      <pc:chgData name="Teicher, Paul (OST)" userId="2290c177-cdf4-422b-a87c-403d7361f12a" providerId="ADAL" clId="{546E859B-F680-46BD-AA71-C3A8DD6CD4FB}" dt="2023-05-02T15:57:09.082" v="47628" actId="20577"/>
      <pc:docMkLst>
        <pc:docMk/>
      </pc:docMkLst>
      <pc:sldChg chg="modSp mod modNotesTx">
        <pc:chgData name="Teicher, Paul (OST)" userId="2290c177-cdf4-422b-a87c-403d7361f12a" providerId="ADAL" clId="{546E859B-F680-46BD-AA71-C3A8DD6CD4FB}" dt="2023-05-01T14:44:22.159" v="4420" actId="20577"/>
        <pc:sldMkLst>
          <pc:docMk/>
          <pc:sldMk cId="2680505500" sldId="2318"/>
        </pc:sldMkLst>
      </pc:sldChg>
      <pc:sldChg chg="addCm modCm modNotesTx">
        <pc:chgData name="Teicher, Paul (OST)" userId="2290c177-cdf4-422b-a87c-403d7361f12a" providerId="ADAL" clId="{546E859B-F680-46BD-AA71-C3A8DD6CD4FB}" dt="2023-05-02T00:50:45.572" v="25141"/>
        <pc:sldMkLst>
          <pc:docMk/>
          <pc:sldMk cId="407743409" sldId="2330"/>
        </pc:sldMkLst>
      </pc:sldChg>
      <pc:sldChg chg="mod ord modShow modCm">
        <pc:chgData name="Teicher, Paul (OST)" userId="2290c177-cdf4-422b-a87c-403d7361f12a" providerId="ADAL" clId="{546E859B-F680-46BD-AA71-C3A8DD6CD4FB}" dt="2023-05-02T00:02:03.379" v="20691"/>
        <pc:sldMkLst>
          <pc:docMk/>
          <pc:sldMk cId="2505208617" sldId="2353"/>
        </pc:sldMkLst>
      </pc:sldChg>
      <pc:sldChg chg="addSp modSp mod ord modNotesTx">
        <pc:chgData name="Teicher, Paul (OST)" userId="2290c177-cdf4-422b-a87c-403d7361f12a" providerId="ADAL" clId="{546E859B-F680-46BD-AA71-C3A8DD6CD4FB}" dt="2023-05-02T00:29:02.890" v="22700" actId="20577"/>
        <pc:sldMkLst>
          <pc:docMk/>
          <pc:sldMk cId="3865521333" sldId="2366"/>
        </pc:sldMkLst>
      </pc:sldChg>
      <pc:sldChg chg="modNotesTx">
        <pc:chgData name="Teicher, Paul (OST)" userId="2290c177-cdf4-422b-a87c-403d7361f12a" providerId="ADAL" clId="{546E859B-F680-46BD-AA71-C3A8DD6CD4FB}" dt="2023-05-02T00:25:29.984" v="22566" actId="5793"/>
        <pc:sldMkLst>
          <pc:docMk/>
          <pc:sldMk cId="3378460070" sldId="2367"/>
        </pc:sldMkLst>
      </pc:sldChg>
      <pc:sldChg chg="modSp mod delCm modCm modNotesTx">
        <pc:chgData name="Teicher, Paul (OST)" userId="2290c177-cdf4-422b-a87c-403d7361f12a" providerId="ADAL" clId="{546E859B-F680-46BD-AA71-C3A8DD6CD4FB}" dt="2023-05-02T15:38:07.621" v="46845" actId="20577"/>
        <pc:sldMkLst>
          <pc:docMk/>
          <pc:sldMk cId="3385153542" sldId="2370"/>
        </pc:sldMkLst>
      </pc:sldChg>
      <pc:sldChg chg="ord modCm">
        <pc:chgData name="Teicher, Paul (OST)" userId="2290c177-cdf4-422b-a87c-403d7361f12a" providerId="ADAL" clId="{546E859B-F680-46BD-AA71-C3A8DD6CD4FB}" dt="2023-05-02T00:03:36.074" v="20697"/>
        <pc:sldMkLst>
          <pc:docMk/>
          <pc:sldMk cId="1156277827" sldId="2371"/>
        </pc:sldMkLst>
      </pc:sldChg>
      <pc:sldChg chg="modSp mod ord modNotesTx">
        <pc:chgData name="Teicher, Paul (OST)" userId="2290c177-cdf4-422b-a87c-403d7361f12a" providerId="ADAL" clId="{546E859B-F680-46BD-AA71-C3A8DD6CD4FB}" dt="2023-05-02T13:17:29.258" v="46394" actId="20577"/>
        <pc:sldMkLst>
          <pc:docMk/>
          <pc:sldMk cId="130774803" sldId="2372"/>
        </pc:sldMkLst>
      </pc:sldChg>
      <pc:sldChg chg="modSp mod delCm modCm modNotesTx">
        <pc:chgData name="Teicher, Paul (OST)" userId="2290c177-cdf4-422b-a87c-403d7361f12a" providerId="ADAL" clId="{546E859B-F680-46BD-AA71-C3A8DD6CD4FB}" dt="2023-05-02T15:23:34.348" v="46600" actId="20577"/>
        <pc:sldMkLst>
          <pc:docMk/>
          <pc:sldMk cId="1650754782" sldId="2382"/>
        </pc:sldMkLst>
      </pc:sldChg>
      <pc:sldChg chg="modSp mod modNotesTx">
        <pc:chgData name="Teicher, Paul (OST)" userId="2290c177-cdf4-422b-a87c-403d7361f12a" providerId="ADAL" clId="{546E859B-F680-46BD-AA71-C3A8DD6CD4FB}" dt="2023-05-02T13:46:47.078" v="46557" actId="20577"/>
        <pc:sldMkLst>
          <pc:docMk/>
          <pc:sldMk cId="4129689349" sldId="2383"/>
        </pc:sldMkLst>
      </pc:sldChg>
      <pc:sldChg chg="modSp mod delCm modCm modNotesTx">
        <pc:chgData name="Teicher, Paul (OST)" userId="2290c177-cdf4-422b-a87c-403d7361f12a" providerId="ADAL" clId="{546E859B-F680-46BD-AA71-C3A8DD6CD4FB}" dt="2023-05-02T15:43:30.977" v="47066" actId="20577"/>
        <pc:sldMkLst>
          <pc:docMk/>
          <pc:sldMk cId="3903904935" sldId="2384"/>
        </pc:sldMkLst>
      </pc:sldChg>
      <pc:sldChg chg="mod ord modShow">
        <pc:chgData name="Teicher, Paul (OST)" userId="2290c177-cdf4-422b-a87c-403d7361f12a" providerId="ADAL" clId="{546E859B-F680-46BD-AA71-C3A8DD6CD4FB}" dt="2023-05-01T23:56:42.983" v="20674" actId="729"/>
        <pc:sldMkLst>
          <pc:docMk/>
          <pc:sldMk cId="2877021286" sldId="2385"/>
        </pc:sldMkLst>
      </pc:sldChg>
      <pc:sldChg chg="modSp mod">
        <pc:chgData name="Teicher, Paul (OST)" userId="2290c177-cdf4-422b-a87c-403d7361f12a" providerId="ADAL" clId="{546E859B-F680-46BD-AA71-C3A8DD6CD4FB}" dt="2023-04-28T18:25:34.345" v="468" actId="27636"/>
        <pc:sldMkLst>
          <pc:docMk/>
          <pc:sldMk cId="1501899646" sldId="2389"/>
        </pc:sldMkLst>
      </pc:sldChg>
      <pc:sldChg chg="mod ord modShow">
        <pc:chgData name="Teicher, Paul (OST)" userId="2290c177-cdf4-422b-a87c-403d7361f12a" providerId="ADAL" clId="{546E859B-F680-46BD-AA71-C3A8DD6CD4FB}" dt="2023-05-02T00:01:57.308" v="20689"/>
        <pc:sldMkLst>
          <pc:docMk/>
          <pc:sldMk cId="2901169807" sldId="2394"/>
        </pc:sldMkLst>
      </pc:sldChg>
      <pc:sldChg chg="addSp delSp modSp mod delAnim addCm delCm modCm modNotesTx">
        <pc:chgData name="Teicher, Paul (OST)" userId="2290c177-cdf4-422b-a87c-403d7361f12a" providerId="ADAL" clId="{546E859B-F680-46BD-AA71-C3A8DD6CD4FB}" dt="2023-05-02T13:11:30.104" v="46256" actId="20577"/>
        <pc:sldMkLst>
          <pc:docMk/>
          <pc:sldMk cId="3502299084" sldId="2396"/>
        </pc:sldMkLst>
      </pc:sldChg>
      <pc:sldChg chg="modNotesTx">
        <pc:chgData name="Teicher, Paul (OST)" userId="2290c177-cdf4-422b-a87c-403d7361f12a" providerId="ADAL" clId="{546E859B-F680-46BD-AA71-C3A8DD6CD4FB}" dt="2023-05-02T01:42:15.083" v="32272" actId="20577"/>
        <pc:sldMkLst>
          <pc:docMk/>
          <pc:sldMk cId="1602020536" sldId="2397"/>
        </pc:sldMkLst>
      </pc:sldChg>
      <pc:sldChg chg="modSp mod modShow modCm">
        <pc:chgData name="Teicher, Paul (OST)" userId="2290c177-cdf4-422b-a87c-403d7361f12a" providerId="ADAL" clId="{546E859B-F680-46BD-AA71-C3A8DD6CD4FB}" dt="2023-05-01T19:27:33.678" v="19626" actId="729"/>
        <pc:sldMkLst>
          <pc:docMk/>
          <pc:sldMk cId="2286756341" sldId="2398"/>
        </pc:sldMkLst>
      </pc:sldChg>
      <pc:sldChg chg="ord addCm">
        <pc:chgData name="Teicher, Paul (OST)" userId="2290c177-cdf4-422b-a87c-403d7361f12a" providerId="ADAL" clId="{546E859B-F680-46BD-AA71-C3A8DD6CD4FB}" dt="2023-05-01T23:58:15.030" v="20685"/>
        <pc:sldMkLst>
          <pc:docMk/>
          <pc:sldMk cId="1076660858" sldId="2404"/>
        </pc:sldMkLst>
      </pc:sldChg>
      <pc:sldChg chg="modSp mod modNotesTx">
        <pc:chgData name="Teicher, Paul (OST)" userId="2290c177-cdf4-422b-a87c-403d7361f12a" providerId="ADAL" clId="{546E859B-F680-46BD-AA71-C3A8DD6CD4FB}" dt="2023-05-02T01:57:38.159" v="33797" actId="12"/>
        <pc:sldMkLst>
          <pc:docMk/>
          <pc:sldMk cId="1377638826" sldId="2405"/>
        </pc:sldMkLst>
      </pc:sldChg>
      <pc:sldChg chg="del">
        <pc:chgData name="Teicher, Paul (OST)" userId="2290c177-cdf4-422b-a87c-403d7361f12a" providerId="ADAL" clId="{546E859B-F680-46BD-AA71-C3A8DD6CD4FB}" dt="2023-04-28T20:24:28.138" v="2369" actId="47"/>
        <pc:sldMkLst>
          <pc:docMk/>
          <pc:sldMk cId="1305466468" sldId="2406"/>
        </pc:sldMkLst>
      </pc:sldChg>
      <pc:sldChg chg="modSp mod modNotesTx">
        <pc:chgData name="Teicher, Paul (OST)" userId="2290c177-cdf4-422b-a87c-403d7361f12a" providerId="ADAL" clId="{546E859B-F680-46BD-AA71-C3A8DD6CD4FB}" dt="2023-05-02T13:26:01.904" v="46528" actId="20577"/>
        <pc:sldMkLst>
          <pc:docMk/>
          <pc:sldMk cId="1354466420" sldId="2407"/>
        </pc:sldMkLst>
      </pc:sldChg>
      <pc:sldChg chg="addSp modSp mod addCm modCm modNotesTx">
        <pc:chgData name="Teicher, Paul (OST)" userId="2290c177-cdf4-422b-a87c-403d7361f12a" providerId="ADAL" clId="{546E859B-F680-46BD-AA71-C3A8DD6CD4FB}" dt="2023-05-02T13:47:08.719" v="46560" actId="207"/>
        <pc:sldMkLst>
          <pc:docMk/>
          <pc:sldMk cId="3385450442" sldId="2408"/>
        </pc:sldMkLst>
      </pc:sldChg>
      <pc:sldChg chg="modNotesTx">
        <pc:chgData name="Teicher, Paul (OST)" userId="2290c177-cdf4-422b-a87c-403d7361f12a" providerId="ADAL" clId="{546E859B-F680-46BD-AA71-C3A8DD6CD4FB}" dt="2023-05-02T02:06:23.263" v="35183" actId="20577"/>
        <pc:sldMkLst>
          <pc:docMk/>
          <pc:sldMk cId="1983445827" sldId="2409"/>
        </pc:sldMkLst>
      </pc:sldChg>
      <pc:sldChg chg="modSp mod ord modShow">
        <pc:chgData name="Teicher, Paul (OST)" userId="2290c177-cdf4-422b-a87c-403d7361f12a" providerId="ADAL" clId="{546E859B-F680-46BD-AA71-C3A8DD6CD4FB}" dt="2023-05-01T23:53:37.741" v="20291"/>
        <pc:sldMkLst>
          <pc:docMk/>
          <pc:sldMk cId="1533026446" sldId="2410"/>
        </pc:sldMkLst>
      </pc:sldChg>
      <pc:sldChg chg="mod ord modShow">
        <pc:chgData name="Teicher, Paul (OST)" userId="2290c177-cdf4-422b-a87c-403d7361f12a" providerId="ADAL" clId="{546E859B-F680-46BD-AA71-C3A8DD6CD4FB}" dt="2023-05-01T23:58:19.100" v="20687"/>
        <pc:sldMkLst>
          <pc:docMk/>
          <pc:sldMk cId="3098946491" sldId="2411"/>
        </pc:sldMkLst>
      </pc:sldChg>
      <pc:sldChg chg="addCm modNotesTx">
        <pc:chgData name="Teicher, Paul (OST)" userId="2290c177-cdf4-422b-a87c-403d7361f12a" providerId="ADAL" clId="{546E859B-F680-46BD-AA71-C3A8DD6CD4FB}" dt="2023-05-02T00:41:38.796" v="24536"/>
        <pc:sldMkLst>
          <pc:docMk/>
          <pc:sldMk cId="2350273430" sldId="2425"/>
        </pc:sldMkLst>
      </pc:sldChg>
      <pc:sldChg chg="modSp mod modShow">
        <pc:chgData name="Teicher, Paul (OST)" userId="2290c177-cdf4-422b-a87c-403d7361f12a" providerId="ADAL" clId="{546E859B-F680-46BD-AA71-C3A8DD6CD4FB}" dt="2023-04-28T19:14:57.915" v="491" actId="729"/>
        <pc:sldMkLst>
          <pc:docMk/>
          <pc:sldMk cId="2515761530" sldId="2147477823"/>
        </pc:sldMkLst>
      </pc:sldChg>
      <pc:sldChg chg="addSp modSp mod ord addCm modCm modNotesTx">
        <pc:chgData name="Teicher, Paul (OST)" userId="2290c177-cdf4-422b-a87c-403d7361f12a" providerId="ADAL" clId="{546E859B-F680-46BD-AA71-C3A8DD6CD4FB}" dt="2023-05-02T00:38:30.654" v="24428"/>
        <pc:sldMkLst>
          <pc:docMk/>
          <pc:sldMk cId="841119448" sldId="2147477827"/>
        </pc:sldMkLst>
      </pc:sldChg>
      <pc:sldChg chg="addSp modSp mod ord addCm delCm modCm modNotesTx">
        <pc:chgData name="Teicher, Paul (OST)" userId="2290c177-cdf4-422b-a87c-403d7361f12a" providerId="ADAL" clId="{546E859B-F680-46BD-AA71-C3A8DD6CD4FB}" dt="2023-05-02T00:23:36.965" v="22431"/>
        <pc:sldMkLst>
          <pc:docMk/>
          <pc:sldMk cId="3227243118" sldId="2147477828"/>
        </pc:sldMkLst>
      </pc:sldChg>
      <pc:sldChg chg="modSp mod addCm modNotesTx">
        <pc:chgData name="Teicher, Paul (OST)" userId="2290c177-cdf4-422b-a87c-403d7361f12a" providerId="ADAL" clId="{546E859B-F680-46BD-AA71-C3A8DD6CD4FB}" dt="2023-05-02T15:55:11.447" v="47609" actId="20577"/>
        <pc:sldMkLst>
          <pc:docMk/>
          <pc:sldMk cId="1127290942" sldId="2147477829"/>
        </pc:sldMkLst>
      </pc:sldChg>
      <pc:sldChg chg="addSp delSp modSp add mod modShow addCm modCm">
        <pc:chgData name="Teicher, Paul (OST)" userId="2290c177-cdf4-422b-a87c-403d7361f12a" providerId="ADAL" clId="{546E859B-F680-46BD-AA71-C3A8DD6CD4FB}" dt="2023-05-02T00:40:44.772" v="24493"/>
        <pc:sldMkLst>
          <pc:docMk/>
          <pc:sldMk cId="2094230517" sldId="2147477834"/>
        </pc:sldMkLst>
      </pc:sldChg>
      <pc:sldChg chg="modNotesTx">
        <pc:chgData name="Teicher, Paul (OST)" userId="2290c177-cdf4-422b-a87c-403d7361f12a" providerId="ADAL" clId="{546E859B-F680-46BD-AA71-C3A8DD6CD4FB}" dt="2023-05-02T00:54:41.154" v="25544" actId="20577"/>
        <pc:sldMkLst>
          <pc:docMk/>
          <pc:sldMk cId="4230393183" sldId="2147477836"/>
        </pc:sldMkLst>
      </pc:sldChg>
      <pc:sldChg chg="modNotesTx">
        <pc:chgData name="Teicher, Paul (OST)" userId="2290c177-cdf4-422b-a87c-403d7361f12a" providerId="ADAL" clId="{546E859B-F680-46BD-AA71-C3A8DD6CD4FB}" dt="2023-05-02T00:56:15.539" v="25980" actId="20577"/>
        <pc:sldMkLst>
          <pc:docMk/>
          <pc:sldMk cId="2061005365" sldId="2147477837"/>
        </pc:sldMkLst>
      </pc:sldChg>
      <pc:sldChg chg="modSp mod modCm modNotesTx">
        <pc:chgData name="Teicher, Paul (OST)" userId="2290c177-cdf4-422b-a87c-403d7361f12a" providerId="ADAL" clId="{546E859B-F680-46BD-AA71-C3A8DD6CD4FB}" dt="2023-05-02T12:38:33.182" v="45564" actId="20577"/>
        <pc:sldMkLst>
          <pc:docMk/>
          <pc:sldMk cId="1558225805" sldId="2147477838"/>
        </pc:sldMkLst>
      </pc:sldChg>
      <pc:sldChg chg="modSp mod addCm delCm modCm modNotesTx">
        <pc:chgData name="Teicher, Paul (OST)" userId="2290c177-cdf4-422b-a87c-403d7361f12a" providerId="ADAL" clId="{546E859B-F680-46BD-AA71-C3A8DD6CD4FB}" dt="2023-05-02T01:10:04.899" v="27144" actId="20577"/>
        <pc:sldMkLst>
          <pc:docMk/>
          <pc:sldMk cId="339017786" sldId="2147477839"/>
        </pc:sldMkLst>
      </pc:sldChg>
      <pc:sldChg chg="modSp mod ord modShow modCm">
        <pc:chgData name="Teicher, Paul (OST)" userId="2290c177-cdf4-422b-a87c-403d7361f12a" providerId="ADAL" clId="{546E859B-F680-46BD-AA71-C3A8DD6CD4FB}" dt="2023-05-02T00:02:20.569" v="20693"/>
        <pc:sldMkLst>
          <pc:docMk/>
          <pc:sldMk cId="4143865502" sldId="2147477842"/>
        </pc:sldMkLst>
      </pc:sldChg>
      <pc:sldChg chg="modSp mod modNotesTx">
        <pc:chgData name="Teicher, Paul (OST)" userId="2290c177-cdf4-422b-a87c-403d7361f12a" providerId="ADAL" clId="{546E859B-F680-46BD-AA71-C3A8DD6CD4FB}" dt="2023-05-02T13:16:25.330" v="46304" actId="20577"/>
        <pc:sldMkLst>
          <pc:docMk/>
          <pc:sldMk cId="277162094" sldId="2147477846"/>
        </pc:sldMkLst>
      </pc:sldChg>
      <pc:sldChg chg="modSp mod modNotesTx">
        <pc:chgData name="Teicher, Paul (OST)" userId="2290c177-cdf4-422b-a87c-403d7361f12a" providerId="ADAL" clId="{546E859B-F680-46BD-AA71-C3A8DD6CD4FB}" dt="2023-05-02T01:56:33.581" v="33463" actId="20577"/>
        <pc:sldMkLst>
          <pc:docMk/>
          <pc:sldMk cId="1253666597" sldId="2147477848"/>
        </pc:sldMkLst>
      </pc:sldChg>
      <pc:sldChg chg="mod modShow">
        <pc:chgData name="Teicher, Paul (OST)" userId="2290c177-cdf4-422b-a87c-403d7361f12a" providerId="ADAL" clId="{546E859B-F680-46BD-AA71-C3A8DD6CD4FB}" dt="2023-04-28T20:02:47.355" v="1586" actId="729"/>
        <pc:sldMkLst>
          <pc:docMk/>
          <pc:sldMk cId="421958451" sldId="2147477849"/>
        </pc:sldMkLst>
      </pc:sldChg>
      <pc:sldChg chg="addSp modSp mod modCm modNotesTx">
        <pc:chgData name="Teicher, Paul (OST)" userId="2290c177-cdf4-422b-a87c-403d7361f12a" providerId="ADAL" clId="{546E859B-F680-46BD-AA71-C3A8DD6CD4FB}" dt="2023-05-02T12:40:16.678" v="45585" actId="20577"/>
        <pc:sldMkLst>
          <pc:docMk/>
          <pc:sldMk cId="4052274259" sldId="2147477850"/>
        </pc:sldMkLst>
      </pc:sldChg>
      <pc:sldChg chg="mod ord modShow addCm modCm">
        <pc:chgData name="Teicher, Paul (OST)" userId="2290c177-cdf4-422b-a87c-403d7361f12a" providerId="ADAL" clId="{546E859B-F680-46BD-AA71-C3A8DD6CD4FB}" dt="2023-05-02T00:02:20.569" v="20693"/>
        <pc:sldMkLst>
          <pc:docMk/>
          <pc:sldMk cId="2096354574" sldId="2147477851"/>
        </pc:sldMkLst>
      </pc:sldChg>
      <pc:sldChg chg="modNotesTx">
        <pc:chgData name="Teicher, Paul (OST)" userId="2290c177-cdf4-422b-a87c-403d7361f12a" providerId="ADAL" clId="{546E859B-F680-46BD-AA71-C3A8DD6CD4FB}" dt="2023-05-02T01:21:26.117" v="28837" actId="20577"/>
        <pc:sldMkLst>
          <pc:docMk/>
          <pc:sldMk cId="2688579430" sldId="2147477852"/>
        </pc:sldMkLst>
      </pc:sldChg>
      <pc:sldChg chg="modNotesTx">
        <pc:chgData name="Teicher, Paul (OST)" userId="2290c177-cdf4-422b-a87c-403d7361f12a" providerId="ADAL" clId="{546E859B-F680-46BD-AA71-C3A8DD6CD4FB}" dt="2023-05-02T12:49:38.053" v="45618" actId="20577"/>
        <pc:sldMkLst>
          <pc:docMk/>
          <pc:sldMk cId="459452420" sldId="2147477853"/>
        </pc:sldMkLst>
      </pc:sldChg>
      <pc:sldChg chg="modSp mod ord modShow">
        <pc:chgData name="Teicher, Paul (OST)" userId="2290c177-cdf4-422b-a87c-403d7361f12a" providerId="ADAL" clId="{546E859B-F680-46BD-AA71-C3A8DD6CD4FB}" dt="2023-05-02T00:02:20.569" v="20693"/>
        <pc:sldMkLst>
          <pc:docMk/>
          <pc:sldMk cId="3320002151" sldId="2147477860"/>
        </pc:sldMkLst>
      </pc:sldChg>
      <pc:sldChg chg="modSp mod ord modNotesTx">
        <pc:chgData name="Teicher, Paul (OST)" userId="2290c177-cdf4-422b-a87c-403d7361f12a" providerId="ADAL" clId="{546E859B-F680-46BD-AA71-C3A8DD6CD4FB}" dt="2023-05-02T02:17:37.375" v="36390" actId="20577"/>
        <pc:sldMkLst>
          <pc:docMk/>
          <pc:sldMk cId="2347444507" sldId="2147477861"/>
        </pc:sldMkLst>
      </pc:sldChg>
      <pc:sldChg chg="mod ord modShow">
        <pc:chgData name="Teicher, Paul (OST)" userId="2290c177-cdf4-422b-a87c-403d7361f12a" providerId="ADAL" clId="{546E859B-F680-46BD-AA71-C3A8DD6CD4FB}" dt="2023-05-01T23:53:44.327" v="20293"/>
        <pc:sldMkLst>
          <pc:docMk/>
          <pc:sldMk cId="1926054172" sldId="2147477862"/>
        </pc:sldMkLst>
      </pc:sldChg>
      <pc:sldChg chg="modSp mod ord modCm modNotesTx">
        <pc:chgData name="Teicher, Paul (OST)" userId="2290c177-cdf4-422b-a87c-403d7361f12a" providerId="ADAL" clId="{546E859B-F680-46BD-AA71-C3A8DD6CD4FB}" dt="2023-05-02T02:52:04.460" v="44483" actId="20577"/>
        <pc:sldMkLst>
          <pc:docMk/>
          <pc:sldMk cId="418952723" sldId="2147477863"/>
        </pc:sldMkLst>
      </pc:sldChg>
      <pc:sldChg chg="modSp mod addCm delCm modCm modNotesTx">
        <pc:chgData name="Teicher, Paul (OST)" userId="2290c177-cdf4-422b-a87c-403d7361f12a" providerId="ADAL" clId="{546E859B-F680-46BD-AA71-C3A8DD6CD4FB}" dt="2023-05-02T00:37:03.966" v="24426" actId="20577"/>
        <pc:sldMkLst>
          <pc:docMk/>
          <pc:sldMk cId="192615353" sldId="2147477867"/>
        </pc:sldMkLst>
      </pc:sldChg>
      <pc:sldChg chg="modSp ord modCm">
        <pc:chgData name="Teicher, Paul (OST)" userId="2290c177-cdf4-422b-a87c-403d7361f12a" providerId="ADAL" clId="{546E859B-F680-46BD-AA71-C3A8DD6CD4FB}" dt="2023-05-01T19:34:45.945" v="19740"/>
        <pc:sldMkLst>
          <pc:docMk/>
          <pc:sldMk cId="514627960" sldId="2147477869"/>
        </pc:sldMkLst>
      </pc:sldChg>
      <pc:sldChg chg="modNotesTx">
        <pc:chgData name="Teicher, Paul (OST)" userId="2290c177-cdf4-422b-a87c-403d7361f12a" providerId="ADAL" clId="{546E859B-F680-46BD-AA71-C3A8DD6CD4FB}" dt="2023-05-02T12:33:52.659" v="45483" actId="20577"/>
        <pc:sldMkLst>
          <pc:docMk/>
          <pc:sldMk cId="1880218856" sldId="2147477870"/>
        </pc:sldMkLst>
      </pc:sldChg>
      <pc:sldChg chg="modSp mod ord modNotesTx">
        <pc:chgData name="Teicher, Paul (OST)" userId="2290c177-cdf4-422b-a87c-403d7361f12a" providerId="ADAL" clId="{546E859B-F680-46BD-AA71-C3A8DD6CD4FB}" dt="2023-05-02T02:52:35.832" v="44640" actId="20577"/>
        <pc:sldMkLst>
          <pc:docMk/>
          <pc:sldMk cId="2286021191" sldId="2147477891"/>
        </pc:sldMkLst>
      </pc:sldChg>
      <pc:sldChg chg="mod modShow modCm">
        <pc:chgData name="Teicher, Paul (OST)" userId="2290c177-cdf4-422b-a87c-403d7361f12a" providerId="ADAL" clId="{546E859B-F680-46BD-AA71-C3A8DD6CD4FB}" dt="2023-05-01T14:32:04.237" v="2540" actId="729"/>
        <pc:sldMkLst>
          <pc:docMk/>
          <pc:sldMk cId="3648496004" sldId="2147477892"/>
        </pc:sldMkLst>
      </pc:sldChg>
      <pc:sldChg chg="modSp mod addCm modCm">
        <pc:chgData name="Teicher, Paul (OST)" userId="2290c177-cdf4-422b-a87c-403d7361f12a" providerId="ADAL" clId="{546E859B-F680-46BD-AA71-C3A8DD6CD4FB}" dt="2023-05-02T00:39:40.438" v="24463" actId="20577"/>
        <pc:sldMkLst>
          <pc:docMk/>
          <pc:sldMk cId="1560284350" sldId="2147477893"/>
        </pc:sldMkLst>
      </pc:sldChg>
      <pc:sldChg chg="add ord">
        <pc:chgData name="Teicher, Paul (OST)" userId="2290c177-cdf4-422b-a87c-403d7361f12a" providerId="ADAL" clId="{546E859B-F680-46BD-AA71-C3A8DD6CD4FB}" dt="2023-05-01T19:34:47.561" v="19742"/>
        <pc:sldMkLst>
          <pc:docMk/>
          <pc:sldMk cId="2325271975" sldId="2147477916"/>
        </pc:sldMkLst>
      </pc:sldChg>
      <pc:sldChg chg="modSp mod addCm modCm modNotesTx">
        <pc:chgData name="Teicher, Paul (OST)" userId="2290c177-cdf4-422b-a87c-403d7361f12a" providerId="ADAL" clId="{546E859B-F680-46BD-AA71-C3A8DD6CD4FB}" dt="2023-05-02T00:14:46.949" v="21439" actId="20577"/>
        <pc:sldMkLst>
          <pc:docMk/>
          <pc:sldMk cId="3684145619" sldId="2147477917"/>
        </pc:sldMkLst>
      </pc:sldChg>
      <pc:sldChg chg="add del">
        <pc:chgData name="Teicher, Paul (OST)" userId="2290c177-cdf4-422b-a87c-403d7361f12a" providerId="ADAL" clId="{546E859B-F680-46BD-AA71-C3A8DD6CD4FB}" dt="2023-04-28T20:11:26.431" v="1592" actId="47"/>
        <pc:sldMkLst>
          <pc:docMk/>
          <pc:sldMk cId="1779197307" sldId="2147477918"/>
        </pc:sldMkLst>
      </pc:sldChg>
      <pc:sldChg chg="addSp delSp modSp add mod ord modNotesTx">
        <pc:chgData name="Teicher, Paul (OST)" userId="2290c177-cdf4-422b-a87c-403d7361f12a" providerId="ADAL" clId="{546E859B-F680-46BD-AA71-C3A8DD6CD4FB}" dt="2023-05-02T13:24:17.492" v="46494" actId="478"/>
        <pc:sldMkLst>
          <pc:docMk/>
          <pc:sldMk cId="2880672420" sldId="2147477919"/>
        </pc:sldMkLst>
      </pc:sldChg>
      <pc:sldChg chg="modSp mod modNotesTx">
        <pc:chgData name="Teicher, Paul (OST)" userId="2290c177-cdf4-422b-a87c-403d7361f12a" providerId="ADAL" clId="{546E859B-F680-46BD-AA71-C3A8DD6CD4FB}" dt="2023-05-02T02:12:31.248" v="35887" actId="20577"/>
        <pc:sldMkLst>
          <pc:docMk/>
          <pc:sldMk cId="2158989260" sldId="2147477920"/>
        </pc:sldMkLst>
      </pc:sldChg>
      <pc:sldChg chg="addSp delSp modSp add mod ord modNotesTx">
        <pc:chgData name="Teicher, Paul (OST)" userId="2290c177-cdf4-422b-a87c-403d7361f12a" providerId="ADAL" clId="{546E859B-F680-46BD-AA71-C3A8DD6CD4FB}" dt="2023-05-02T02:12:04.589" v="35881" actId="115"/>
        <pc:sldMkLst>
          <pc:docMk/>
          <pc:sldMk cId="2655370493" sldId="2147477922"/>
        </pc:sldMkLst>
      </pc:sldChg>
      <pc:sldChg chg="modSp add mod addCm modNotesTx">
        <pc:chgData name="Teicher, Paul (OST)" userId="2290c177-cdf4-422b-a87c-403d7361f12a" providerId="ADAL" clId="{546E859B-F680-46BD-AA71-C3A8DD6CD4FB}" dt="2023-05-02T15:57:09.082" v="47628" actId="20577"/>
        <pc:sldMkLst>
          <pc:docMk/>
          <pc:sldMk cId="2081566088" sldId="2147477924"/>
        </pc:sldMkLst>
      </pc:sldChg>
      <pc:sldChg chg="addCm">
        <pc:chgData name="Teicher, Paul (OST)" userId="2290c177-cdf4-422b-a87c-403d7361f12a" providerId="ADAL" clId="{546E859B-F680-46BD-AA71-C3A8DD6CD4FB}" dt="2023-05-01T19:35:48.590" v="19743"/>
        <pc:sldMkLst>
          <pc:docMk/>
          <pc:sldMk cId="3261661871" sldId="2147477926"/>
        </pc:sldMkLst>
      </pc:sldChg>
      <pc:sldChg chg="modSp mod ord">
        <pc:chgData name="Teicher, Paul (OST)" userId="2290c177-cdf4-422b-a87c-403d7361f12a" providerId="ADAL" clId="{546E859B-F680-46BD-AA71-C3A8DD6CD4FB}" dt="2023-05-02T00:39:03.700" v="24432"/>
        <pc:sldMkLst>
          <pc:docMk/>
          <pc:sldMk cId="1504769098" sldId="2147477931"/>
        </pc:sldMkLst>
      </pc:sldChg>
      <pc:sldChg chg="new del">
        <pc:chgData name="Teicher, Paul (OST)" userId="2290c177-cdf4-422b-a87c-403d7361f12a" providerId="ADAL" clId="{546E859B-F680-46BD-AA71-C3A8DD6CD4FB}" dt="2023-05-01T19:28:01.214" v="19628" actId="47"/>
        <pc:sldMkLst>
          <pc:docMk/>
          <pc:sldMk cId="398254982" sldId="2147477932"/>
        </pc:sldMkLst>
      </pc:sldChg>
      <pc:sldChg chg="addSp delSp modSp add mod">
        <pc:chgData name="Teicher, Paul (OST)" userId="2290c177-cdf4-422b-a87c-403d7361f12a" providerId="ADAL" clId="{546E859B-F680-46BD-AA71-C3A8DD6CD4FB}" dt="2023-05-01T19:29:38.887" v="19676" actId="20577"/>
        <pc:sldMkLst>
          <pc:docMk/>
          <pc:sldMk cId="3258251053" sldId="2147477932"/>
        </pc:sldMkLst>
      </pc:sldChg>
      <pc:sldChg chg="addCm">
        <pc:chgData name="Teicher, Paul (OST)" userId="2290c177-cdf4-422b-a87c-403d7361f12a" providerId="ADAL" clId="{546E859B-F680-46BD-AA71-C3A8DD6CD4FB}" dt="2023-05-02T00:50:36.250" v="25140"/>
        <pc:sldMkLst>
          <pc:docMk/>
          <pc:sldMk cId="2898300229" sldId="2147477933"/>
        </pc:sldMkLst>
      </pc:sldChg>
    </pc:docChg>
  </pc:docChgLst>
  <pc:docChgLst>
    <pc:chgData name="Rich, Jessica (FHWA)" userId="8a3dea6d-c191-499b-8f21-94a3b79a38b5" providerId="ADAL" clId="{AABC3681-C5F9-4588-A9B0-6C6DC960D36C}"/>
    <pc:docChg chg="modSld sldOrd">
      <pc:chgData name="Rich, Jessica (FHWA)" userId="8a3dea6d-c191-499b-8f21-94a3b79a38b5" providerId="ADAL" clId="{AABC3681-C5F9-4588-A9B0-6C6DC960D36C}" dt="2025-04-14T20:32:50.317" v="1"/>
      <pc:docMkLst>
        <pc:docMk/>
      </pc:docMkLst>
      <pc:sldChg chg="ord">
        <pc:chgData name="Rich, Jessica (FHWA)" userId="8a3dea6d-c191-499b-8f21-94a3b79a38b5" providerId="ADAL" clId="{AABC3681-C5F9-4588-A9B0-6C6DC960D36C}" dt="2025-04-14T20:32:50.317" v="1"/>
        <pc:sldMkLst>
          <pc:docMk/>
          <pc:sldMk cId="2491087372" sldId="2147477971"/>
        </pc:sldMkLst>
      </pc:sldChg>
    </pc:docChg>
  </pc:docChgLst>
  <pc:docChgLst>
    <pc:chgData name="Mulvihill, Carolyn (OST)" userId="S::carolyn.mulvihill@ad.dot.gov::7312b331-25c7-4549-abca-a3167d95a593" providerId="AD" clId="Web-{26E45645-BBEF-B9D6-CB9E-5481E35580B3}"/>
    <pc:docChg chg="modSld">
      <pc:chgData name="Mulvihill, Carolyn (OST)" userId="S::carolyn.mulvihill@ad.dot.gov::7312b331-25c7-4549-abca-a3167d95a593" providerId="AD" clId="Web-{26E45645-BBEF-B9D6-CB9E-5481E35580B3}" dt="2025-04-14T16:56:17.440" v="4"/>
      <pc:docMkLst>
        <pc:docMk/>
      </pc:docMkLst>
      <pc:sldChg chg="modNotes">
        <pc:chgData name="Mulvihill, Carolyn (OST)" userId="S::carolyn.mulvihill@ad.dot.gov::7312b331-25c7-4549-abca-a3167d95a593" providerId="AD" clId="Web-{26E45645-BBEF-B9D6-CB9E-5481E35580B3}" dt="2025-04-14T16:56:17.440" v="4"/>
        <pc:sldMkLst>
          <pc:docMk/>
          <pc:sldMk cId="407743409" sldId="2330"/>
        </pc:sldMkLst>
      </pc:sldChg>
    </pc:docChg>
  </pc:docChgLst>
  <pc:docChgLst>
    <pc:chgData name="Teicher, Paul (OST)" userId="2290c177-cdf4-422b-a87c-403d7361f12a" providerId="ADAL" clId="{6FC8B955-ED7E-49E2-8684-212585A9A040}"/>
    <pc:docChg chg="undo redo custSel addSld modSld sldOrd">
      <pc:chgData name="Teicher, Paul (OST)" userId="2290c177-cdf4-422b-a87c-403d7361f12a" providerId="ADAL" clId="{6FC8B955-ED7E-49E2-8684-212585A9A040}" dt="2024-03-18T19:06:31.162" v="2445" actId="20577"/>
      <pc:docMkLst>
        <pc:docMk/>
      </pc:docMkLst>
      <pc:sldChg chg="addCm">
        <pc:chgData name="Teicher, Paul (OST)" userId="2290c177-cdf4-422b-a87c-403d7361f12a" providerId="ADAL" clId="{6FC8B955-ED7E-49E2-8684-212585A9A040}" dt="2024-03-12T13:26:24.234" v="66"/>
        <pc:sldMkLst>
          <pc:docMk/>
          <pc:sldMk cId="3378460070" sldId="2367"/>
        </pc:sldMkLst>
      </pc:sldChg>
      <pc:sldChg chg="addSp modSp mod">
        <pc:chgData name="Teicher, Paul (OST)" userId="2290c177-cdf4-422b-a87c-403d7361f12a" providerId="ADAL" clId="{6FC8B955-ED7E-49E2-8684-212585A9A040}" dt="2024-03-13T16:58:16.435" v="2406" actId="1076"/>
        <pc:sldMkLst>
          <pc:docMk/>
          <pc:sldMk cId="1650754782" sldId="2382"/>
        </pc:sldMkLst>
      </pc:sldChg>
      <pc:sldChg chg="modSp mod">
        <pc:chgData name="Teicher, Paul (OST)" userId="2290c177-cdf4-422b-a87c-403d7361f12a" providerId="ADAL" clId="{6FC8B955-ED7E-49E2-8684-212585A9A040}" dt="2024-03-13T16:58:45.774" v="2410" actId="5793"/>
        <pc:sldMkLst>
          <pc:docMk/>
          <pc:sldMk cId="4129689349" sldId="2383"/>
        </pc:sldMkLst>
      </pc:sldChg>
      <pc:sldChg chg="delSp modSp mod">
        <pc:chgData name="Teicher, Paul (OST)" userId="2290c177-cdf4-422b-a87c-403d7361f12a" providerId="ADAL" clId="{6FC8B955-ED7E-49E2-8684-212585A9A040}" dt="2024-03-13T16:43:09.732" v="2298" actId="21"/>
        <pc:sldMkLst>
          <pc:docMk/>
          <pc:sldMk cId="1602020536" sldId="2397"/>
        </pc:sldMkLst>
      </pc:sldChg>
      <pc:sldChg chg="modNotesTx">
        <pc:chgData name="Teicher, Paul (OST)" userId="2290c177-cdf4-422b-a87c-403d7361f12a" providerId="ADAL" clId="{6FC8B955-ED7E-49E2-8684-212585A9A040}" dt="2024-03-12T14:16:36.429" v="833" actId="20577"/>
        <pc:sldMkLst>
          <pc:docMk/>
          <pc:sldMk cId="1354466420" sldId="2407"/>
        </pc:sldMkLst>
      </pc:sldChg>
      <pc:sldChg chg="modSp">
        <pc:chgData name="Teicher, Paul (OST)" userId="2290c177-cdf4-422b-a87c-403d7361f12a" providerId="ADAL" clId="{6FC8B955-ED7E-49E2-8684-212585A9A040}" dt="2024-03-12T14:23:13.955" v="952" actId="20577"/>
        <pc:sldMkLst>
          <pc:docMk/>
          <pc:sldMk cId="3385450442" sldId="2408"/>
        </pc:sldMkLst>
      </pc:sldChg>
      <pc:sldChg chg="addSp delSp modSp mod addCm modNotesTx">
        <pc:chgData name="Teicher, Paul (OST)" userId="2290c177-cdf4-422b-a87c-403d7361f12a" providerId="ADAL" clId="{6FC8B955-ED7E-49E2-8684-212585A9A040}" dt="2024-03-12T14:34:42.032" v="1329"/>
        <pc:sldMkLst>
          <pc:docMk/>
          <pc:sldMk cId="1983445827" sldId="2409"/>
        </pc:sldMkLst>
      </pc:sldChg>
      <pc:sldChg chg="addSp modSp mod">
        <pc:chgData name="Teicher, Paul (OST)" userId="2290c177-cdf4-422b-a87c-403d7361f12a" providerId="ADAL" clId="{6FC8B955-ED7E-49E2-8684-212585A9A040}" dt="2024-03-12T13:37:23.239" v="349" actId="20577"/>
        <pc:sldMkLst>
          <pc:docMk/>
          <pc:sldMk cId="841119448" sldId="2147477827"/>
        </pc:sldMkLst>
      </pc:sldChg>
      <pc:sldChg chg="modSp mod">
        <pc:chgData name="Teicher, Paul (OST)" userId="2290c177-cdf4-422b-a87c-403d7361f12a" providerId="ADAL" clId="{6FC8B955-ED7E-49E2-8684-212585A9A040}" dt="2024-03-12T14:06:51.918" v="717" actId="255"/>
        <pc:sldMkLst>
          <pc:docMk/>
          <pc:sldMk cId="1558225805" sldId="2147477838"/>
        </pc:sldMkLst>
      </pc:sldChg>
      <pc:sldChg chg="modSp mod">
        <pc:chgData name="Teicher, Paul (OST)" userId="2290c177-cdf4-422b-a87c-403d7361f12a" providerId="ADAL" clId="{6FC8B955-ED7E-49E2-8684-212585A9A040}" dt="2024-03-12T14:11:53.277" v="741" actId="20577"/>
        <pc:sldMkLst>
          <pc:docMk/>
          <pc:sldMk cId="1253666597" sldId="2147477848"/>
        </pc:sldMkLst>
      </pc:sldChg>
      <pc:sldChg chg="modSp mod">
        <pc:chgData name="Teicher, Paul (OST)" userId="2290c177-cdf4-422b-a87c-403d7361f12a" providerId="ADAL" clId="{6FC8B955-ED7E-49E2-8684-212585A9A040}" dt="2024-03-12T13:39:19.770" v="350" actId="113"/>
        <pc:sldMkLst>
          <pc:docMk/>
          <pc:sldMk cId="1560284350" sldId="2147477893"/>
        </pc:sldMkLst>
      </pc:sldChg>
      <pc:sldChg chg="modSp mod addCm modCm">
        <pc:chgData name="Teicher, Paul (OST)" userId="2290c177-cdf4-422b-a87c-403d7361f12a" providerId="ADAL" clId="{6FC8B955-ED7E-49E2-8684-212585A9A040}" dt="2024-03-12T12:56:03.741" v="18"/>
        <pc:sldMkLst>
          <pc:docMk/>
          <pc:sldMk cId="1306814422" sldId="2147477897"/>
        </pc:sldMkLst>
      </pc:sldChg>
      <pc:sldChg chg="modSp mod delCm">
        <pc:chgData name="Teicher, Paul (OST)" userId="2290c177-cdf4-422b-a87c-403d7361f12a" providerId="ADAL" clId="{6FC8B955-ED7E-49E2-8684-212585A9A040}" dt="2024-03-12T15:25:03.515" v="2020" actId="20577"/>
        <pc:sldMkLst>
          <pc:docMk/>
          <pc:sldMk cId="2081566088" sldId="2147477924"/>
        </pc:sldMkLst>
      </pc:sldChg>
      <pc:sldChg chg="addCm modCm">
        <pc:chgData name="Teicher, Paul (OST)" userId="2290c177-cdf4-422b-a87c-403d7361f12a" providerId="ADAL" clId="{6FC8B955-ED7E-49E2-8684-212585A9A040}" dt="2024-03-12T13:01:24.127" v="27"/>
        <pc:sldMkLst>
          <pc:docMk/>
          <pc:sldMk cId="875047951" sldId="2147477938"/>
        </pc:sldMkLst>
      </pc:sldChg>
      <pc:sldChg chg="modCm">
        <pc:chgData name="Teicher, Paul (OST)" userId="2290c177-cdf4-422b-a87c-403d7361f12a" providerId="ADAL" clId="{6FC8B955-ED7E-49E2-8684-212585A9A040}" dt="2024-03-12T14:01:23.550" v="367"/>
        <pc:sldMkLst>
          <pc:docMk/>
          <pc:sldMk cId="793858657" sldId="2147477939"/>
        </pc:sldMkLst>
      </pc:sldChg>
      <pc:sldChg chg="delSp modSp mod modNotesTx">
        <pc:chgData name="Teicher, Paul (OST)" userId="2290c177-cdf4-422b-a87c-403d7361f12a" providerId="ADAL" clId="{6FC8B955-ED7E-49E2-8684-212585A9A040}" dt="2024-03-13T16:39:27.862" v="2284" actId="20577"/>
        <pc:sldMkLst>
          <pc:docMk/>
          <pc:sldMk cId="2596286659" sldId="2147477940"/>
        </pc:sldMkLst>
      </pc:sldChg>
      <pc:sldChg chg="mod ord modShow addCm delCm">
        <pc:chgData name="Teicher, Paul (OST)" userId="2290c177-cdf4-422b-a87c-403d7361f12a" providerId="ADAL" clId="{6FC8B955-ED7E-49E2-8684-212585A9A040}" dt="2024-03-12T14:45:23.587" v="1561"/>
        <pc:sldMkLst>
          <pc:docMk/>
          <pc:sldMk cId="2706752945" sldId="2147477941"/>
        </pc:sldMkLst>
      </pc:sldChg>
      <pc:sldChg chg="addSp delSp modSp add mod ord">
        <pc:chgData name="Teicher, Paul (OST)" userId="2290c177-cdf4-422b-a87c-403d7361f12a" providerId="ADAL" clId="{6FC8B955-ED7E-49E2-8684-212585A9A040}" dt="2024-03-12T14:33:09.246" v="1327" actId="1076"/>
        <pc:sldMkLst>
          <pc:docMk/>
          <pc:sldMk cId="678735769" sldId="2147477944"/>
        </pc:sldMkLst>
      </pc:sldChg>
    </pc:docChg>
  </pc:docChgLst>
  <pc:docChgLst>
    <pc:chgData name="Hoobler, John (VOLPE)" userId="3bef8f5c-ea94-4e6f-9bc2-9efa4b5ea19b" providerId="ADAL" clId="{90E6EFE4-0FA2-4C8B-8540-BC5C17D29475}"/>
    <pc:docChg chg="undo redo custSel addSld delSld modSld">
      <pc:chgData name="Hoobler, John (VOLPE)" userId="3bef8f5c-ea94-4e6f-9bc2-9efa4b5ea19b" providerId="ADAL" clId="{90E6EFE4-0FA2-4C8B-8540-BC5C17D29475}" dt="2024-03-19T23:41:17.768" v="9348" actId="2696"/>
      <pc:docMkLst>
        <pc:docMk/>
      </pc:docMkLst>
      <pc:sldChg chg="addSp modSp mod">
        <pc:chgData name="Hoobler, John (VOLPE)" userId="3bef8f5c-ea94-4e6f-9bc2-9efa4b5ea19b" providerId="ADAL" clId="{90E6EFE4-0FA2-4C8B-8540-BC5C17D29475}" dt="2024-02-28T19:23:03.113" v="109" actId="20577"/>
        <pc:sldMkLst>
          <pc:docMk/>
          <pc:sldMk cId="3363220241" sldId="2237"/>
        </pc:sldMkLst>
      </pc:sldChg>
      <pc:sldChg chg="modNotesTx">
        <pc:chgData name="Hoobler, John (VOLPE)" userId="3bef8f5c-ea94-4e6f-9bc2-9efa4b5ea19b" providerId="ADAL" clId="{90E6EFE4-0FA2-4C8B-8540-BC5C17D29475}" dt="2024-03-12T00:39:28.178" v="9093" actId="20577"/>
        <pc:sldMkLst>
          <pc:docMk/>
          <pc:sldMk cId="1026941669" sldId="2271"/>
        </pc:sldMkLst>
      </pc:sldChg>
      <pc:sldChg chg="addSp modSp del mod">
        <pc:chgData name="Hoobler, John (VOLPE)" userId="3bef8f5c-ea94-4e6f-9bc2-9efa4b5ea19b" providerId="ADAL" clId="{90E6EFE4-0FA2-4C8B-8540-BC5C17D29475}" dt="2024-03-04T19:15:47.564" v="4539" actId="2696"/>
        <pc:sldMkLst>
          <pc:docMk/>
          <pc:sldMk cId="1683485998" sldId="2321"/>
        </pc:sldMkLst>
      </pc:sldChg>
      <pc:sldChg chg="modCm modNotesTx">
        <pc:chgData name="Hoobler, John (VOLPE)" userId="3bef8f5c-ea94-4e6f-9bc2-9efa4b5ea19b" providerId="ADAL" clId="{90E6EFE4-0FA2-4C8B-8540-BC5C17D29475}" dt="2024-03-12T01:04:41.659" v="9157" actId="20577"/>
        <pc:sldMkLst>
          <pc:docMk/>
          <pc:sldMk cId="407743409" sldId="2330"/>
        </pc:sldMkLst>
      </pc:sldChg>
      <pc:sldChg chg="modNotesTx">
        <pc:chgData name="Hoobler, John (VOLPE)" userId="3bef8f5c-ea94-4e6f-9bc2-9efa4b5ea19b" providerId="ADAL" clId="{90E6EFE4-0FA2-4C8B-8540-BC5C17D29475}" dt="2024-03-07T18:11:59.718" v="4937" actId="6549"/>
        <pc:sldMkLst>
          <pc:docMk/>
          <pc:sldMk cId="353009665" sldId="2342"/>
        </pc:sldMkLst>
      </pc:sldChg>
      <pc:sldChg chg="modSp mod">
        <pc:chgData name="Hoobler, John (VOLPE)" userId="3bef8f5c-ea94-4e6f-9bc2-9efa4b5ea19b" providerId="ADAL" clId="{90E6EFE4-0FA2-4C8B-8540-BC5C17D29475}" dt="2024-03-01T00:44:45.923" v="3467" actId="20577"/>
        <pc:sldMkLst>
          <pc:docMk/>
          <pc:sldMk cId="3385153542" sldId="2370"/>
        </pc:sldMkLst>
      </pc:sldChg>
      <pc:sldChg chg="modCm">
        <pc:chgData name="Hoobler, John (VOLPE)" userId="3bef8f5c-ea94-4e6f-9bc2-9efa4b5ea19b" providerId="ADAL" clId="{90E6EFE4-0FA2-4C8B-8540-BC5C17D29475}" dt="2024-03-13T13:26:57.613" v="9266"/>
        <pc:sldMkLst>
          <pc:docMk/>
          <pc:sldMk cId="1156277827" sldId="2371"/>
        </pc:sldMkLst>
      </pc:sldChg>
      <pc:sldChg chg="delSp modSp mod">
        <pc:chgData name="Hoobler, John (VOLPE)" userId="3bef8f5c-ea94-4e6f-9bc2-9efa4b5ea19b" providerId="ADAL" clId="{90E6EFE4-0FA2-4C8B-8540-BC5C17D29475}" dt="2024-02-29T18:12:14.683" v="2984" actId="20577"/>
        <pc:sldMkLst>
          <pc:docMk/>
          <pc:sldMk cId="130774803" sldId="2372"/>
        </pc:sldMkLst>
      </pc:sldChg>
      <pc:sldChg chg="delSp modSp mod modNotesTx">
        <pc:chgData name="Hoobler, John (VOLPE)" userId="3bef8f5c-ea94-4e6f-9bc2-9efa4b5ea19b" providerId="ADAL" clId="{90E6EFE4-0FA2-4C8B-8540-BC5C17D29475}" dt="2024-03-12T00:30:21.743" v="8292" actId="6549"/>
        <pc:sldMkLst>
          <pc:docMk/>
          <pc:sldMk cId="1650754782" sldId="2382"/>
        </pc:sldMkLst>
      </pc:sldChg>
      <pc:sldChg chg="modSp mod">
        <pc:chgData name="Hoobler, John (VOLPE)" userId="3bef8f5c-ea94-4e6f-9bc2-9efa4b5ea19b" providerId="ADAL" clId="{90E6EFE4-0FA2-4C8B-8540-BC5C17D29475}" dt="2024-03-01T00:43:39.546" v="3460" actId="20577"/>
        <pc:sldMkLst>
          <pc:docMk/>
          <pc:sldMk cId="4129689349" sldId="2383"/>
        </pc:sldMkLst>
      </pc:sldChg>
      <pc:sldChg chg="addSp modSp mod">
        <pc:chgData name="Hoobler, John (VOLPE)" userId="3bef8f5c-ea94-4e6f-9bc2-9efa4b5ea19b" providerId="ADAL" clId="{90E6EFE4-0FA2-4C8B-8540-BC5C17D29475}" dt="2024-02-28T20:55:51.357" v="1686" actId="20577"/>
        <pc:sldMkLst>
          <pc:docMk/>
          <pc:sldMk cId="1501899646" sldId="2389"/>
        </pc:sldMkLst>
      </pc:sldChg>
      <pc:sldChg chg="addSp delSp modSp mod modNotesTx">
        <pc:chgData name="Hoobler, John (VOLPE)" userId="3bef8f5c-ea94-4e6f-9bc2-9efa4b5ea19b" providerId="ADAL" clId="{90E6EFE4-0FA2-4C8B-8540-BC5C17D29475}" dt="2024-03-12T00:28:19.035" v="8290" actId="20577"/>
        <pc:sldMkLst>
          <pc:docMk/>
          <pc:sldMk cId="1602020536" sldId="2397"/>
        </pc:sldMkLst>
      </pc:sldChg>
      <pc:sldChg chg="modNotesTx">
        <pc:chgData name="Hoobler, John (VOLPE)" userId="3bef8f5c-ea94-4e6f-9bc2-9efa4b5ea19b" providerId="ADAL" clId="{90E6EFE4-0FA2-4C8B-8540-BC5C17D29475}" dt="2024-03-11T23:03:13.567" v="6856" actId="20577"/>
        <pc:sldMkLst>
          <pc:docMk/>
          <pc:sldMk cId="1076660858" sldId="2404"/>
        </pc:sldMkLst>
      </pc:sldChg>
      <pc:sldChg chg="modSp mod modCm">
        <pc:chgData name="Hoobler, John (VOLPE)" userId="3bef8f5c-ea94-4e6f-9bc2-9efa4b5ea19b" providerId="ADAL" clId="{90E6EFE4-0FA2-4C8B-8540-BC5C17D29475}" dt="2024-03-13T14:38:51.842" v="9278"/>
        <pc:sldMkLst>
          <pc:docMk/>
          <pc:sldMk cId="1983445827" sldId="2409"/>
        </pc:sldMkLst>
      </pc:sldChg>
      <pc:sldChg chg="modNotesTx">
        <pc:chgData name="Hoobler, John (VOLPE)" userId="3bef8f5c-ea94-4e6f-9bc2-9efa4b5ea19b" providerId="ADAL" clId="{90E6EFE4-0FA2-4C8B-8540-BC5C17D29475}" dt="2024-03-11T20:40:25.584" v="5308" actId="20577"/>
        <pc:sldMkLst>
          <pc:docMk/>
          <pc:sldMk cId="1467861504" sldId="2147477824"/>
        </pc:sldMkLst>
      </pc:sldChg>
      <pc:sldChg chg="modCm modNotesTx">
        <pc:chgData name="Hoobler, John (VOLPE)" userId="3bef8f5c-ea94-4e6f-9bc2-9efa4b5ea19b" providerId="ADAL" clId="{90E6EFE4-0FA2-4C8B-8540-BC5C17D29475}" dt="2024-03-12T00:39:51.579" v="9095"/>
        <pc:sldMkLst>
          <pc:docMk/>
          <pc:sldMk cId="3436732747" sldId="2147477832"/>
        </pc:sldMkLst>
      </pc:sldChg>
      <pc:sldChg chg="addSp delSp modSp mod modNotesTx">
        <pc:chgData name="Hoobler, John (VOLPE)" userId="3bef8f5c-ea94-4e6f-9bc2-9efa4b5ea19b" providerId="ADAL" clId="{90E6EFE4-0FA2-4C8B-8540-BC5C17D29475}" dt="2024-03-11T23:13:25.997" v="8107" actId="6549"/>
        <pc:sldMkLst>
          <pc:docMk/>
          <pc:sldMk cId="4230393183" sldId="2147477836"/>
        </pc:sldMkLst>
      </pc:sldChg>
      <pc:sldChg chg="delSp modSp mod addCm modCm modNotesTx">
        <pc:chgData name="Hoobler, John (VOLPE)" userId="3bef8f5c-ea94-4e6f-9bc2-9efa4b5ea19b" providerId="ADAL" clId="{90E6EFE4-0FA2-4C8B-8540-BC5C17D29475}" dt="2024-03-11T23:13:58.196" v="8210" actId="20577"/>
        <pc:sldMkLst>
          <pc:docMk/>
          <pc:sldMk cId="2061005365" sldId="2147477837"/>
        </pc:sldMkLst>
      </pc:sldChg>
      <pc:sldChg chg="modNotesTx">
        <pc:chgData name="Hoobler, John (VOLPE)" userId="3bef8f5c-ea94-4e6f-9bc2-9efa4b5ea19b" providerId="ADAL" clId="{90E6EFE4-0FA2-4C8B-8540-BC5C17D29475}" dt="2024-03-11T23:03:25.283" v="6864" actId="6549"/>
        <pc:sldMkLst>
          <pc:docMk/>
          <pc:sldMk cId="4214868029" sldId="2147477843"/>
        </pc:sldMkLst>
      </pc:sldChg>
      <pc:sldChg chg="addSp delSp modSp mod">
        <pc:chgData name="Hoobler, John (VOLPE)" userId="3bef8f5c-ea94-4e6f-9bc2-9efa4b5ea19b" providerId="ADAL" clId="{90E6EFE4-0FA2-4C8B-8540-BC5C17D29475}" dt="2024-03-04T19:36:32.404" v="4794" actId="167"/>
        <pc:sldMkLst>
          <pc:docMk/>
          <pc:sldMk cId="277162094" sldId="2147477846"/>
        </pc:sldMkLst>
      </pc:sldChg>
      <pc:sldChg chg="addSp modSp mod">
        <pc:chgData name="Hoobler, John (VOLPE)" userId="3bef8f5c-ea94-4e6f-9bc2-9efa4b5ea19b" providerId="ADAL" clId="{90E6EFE4-0FA2-4C8B-8540-BC5C17D29475}" dt="2024-03-01T16:53:53.564" v="4288" actId="1076"/>
        <pc:sldMkLst>
          <pc:docMk/>
          <pc:sldMk cId="1253666597" sldId="2147477848"/>
        </pc:sldMkLst>
      </pc:sldChg>
      <pc:sldChg chg="modSp mod">
        <pc:chgData name="Hoobler, John (VOLPE)" userId="3bef8f5c-ea94-4e6f-9bc2-9efa4b5ea19b" providerId="ADAL" clId="{90E6EFE4-0FA2-4C8B-8540-BC5C17D29475}" dt="2024-02-29T18:10:42.103" v="2961" actId="20577"/>
        <pc:sldMkLst>
          <pc:docMk/>
          <pc:sldMk cId="2688579430" sldId="2147477852"/>
        </pc:sldMkLst>
      </pc:sldChg>
      <pc:sldChg chg="delSp mod">
        <pc:chgData name="Hoobler, John (VOLPE)" userId="3bef8f5c-ea94-4e6f-9bc2-9efa4b5ea19b" providerId="ADAL" clId="{90E6EFE4-0FA2-4C8B-8540-BC5C17D29475}" dt="2024-02-28T21:39:53.214" v="1805" actId="478"/>
        <pc:sldMkLst>
          <pc:docMk/>
          <pc:sldMk cId="459452420" sldId="2147477853"/>
        </pc:sldMkLst>
      </pc:sldChg>
      <pc:sldChg chg="addSp delSp modSp mod modNotesTx">
        <pc:chgData name="Hoobler, John (VOLPE)" userId="3bef8f5c-ea94-4e6f-9bc2-9efa4b5ea19b" providerId="ADAL" clId="{90E6EFE4-0FA2-4C8B-8540-BC5C17D29475}" dt="2024-03-12T00:37:59.300" v="8876" actId="20577"/>
        <pc:sldMkLst>
          <pc:docMk/>
          <pc:sldMk cId="418952723" sldId="2147477863"/>
        </pc:sldMkLst>
      </pc:sldChg>
      <pc:sldChg chg="modSp del mod modCm modNotesTx">
        <pc:chgData name="Hoobler, John (VOLPE)" userId="3bef8f5c-ea94-4e6f-9bc2-9efa4b5ea19b" providerId="ADAL" clId="{90E6EFE4-0FA2-4C8B-8540-BC5C17D29475}" dt="2024-03-12T01:03:17.839" v="9096" actId="2696"/>
        <pc:sldMkLst>
          <pc:docMk/>
          <pc:sldMk cId="2007026249" sldId="2147477866"/>
        </pc:sldMkLst>
      </pc:sldChg>
      <pc:sldChg chg="delSp modSp mod">
        <pc:chgData name="Hoobler, John (VOLPE)" userId="3bef8f5c-ea94-4e6f-9bc2-9efa4b5ea19b" providerId="ADAL" clId="{90E6EFE4-0FA2-4C8B-8540-BC5C17D29475}" dt="2024-02-28T21:12:14.151" v="1731" actId="113"/>
        <pc:sldMkLst>
          <pc:docMk/>
          <pc:sldMk cId="1880218856" sldId="2147477870"/>
        </pc:sldMkLst>
      </pc:sldChg>
      <pc:sldChg chg="addSp delSp modSp del mod">
        <pc:chgData name="Hoobler, John (VOLPE)" userId="3bef8f5c-ea94-4e6f-9bc2-9efa4b5ea19b" providerId="ADAL" clId="{90E6EFE4-0FA2-4C8B-8540-BC5C17D29475}" dt="2024-03-01T19:45:42.977" v="4523" actId="2696"/>
        <pc:sldMkLst>
          <pc:docMk/>
          <pc:sldMk cId="2286021191" sldId="2147477891"/>
        </pc:sldMkLst>
      </pc:sldChg>
      <pc:sldChg chg="addSp modSp mod modNotesTx">
        <pc:chgData name="Hoobler, John (VOLPE)" userId="3bef8f5c-ea94-4e6f-9bc2-9efa4b5ea19b" providerId="ADAL" clId="{90E6EFE4-0FA2-4C8B-8540-BC5C17D29475}" dt="2024-02-28T21:53:17.156" v="2299" actId="20577"/>
        <pc:sldMkLst>
          <pc:docMk/>
          <pc:sldMk cId="1560284350" sldId="2147477893"/>
        </pc:sldMkLst>
      </pc:sldChg>
      <pc:sldChg chg="modSp mod modCm modNotesTx">
        <pc:chgData name="Hoobler, John (VOLPE)" userId="3bef8f5c-ea94-4e6f-9bc2-9efa4b5ea19b" providerId="ADAL" clId="{90E6EFE4-0FA2-4C8B-8540-BC5C17D29475}" dt="2024-03-13T13:21:38.215" v="9165"/>
        <pc:sldMkLst>
          <pc:docMk/>
          <pc:sldMk cId="1306814422" sldId="2147477897"/>
        </pc:sldMkLst>
      </pc:sldChg>
      <pc:sldChg chg="modSp mod modNotesTx">
        <pc:chgData name="Hoobler, John (VOLPE)" userId="3bef8f5c-ea94-4e6f-9bc2-9efa4b5ea19b" providerId="ADAL" clId="{90E6EFE4-0FA2-4C8B-8540-BC5C17D29475}" dt="2024-03-11T23:07:01.818" v="7098" actId="20577"/>
        <pc:sldMkLst>
          <pc:docMk/>
          <pc:sldMk cId="2325271975" sldId="2147477916"/>
        </pc:sldMkLst>
      </pc:sldChg>
      <pc:sldChg chg="del">
        <pc:chgData name="Hoobler, John (VOLPE)" userId="3bef8f5c-ea94-4e6f-9bc2-9efa4b5ea19b" providerId="ADAL" clId="{90E6EFE4-0FA2-4C8B-8540-BC5C17D29475}" dt="2024-03-12T01:03:21.783" v="9097" actId="2696"/>
        <pc:sldMkLst>
          <pc:docMk/>
          <pc:sldMk cId="909301009" sldId="2147477918"/>
        </pc:sldMkLst>
      </pc:sldChg>
      <pc:sldChg chg="delSp mod">
        <pc:chgData name="Hoobler, John (VOLPE)" userId="3bef8f5c-ea94-4e6f-9bc2-9efa4b5ea19b" providerId="ADAL" clId="{90E6EFE4-0FA2-4C8B-8540-BC5C17D29475}" dt="2024-03-01T00:47:27.949" v="3599" actId="478"/>
        <pc:sldMkLst>
          <pc:docMk/>
          <pc:sldMk cId="2081566088" sldId="2147477924"/>
        </pc:sldMkLst>
      </pc:sldChg>
      <pc:sldChg chg="modSp mod">
        <pc:chgData name="Hoobler, John (VOLPE)" userId="3bef8f5c-ea94-4e6f-9bc2-9efa4b5ea19b" providerId="ADAL" clId="{90E6EFE4-0FA2-4C8B-8540-BC5C17D29475}" dt="2024-02-28T21:01:36.348" v="1727" actId="20577"/>
        <pc:sldMkLst>
          <pc:docMk/>
          <pc:sldMk cId="3258251053" sldId="2147477932"/>
        </pc:sldMkLst>
      </pc:sldChg>
      <pc:sldChg chg="modCm modNotesTx">
        <pc:chgData name="Hoobler, John (VOLPE)" userId="3bef8f5c-ea94-4e6f-9bc2-9efa4b5ea19b" providerId="ADAL" clId="{90E6EFE4-0FA2-4C8B-8540-BC5C17D29475}" dt="2024-03-11T23:08:58.649" v="7221" actId="20577"/>
        <pc:sldMkLst>
          <pc:docMk/>
          <pc:sldMk cId="2898300229" sldId="2147477933"/>
        </pc:sldMkLst>
      </pc:sldChg>
      <pc:sldChg chg="modNotesTx">
        <pc:chgData name="Hoobler, John (VOLPE)" userId="3bef8f5c-ea94-4e6f-9bc2-9efa4b5ea19b" providerId="ADAL" clId="{90E6EFE4-0FA2-4C8B-8540-BC5C17D29475}" dt="2024-03-11T23:04:44.161" v="7010" actId="20577"/>
        <pc:sldMkLst>
          <pc:docMk/>
          <pc:sldMk cId="750893029" sldId="2147477935"/>
        </pc:sldMkLst>
      </pc:sldChg>
      <pc:sldChg chg="modSp mod modCm">
        <pc:chgData name="Hoobler, John (VOLPE)" userId="3bef8f5c-ea94-4e6f-9bc2-9efa4b5ea19b" providerId="ADAL" clId="{90E6EFE4-0FA2-4C8B-8540-BC5C17D29475}" dt="2024-03-04T19:14:41.462" v="4538"/>
        <pc:sldMkLst>
          <pc:docMk/>
          <pc:sldMk cId="1399614797" sldId="2147477937"/>
        </pc:sldMkLst>
      </pc:sldChg>
      <pc:sldChg chg="addCm modCm modNotesTx">
        <pc:chgData name="Hoobler, John (VOLPE)" userId="3bef8f5c-ea94-4e6f-9bc2-9efa4b5ea19b" providerId="ADAL" clId="{90E6EFE4-0FA2-4C8B-8540-BC5C17D29475}" dt="2024-03-11T21:07:12.353" v="6606"/>
        <pc:sldMkLst>
          <pc:docMk/>
          <pc:sldMk cId="875047951" sldId="2147477938"/>
        </pc:sldMkLst>
      </pc:sldChg>
      <pc:sldChg chg="modSp addCm modCm modNotesTx">
        <pc:chgData name="Hoobler, John (VOLPE)" userId="3bef8f5c-ea94-4e6f-9bc2-9efa4b5ea19b" providerId="ADAL" clId="{90E6EFE4-0FA2-4C8B-8540-BC5C17D29475}" dt="2024-03-13T14:39:08.510" v="9279"/>
        <pc:sldMkLst>
          <pc:docMk/>
          <pc:sldMk cId="793858657" sldId="2147477939"/>
        </pc:sldMkLst>
      </pc:sldChg>
      <pc:sldChg chg="delCm modCm">
        <pc:chgData name="Hoobler, John (VOLPE)" userId="3bef8f5c-ea94-4e6f-9bc2-9efa4b5ea19b" providerId="ADAL" clId="{90E6EFE4-0FA2-4C8B-8540-BC5C17D29475}" dt="2024-03-12T00:26:38.154" v="8237"/>
        <pc:sldMkLst>
          <pc:docMk/>
          <pc:sldMk cId="2596286659" sldId="2147477940"/>
        </pc:sldMkLst>
      </pc:sldChg>
      <pc:sldChg chg="mod modShow modCm modNotesTx">
        <pc:chgData name="Hoobler, John (VOLPE)" userId="3bef8f5c-ea94-4e6f-9bc2-9efa4b5ea19b" providerId="ADAL" clId="{90E6EFE4-0FA2-4C8B-8540-BC5C17D29475}" dt="2024-03-13T13:27:02.335" v="9267"/>
        <pc:sldMkLst>
          <pc:docMk/>
          <pc:sldMk cId="2706752945" sldId="2147477941"/>
        </pc:sldMkLst>
      </pc:sldChg>
      <pc:sldChg chg="add del">
        <pc:chgData name="Hoobler, John (VOLPE)" userId="3bef8f5c-ea94-4e6f-9bc2-9efa4b5ea19b" providerId="ADAL" clId="{90E6EFE4-0FA2-4C8B-8540-BC5C17D29475}" dt="2024-03-19T23:41:17.768" v="9348" actId="2696"/>
        <pc:sldMkLst>
          <pc:docMk/>
          <pc:sldMk cId="431839824" sldId="2147477945"/>
        </pc:sldMkLst>
      </pc:sldChg>
      <pc:sldChg chg="add del">
        <pc:chgData name="Hoobler, John (VOLPE)" userId="3bef8f5c-ea94-4e6f-9bc2-9efa4b5ea19b" providerId="ADAL" clId="{90E6EFE4-0FA2-4C8B-8540-BC5C17D29475}" dt="2024-03-19T23:40:35.971" v="9346" actId="47"/>
        <pc:sldMkLst>
          <pc:docMk/>
          <pc:sldMk cId="4247058121" sldId="2147477945"/>
        </pc:sldMkLst>
      </pc:sldChg>
    </pc:docChg>
  </pc:docChgLst>
  <pc:docChgLst>
    <pc:chgData name="Reed, Terra (Volpe)" userId="186e048c-6880-4ec1-a49b-2650a506db12" providerId="ADAL" clId="{B7841984-953C-4A67-A262-E9638EA343A6}"/>
    <pc:docChg chg="undo custSel modSld">
      <pc:chgData name="Reed, Terra (Volpe)" userId="186e048c-6880-4ec1-a49b-2650a506db12" providerId="ADAL" clId="{B7841984-953C-4A67-A262-E9638EA343A6}" dt="2023-04-04T02:20:54.159" v="638" actId="20577"/>
      <pc:docMkLst>
        <pc:docMk/>
      </pc:docMkLst>
      <pc:sldChg chg="modSp mod">
        <pc:chgData name="Reed, Terra (Volpe)" userId="186e048c-6880-4ec1-a49b-2650a506db12" providerId="ADAL" clId="{B7841984-953C-4A67-A262-E9638EA343A6}" dt="2023-04-04T02:12:06.983" v="188" actId="113"/>
        <pc:sldMkLst>
          <pc:docMk/>
          <pc:sldMk cId="3363220241" sldId="2237"/>
        </pc:sldMkLst>
      </pc:sldChg>
      <pc:sldChg chg="modSp mod">
        <pc:chgData name="Reed, Terra (Volpe)" userId="186e048c-6880-4ec1-a49b-2650a506db12" providerId="ADAL" clId="{B7841984-953C-4A67-A262-E9638EA343A6}" dt="2023-04-04T02:10:33.788" v="106" actId="13926"/>
        <pc:sldMkLst>
          <pc:docMk/>
          <pc:sldMk cId="3196014081" sldId="2282"/>
        </pc:sldMkLst>
      </pc:sldChg>
      <pc:sldChg chg="modSp mod">
        <pc:chgData name="Reed, Terra (Volpe)" userId="186e048c-6880-4ec1-a49b-2650a506db12" providerId="ADAL" clId="{B7841984-953C-4A67-A262-E9638EA343A6}" dt="2023-04-04T02:20:54.159" v="638" actId="20577"/>
        <pc:sldMkLst>
          <pc:docMk/>
          <pc:sldMk cId="89513305" sldId="2359"/>
        </pc:sldMkLst>
      </pc:sldChg>
    </pc:docChg>
  </pc:docChgLst>
  <pc:docChgLst>
    <pc:chgData name="Hoobler, John (VOLPE)" userId="S::john.hoobler@ad.dot.gov::3bef8f5c-ea94-4e6f-9bc2-9efa4b5ea19b" providerId="AD" clId="Web-{60B85E5C-6DD3-053E-C310-CF71795772C0}"/>
    <pc:docChg chg="modSld">
      <pc:chgData name="Hoobler, John (VOLPE)" userId="S::john.hoobler@ad.dot.gov::3bef8f5c-ea94-4e6f-9bc2-9efa4b5ea19b" providerId="AD" clId="Web-{60B85E5C-6DD3-053E-C310-CF71795772C0}" dt="2023-05-02T15:12:52.638" v="143"/>
      <pc:docMkLst>
        <pc:docMk/>
      </pc:docMkLst>
      <pc:sldChg chg="modSp">
        <pc:chgData name="Hoobler, John (VOLPE)" userId="S::john.hoobler@ad.dot.gov::3bef8f5c-ea94-4e6f-9bc2-9efa4b5ea19b" providerId="AD" clId="Web-{60B85E5C-6DD3-053E-C310-CF71795772C0}" dt="2023-05-02T14:11:10.104" v="82" actId="1076"/>
        <pc:sldMkLst>
          <pc:docMk/>
          <pc:sldMk cId="4147676364" sldId="2285"/>
        </pc:sldMkLst>
      </pc:sldChg>
      <pc:sldChg chg="addSp delSp modSp">
        <pc:chgData name="Hoobler, John (VOLPE)" userId="S::john.hoobler@ad.dot.gov::3bef8f5c-ea94-4e6f-9bc2-9efa4b5ea19b" providerId="AD" clId="Web-{60B85E5C-6DD3-053E-C310-CF71795772C0}" dt="2023-05-02T15:12:52.638" v="143"/>
        <pc:sldMkLst>
          <pc:docMk/>
          <pc:sldMk cId="4230393183" sldId="2147477836"/>
        </pc:sldMkLst>
      </pc:sldChg>
      <pc:sldChg chg="addSp modSp">
        <pc:chgData name="Hoobler, John (VOLPE)" userId="S::john.hoobler@ad.dot.gov::3bef8f5c-ea94-4e6f-9bc2-9efa4b5ea19b" providerId="AD" clId="Web-{60B85E5C-6DD3-053E-C310-CF71795772C0}" dt="2023-05-02T14:16:41.265" v="125" actId="1076"/>
        <pc:sldMkLst>
          <pc:docMk/>
          <pc:sldMk cId="2898300229" sldId="2147477933"/>
        </pc:sldMkLst>
      </pc:sldChg>
    </pc:docChg>
  </pc:docChgLst>
  <pc:docChgLst>
    <pc:chgData name="Emanuele, Andrew (OST)" userId="S::andrew.emanuele@ad.dot.gov::d54f44aa-ef2c-42c7-a1f8-51ab989640d5" providerId="AD" clId="Web-{6E289911-6F4D-7AD7-9BCB-9AD53EE2702C}"/>
    <pc:docChg chg="modSld">
      <pc:chgData name="Emanuele, Andrew (OST)" userId="S::andrew.emanuele@ad.dot.gov::d54f44aa-ef2c-42c7-a1f8-51ab989640d5" providerId="AD" clId="Web-{6E289911-6F4D-7AD7-9BCB-9AD53EE2702C}" dt="2025-04-15T13:18:42.604" v="2"/>
      <pc:docMkLst>
        <pc:docMk/>
      </pc:docMkLst>
      <pc:sldChg chg="modNotes">
        <pc:chgData name="Emanuele, Andrew (OST)" userId="S::andrew.emanuele@ad.dot.gov::d54f44aa-ef2c-42c7-a1f8-51ab989640d5" providerId="AD" clId="Web-{6E289911-6F4D-7AD7-9BCB-9AD53EE2702C}" dt="2025-04-15T13:18:42.604" v="2"/>
        <pc:sldMkLst>
          <pc:docMk/>
          <pc:sldMk cId="2807433006" sldId="2388"/>
        </pc:sldMkLst>
      </pc:sldChg>
    </pc:docChg>
  </pc:docChgLst>
  <pc:docChgLst>
    <pc:chgData name="Hoobler, John (VOLPE)" userId="3bef8f5c-ea94-4e6f-9bc2-9efa4b5ea19b" providerId="ADAL" clId="{F2C48759-8308-46E2-B7F5-CCECA27B6E52}"/>
    <pc:docChg chg="undo custSel modSld">
      <pc:chgData name="Hoobler, John (VOLPE)" userId="3bef8f5c-ea94-4e6f-9bc2-9efa4b5ea19b" providerId="ADAL" clId="{F2C48759-8308-46E2-B7F5-CCECA27B6E52}" dt="2023-05-01T20:49:48.637" v="261" actId="20577"/>
      <pc:docMkLst>
        <pc:docMk/>
      </pc:docMkLst>
      <pc:sldChg chg="modSp mod">
        <pc:chgData name="Hoobler, John (VOLPE)" userId="3bef8f5c-ea94-4e6f-9bc2-9efa4b5ea19b" providerId="ADAL" clId="{F2C48759-8308-46E2-B7F5-CCECA27B6E52}" dt="2023-05-01T20:18:57.892" v="1" actId="20577"/>
        <pc:sldMkLst>
          <pc:docMk/>
          <pc:sldMk cId="3227243118" sldId="2147477828"/>
        </pc:sldMkLst>
      </pc:sldChg>
      <pc:sldChg chg="modSp mod">
        <pc:chgData name="Hoobler, John (VOLPE)" userId="3bef8f5c-ea94-4e6f-9bc2-9efa4b5ea19b" providerId="ADAL" clId="{F2C48759-8308-46E2-B7F5-CCECA27B6E52}" dt="2023-05-01T20:26:01.014" v="2" actId="20577"/>
        <pc:sldMkLst>
          <pc:docMk/>
          <pc:sldMk cId="2094230517" sldId="2147477834"/>
        </pc:sldMkLst>
      </pc:sldChg>
      <pc:sldChg chg="modSp mod">
        <pc:chgData name="Hoobler, John (VOLPE)" userId="3bef8f5c-ea94-4e6f-9bc2-9efa4b5ea19b" providerId="ADAL" clId="{F2C48759-8308-46E2-B7F5-CCECA27B6E52}" dt="2023-05-01T20:49:48.637" v="261" actId="20577"/>
        <pc:sldMkLst>
          <pc:docMk/>
          <pc:sldMk cId="2081566088" sldId="2147477924"/>
        </pc:sldMkLst>
      </pc:sldChg>
      <pc:sldChg chg="modSp mod">
        <pc:chgData name="Hoobler, John (VOLPE)" userId="3bef8f5c-ea94-4e6f-9bc2-9efa4b5ea19b" providerId="ADAL" clId="{F2C48759-8308-46E2-B7F5-CCECA27B6E52}" dt="2023-05-01T20:28:17.726" v="4" actId="1076"/>
        <pc:sldMkLst>
          <pc:docMk/>
          <pc:sldMk cId="2478180767" sldId="2147477928"/>
        </pc:sldMkLst>
      </pc:sldChg>
    </pc:docChg>
  </pc:docChgLst>
  <pc:docChgLst>
    <pc:chgData name="Schweninger, Emily (OST)" userId="S::emily.schweninger@ad.dot.gov::b60cea67-5133-4e53-910e-2c6c734493e6" providerId="AD" clId="Web-{7DF66579-B1E5-BF5D-210D-2E63B8AA6A8A}"/>
    <pc:docChg chg="modSld">
      <pc:chgData name="Schweninger, Emily (OST)" userId="S::emily.schweninger@ad.dot.gov::b60cea67-5133-4e53-910e-2c6c734493e6" providerId="AD" clId="Web-{7DF66579-B1E5-BF5D-210D-2E63B8AA6A8A}" dt="2023-05-01T20:21:45.766" v="48"/>
      <pc:docMkLst>
        <pc:docMk/>
      </pc:docMkLst>
    </pc:docChg>
  </pc:docChgLst>
  <pc:docChgLst>
    <pc:chgData name="Hoobler, John (VOLPE)" userId="S::john.hoobler@ad.dot.gov::3bef8f5c-ea94-4e6f-9bc2-9efa4b5ea19b" providerId="AD" clId="Web-{D3146CE2-010A-405E-8DF7-1D1B66041CF8}"/>
    <pc:docChg chg="modSld">
      <pc:chgData name="Hoobler, John (VOLPE)" userId="S::john.hoobler@ad.dot.gov::3bef8f5c-ea94-4e6f-9bc2-9efa4b5ea19b" providerId="AD" clId="Web-{D3146CE2-010A-405E-8DF7-1D1B66041CF8}" dt="2024-03-12T13:06:11.086" v="4"/>
      <pc:docMkLst>
        <pc:docMk/>
      </pc:docMkLst>
      <pc:sldChg chg="mod modShow modCm">
        <pc:chgData name="Hoobler, John (VOLPE)" userId="S::john.hoobler@ad.dot.gov::3bef8f5c-ea94-4e6f-9bc2-9efa4b5ea19b" providerId="AD" clId="Web-{D3146CE2-010A-405E-8DF7-1D1B66041CF8}" dt="2024-03-12T13:06:11.086" v="4"/>
        <pc:sldMkLst>
          <pc:docMk/>
          <pc:sldMk cId="875047951" sldId="2147477938"/>
        </pc:sldMkLst>
      </pc:sldChg>
    </pc:docChg>
  </pc:docChgLst>
  <pc:docChgLst>
    <pc:chgData name="Hoobler, John (VOLPE)" userId="3bef8f5c-ea94-4e6f-9bc2-9efa4b5ea19b" providerId="ADAL" clId="{E34FBABA-010B-490D-9EA8-7569C2245589}"/>
    <pc:docChg chg="sldOrd">
      <pc:chgData name="Hoobler, John (VOLPE)" userId="3bef8f5c-ea94-4e6f-9bc2-9efa4b5ea19b" providerId="ADAL" clId="{E34FBABA-010B-490D-9EA8-7569C2245589}" dt="2023-07-24T17:07:16.790" v="0" actId="20578"/>
      <pc:docMkLst>
        <pc:docMk/>
      </pc:docMkLst>
    </pc:docChg>
  </pc:docChgLst>
  <pc:docChgLst>
    <pc:chgData name="Hiraesave, Vijaeth (Volpe)" userId="S::vijaeth.hiraesave@ad.dot.gov::cc0c346f-90ce-4a21-88d2-3e64448e5d13" providerId="AD" clId="Web-{6E9305D7-EFA0-35A7-B206-DDD0D47A0B5A}"/>
    <pc:docChg chg="modSld">
      <pc:chgData name="Hiraesave, Vijaeth (Volpe)" userId="S::vijaeth.hiraesave@ad.dot.gov::cc0c346f-90ce-4a21-88d2-3e64448e5d13" providerId="AD" clId="Web-{6E9305D7-EFA0-35A7-B206-DDD0D47A0B5A}" dt="2025-04-09T18:00:23.547" v="302"/>
      <pc:docMkLst>
        <pc:docMk/>
      </pc:docMkLst>
      <pc:sldChg chg="modNotes">
        <pc:chgData name="Hiraesave, Vijaeth (Volpe)" userId="S::vijaeth.hiraesave@ad.dot.gov::cc0c346f-90ce-4a21-88d2-3e64448e5d13" providerId="AD" clId="Web-{6E9305D7-EFA0-35A7-B206-DDD0D47A0B5A}" dt="2025-04-09T18:00:23.547" v="302"/>
        <pc:sldMkLst>
          <pc:docMk/>
          <pc:sldMk cId="339017786" sldId="2147477839"/>
        </pc:sldMkLst>
      </pc:sldChg>
    </pc:docChg>
  </pc:docChgLst>
  <pc:docChgLst>
    <pc:chgData name="Reed, Terra (Volpe)" userId="S::terra.reed@ad.dot.gov::186e048c-6880-4ec1-a49b-2650a506db12" providerId="AD" clId="Web-{0D832D80-EDE2-8535-17B4-9FEB8E5171A3}"/>
    <pc:docChg chg="delSld">
      <pc:chgData name="Reed, Terra (Volpe)" userId="S::terra.reed@ad.dot.gov::186e048c-6880-4ec1-a49b-2650a506db12" providerId="AD" clId="Web-{0D832D80-EDE2-8535-17B4-9FEB8E5171A3}" dt="2023-04-04T16:12:27.402" v="1"/>
      <pc:docMkLst>
        <pc:docMk/>
      </pc:docMkLst>
      <pc:sldChg chg="del">
        <pc:chgData name="Reed, Terra (Volpe)" userId="S::terra.reed@ad.dot.gov::186e048c-6880-4ec1-a49b-2650a506db12" providerId="AD" clId="Web-{0D832D80-EDE2-8535-17B4-9FEB8E5171A3}" dt="2023-04-04T16:12:27.402" v="0"/>
        <pc:sldMkLst>
          <pc:docMk/>
          <pc:sldMk cId="2122811899" sldId="2180"/>
        </pc:sldMkLst>
      </pc:sldChg>
      <pc:sldChg chg="del">
        <pc:chgData name="Reed, Terra (Volpe)" userId="S::terra.reed@ad.dot.gov::186e048c-6880-4ec1-a49b-2650a506db12" providerId="AD" clId="Web-{0D832D80-EDE2-8535-17B4-9FEB8E5171A3}" dt="2023-04-04T16:12:27.402" v="1"/>
        <pc:sldMkLst>
          <pc:docMk/>
          <pc:sldMk cId="3089389605" sldId="2362"/>
        </pc:sldMkLst>
      </pc:sldChg>
    </pc:docChg>
  </pc:docChgLst>
  <pc:docChgLst>
    <pc:chgData name="Figueroa, Erwin (Volpe)" userId="e9d57146-3605-41cb-bd23-742caef1614f" providerId="ADAL" clId="{C14EFDB1-1CE3-4AFC-B86C-86BFAFD18E9F}"/>
    <pc:docChg chg="custSel modSld">
      <pc:chgData name="Figueroa, Erwin (Volpe)" userId="e9d57146-3605-41cb-bd23-742caef1614f" providerId="ADAL" clId="{C14EFDB1-1CE3-4AFC-B86C-86BFAFD18E9F}" dt="2025-03-25T18:19:16.545" v="23" actId="313"/>
      <pc:docMkLst>
        <pc:docMk/>
      </pc:docMkLst>
      <pc:sldChg chg="modNotesTx">
        <pc:chgData name="Figueroa, Erwin (Volpe)" userId="e9d57146-3605-41cb-bd23-742caef1614f" providerId="ADAL" clId="{C14EFDB1-1CE3-4AFC-B86C-86BFAFD18E9F}" dt="2025-03-25T18:19:10.232" v="22" actId="313"/>
        <pc:sldMkLst>
          <pc:docMk/>
          <pc:sldMk cId="2898300229" sldId="2147477933"/>
        </pc:sldMkLst>
      </pc:sldChg>
      <pc:sldChg chg="modSp mod">
        <pc:chgData name="Figueroa, Erwin (Volpe)" userId="e9d57146-3605-41cb-bd23-742caef1614f" providerId="ADAL" clId="{C14EFDB1-1CE3-4AFC-B86C-86BFAFD18E9F}" dt="2025-03-25T18:19:16.545" v="23" actId="313"/>
        <pc:sldMkLst>
          <pc:docMk/>
          <pc:sldMk cId="678735769" sldId="2147477944"/>
        </pc:sldMkLst>
        <pc:spChg chg="mod">
          <ac:chgData name="Figueroa, Erwin (Volpe)" userId="e9d57146-3605-41cb-bd23-742caef1614f" providerId="ADAL" clId="{C14EFDB1-1CE3-4AFC-B86C-86BFAFD18E9F}" dt="2025-03-25T18:19:16.545" v="23" actId="313"/>
          <ac:spMkLst>
            <pc:docMk/>
            <pc:sldMk cId="678735769" sldId="2147477944"/>
            <ac:spMk id="3" creationId="{D97B7CDA-B087-4B7D-8082-4AA4FD51D79D}"/>
          </ac:spMkLst>
        </pc:spChg>
      </pc:sldChg>
    </pc:docChg>
  </pc:docChgLst>
  <pc:docChgLst>
    <pc:chgData name="Biskar, Liz  (Volpe)" userId="7cb698d9-74de-4c34-9489-33d069a89134" providerId="ADAL" clId="{6D0E1329-22AB-4BE6-9ABE-B29EAC8FFE44}"/>
    <pc:docChg chg="undo redo custSel addSld delSld modSld sldOrd">
      <pc:chgData name="Biskar, Liz  (Volpe)" userId="7cb698d9-74de-4c34-9489-33d069a89134" providerId="ADAL" clId="{6D0E1329-22AB-4BE6-9ABE-B29EAC8FFE44}" dt="2025-04-15T17:56:39.550" v="25279" actId="20577"/>
      <pc:docMkLst>
        <pc:docMk/>
      </pc:docMkLst>
      <pc:sldChg chg="modNotesTx">
        <pc:chgData name="Biskar, Liz  (Volpe)" userId="7cb698d9-74de-4c34-9489-33d069a89134" providerId="ADAL" clId="{6D0E1329-22AB-4BE6-9ABE-B29EAC8FFE44}" dt="2025-04-09T21:04:33.611" v="17161" actId="20577"/>
        <pc:sldMkLst>
          <pc:docMk/>
          <pc:sldMk cId="1026941669" sldId="2271"/>
        </pc:sldMkLst>
      </pc:sldChg>
      <pc:sldChg chg="modSp mod modNotesTx">
        <pc:chgData name="Biskar, Liz  (Volpe)" userId="7cb698d9-74de-4c34-9489-33d069a89134" providerId="ADAL" clId="{6D0E1329-22AB-4BE6-9ABE-B29EAC8FFE44}" dt="2025-04-07T16:25:16.901" v="16561" actId="20577"/>
        <pc:sldMkLst>
          <pc:docMk/>
          <pc:sldMk cId="4147676364" sldId="2285"/>
        </pc:sldMkLst>
        <pc:spChg chg="mod">
          <ac:chgData name="Biskar, Liz  (Volpe)" userId="7cb698d9-74de-4c34-9489-33d069a89134" providerId="ADAL" clId="{6D0E1329-22AB-4BE6-9ABE-B29EAC8FFE44}" dt="2025-04-02T17:33:57.691" v="2082" actId="1076"/>
          <ac:spMkLst>
            <pc:docMk/>
            <pc:sldMk cId="4147676364" sldId="2285"/>
            <ac:spMk id="16" creationId="{1DD78A42-4367-925D-D09A-1094E079BEF4}"/>
          </ac:spMkLst>
        </pc:spChg>
        <pc:spChg chg="mod">
          <ac:chgData name="Biskar, Liz  (Volpe)" userId="7cb698d9-74de-4c34-9489-33d069a89134" providerId="ADAL" clId="{6D0E1329-22AB-4BE6-9ABE-B29EAC8FFE44}" dt="2025-04-02T17:34:29.072" v="2088" actId="1076"/>
          <ac:spMkLst>
            <pc:docMk/>
            <pc:sldMk cId="4147676364" sldId="2285"/>
            <ac:spMk id="22" creationId="{441237B7-AB69-F644-589D-DD9C5CE39076}"/>
          </ac:spMkLst>
        </pc:spChg>
        <pc:picChg chg="mod">
          <ac:chgData name="Biskar, Liz  (Volpe)" userId="7cb698d9-74de-4c34-9489-33d069a89134" providerId="ADAL" clId="{6D0E1329-22AB-4BE6-9ABE-B29EAC8FFE44}" dt="2025-04-02T17:34:25.364" v="2087" actId="1076"/>
          <ac:picMkLst>
            <pc:docMk/>
            <pc:sldMk cId="4147676364" sldId="2285"/>
            <ac:picMk id="8" creationId="{2BDABA19-B1B1-09DA-9DDE-E8AD180D1C62}"/>
          </ac:picMkLst>
        </pc:picChg>
      </pc:sldChg>
      <pc:sldChg chg="modNotesTx">
        <pc:chgData name="Biskar, Liz  (Volpe)" userId="7cb698d9-74de-4c34-9489-33d069a89134" providerId="ADAL" clId="{6D0E1329-22AB-4BE6-9ABE-B29EAC8FFE44}" dt="2025-04-09T21:03:24.369" v="17090" actId="20577"/>
        <pc:sldMkLst>
          <pc:docMk/>
          <pc:sldMk cId="845819393" sldId="2329"/>
        </pc:sldMkLst>
      </pc:sldChg>
      <pc:sldChg chg="modSp mod modNotesTx">
        <pc:chgData name="Biskar, Liz  (Volpe)" userId="7cb698d9-74de-4c34-9489-33d069a89134" providerId="ADAL" clId="{6D0E1329-22AB-4BE6-9ABE-B29EAC8FFE44}" dt="2025-04-09T21:03:30.139" v="17097" actId="20577"/>
        <pc:sldMkLst>
          <pc:docMk/>
          <pc:sldMk cId="407743409" sldId="2330"/>
        </pc:sldMkLst>
        <pc:spChg chg="mod">
          <ac:chgData name="Biskar, Liz  (Volpe)" userId="7cb698d9-74de-4c34-9489-33d069a89134" providerId="ADAL" clId="{6D0E1329-22AB-4BE6-9ABE-B29EAC8FFE44}" dt="2025-04-02T19:46:10.340" v="4000" actId="20577"/>
          <ac:spMkLst>
            <pc:docMk/>
            <pc:sldMk cId="407743409" sldId="2330"/>
            <ac:spMk id="7" creationId="{C184492C-153D-49B4-9E93-673BA0588CB8}"/>
          </ac:spMkLst>
        </pc:spChg>
      </pc:sldChg>
      <pc:sldChg chg="modSp mod modNotesTx">
        <pc:chgData name="Biskar, Liz  (Volpe)" userId="7cb698d9-74de-4c34-9489-33d069a89134" providerId="ADAL" clId="{6D0E1329-22AB-4BE6-9ABE-B29EAC8FFE44}" dt="2025-04-07T15:47:01.832" v="15476" actId="20577"/>
        <pc:sldMkLst>
          <pc:docMk/>
          <pc:sldMk cId="353009665" sldId="2342"/>
        </pc:sldMkLst>
        <pc:spChg chg="mod">
          <ac:chgData name="Biskar, Liz  (Volpe)" userId="7cb698d9-74de-4c34-9489-33d069a89134" providerId="ADAL" clId="{6D0E1329-22AB-4BE6-9ABE-B29EAC8FFE44}" dt="2025-04-02T18:29:51.048" v="3084" actId="20577"/>
          <ac:spMkLst>
            <pc:docMk/>
            <pc:sldMk cId="353009665" sldId="2342"/>
            <ac:spMk id="3" creationId="{99C10D63-B458-1047-0478-C53AF1643857}"/>
          </ac:spMkLst>
        </pc:spChg>
      </pc:sldChg>
      <pc:sldChg chg="modSp mod">
        <pc:chgData name="Biskar, Liz  (Volpe)" userId="7cb698d9-74de-4c34-9489-33d069a89134" providerId="ADAL" clId="{6D0E1329-22AB-4BE6-9ABE-B29EAC8FFE44}" dt="2025-04-02T20:11:42.635" v="4125" actId="20577"/>
        <pc:sldMkLst>
          <pc:docMk/>
          <pc:sldMk cId="89513305" sldId="2359"/>
        </pc:sldMkLst>
        <pc:spChg chg="mod">
          <ac:chgData name="Biskar, Liz  (Volpe)" userId="7cb698d9-74de-4c34-9489-33d069a89134" providerId="ADAL" clId="{6D0E1329-22AB-4BE6-9ABE-B29EAC8FFE44}" dt="2025-04-02T20:11:42.635" v="4125" actId="20577"/>
          <ac:spMkLst>
            <pc:docMk/>
            <pc:sldMk cId="89513305" sldId="2359"/>
            <ac:spMk id="5" creationId="{A087B4BF-4E80-6031-CB28-60D12318B113}"/>
          </ac:spMkLst>
        </pc:spChg>
        <pc:picChg chg="mod">
          <ac:chgData name="Biskar, Liz  (Volpe)" userId="7cb698d9-74de-4c34-9489-33d069a89134" providerId="ADAL" clId="{6D0E1329-22AB-4BE6-9ABE-B29EAC8FFE44}" dt="2025-04-02T16:47:28.979" v="13" actId="27349"/>
          <ac:picMkLst>
            <pc:docMk/>
            <pc:sldMk cId="89513305" sldId="2359"/>
            <ac:picMk id="7" creationId="{E59F2452-CFE8-1B1B-745E-77667FFC8DB5}"/>
          </ac:picMkLst>
        </pc:picChg>
        <pc:picChg chg="mod">
          <ac:chgData name="Biskar, Liz  (Volpe)" userId="7cb698d9-74de-4c34-9489-33d069a89134" providerId="ADAL" clId="{6D0E1329-22AB-4BE6-9ABE-B29EAC8FFE44}" dt="2025-04-02T16:47:02.870" v="2" actId="207"/>
          <ac:picMkLst>
            <pc:docMk/>
            <pc:sldMk cId="89513305" sldId="2359"/>
            <ac:picMk id="11" creationId="{9E980407-6BDE-24D3-71D6-10EE5B417D38}"/>
          </ac:picMkLst>
        </pc:picChg>
      </pc:sldChg>
      <pc:sldChg chg="modSp add mod modNotesTx">
        <pc:chgData name="Biskar, Liz  (Volpe)" userId="7cb698d9-74de-4c34-9489-33d069a89134" providerId="ADAL" clId="{6D0E1329-22AB-4BE6-9ABE-B29EAC8FFE44}" dt="2025-04-07T16:19:19.575" v="16435" actId="20577"/>
        <pc:sldMkLst>
          <pc:docMk/>
          <pc:sldMk cId="3378460070" sldId="2367"/>
        </pc:sldMkLst>
        <pc:spChg chg="mod">
          <ac:chgData name="Biskar, Liz  (Volpe)" userId="7cb698d9-74de-4c34-9489-33d069a89134" providerId="ADAL" clId="{6D0E1329-22AB-4BE6-9ABE-B29EAC8FFE44}" dt="2025-04-02T23:36:16.954" v="9931" actId="1076"/>
          <ac:spMkLst>
            <pc:docMk/>
            <pc:sldMk cId="3378460070" sldId="2367"/>
            <ac:spMk id="6" creationId="{8919E3EA-D9E1-6133-C261-E216B531F773}"/>
          </ac:spMkLst>
        </pc:spChg>
      </pc:sldChg>
      <pc:sldChg chg="modSp mod modNotesTx">
        <pc:chgData name="Biskar, Liz  (Volpe)" userId="7cb698d9-74de-4c34-9489-33d069a89134" providerId="ADAL" clId="{6D0E1329-22AB-4BE6-9ABE-B29EAC8FFE44}" dt="2025-04-02T23:08:40.435" v="8753" actId="20577"/>
        <pc:sldMkLst>
          <pc:docMk/>
          <pc:sldMk cId="3385153542" sldId="2370"/>
        </pc:sldMkLst>
        <pc:spChg chg="mod">
          <ac:chgData name="Biskar, Liz  (Volpe)" userId="7cb698d9-74de-4c34-9489-33d069a89134" providerId="ADAL" clId="{6D0E1329-22AB-4BE6-9ABE-B29EAC8FFE44}" dt="2025-04-02T23:07:41.059" v="8531" actId="20577"/>
          <ac:spMkLst>
            <pc:docMk/>
            <pc:sldMk cId="3385153542" sldId="2370"/>
            <ac:spMk id="3" creationId="{1D7DB3B8-C64D-93C3-D0D9-D95EF9181743}"/>
          </ac:spMkLst>
        </pc:spChg>
      </pc:sldChg>
      <pc:sldChg chg="modSp add del mod ord modNotesTx">
        <pc:chgData name="Biskar, Liz  (Volpe)" userId="7cb698d9-74de-4c34-9489-33d069a89134" providerId="ADAL" clId="{6D0E1329-22AB-4BE6-9ABE-B29EAC8FFE44}" dt="2025-04-11T20:09:41.168" v="18570" actId="20577"/>
        <pc:sldMkLst>
          <pc:docMk/>
          <pc:sldMk cId="130774803" sldId="2372"/>
        </pc:sldMkLst>
        <pc:spChg chg="mod">
          <ac:chgData name="Biskar, Liz  (Volpe)" userId="7cb698d9-74de-4c34-9489-33d069a89134" providerId="ADAL" clId="{6D0E1329-22AB-4BE6-9ABE-B29EAC8FFE44}" dt="2025-04-02T21:47:56.347" v="5790" actId="20577"/>
          <ac:spMkLst>
            <pc:docMk/>
            <pc:sldMk cId="130774803" sldId="2372"/>
            <ac:spMk id="3" creationId="{1D7DB3B8-C64D-93C3-D0D9-D95EF9181743}"/>
          </ac:spMkLst>
        </pc:spChg>
      </pc:sldChg>
      <pc:sldChg chg="del">
        <pc:chgData name="Biskar, Liz  (Volpe)" userId="7cb698d9-74de-4c34-9489-33d069a89134" providerId="ADAL" clId="{6D0E1329-22AB-4BE6-9ABE-B29EAC8FFE44}" dt="2025-04-02T22:05:12.210" v="6355" actId="47"/>
        <pc:sldMkLst>
          <pc:docMk/>
          <pc:sldMk cId="1650754782" sldId="2382"/>
        </pc:sldMkLst>
      </pc:sldChg>
      <pc:sldChg chg="del">
        <pc:chgData name="Biskar, Liz  (Volpe)" userId="7cb698d9-74de-4c34-9489-33d069a89134" providerId="ADAL" clId="{6D0E1329-22AB-4BE6-9ABE-B29EAC8FFE44}" dt="2025-04-02T22:05:13.594" v="6356" actId="47"/>
        <pc:sldMkLst>
          <pc:docMk/>
          <pc:sldMk cId="4129689349" sldId="2383"/>
        </pc:sldMkLst>
      </pc:sldChg>
      <pc:sldChg chg="add setBg modNotesTx">
        <pc:chgData name="Biskar, Liz  (Volpe)" userId="7cb698d9-74de-4c34-9489-33d069a89134" providerId="ADAL" clId="{6D0E1329-22AB-4BE6-9ABE-B29EAC8FFE44}" dt="2025-04-02T23:31:52.520" v="9829" actId="20577"/>
        <pc:sldMkLst>
          <pc:docMk/>
          <pc:sldMk cId="2807433006" sldId="2388"/>
        </pc:sldMkLst>
      </pc:sldChg>
      <pc:sldChg chg="modNotesTx">
        <pc:chgData name="Biskar, Liz  (Volpe)" userId="7cb698d9-74de-4c34-9489-33d069a89134" providerId="ADAL" clId="{6D0E1329-22AB-4BE6-9ABE-B29EAC8FFE44}" dt="2025-04-11T19:11:12.045" v="17971" actId="20577"/>
        <pc:sldMkLst>
          <pc:docMk/>
          <pc:sldMk cId="1501899646" sldId="2389"/>
        </pc:sldMkLst>
      </pc:sldChg>
      <pc:sldChg chg="modSp del mod ord">
        <pc:chgData name="Biskar, Liz  (Volpe)" userId="7cb698d9-74de-4c34-9489-33d069a89134" providerId="ADAL" clId="{6D0E1329-22AB-4BE6-9ABE-B29EAC8FFE44}" dt="2025-04-02T21:38:54.542" v="5553" actId="47"/>
        <pc:sldMkLst>
          <pc:docMk/>
          <pc:sldMk cId="1602020536" sldId="2397"/>
        </pc:sldMkLst>
      </pc:sldChg>
      <pc:sldChg chg="modNotesTx">
        <pc:chgData name="Biskar, Liz  (Volpe)" userId="7cb698d9-74de-4c34-9489-33d069a89134" providerId="ADAL" clId="{6D0E1329-22AB-4BE6-9ABE-B29EAC8FFE44}" dt="2025-04-09T21:04:02.819" v="17133" actId="20577"/>
        <pc:sldMkLst>
          <pc:docMk/>
          <pc:sldMk cId="1377638826" sldId="2405"/>
        </pc:sldMkLst>
      </pc:sldChg>
      <pc:sldChg chg="modSp mod modNotesTx">
        <pc:chgData name="Biskar, Liz  (Volpe)" userId="7cb698d9-74de-4c34-9489-33d069a89134" providerId="ADAL" clId="{6D0E1329-22AB-4BE6-9ABE-B29EAC8FFE44}" dt="2025-04-11T20:25:11.275" v="19882" actId="20577"/>
        <pc:sldMkLst>
          <pc:docMk/>
          <pc:sldMk cId="1354466420" sldId="2407"/>
        </pc:sldMkLst>
        <pc:spChg chg="mod">
          <ac:chgData name="Biskar, Liz  (Volpe)" userId="7cb698d9-74de-4c34-9489-33d069a89134" providerId="ADAL" clId="{6D0E1329-22AB-4BE6-9ABE-B29EAC8FFE44}" dt="2025-04-02T22:04:08.638" v="6329" actId="20577"/>
          <ac:spMkLst>
            <pc:docMk/>
            <pc:sldMk cId="1354466420" sldId="2407"/>
            <ac:spMk id="2" creationId="{17BC08C7-A933-F3ED-DF0A-ABD770C027E1}"/>
          </ac:spMkLst>
        </pc:spChg>
      </pc:sldChg>
      <pc:sldChg chg="addSp modSp mod modNotesTx">
        <pc:chgData name="Biskar, Liz  (Volpe)" userId="7cb698d9-74de-4c34-9489-33d069a89134" providerId="ADAL" clId="{6D0E1329-22AB-4BE6-9ABE-B29EAC8FFE44}" dt="2025-04-11T20:28:30.345" v="20300" actId="20577"/>
        <pc:sldMkLst>
          <pc:docMk/>
          <pc:sldMk cId="3385450442" sldId="2408"/>
        </pc:sldMkLst>
        <pc:spChg chg="mod">
          <ac:chgData name="Biskar, Liz  (Volpe)" userId="7cb698d9-74de-4c34-9489-33d069a89134" providerId="ADAL" clId="{6D0E1329-22AB-4BE6-9ABE-B29EAC8FFE44}" dt="2025-04-02T22:27:00.292" v="7373" actId="20577"/>
          <ac:spMkLst>
            <pc:docMk/>
            <pc:sldMk cId="3385450442" sldId="2408"/>
            <ac:spMk id="2" creationId="{FCB1ABFB-E739-444F-9685-DC5EE17A2A5E}"/>
          </ac:spMkLst>
        </pc:spChg>
        <pc:spChg chg="add mod">
          <ac:chgData name="Biskar, Liz  (Volpe)" userId="7cb698d9-74de-4c34-9489-33d069a89134" providerId="ADAL" clId="{6D0E1329-22AB-4BE6-9ABE-B29EAC8FFE44}" dt="2025-04-02T22:23:12.899" v="7132"/>
          <ac:spMkLst>
            <pc:docMk/>
            <pc:sldMk cId="3385450442" sldId="2408"/>
            <ac:spMk id="3" creationId="{E675962C-4ABA-EB71-C0F0-5D462D1EB666}"/>
          </ac:spMkLst>
        </pc:spChg>
        <pc:graphicFrameChg chg="mod">
          <ac:chgData name="Biskar, Liz  (Volpe)" userId="7cb698d9-74de-4c34-9489-33d069a89134" providerId="ADAL" clId="{6D0E1329-22AB-4BE6-9ABE-B29EAC8FFE44}" dt="2025-04-03T01:31:26.523" v="14209" actId="20577"/>
          <ac:graphicFrameMkLst>
            <pc:docMk/>
            <pc:sldMk cId="3385450442" sldId="2408"/>
            <ac:graphicFrameMk id="10" creationId="{96AEA810-F23C-9FB4-78CE-7EF9DE3607E7}"/>
          </ac:graphicFrameMkLst>
        </pc:graphicFrameChg>
      </pc:sldChg>
      <pc:sldChg chg="del">
        <pc:chgData name="Biskar, Liz  (Volpe)" userId="7cb698d9-74de-4c34-9489-33d069a89134" providerId="ADAL" clId="{6D0E1329-22AB-4BE6-9ABE-B29EAC8FFE44}" dt="2025-04-02T22:31:38.152" v="7503" actId="47"/>
        <pc:sldMkLst>
          <pc:docMk/>
          <pc:sldMk cId="1983445827" sldId="2409"/>
        </pc:sldMkLst>
      </pc:sldChg>
      <pc:sldChg chg="del">
        <pc:chgData name="Biskar, Liz  (Volpe)" userId="7cb698d9-74de-4c34-9489-33d069a89134" providerId="ADAL" clId="{6D0E1329-22AB-4BE6-9ABE-B29EAC8FFE44}" dt="2025-04-09T20:31:09.903" v="17007" actId="47"/>
        <pc:sldMkLst>
          <pc:docMk/>
          <pc:sldMk cId="2350273430" sldId="2425"/>
        </pc:sldMkLst>
      </pc:sldChg>
      <pc:sldChg chg="modSp mod">
        <pc:chgData name="Biskar, Liz  (Volpe)" userId="7cb698d9-74de-4c34-9489-33d069a89134" providerId="ADAL" clId="{6D0E1329-22AB-4BE6-9ABE-B29EAC8FFE44}" dt="2025-04-11T21:05:35.814" v="25050" actId="27636"/>
        <pc:sldMkLst>
          <pc:docMk/>
          <pc:sldMk cId="1467861504" sldId="2147477824"/>
        </pc:sldMkLst>
        <pc:spChg chg="mod">
          <ac:chgData name="Biskar, Liz  (Volpe)" userId="7cb698d9-74de-4c34-9489-33d069a89134" providerId="ADAL" clId="{6D0E1329-22AB-4BE6-9ABE-B29EAC8FFE44}" dt="2025-04-11T21:05:35.814" v="25050" actId="27636"/>
          <ac:spMkLst>
            <pc:docMk/>
            <pc:sldMk cId="1467861504" sldId="2147477824"/>
            <ac:spMk id="3" creationId="{05ABB683-4CD0-99BE-C718-39DB75B4D0B4}"/>
          </ac:spMkLst>
        </pc:spChg>
      </pc:sldChg>
      <pc:sldChg chg="modNotesTx">
        <pc:chgData name="Biskar, Liz  (Volpe)" userId="7cb698d9-74de-4c34-9489-33d069a89134" providerId="ADAL" clId="{6D0E1329-22AB-4BE6-9ABE-B29EAC8FFE44}" dt="2025-04-07T16:20:30.728" v="16507" actId="20577"/>
        <pc:sldMkLst>
          <pc:docMk/>
          <pc:sldMk cId="841119448" sldId="2147477827"/>
        </pc:sldMkLst>
      </pc:sldChg>
      <pc:sldChg chg="modNotesTx">
        <pc:chgData name="Biskar, Liz  (Volpe)" userId="7cb698d9-74de-4c34-9489-33d069a89134" providerId="ADAL" clId="{6D0E1329-22AB-4BE6-9ABE-B29EAC8FFE44}" dt="2025-04-09T21:03:09.868" v="17054" actId="20577"/>
        <pc:sldMkLst>
          <pc:docMk/>
          <pc:sldMk cId="3436732747" sldId="2147477832"/>
        </pc:sldMkLst>
      </pc:sldChg>
      <pc:sldChg chg="modNotesTx">
        <pc:chgData name="Biskar, Liz  (Volpe)" userId="7cb698d9-74de-4c34-9489-33d069a89134" providerId="ADAL" clId="{6D0E1329-22AB-4BE6-9ABE-B29EAC8FFE44}" dt="2025-04-09T21:03:16.299" v="17060" actId="20577"/>
        <pc:sldMkLst>
          <pc:docMk/>
          <pc:sldMk cId="2821177793" sldId="2147477833"/>
        </pc:sldMkLst>
      </pc:sldChg>
      <pc:sldChg chg="addSp modSp mod modNotesTx">
        <pc:chgData name="Biskar, Liz  (Volpe)" userId="7cb698d9-74de-4c34-9489-33d069a89134" providerId="ADAL" clId="{6D0E1329-22AB-4BE6-9ABE-B29EAC8FFE44}" dt="2025-04-09T20:27:07.990" v="17005" actId="1076"/>
        <pc:sldMkLst>
          <pc:docMk/>
          <pc:sldMk cId="2981804067" sldId="2147477835"/>
        </pc:sldMkLst>
        <pc:spChg chg="mod">
          <ac:chgData name="Biskar, Liz  (Volpe)" userId="7cb698d9-74de-4c34-9489-33d069a89134" providerId="ADAL" clId="{6D0E1329-22AB-4BE6-9ABE-B29EAC8FFE44}" dt="2025-04-02T22:54:12.928" v="7667" actId="20577"/>
          <ac:spMkLst>
            <pc:docMk/>
            <pc:sldMk cId="2981804067" sldId="2147477835"/>
            <ac:spMk id="2" creationId="{E24645D0-9CF4-9B22-D93E-069B41B09369}"/>
          </ac:spMkLst>
        </pc:spChg>
        <pc:spChg chg="mod">
          <ac:chgData name="Biskar, Liz  (Volpe)" userId="7cb698d9-74de-4c34-9489-33d069a89134" providerId="ADAL" clId="{6D0E1329-22AB-4BE6-9ABE-B29EAC8FFE44}" dt="2025-04-07T16:27:28.458" v="16640" actId="113"/>
          <ac:spMkLst>
            <pc:docMk/>
            <pc:sldMk cId="2981804067" sldId="2147477835"/>
            <ac:spMk id="4" creationId="{BC1812B6-86AB-D0E1-A841-5FEDE30AAFD3}"/>
          </ac:spMkLst>
        </pc:spChg>
        <pc:spChg chg="mod">
          <ac:chgData name="Biskar, Liz  (Volpe)" userId="7cb698d9-74de-4c34-9489-33d069a89134" providerId="ADAL" clId="{6D0E1329-22AB-4BE6-9ABE-B29EAC8FFE44}" dt="2025-04-07T16:27:19.659" v="16639" actId="113"/>
          <ac:spMkLst>
            <pc:docMk/>
            <pc:sldMk cId="2981804067" sldId="2147477835"/>
            <ac:spMk id="5" creationId="{91272ECA-B05B-032C-7EA4-6B0D1DFEB3BB}"/>
          </ac:spMkLst>
        </pc:spChg>
        <pc:spChg chg="mod">
          <ac:chgData name="Biskar, Liz  (Volpe)" userId="7cb698d9-74de-4c34-9489-33d069a89134" providerId="ADAL" clId="{6D0E1329-22AB-4BE6-9ABE-B29EAC8FFE44}" dt="2025-04-02T21:14:16.580" v="4804" actId="14100"/>
          <ac:spMkLst>
            <pc:docMk/>
            <pc:sldMk cId="2981804067" sldId="2147477835"/>
            <ac:spMk id="6" creationId="{8EE946F3-E7E0-B03A-DB16-714BA36107EB}"/>
          </ac:spMkLst>
        </pc:spChg>
        <pc:spChg chg="mod">
          <ac:chgData name="Biskar, Liz  (Volpe)" userId="7cb698d9-74de-4c34-9489-33d069a89134" providerId="ADAL" clId="{6D0E1329-22AB-4BE6-9ABE-B29EAC8FFE44}" dt="2025-04-02T21:14:23.824" v="4805" actId="1076"/>
          <ac:spMkLst>
            <pc:docMk/>
            <pc:sldMk cId="2981804067" sldId="2147477835"/>
            <ac:spMk id="8" creationId="{CDA7E310-296E-A51A-0EBD-F4AAD3322406}"/>
          </ac:spMkLst>
        </pc:spChg>
        <pc:spChg chg="add mod">
          <ac:chgData name="Biskar, Liz  (Volpe)" userId="7cb698d9-74de-4c34-9489-33d069a89134" providerId="ADAL" clId="{6D0E1329-22AB-4BE6-9ABE-B29EAC8FFE44}" dt="2025-04-09T20:27:07.990" v="17005" actId="1076"/>
          <ac:spMkLst>
            <pc:docMk/>
            <pc:sldMk cId="2981804067" sldId="2147477835"/>
            <ac:spMk id="9" creationId="{706D03E5-C30B-DCFE-32D3-B98873145136}"/>
          </ac:spMkLst>
        </pc:spChg>
      </pc:sldChg>
      <pc:sldChg chg="del">
        <pc:chgData name="Biskar, Liz  (Volpe)" userId="7cb698d9-74de-4c34-9489-33d069a89134" providerId="ADAL" clId="{6D0E1329-22AB-4BE6-9ABE-B29EAC8FFE44}" dt="2025-04-02T18:40:21.994" v="3091" actId="2696"/>
        <pc:sldMkLst>
          <pc:docMk/>
          <pc:sldMk cId="4230393183" sldId="2147477836"/>
        </pc:sldMkLst>
      </pc:sldChg>
      <pc:sldChg chg="addSp delSp modSp mod modNotesTx">
        <pc:chgData name="Biskar, Liz  (Volpe)" userId="7cb698d9-74de-4c34-9489-33d069a89134" providerId="ADAL" clId="{6D0E1329-22AB-4BE6-9ABE-B29EAC8FFE44}" dt="2025-04-09T21:13:08.473" v="17190" actId="1076"/>
        <pc:sldMkLst>
          <pc:docMk/>
          <pc:sldMk cId="2061005365" sldId="2147477837"/>
        </pc:sldMkLst>
        <pc:picChg chg="add mod">
          <ac:chgData name="Biskar, Liz  (Volpe)" userId="7cb698d9-74de-4c34-9489-33d069a89134" providerId="ADAL" clId="{6D0E1329-22AB-4BE6-9ABE-B29EAC8FFE44}" dt="2025-04-09T21:13:08.473" v="17190" actId="1076"/>
          <ac:picMkLst>
            <pc:docMk/>
            <pc:sldMk cId="2061005365" sldId="2147477837"/>
            <ac:picMk id="8" creationId="{2376317F-A522-0979-8C47-AD799E35ABB7}"/>
          </ac:picMkLst>
        </pc:picChg>
        <pc:picChg chg="add mod">
          <ac:chgData name="Biskar, Liz  (Volpe)" userId="7cb698d9-74de-4c34-9489-33d069a89134" providerId="ADAL" clId="{6D0E1329-22AB-4BE6-9ABE-B29EAC8FFE44}" dt="2025-04-09T21:13:07.352" v="17189" actId="1076"/>
          <ac:picMkLst>
            <pc:docMk/>
            <pc:sldMk cId="2061005365" sldId="2147477837"/>
            <ac:picMk id="11" creationId="{2084A475-99DF-D7F0-AD88-6EDF9BB77B77}"/>
          </ac:picMkLst>
        </pc:picChg>
      </pc:sldChg>
      <pc:sldChg chg="modSp mod ord modNotesTx">
        <pc:chgData name="Biskar, Liz  (Volpe)" userId="7cb698d9-74de-4c34-9489-33d069a89134" providerId="ADAL" clId="{6D0E1329-22AB-4BE6-9ABE-B29EAC8FFE44}" dt="2025-04-03T01:21:54.601" v="12957" actId="20577"/>
        <pc:sldMkLst>
          <pc:docMk/>
          <pc:sldMk cId="1558225805" sldId="2147477838"/>
        </pc:sldMkLst>
        <pc:spChg chg="mod">
          <ac:chgData name="Biskar, Liz  (Volpe)" userId="7cb698d9-74de-4c34-9489-33d069a89134" providerId="ADAL" clId="{6D0E1329-22AB-4BE6-9ABE-B29EAC8FFE44}" dt="2025-04-02T20:08:07.742" v="4073" actId="20577"/>
          <ac:spMkLst>
            <pc:docMk/>
            <pc:sldMk cId="1558225805" sldId="2147477838"/>
            <ac:spMk id="5" creationId="{9A5EE473-E508-824B-9CF8-FA19A7C1ECC7}"/>
          </ac:spMkLst>
        </pc:spChg>
        <pc:spChg chg="mod">
          <ac:chgData name="Biskar, Liz  (Volpe)" userId="7cb698d9-74de-4c34-9489-33d069a89134" providerId="ADAL" clId="{6D0E1329-22AB-4BE6-9ABE-B29EAC8FFE44}" dt="2025-04-02T20:23:06.479" v="4799" actId="20577"/>
          <ac:spMkLst>
            <pc:docMk/>
            <pc:sldMk cId="1558225805" sldId="2147477838"/>
            <ac:spMk id="6" creationId="{625946DA-B16C-0F43-64AF-3D79F378B5E2}"/>
          </ac:spMkLst>
        </pc:spChg>
      </pc:sldChg>
      <pc:sldChg chg="modSp mod ord modNotesTx">
        <pc:chgData name="Biskar, Liz  (Volpe)" userId="7cb698d9-74de-4c34-9489-33d069a89134" providerId="ADAL" clId="{6D0E1329-22AB-4BE6-9ABE-B29EAC8FFE44}" dt="2025-04-11T20:09:14.229" v="18536" actId="20577"/>
        <pc:sldMkLst>
          <pc:docMk/>
          <pc:sldMk cId="277162094" sldId="2147477846"/>
        </pc:sldMkLst>
        <pc:spChg chg="mod">
          <ac:chgData name="Biskar, Liz  (Volpe)" userId="7cb698d9-74de-4c34-9489-33d069a89134" providerId="ADAL" clId="{6D0E1329-22AB-4BE6-9ABE-B29EAC8FFE44}" dt="2025-04-02T21:42:45.829" v="5587" actId="20577"/>
          <ac:spMkLst>
            <pc:docMk/>
            <pc:sldMk cId="277162094" sldId="2147477846"/>
            <ac:spMk id="2" creationId="{376F6D28-1A82-5C74-CBBB-0E7AE7A70B7B}"/>
          </ac:spMkLst>
        </pc:spChg>
        <pc:spChg chg="mod">
          <ac:chgData name="Biskar, Liz  (Volpe)" userId="7cb698d9-74de-4c34-9489-33d069a89134" providerId="ADAL" clId="{6D0E1329-22AB-4BE6-9ABE-B29EAC8FFE44}" dt="2025-04-11T20:09:02.821" v="18522" actId="20577"/>
          <ac:spMkLst>
            <pc:docMk/>
            <pc:sldMk cId="277162094" sldId="2147477846"/>
            <ac:spMk id="3" creationId="{DB6E88B8-A38F-321E-54B8-0A4498187664}"/>
          </ac:spMkLst>
        </pc:spChg>
      </pc:sldChg>
      <pc:sldChg chg="del ord">
        <pc:chgData name="Biskar, Liz  (Volpe)" userId="7cb698d9-74de-4c34-9489-33d069a89134" providerId="ADAL" clId="{6D0E1329-22AB-4BE6-9ABE-B29EAC8FFE44}" dt="2025-04-02T21:52:13.900" v="5827" actId="47"/>
        <pc:sldMkLst>
          <pc:docMk/>
          <pc:sldMk cId="1253666597" sldId="2147477848"/>
        </pc:sldMkLst>
      </pc:sldChg>
      <pc:sldChg chg="addSp delSp modSp mod ord chgLayout modNotesTx">
        <pc:chgData name="Biskar, Liz  (Volpe)" userId="7cb698d9-74de-4c34-9489-33d069a89134" providerId="ADAL" clId="{6D0E1329-22AB-4BE6-9ABE-B29EAC8FFE44}" dt="2025-04-11T19:15:22.211" v="18122" actId="20577"/>
        <pc:sldMkLst>
          <pc:docMk/>
          <pc:sldMk cId="4052274259" sldId="2147477850"/>
        </pc:sldMkLst>
        <pc:spChg chg="mod ord">
          <ac:chgData name="Biskar, Liz  (Volpe)" userId="7cb698d9-74de-4c34-9489-33d069a89134" providerId="ADAL" clId="{6D0E1329-22AB-4BE6-9ABE-B29EAC8FFE44}" dt="2025-04-02T21:24:48.121" v="4830" actId="700"/>
          <ac:spMkLst>
            <pc:docMk/>
            <pc:sldMk cId="4052274259" sldId="2147477850"/>
            <ac:spMk id="2" creationId="{20BA1F52-ABEC-2303-56EA-858745C8A938}"/>
          </ac:spMkLst>
        </pc:spChg>
        <pc:spChg chg="mod ord">
          <ac:chgData name="Biskar, Liz  (Volpe)" userId="7cb698d9-74de-4c34-9489-33d069a89134" providerId="ADAL" clId="{6D0E1329-22AB-4BE6-9ABE-B29EAC8FFE44}" dt="2025-04-02T21:26:32.268" v="4970" actId="27636"/>
          <ac:spMkLst>
            <pc:docMk/>
            <pc:sldMk cId="4052274259" sldId="2147477850"/>
            <ac:spMk id="3" creationId="{7D624974-16FD-DEFF-A8C5-6C69DBB13276}"/>
          </ac:spMkLst>
        </pc:spChg>
        <pc:spChg chg="mod">
          <ac:chgData name="Biskar, Liz  (Volpe)" userId="7cb698d9-74de-4c34-9489-33d069a89134" providerId="ADAL" clId="{6D0E1329-22AB-4BE6-9ABE-B29EAC8FFE44}" dt="2025-04-02T21:26:50.787" v="4975" actId="20577"/>
          <ac:spMkLst>
            <pc:docMk/>
            <pc:sldMk cId="4052274259" sldId="2147477850"/>
            <ac:spMk id="4" creationId="{30C9C74C-6616-DC55-B9B3-9F1BDCC062FA}"/>
          </ac:spMkLst>
        </pc:spChg>
      </pc:sldChg>
      <pc:sldChg chg="addSp modSp add mod ord modNotesTx">
        <pc:chgData name="Biskar, Liz  (Volpe)" userId="7cb698d9-74de-4c34-9489-33d069a89134" providerId="ADAL" clId="{6D0E1329-22AB-4BE6-9ABE-B29EAC8FFE44}" dt="2025-04-11T19:36:32.772" v="18291" actId="113"/>
        <pc:sldMkLst>
          <pc:docMk/>
          <pc:sldMk cId="459452420" sldId="2147477853"/>
        </pc:sldMkLst>
        <pc:spChg chg="add mod">
          <ac:chgData name="Biskar, Liz  (Volpe)" userId="7cb698d9-74de-4c34-9489-33d069a89134" providerId="ADAL" clId="{6D0E1329-22AB-4BE6-9ABE-B29EAC8FFE44}" dt="2025-04-09T21:41:34.488" v="17785" actId="1076"/>
          <ac:spMkLst>
            <pc:docMk/>
            <pc:sldMk cId="459452420" sldId="2147477853"/>
            <ac:spMk id="3" creationId="{8CED2649-3435-D4C9-C181-670FA180B3D3}"/>
          </ac:spMkLst>
        </pc:spChg>
      </pc:sldChg>
      <pc:sldChg chg="addSp delSp modSp add mod modNotesTx">
        <pc:chgData name="Biskar, Liz  (Volpe)" userId="7cb698d9-74de-4c34-9489-33d069a89134" providerId="ADAL" clId="{6D0E1329-22AB-4BE6-9ABE-B29EAC8FFE44}" dt="2025-04-11T20:14:40.876" v="18657" actId="5793"/>
        <pc:sldMkLst>
          <pc:docMk/>
          <pc:sldMk cId="1450122935" sldId="2147477854"/>
        </pc:sldMkLst>
        <pc:spChg chg="mod">
          <ac:chgData name="Biskar, Liz  (Volpe)" userId="7cb698d9-74de-4c34-9489-33d069a89134" providerId="ADAL" clId="{6D0E1329-22AB-4BE6-9ABE-B29EAC8FFE44}" dt="2025-04-02T21:50:16.548" v="5809" actId="26606"/>
          <ac:spMkLst>
            <pc:docMk/>
            <pc:sldMk cId="1450122935" sldId="2147477854"/>
            <ac:spMk id="2" creationId="{FAC10E31-E22C-FA8C-FDB2-6734D55F09E6}"/>
          </ac:spMkLst>
        </pc:spChg>
        <pc:spChg chg="mod ord">
          <ac:chgData name="Biskar, Liz  (Volpe)" userId="7cb698d9-74de-4c34-9489-33d069a89134" providerId="ADAL" clId="{6D0E1329-22AB-4BE6-9ABE-B29EAC8FFE44}" dt="2025-04-09T21:24:20.099" v="17333" actId="20577"/>
          <ac:spMkLst>
            <pc:docMk/>
            <pc:sldMk cId="1450122935" sldId="2147477854"/>
            <ac:spMk id="3" creationId="{854CD91B-1D88-1432-0929-CA17EBE17CDB}"/>
          </ac:spMkLst>
        </pc:spChg>
        <pc:picChg chg="mod">
          <ac:chgData name="Biskar, Liz  (Volpe)" userId="7cb698d9-74de-4c34-9489-33d069a89134" providerId="ADAL" clId="{6D0E1329-22AB-4BE6-9ABE-B29EAC8FFE44}" dt="2025-04-02T21:51:48.183" v="5822" actId="1076"/>
          <ac:picMkLst>
            <pc:docMk/>
            <pc:sldMk cId="1450122935" sldId="2147477854"/>
            <ac:picMk id="12" creationId="{70DD526C-B103-6DE4-D910-E5145580510F}"/>
          </ac:picMkLst>
        </pc:picChg>
      </pc:sldChg>
      <pc:sldChg chg="modNotesTx">
        <pc:chgData name="Biskar, Liz  (Volpe)" userId="7cb698d9-74de-4c34-9489-33d069a89134" providerId="ADAL" clId="{6D0E1329-22AB-4BE6-9ABE-B29EAC8FFE44}" dt="2025-04-09T21:04:12.378" v="17144" actId="20577"/>
        <pc:sldMkLst>
          <pc:docMk/>
          <pc:sldMk cId="2347444507" sldId="2147477861"/>
        </pc:sldMkLst>
      </pc:sldChg>
      <pc:sldChg chg="modSp mod modNotesTx">
        <pc:chgData name="Biskar, Liz  (Volpe)" userId="7cb698d9-74de-4c34-9489-33d069a89134" providerId="ADAL" clId="{6D0E1329-22AB-4BE6-9ABE-B29EAC8FFE44}" dt="2025-04-09T21:33:02.337" v="17739" actId="113"/>
        <pc:sldMkLst>
          <pc:docMk/>
          <pc:sldMk cId="418952723" sldId="2147477863"/>
        </pc:sldMkLst>
        <pc:spChg chg="mod">
          <ac:chgData name="Biskar, Liz  (Volpe)" userId="7cb698d9-74de-4c34-9489-33d069a89134" providerId="ADAL" clId="{6D0E1329-22AB-4BE6-9ABE-B29EAC8FFE44}" dt="2025-04-09T21:33:02.337" v="17739" actId="113"/>
          <ac:spMkLst>
            <pc:docMk/>
            <pc:sldMk cId="418952723" sldId="2147477863"/>
            <ac:spMk id="3" creationId="{4923129D-CBE0-496E-DEFE-2AA7CE151820}"/>
          </ac:spMkLst>
        </pc:spChg>
      </pc:sldChg>
      <pc:sldChg chg="modSp modNotesTx">
        <pc:chgData name="Biskar, Liz  (Volpe)" userId="7cb698d9-74de-4c34-9489-33d069a89134" providerId="ADAL" clId="{6D0E1329-22AB-4BE6-9ABE-B29EAC8FFE44}" dt="2025-04-11T19:08:19.085" v="17854" actId="20577"/>
        <pc:sldMkLst>
          <pc:docMk/>
          <pc:sldMk cId="514627960" sldId="2147477869"/>
        </pc:sldMkLst>
        <pc:graphicFrameChg chg="mod">
          <ac:chgData name="Biskar, Liz  (Volpe)" userId="7cb698d9-74de-4c34-9489-33d069a89134" providerId="ADAL" clId="{6D0E1329-22AB-4BE6-9ABE-B29EAC8FFE44}" dt="2025-04-11T19:08:19.085" v="17854" actId="20577"/>
          <ac:graphicFrameMkLst>
            <pc:docMk/>
            <pc:sldMk cId="514627960" sldId="2147477869"/>
            <ac:graphicFrameMk id="4" creationId="{1ABAE248-342E-83E8-BFF4-E1BCFB37A8AB}"/>
          </ac:graphicFrameMkLst>
        </pc:graphicFrameChg>
      </pc:sldChg>
      <pc:sldChg chg="modSp add del mod">
        <pc:chgData name="Biskar, Liz  (Volpe)" userId="7cb698d9-74de-4c34-9489-33d069a89134" providerId="ADAL" clId="{6D0E1329-22AB-4BE6-9ABE-B29EAC8FFE44}" dt="2025-04-02T23:09:32.799" v="8764" actId="2696"/>
        <pc:sldMkLst>
          <pc:docMk/>
          <pc:sldMk cId="880931275" sldId="2147477888"/>
        </pc:sldMkLst>
      </pc:sldChg>
      <pc:sldChg chg="addSp modSp mod modNotesTx">
        <pc:chgData name="Biskar, Liz  (Volpe)" userId="7cb698d9-74de-4c34-9489-33d069a89134" providerId="ADAL" clId="{6D0E1329-22AB-4BE6-9ABE-B29EAC8FFE44}" dt="2025-04-07T16:23:44.664" v="16534" actId="20577"/>
        <pc:sldMkLst>
          <pc:docMk/>
          <pc:sldMk cId="1560284350" sldId="2147477893"/>
        </pc:sldMkLst>
        <pc:spChg chg="mod">
          <ac:chgData name="Biskar, Liz  (Volpe)" userId="7cb698d9-74de-4c34-9489-33d069a89134" providerId="ADAL" clId="{6D0E1329-22AB-4BE6-9ABE-B29EAC8FFE44}" dt="2025-04-02T17:32:26.225" v="1959" actId="20577"/>
          <ac:spMkLst>
            <pc:docMk/>
            <pc:sldMk cId="1560284350" sldId="2147477893"/>
            <ac:spMk id="3" creationId="{BA2CFA8C-BC53-69E3-6375-D4770FCBE0B3}"/>
          </ac:spMkLst>
        </pc:spChg>
        <pc:spChg chg="add mod">
          <ac:chgData name="Biskar, Liz  (Volpe)" userId="7cb698d9-74de-4c34-9489-33d069a89134" providerId="ADAL" clId="{6D0E1329-22AB-4BE6-9ABE-B29EAC8FFE44}" dt="2025-04-07T16:23:44.664" v="16534" actId="20577"/>
          <ac:spMkLst>
            <pc:docMk/>
            <pc:sldMk cId="1560284350" sldId="2147477893"/>
            <ac:spMk id="4" creationId="{B8AB531A-99C4-8679-21DC-7B880A575B88}"/>
          </ac:spMkLst>
        </pc:spChg>
      </pc:sldChg>
      <pc:sldChg chg="del">
        <pc:chgData name="Biskar, Liz  (Volpe)" userId="7cb698d9-74de-4c34-9489-33d069a89134" providerId="ADAL" clId="{6D0E1329-22AB-4BE6-9ABE-B29EAC8FFE44}" dt="2025-04-02T17:59:36.375" v="2574" actId="47"/>
        <pc:sldMkLst>
          <pc:docMk/>
          <pc:sldMk cId="2325271975" sldId="2147477916"/>
        </pc:sldMkLst>
      </pc:sldChg>
      <pc:sldChg chg="modSp mod modNotesTx">
        <pc:chgData name="Biskar, Liz  (Volpe)" userId="7cb698d9-74de-4c34-9489-33d069a89134" providerId="ADAL" clId="{6D0E1329-22AB-4BE6-9ABE-B29EAC8FFE44}" dt="2025-04-11T21:02:58.286" v="25015" actId="20577"/>
        <pc:sldMkLst>
          <pc:docMk/>
          <pc:sldMk cId="2158989260" sldId="2147477920"/>
        </pc:sldMkLst>
        <pc:spChg chg="mod">
          <ac:chgData name="Biskar, Liz  (Volpe)" userId="7cb698d9-74de-4c34-9489-33d069a89134" providerId="ADAL" clId="{6D0E1329-22AB-4BE6-9ABE-B29EAC8FFE44}" dt="2025-04-02T23:09:15.657" v="8763" actId="20577"/>
          <ac:spMkLst>
            <pc:docMk/>
            <pc:sldMk cId="2158989260" sldId="2147477920"/>
            <ac:spMk id="2" creationId="{17BC08C7-A933-F3ED-DF0A-ABD770C027E1}"/>
          </ac:spMkLst>
        </pc:spChg>
      </pc:sldChg>
      <pc:sldChg chg="addSp delSp modSp mod modClrScheme chgLayout modNotesTx">
        <pc:chgData name="Biskar, Liz  (Volpe)" userId="7cb698d9-74de-4c34-9489-33d069a89134" providerId="ADAL" clId="{6D0E1329-22AB-4BE6-9ABE-B29EAC8FFE44}" dt="2025-04-11T21:02:39.416" v="24995" actId="20577"/>
        <pc:sldMkLst>
          <pc:docMk/>
          <pc:sldMk cId="2655370493" sldId="2147477922"/>
        </pc:sldMkLst>
        <pc:spChg chg="add mod ord">
          <ac:chgData name="Biskar, Liz  (Volpe)" userId="7cb698d9-74de-4c34-9489-33d069a89134" providerId="ADAL" clId="{6D0E1329-22AB-4BE6-9ABE-B29EAC8FFE44}" dt="2025-04-03T01:33:41.284" v="14581" actId="20577"/>
          <ac:spMkLst>
            <pc:docMk/>
            <pc:sldMk cId="2655370493" sldId="2147477922"/>
            <ac:spMk id="2" creationId="{E524354D-D8B4-210D-9985-E1F315F1835D}"/>
          </ac:spMkLst>
        </pc:spChg>
        <pc:spChg chg="mod ord">
          <ac:chgData name="Biskar, Liz  (Volpe)" userId="7cb698d9-74de-4c34-9489-33d069a89134" providerId="ADAL" clId="{6D0E1329-22AB-4BE6-9ABE-B29EAC8FFE44}" dt="2025-04-02T22:05:35.368" v="6359" actId="700"/>
          <ac:spMkLst>
            <pc:docMk/>
            <pc:sldMk cId="2655370493" sldId="2147477922"/>
            <ac:spMk id="5" creationId="{D6C353A8-C71E-4B9B-8503-D0FD89E623C8}"/>
          </ac:spMkLst>
        </pc:spChg>
      </pc:sldChg>
      <pc:sldChg chg="del">
        <pc:chgData name="Biskar, Liz  (Volpe)" userId="7cb698d9-74de-4c34-9489-33d069a89134" providerId="ADAL" clId="{6D0E1329-22AB-4BE6-9ABE-B29EAC8FFE44}" dt="2025-04-02T22:07:46.862" v="6492" actId="2696"/>
        <pc:sldMkLst>
          <pc:docMk/>
          <pc:sldMk cId="2081566088" sldId="2147477924"/>
        </pc:sldMkLst>
      </pc:sldChg>
      <pc:sldChg chg="del">
        <pc:chgData name="Biskar, Liz  (Volpe)" userId="7cb698d9-74de-4c34-9489-33d069a89134" providerId="ADAL" clId="{6D0E1329-22AB-4BE6-9ABE-B29EAC8FFE44}" dt="2025-04-02T18:18:52.291" v="2678" actId="47"/>
        <pc:sldMkLst>
          <pc:docMk/>
          <pc:sldMk cId="3258251053" sldId="2147477932"/>
        </pc:sldMkLst>
      </pc:sldChg>
      <pc:sldChg chg="modNotesTx">
        <pc:chgData name="Biskar, Liz  (Volpe)" userId="7cb698d9-74de-4c34-9489-33d069a89134" providerId="ADAL" clId="{6D0E1329-22AB-4BE6-9ABE-B29EAC8FFE44}" dt="2025-04-03T01:11:33.301" v="12006" actId="20577"/>
        <pc:sldMkLst>
          <pc:docMk/>
          <pc:sldMk cId="2898300229" sldId="2147477933"/>
        </pc:sldMkLst>
      </pc:sldChg>
      <pc:sldChg chg="modSp mod">
        <pc:chgData name="Biskar, Liz  (Volpe)" userId="7cb698d9-74de-4c34-9489-33d069a89134" providerId="ADAL" clId="{6D0E1329-22AB-4BE6-9ABE-B29EAC8FFE44}" dt="2025-04-02T22:32:06.149" v="7505" actId="27636"/>
        <pc:sldMkLst>
          <pc:docMk/>
          <pc:sldMk cId="750893029" sldId="2147477935"/>
        </pc:sldMkLst>
        <pc:spChg chg="mod">
          <ac:chgData name="Biskar, Liz  (Volpe)" userId="7cb698d9-74de-4c34-9489-33d069a89134" providerId="ADAL" clId="{6D0E1329-22AB-4BE6-9ABE-B29EAC8FFE44}" dt="2025-04-02T22:32:06.149" v="7505" actId="27636"/>
          <ac:spMkLst>
            <pc:docMk/>
            <pc:sldMk cId="750893029" sldId="2147477935"/>
            <ac:spMk id="8" creationId="{76E2305A-7D23-4DA4-8120-5823AFC41D46}"/>
          </ac:spMkLst>
        </pc:spChg>
      </pc:sldChg>
      <pc:sldChg chg="del">
        <pc:chgData name="Biskar, Liz  (Volpe)" userId="7cb698d9-74de-4c34-9489-33d069a89134" providerId="ADAL" clId="{6D0E1329-22AB-4BE6-9ABE-B29EAC8FFE44}" dt="2025-04-02T18:39:33.729" v="3089" actId="47"/>
        <pc:sldMkLst>
          <pc:docMk/>
          <pc:sldMk cId="793858657" sldId="2147477939"/>
        </pc:sldMkLst>
      </pc:sldChg>
      <pc:sldChg chg="del">
        <pc:chgData name="Biskar, Liz  (Volpe)" userId="7cb698d9-74de-4c34-9489-33d069a89134" providerId="ADAL" clId="{6D0E1329-22AB-4BE6-9ABE-B29EAC8FFE44}" dt="2025-04-02T19:43:29.159" v="3779" actId="2696"/>
        <pc:sldMkLst>
          <pc:docMk/>
          <pc:sldMk cId="2596286659" sldId="2147477940"/>
        </pc:sldMkLst>
      </pc:sldChg>
      <pc:sldChg chg="addSp modSp add mod ord modNotesTx">
        <pc:chgData name="Biskar, Liz  (Volpe)" userId="7cb698d9-74de-4c34-9489-33d069a89134" providerId="ADAL" clId="{6D0E1329-22AB-4BE6-9ABE-B29EAC8FFE44}" dt="2025-04-15T17:56:39.550" v="25279" actId="20577"/>
        <pc:sldMkLst>
          <pc:docMk/>
          <pc:sldMk cId="3994420765" sldId="2147477940"/>
        </pc:sldMkLst>
        <pc:spChg chg="add mod">
          <ac:chgData name="Biskar, Liz  (Volpe)" userId="7cb698d9-74de-4c34-9489-33d069a89134" providerId="ADAL" clId="{6D0E1329-22AB-4BE6-9ABE-B29EAC8FFE44}" dt="2025-04-09T21:42:00.504" v="17791" actId="21"/>
          <ac:spMkLst>
            <pc:docMk/>
            <pc:sldMk cId="3994420765" sldId="2147477940"/>
            <ac:spMk id="2" creationId="{16BD66BA-C793-8282-9E4F-D2048FCEC8DA}"/>
          </ac:spMkLst>
        </pc:spChg>
        <pc:spChg chg="mod">
          <ac:chgData name="Biskar, Liz  (Volpe)" userId="7cb698d9-74de-4c34-9489-33d069a89134" providerId="ADAL" clId="{6D0E1329-22AB-4BE6-9ABE-B29EAC8FFE44}" dt="2025-04-03T21:02:27.632" v="14641" actId="1076"/>
          <ac:spMkLst>
            <pc:docMk/>
            <pc:sldMk cId="3994420765" sldId="2147477940"/>
            <ac:spMk id="18" creationId="{024F4244-D4E8-EA6B-94DB-18D4CC9A8188}"/>
          </ac:spMkLst>
        </pc:spChg>
        <pc:spChg chg="mod">
          <ac:chgData name="Biskar, Liz  (Volpe)" userId="7cb698d9-74de-4c34-9489-33d069a89134" providerId="ADAL" clId="{6D0E1329-22AB-4BE6-9ABE-B29EAC8FFE44}" dt="2025-04-15T17:56:39.550" v="25279" actId="20577"/>
          <ac:spMkLst>
            <pc:docMk/>
            <pc:sldMk cId="3994420765" sldId="2147477940"/>
            <ac:spMk id="19" creationId="{88292C6E-24F4-1046-61D1-5C8763ACF1A8}"/>
          </ac:spMkLst>
        </pc:spChg>
        <pc:spChg chg="mod">
          <ac:chgData name="Biskar, Liz  (Volpe)" userId="7cb698d9-74de-4c34-9489-33d069a89134" providerId="ADAL" clId="{6D0E1329-22AB-4BE6-9ABE-B29EAC8FFE44}" dt="2025-04-03T21:02:36.906" v="14644" actId="1076"/>
          <ac:spMkLst>
            <pc:docMk/>
            <pc:sldMk cId="3994420765" sldId="2147477940"/>
            <ac:spMk id="20" creationId="{3580D581-6663-0326-0BE3-EA338DA6A8B9}"/>
          </ac:spMkLst>
        </pc:spChg>
        <pc:spChg chg="mod">
          <ac:chgData name="Biskar, Liz  (Volpe)" userId="7cb698d9-74de-4c34-9489-33d069a89134" providerId="ADAL" clId="{6D0E1329-22AB-4BE6-9ABE-B29EAC8FFE44}" dt="2025-04-11T19:21:21.068" v="18272" actId="20577"/>
          <ac:spMkLst>
            <pc:docMk/>
            <pc:sldMk cId="3994420765" sldId="2147477940"/>
            <ac:spMk id="24" creationId="{B4E2EE7F-AD19-6074-B1C2-7280C301FEA7}"/>
          </ac:spMkLst>
        </pc:spChg>
        <pc:picChg chg="mod">
          <ac:chgData name="Biskar, Liz  (Volpe)" userId="7cb698d9-74de-4c34-9489-33d069a89134" providerId="ADAL" clId="{6D0E1329-22AB-4BE6-9ABE-B29EAC8FFE44}" dt="2025-04-03T21:02:33.373" v="14643" actId="1076"/>
          <ac:picMkLst>
            <pc:docMk/>
            <pc:sldMk cId="3994420765" sldId="2147477940"/>
            <ac:picMk id="4" creationId="{FE13A162-36EF-F57A-AFC9-A0772503FE12}"/>
          </ac:picMkLst>
        </pc:picChg>
        <pc:picChg chg="mod">
          <ac:chgData name="Biskar, Liz  (Volpe)" userId="7cb698d9-74de-4c34-9489-33d069a89134" providerId="ADAL" clId="{6D0E1329-22AB-4BE6-9ABE-B29EAC8FFE44}" dt="2025-04-11T19:35:16.583" v="18290" actId="14100"/>
          <ac:picMkLst>
            <pc:docMk/>
            <pc:sldMk cId="3994420765" sldId="2147477940"/>
            <ac:picMk id="7" creationId="{C3C38A03-DB0D-4ADB-12D5-A2A61AA7DBC1}"/>
          </ac:picMkLst>
        </pc:picChg>
        <pc:picChg chg="mod">
          <ac:chgData name="Biskar, Liz  (Volpe)" userId="7cb698d9-74de-4c34-9489-33d069a89134" providerId="ADAL" clId="{6D0E1329-22AB-4BE6-9ABE-B29EAC8FFE44}" dt="2025-04-11T19:35:04.931" v="18287" actId="1076"/>
          <ac:picMkLst>
            <pc:docMk/>
            <pc:sldMk cId="3994420765" sldId="2147477940"/>
            <ac:picMk id="8" creationId="{5A3F6BE2-5FDD-09ED-9AD2-34B1B26CBC69}"/>
          </ac:picMkLst>
        </pc:picChg>
      </pc:sldChg>
      <pc:sldChg chg="add modNotesTx">
        <pc:chgData name="Biskar, Liz  (Volpe)" userId="7cb698d9-74de-4c34-9489-33d069a89134" providerId="ADAL" clId="{6D0E1329-22AB-4BE6-9ABE-B29EAC8FFE44}" dt="2025-04-07T15:49:51.008" v="15835" actId="33524"/>
        <pc:sldMkLst>
          <pc:docMk/>
          <pc:sldMk cId="3866611135" sldId="2147477941"/>
        </pc:sldMkLst>
      </pc:sldChg>
      <pc:sldChg chg="modNotesTx">
        <pc:chgData name="Biskar, Liz  (Volpe)" userId="7cb698d9-74de-4c34-9489-33d069a89134" providerId="ADAL" clId="{6D0E1329-22AB-4BE6-9ABE-B29EAC8FFE44}" dt="2025-04-02T16:45:59.087" v="0"/>
        <pc:sldMkLst>
          <pc:docMk/>
          <pc:sldMk cId="1208398786" sldId="2147477942"/>
        </pc:sldMkLst>
      </pc:sldChg>
      <pc:sldChg chg="modSp mod modNotesTx">
        <pc:chgData name="Biskar, Liz  (Volpe)" userId="7cb698d9-74de-4c34-9489-33d069a89134" providerId="ADAL" clId="{6D0E1329-22AB-4BE6-9ABE-B29EAC8FFE44}" dt="2025-04-15T16:57:30.136" v="25266" actId="20577"/>
        <pc:sldMkLst>
          <pc:docMk/>
          <pc:sldMk cId="1770455607" sldId="2147477943"/>
        </pc:sldMkLst>
        <pc:spChg chg="mod">
          <ac:chgData name="Biskar, Liz  (Volpe)" userId="7cb698d9-74de-4c34-9489-33d069a89134" providerId="ADAL" clId="{6D0E1329-22AB-4BE6-9ABE-B29EAC8FFE44}" dt="2025-04-02T16:50:48.529" v="29" actId="404"/>
          <ac:spMkLst>
            <pc:docMk/>
            <pc:sldMk cId="1770455607" sldId="2147477943"/>
            <ac:spMk id="3" creationId="{C234D98D-71E8-080A-C4A7-AE2EF605E5C0}"/>
          </ac:spMkLst>
        </pc:spChg>
      </pc:sldChg>
      <pc:sldChg chg="modSp mod modNotesTx">
        <pc:chgData name="Biskar, Liz  (Volpe)" userId="7cb698d9-74de-4c34-9489-33d069a89134" providerId="ADAL" clId="{6D0E1329-22AB-4BE6-9ABE-B29EAC8FFE44}" dt="2025-04-11T21:00:48.225" v="24707" actId="313"/>
        <pc:sldMkLst>
          <pc:docMk/>
          <pc:sldMk cId="678735769" sldId="2147477944"/>
        </pc:sldMkLst>
        <pc:spChg chg="mod">
          <ac:chgData name="Biskar, Liz  (Volpe)" userId="7cb698d9-74de-4c34-9489-33d069a89134" providerId="ADAL" clId="{6D0E1329-22AB-4BE6-9ABE-B29EAC8FFE44}" dt="2025-04-02T22:04:57.353" v="6354" actId="20577"/>
          <ac:spMkLst>
            <pc:docMk/>
            <pc:sldMk cId="678735769" sldId="2147477944"/>
            <ac:spMk id="2" creationId="{17BC08C7-A933-F3ED-DF0A-ABD770C027E1}"/>
          </ac:spMkLst>
        </pc:spChg>
        <pc:spChg chg="mod">
          <ac:chgData name="Biskar, Liz  (Volpe)" userId="7cb698d9-74de-4c34-9489-33d069a89134" providerId="ADAL" clId="{6D0E1329-22AB-4BE6-9ABE-B29EAC8FFE44}" dt="2025-04-11T20:57:49.087" v="23769" actId="20577"/>
          <ac:spMkLst>
            <pc:docMk/>
            <pc:sldMk cId="678735769" sldId="2147477944"/>
            <ac:spMk id="3" creationId="{D97B7CDA-B087-4B7D-8082-4AA4FD51D79D}"/>
          </ac:spMkLst>
        </pc:spChg>
      </pc:sldChg>
      <pc:sldChg chg="modSp add del mod ord modNotesTx">
        <pc:chgData name="Biskar, Liz  (Volpe)" userId="7cb698d9-74de-4c34-9489-33d069a89134" providerId="ADAL" clId="{6D0E1329-22AB-4BE6-9ABE-B29EAC8FFE44}" dt="2025-04-09T21:28:47.656" v="17395" actId="20577"/>
        <pc:sldMkLst>
          <pc:docMk/>
          <pc:sldMk cId="2545519100" sldId="2147477945"/>
        </pc:sldMkLst>
        <pc:spChg chg="mod">
          <ac:chgData name="Biskar, Liz  (Volpe)" userId="7cb698d9-74de-4c34-9489-33d069a89134" providerId="ADAL" clId="{6D0E1329-22AB-4BE6-9ABE-B29EAC8FFE44}" dt="2025-04-02T18:44:50.061" v="3234" actId="20577"/>
          <ac:spMkLst>
            <pc:docMk/>
            <pc:sldMk cId="2545519100" sldId="2147477945"/>
            <ac:spMk id="3" creationId="{504F7081-BEDD-3EDE-8F81-C33E56DDE708}"/>
          </ac:spMkLst>
        </pc:spChg>
        <pc:spChg chg="mod">
          <ac:chgData name="Biskar, Liz  (Volpe)" userId="7cb698d9-74de-4c34-9489-33d069a89134" providerId="ADAL" clId="{6D0E1329-22AB-4BE6-9ABE-B29EAC8FFE44}" dt="2025-04-09T21:28:47.656" v="17395" actId="20577"/>
          <ac:spMkLst>
            <pc:docMk/>
            <pc:sldMk cId="2545519100" sldId="2147477945"/>
            <ac:spMk id="7" creationId="{50B4A061-7ECF-68B2-845B-3C89FDD5FF9A}"/>
          </ac:spMkLst>
        </pc:spChg>
      </pc:sldChg>
      <pc:sldChg chg="modSp del mod ord">
        <pc:chgData name="Biskar, Liz  (Volpe)" userId="7cb698d9-74de-4c34-9489-33d069a89134" providerId="ADAL" clId="{6D0E1329-22AB-4BE6-9ABE-B29EAC8FFE44}" dt="2025-04-02T17:13:58.640" v="1089" actId="2696"/>
        <pc:sldMkLst>
          <pc:docMk/>
          <pc:sldMk cId="2752171598" sldId="2147477947"/>
        </pc:sldMkLst>
      </pc:sldChg>
      <pc:sldChg chg="del">
        <pc:chgData name="Biskar, Liz  (Volpe)" userId="7cb698d9-74de-4c34-9489-33d069a89134" providerId="ADAL" clId="{6D0E1329-22AB-4BE6-9ABE-B29EAC8FFE44}" dt="2025-04-02T16:55:09.866" v="303" actId="2696"/>
        <pc:sldMkLst>
          <pc:docMk/>
          <pc:sldMk cId="3147724305" sldId="2147477950"/>
        </pc:sldMkLst>
      </pc:sldChg>
      <pc:sldChg chg="modSp mod modClrScheme chgLayout modNotesTx">
        <pc:chgData name="Biskar, Liz  (Volpe)" userId="7cb698d9-74de-4c34-9489-33d069a89134" providerId="ADAL" clId="{6D0E1329-22AB-4BE6-9ABE-B29EAC8FFE44}" dt="2025-04-07T16:20:48.515" v="16527" actId="20577"/>
        <pc:sldMkLst>
          <pc:docMk/>
          <pc:sldMk cId="3747621196" sldId="2147477951"/>
        </pc:sldMkLst>
        <pc:spChg chg="mod ord">
          <ac:chgData name="Biskar, Liz  (Volpe)" userId="7cb698d9-74de-4c34-9489-33d069a89134" providerId="ADAL" clId="{6D0E1329-22AB-4BE6-9ABE-B29EAC8FFE44}" dt="2025-04-02T22:38:36.356" v="7561" actId="1076"/>
          <ac:spMkLst>
            <pc:docMk/>
            <pc:sldMk cId="3747621196" sldId="2147477951"/>
            <ac:spMk id="2" creationId="{7405976C-B9E9-9F7E-04F2-09F116DA0993}"/>
          </ac:spMkLst>
        </pc:spChg>
        <pc:spChg chg="mod ord">
          <ac:chgData name="Biskar, Liz  (Volpe)" userId="7cb698d9-74de-4c34-9489-33d069a89134" providerId="ADAL" clId="{6D0E1329-22AB-4BE6-9ABE-B29EAC8FFE44}" dt="2025-04-02T17:15:50.546" v="1091" actId="26606"/>
          <ac:spMkLst>
            <pc:docMk/>
            <pc:sldMk cId="3747621196" sldId="2147477951"/>
            <ac:spMk id="4" creationId="{40D5AF2A-8B49-5094-26DB-AC7DEE7EDD03}"/>
          </ac:spMkLst>
        </pc:spChg>
        <pc:spChg chg="mod ord">
          <ac:chgData name="Biskar, Liz  (Volpe)" userId="7cb698d9-74de-4c34-9489-33d069a89134" providerId="ADAL" clId="{6D0E1329-22AB-4BE6-9ABE-B29EAC8FFE44}" dt="2025-04-02T22:38:18.017" v="7560" actId="20577"/>
          <ac:spMkLst>
            <pc:docMk/>
            <pc:sldMk cId="3747621196" sldId="2147477951"/>
            <ac:spMk id="11" creationId="{7ED1134F-B37D-81EE-AAB9-C1C0BC1925CF}"/>
          </ac:spMkLst>
        </pc:spChg>
        <pc:picChg chg="mod">
          <ac:chgData name="Biskar, Liz  (Volpe)" userId="7cb698d9-74de-4c34-9489-33d069a89134" providerId="ADAL" clId="{6D0E1329-22AB-4BE6-9ABE-B29EAC8FFE44}" dt="2025-04-02T22:38:39.175" v="7562" actId="14100"/>
          <ac:picMkLst>
            <pc:docMk/>
            <pc:sldMk cId="3747621196" sldId="2147477951"/>
            <ac:picMk id="5" creationId="{B2F0A330-8470-1CFF-3FBC-8FBBEF39F7E8}"/>
          </ac:picMkLst>
        </pc:picChg>
      </pc:sldChg>
      <pc:sldChg chg="del">
        <pc:chgData name="Biskar, Liz  (Volpe)" userId="7cb698d9-74de-4c34-9489-33d069a89134" providerId="ADAL" clId="{6D0E1329-22AB-4BE6-9ABE-B29EAC8FFE44}" dt="2025-04-02T16:55:25.936" v="304" actId="47"/>
        <pc:sldMkLst>
          <pc:docMk/>
          <pc:sldMk cId="2713006005" sldId="2147477952"/>
        </pc:sldMkLst>
      </pc:sldChg>
      <pc:sldChg chg="modSp mod modNotesTx">
        <pc:chgData name="Biskar, Liz  (Volpe)" userId="7cb698d9-74de-4c34-9489-33d069a89134" providerId="ADAL" clId="{6D0E1329-22AB-4BE6-9ABE-B29EAC8FFE44}" dt="2025-04-11T20:34:18.445" v="21625" actId="20577"/>
        <pc:sldMkLst>
          <pc:docMk/>
          <pc:sldMk cId="4087866044" sldId="2147477953"/>
        </pc:sldMkLst>
        <pc:spChg chg="mod">
          <ac:chgData name="Biskar, Liz  (Volpe)" userId="7cb698d9-74de-4c34-9489-33d069a89134" providerId="ADAL" clId="{6D0E1329-22AB-4BE6-9ABE-B29EAC8FFE44}" dt="2025-04-02T22:04:42.519" v="6344" actId="20577"/>
          <ac:spMkLst>
            <pc:docMk/>
            <pc:sldMk cId="4087866044" sldId="2147477953"/>
            <ac:spMk id="2" creationId="{A8EBA209-E962-1137-5B5A-D1DE1A740397}"/>
          </ac:spMkLst>
        </pc:spChg>
        <pc:spChg chg="mod">
          <ac:chgData name="Biskar, Liz  (Volpe)" userId="7cb698d9-74de-4c34-9489-33d069a89134" providerId="ADAL" clId="{6D0E1329-22AB-4BE6-9ABE-B29EAC8FFE44}" dt="2025-04-11T20:32:58.215" v="21304" actId="20577"/>
          <ac:spMkLst>
            <pc:docMk/>
            <pc:sldMk cId="4087866044" sldId="2147477953"/>
            <ac:spMk id="3" creationId="{67C39F80-3266-F417-58F9-BEB97505EC7A}"/>
          </ac:spMkLst>
        </pc:spChg>
        <pc:spChg chg="mod">
          <ac:chgData name="Biskar, Liz  (Volpe)" userId="7cb698d9-74de-4c34-9489-33d069a89134" providerId="ADAL" clId="{6D0E1329-22AB-4BE6-9ABE-B29EAC8FFE44}" dt="2025-04-11T20:33:19.044" v="21308" actId="20577"/>
          <ac:spMkLst>
            <pc:docMk/>
            <pc:sldMk cId="4087866044" sldId="2147477953"/>
            <ac:spMk id="5" creationId="{A54D9F01-DB79-E294-42F0-A737E1AB0FF8}"/>
          </ac:spMkLst>
        </pc:spChg>
      </pc:sldChg>
      <pc:sldChg chg="modSp mod modNotesTx">
        <pc:chgData name="Biskar, Liz  (Volpe)" userId="7cb698d9-74de-4c34-9489-33d069a89134" providerId="ADAL" clId="{6D0E1329-22AB-4BE6-9ABE-B29EAC8FFE44}" dt="2025-04-11T20:56:28.754" v="23630" actId="20577"/>
        <pc:sldMkLst>
          <pc:docMk/>
          <pc:sldMk cId="580462110" sldId="2147477954"/>
        </pc:sldMkLst>
        <pc:spChg chg="mod">
          <ac:chgData name="Biskar, Liz  (Volpe)" userId="7cb698d9-74de-4c34-9489-33d069a89134" providerId="ADAL" clId="{6D0E1329-22AB-4BE6-9ABE-B29EAC8FFE44}" dt="2025-04-02T22:27:08.869" v="7393" actId="20577"/>
          <ac:spMkLst>
            <pc:docMk/>
            <pc:sldMk cId="580462110" sldId="2147477954"/>
            <ac:spMk id="2" creationId="{A28CCAE2-7940-1AC6-F6E7-585995FA81B5}"/>
          </ac:spMkLst>
        </pc:spChg>
        <pc:graphicFrameChg chg="mod">
          <ac:chgData name="Biskar, Liz  (Volpe)" userId="7cb698d9-74de-4c34-9489-33d069a89134" providerId="ADAL" clId="{6D0E1329-22AB-4BE6-9ABE-B29EAC8FFE44}" dt="2025-04-11T20:53:27.572" v="23088" actId="113"/>
          <ac:graphicFrameMkLst>
            <pc:docMk/>
            <pc:sldMk cId="580462110" sldId="2147477954"/>
            <ac:graphicFrameMk id="10" creationId="{53DBE834-1FAA-A002-505B-637C4C98EDC1}"/>
          </ac:graphicFrameMkLst>
        </pc:graphicFrameChg>
      </pc:sldChg>
      <pc:sldChg chg="addSp modSp mod ord modCm modNotesTx">
        <pc:chgData name="Biskar, Liz  (Volpe)" userId="7cb698d9-74de-4c34-9489-33d069a89134" providerId="ADAL" clId="{6D0E1329-22AB-4BE6-9ABE-B29EAC8FFE44}" dt="2025-04-07T16:28:51.402" v="16706" actId="122"/>
        <pc:sldMkLst>
          <pc:docMk/>
          <pc:sldMk cId="3614327053" sldId="2147477955"/>
        </pc:sldMkLst>
        <pc:spChg chg="mod">
          <ac:chgData name="Biskar, Liz  (Volpe)" userId="7cb698d9-74de-4c34-9489-33d069a89134" providerId="ADAL" clId="{6D0E1329-22AB-4BE6-9ABE-B29EAC8FFE44}" dt="2025-04-02T17:38:15.942" v="2139" actId="20577"/>
          <ac:spMkLst>
            <pc:docMk/>
            <pc:sldMk cId="3614327053" sldId="2147477955"/>
            <ac:spMk id="2" creationId="{B8399FB9-7BB8-158A-0668-17EEA825C9F5}"/>
          </ac:spMkLst>
        </pc:spChg>
        <pc:spChg chg="mod">
          <ac:chgData name="Biskar, Liz  (Volpe)" userId="7cb698d9-74de-4c34-9489-33d069a89134" providerId="ADAL" clId="{6D0E1329-22AB-4BE6-9ABE-B29EAC8FFE44}" dt="2025-04-02T22:52:21.013" v="7659" actId="14100"/>
          <ac:spMkLst>
            <pc:docMk/>
            <pc:sldMk cId="3614327053" sldId="2147477955"/>
            <ac:spMk id="3" creationId="{0BA37955-DD58-BD1C-42B0-34941387ECF3}"/>
          </ac:spMkLst>
        </pc:spChg>
        <pc:spChg chg="mod">
          <ac:chgData name="Biskar, Liz  (Volpe)" userId="7cb698d9-74de-4c34-9489-33d069a89134" providerId="ADAL" clId="{6D0E1329-22AB-4BE6-9ABE-B29EAC8FFE44}" dt="2025-04-02T22:52:25.198" v="7660" actId="1076"/>
          <ac:spMkLst>
            <pc:docMk/>
            <pc:sldMk cId="3614327053" sldId="2147477955"/>
            <ac:spMk id="4" creationId="{EA156600-7412-3A33-F440-CAA57BCAD585}"/>
          </ac:spMkLst>
        </pc:spChg>
        <pc:spChg chg="mod">
          <ac:chgData name="Biskar, Liz  (Volpe)" userId="7cb698d9-74de-4c34-9489-33d069a89134" providerId="ADAL" clId="{6D0E1329-22AB-4BE6-9ABE-B29EAC8FFE44}" dt="2025-04-07T16:25:50.594" v="16562" actId="20577"/>
          <ac:spMkLst>
            <pc:docMk/>
            <pc:sldMk cId="3614327053" sldId="2147477955"/>
            <ac:spMk id="5" creationId="{F1583322-37E7-A0C0-78E2-91A4ED2970B5}"/>
          </ac:spMkLst>
        </pc:spChg>
        <pc:spChg chg="mod">
          <ac:chgData name="Biskar, Liz  (Volpe)" userId="7cb698d9-74de-4c34-9489-33d069a89134" providerId="ADAL" clId="{6D0E1329-22AB-4BE6-9ABE-B29EAC8FFE44}" dt="2025-04-02T22:52:14.411" v="7658" actId="20577"/>
          <ac:spMkLst>
            <pc:docMk/>
            <pc:sldMk cId="3614327053" sldId="2147477955"/>
            <ac:spMk id="6" creationId="{5C67F361-3FE5-F65D-69AD-9EADDC86EF80}"/>
          </ac:spMkLst>
        </pc:spChg>
        <pc:spChg chg="add mod">
          <ac:chgData name="Biskar, Liz  (Volpe)" userId="7cb698d9-74de-4c34-9489-33d069a89134" providerId="ADAL" clId="{6D0E1329-22AB-4BE6-9ABE-B29EAC8FFE44}" dt="2025-04-07T16:28:51.402" v="16706" actId="122"/>
          <ac:spMkLst>
            <pc:docMk/>
            <pc:sldMk cId="3614327053" sldId="2147477955"/>
            <ac:spMk id="8" creationId="{3DAEDCFC-A167-A92A-3CC1-4409E6CE9642}"/>
          </ac:spMkLst>
        </pc:spChg>
        <pc:spChg chg="mod">
          <ac:chgData name="Biskar, Liz  (Volpe)" userId="7cb698d9-74de-4c34-9489-33d069a89134" providerId="ADAL" clId="{6D0E1329-22AB-4BE6-9ABE-B29EAC8FFE44}" dt="2025-04-02T17:37:55.682" v="2115" actId="20577"/>
          <ac:spMkLst>
            <pc:docMk/>
            <pc:sldMk cId="3614327053" sldId="2147477955"/>
            <ac:spMk id="10" creationId="{EF9D3247-3878-1395-8693-1E86C3FFF9AF}"/>
          </ac:spMkLst>
        </pc:spChg>
        <pc:grpChg chg="mod">
          <ac:chgData name="Biskar, Liz  (Volpe)" userId="7cb698d9-74de-4c34-9489-33d069a89134" providerId="ADAL" clId="{6D0E1329-22AB-4BE6-9ABE-B29EAC8FFE44}" dt="2025-04-02T22:52:36.105" v="7662" actId="1076"/>
          <ac:grpSpMkLst>
            <pc:docMk/>
            <pc:sldMk cId="3614327053" sldId="2147477955"/>
            <ac:grpSpMk id="9" creationId="{CAAA763B-D134-2A65-94F7-96D356A62DBD}"/>
          </ac:grpSpMkLst>
        </pc:grpChg>
        <pc:picChg chg="mod">
          <ac:chgData name="Biskar, Liz  (Volpe)" userId="7cb698d9-74de-4c34-9489-33d069a89134" providerId="ADAL" clId="{6D0E1329-22AB-4BE6-9ABE-B29EAC8FFE44}" dt="2025-04-07T16:28:13.770" v="16641" actId="1076"/>
          <ac:picMkLst>
            <pc:docMk/>
            <pc:sldMk cId="3614327053" sldId="2147477955"/>
            <ac:picMk id="11" creationId="{6351FC81-06A0-E0BE-3474-4D90F12D667F}"/>
          </ac:picMkLst>
        </pc:picChg>
        <pc:extLst>
          <p:ext xmlns:p="http://schemas.openxmlformats.org/presentationml/2006/main" uri="{D6D511B9-2390-475A-947B-AFAB55BFBCF1}">
            <pc226:cmChg xmlns:pc226="http://schemas.microsoft.com/office/powerpoint/2022/06/main/command" chg="mod">
              <pc226:chgData name="Biskar, Liz  (Volpe)" userId="7cb698d9-74de-4c34-9489-33d069a89134" providerId="ADAL" clId="{6D0E1329-22AB-4BE6-9ABE-B29EAC8FFE44}" dt="2025-04-02T17:38:04.296" v="2127" actId="20577"/>
              <pc2:cmMkLst xmlns:pc2="http://schemas.microsoft.com/office/powerpoint/2019/9/main/command">
                <pc:docMk/>
                <pc:sldMk cId="3614327053" sldId="2147477955"/>
                <pc2:cmMk id="{F150EF05-6434-421E-97DD-05625D183560}"/>
              </pc2:cmMkLst>
            </pc226:cmChg>
          </p:ext>
        </pc:extLst>
      </pc:sldChg>
      <pc:sldChg chg="modSp mod modNotesTx">
        <pc:chgData name="Biskar, Liz  (Volpe)" userId="7cb698d9-74de-4c34-9489-33d069a89134" providerId="ADAL" clId="{6D0E1329-22AB-4BE6-9ABE-B29EAC8FFE44}" dt="2025-04-11T19:09:08.664" v="17862" actId="20577"/>
        <pc:sldMkLst>
          <pc:docMk/>
          <pc:sldMk cId="3804408090" sldId="2147477956"/>
        </pc:sldMkLst>
        <pc:spChg chg="mod">
          <ac:chgData name="Biskar, Liz  (Volpe)" userId="7cb698d9-74de-4c34-9489-33d069a89134" providerId="ADAL" clId="{6D0E1329-22AB-4BE6-9ABE-B29EAC8FFE44}" dt="2025-04-09T21:05:29.803" v="17167" actId="20577"/>
          <ac:spMkLst>
            <pc:docMk/>
            <pc:sldMk cId="3804408090" sldId="2147477956"/>
            <ac:spMk id="9" creationId="{F90C81E9-3A5C-8F4F-B2A6-CFCA8460D9A1}"/>
          </ac:spMkLst>
        </pc:spChg>
        <pc:spChg chg="mod">
          <ac:chgData name="Biskar, Liz  (Volpe)" userId="7cb698d9-74de-4c34-9489-33d069a89134" providerId="ADAL" clId="{6D0E1329-22AB-4BE6-9ABE-B29EAC8FFE44}" dt="2025-04-02T18:24:41.536" v="2971" actId="14100"/>
          <ac:spMkLst>
            <pc:docMk/>
            <pc:sldMk cId="3804408090" sldId="2147477956"/>
            <ac:spMk id="13" creationId="{EC03CBE3-E3FA-D4F6-298B-EB7DB1933C92}"/>
          </ac:spMkLst>
        </pc:spChg>
      </pc:sldChg>
      <pc:sldChg chg="modSp add mod modCm modNotesTx">
        <pc:chgData name="Biskar, Liz  (Volpe)" userId="7cb698d9-74de-4c34-9489-33d069a89134" providerId="ADAL" clId="{6D0E1329-22AB-4BE6-9ABE-B29EAC8FFE44}" dt="2025-04-09T20:25:42.901" v="17002" actId="20577"/>
        <pc:sldMkLst>
          <pc:docMk/>
          <pc:sldMk cId="3885502537" sldId="2147477957"/>
        </pc:sldMkLst>
        <pc:spChg chg="mod">
          <ac:chgData name="Biskar, Liz  (Volpe)" userId="7cb698d9-74de-4c34-9489-33d069a89134" providerId="ADAL" clId="{6D0E1329-22AB-4BE6-9ABE-B29EAC8FFE44}" dt="2025-04-02T16:56:55.924" v="313" actId="1076"/>
          <ac:spMkLst>
            <pc:docMk/>
            <pc:sldMk cId="3885502537" sldId="2147477957"/>
            <ac:spMk id="6" creationId="{31CBC175-76F8-14C0-9E79-43FED16B05D5}"/>
          </ac:spMkLst>
        </pc:spChg>
        <pc:spChg chg="mod">
          <ac:chgData name="Biskar, Liz  (Volpe)" userId="7cb698d9-74de-4c34-9489-33d069a89134" providerId="ADAL" clId="{6D0E1329-22AB-4BE6-9ABE-B29EAC8FFE44}" dt="2025-04-09T20:25:42.901" v="17002" actId="20577"/>
          <ac:spMkLst>
            <pc:docMk/>
            <pc:sldMk cId="3885502537" sldId="2147477957"/>
            <ac:spMk id="22" creationId="{400BA172-1537-65AD-CCD9-8C4443F9C5FF}"/>
          </ac:spMkLst>
        </pc:spChg>
        <pc:graphicFrameChg chg="mod">
          <ac:chgData name="Biskar, Liz  (Volpe)" userId="7cb698d9-74de-4c34-9489-33d069a89134" providerId="ADAL" clId="{6D0E1329-22AB-4BE6-9ABE-B29EAC8FFE44}" dt="2025-04-02T16:56:40.705" v="310"/>
          <ac:graphicFrameMkLst>
            <pc:docMk/>
            <pc:sldMk cId="3885502537" sldId="2147477957"/>
            <ac:graphicFrameMk id="15" creationId="{5FD41E11-1FB7-5E62-F9FF-67BEE7D80660}"/>
          </ac:graphicFrameMkLst>
        </pc:graphicFrameChg>
        <pc:extLst>
          <p:ext xmlns:p="http://schemas.openxmlformats.org/presentationml/2006/main" uri="{D6D511B9-2390-475A-947B-AFAB55BFBCF1}">
            <pc226:cmChg xmlns:pc226="http://schemas.microsoft.com/office/powerpoint/2022/06/main/command" chg="mod">
              <pc226:chgData name="Biskar, Liz  (Volpe)" userId="7cb698d9-74de-4c34-9489-33d069a89134" providerId="ADAL" clId="{6D0E1329-22AB-4BE6-9ABE-B29EAC8FFE44}" dt="2025-04-02T23:11:28.620" v="8765" actId="20577"/>
              <pc2:cmMkLst xmlns:pc2="http://schemas.microsoft.com/office/powerpoint/2019/9/main/command">
                <pc:docMk/>
                <pc:sldMk cId="3885502537" sldId="2147477957"/>
                <pc2:cmMk id="{58DF6F6E-F99B-4DE2-89E5-F4CE71B8505E}"/>
              </pc2:cmMkLst>
            </pc226:cmChg>
          </p:ext>
        </pc:extLst>
      </pc:sldChg>
      <pc:sldChg chg="modSp add del mod modNotesTx">
        <pc:chgData name="Biskar, Liz  (Volpe)" userId="7cb698d9-74de-4c34-9489-33d069a89134" providerId="ADAL" clId="{6D0E1329-22AB-4BE6-9ABE-B29EAC8FFE44}" dt="2025-04-02T22:34:53.034" v="7506" actId="47"/>
        <pc:sldMkLst>
          <pc:docMk/>
          <pc:sldMk cId="1559851620" sldId="2147477958"/>
        </pc:sldMkLst>
      </pc:sldChg>
      <pc:sldChg chg="add modNotesTx">
        <pc:chgData name="Biskar, Liz  (Volpe)" userId="7cb698d9-74de-4c34-9489-33d069a89134" providerId="ADAL" clId="{6D0E1329-22AB-4BE6-9ABE-B29EAC8FFE44}" dt="2025-04-02T17:59:32.752" v="2573"/>
        <pc:sldMkLst>
          <pc:docMk/>
          <pc:sldMk cId="1719667841" sldId="2147477959"/>
        </pc:sldMkLst>
      </pc:sldChg>
      <pc:sldChg chg="addSp modSp add mod chgLayout modNotesTx">
        <pc:chgData name="Biskar, Liz  (Volpe)" userId="7cb698d9-74de-4c34-9489-33d069a89134" providerId="ADAL" clId="{6D0E1329-22AB-4BE6-9ABE-B29EAC8FFE44}" dt="2025-04-07T16:32:23.556" v="16948" actId="20577"/>
        <pc:sldMkLst>
          <pc:docMk/>
          <pc:sldMk cId="4261223648" sldId="2147477960"/>
        </pc:sldMkLst>
        <pc:spChg chg="mod ord">
          <ac:chgData name="Biskar, Liz  (Volpe)" userId="7cb698d9-74de-4c34-9489-33d069a89134" providerId="ADAL" clId="{6D0E1329-22AB-4BE6-9ABE-B29EAC8FFE44}" dt="2025-04-02T18:16:05.215" v="2578" actId="700"/>
          <ac:spMkLst>
            <pc:docMk/>
            <pc:sldMk cId="4261223648" sldId="2147477960"/>
            <ac:spMk id="2" creationId="{8131C8FA-EC1E-222C-3D0E-1CD2905CDED9}"/>
          </ac:spMkLst>
        </pc:spChg>
        <pc:spChg chg="add mod">
          <ac:chgData name="Biskar, Liz  (Volpe)" userId="7cb698d9-74de-4c34-9489-33d069a89134" providerId="ADAL" clId="{6D0E1329-22AB-4BE6-9ABE-B29EAC8FFE44}" dt="2025-04-07T16:30:01.342" v="16770" actId="1076"/>
          <ac:spMkLst>
            <pc:docMk/>
            <pc:sldMk cId="4261223648" sldId="2147477960"/>
            <ac:spMk id="3" creationId="{B0CFBE3D-71F4-54AD-D4F5-7763C8235E8E}"/>
          </ac:spMkLst>
        </pc:spChg>
        <pc:spChg chg="mod ord">
          <ac:chgData name="Biskar, Liz  (Volpe)" userId="7cb698d9-74de-4c34-9489-33d069a89134" providerId="ADAL" clId="{6D0E1329-22AB-4BE6-9ABE-B29EAC8FFE44}" dt="2025-04-02T18:16:05.227" v="2579" actId="27636"/>
          <ac:spMkLst>
            <pc:docMk/>
            <pc:sldMk cId="4261223648" sldId="2147477960"/>
            <ac:spMk id="4" creationId="{B57228E4-572C-124E-F0E0-35A625766CB5}"/>
          </ac:spMkLst>
        </pc:spChg>
        <pc:spChg chg="mod">
          <ac:chgData name="Biskar, Liz  (Volpe)" userId="7cb698d9-74de-4c34-9489-33d069a89134" providerId="ADAL" clId="{6D0E1329-22AB-4BE6-9ABE-B29EAC8FFE44}" dt="2025-04-02T18:16:26.967" v="2582" actId="1076"/>
          <ac:spMkLst>
            <pc:docMk/>
            <pc:sldMk cId="4261223648" sldId="2147477960"/>
            <ac:spMk id="5" creationId="{0E241F92-1118-BFE8-AAA9-8D8F24EEFC66}"/>
          </ac:spMkLst>
        </pc:spChg>
        <pc:picChg chg="mod ord">
          <ac:chgData name="Biskar, Liz  (Volpe)" userId="7cb698d9-74de-4c34-9489-33d069a89134" providerId="ADAL" clId="{6D0E1329-22AB-4BE6-9ABE-B29EAC8FFE44}" dt="2025-04-02T18:16:18.353" v="2581" actId="1076"/>
          <ac:picMkLst>
            <pc:docMk/>
            <pc:sldMk cId="4261223648" sldId="2147477960"/>
            <ac:picMk id="13" creationId="{677B5FA7-D2A2-4FC7-A05D-92087D4FA710}"/>
          </ac:picMkLst>
        </pc:picChg>
      </pc:sldChg>
      <pc:sldChg chg="addSp delSp modSp add mod chgLayout modNotesTx">
        <pc:chgData name="Biskar, Liz  (Volpe)" userId="7cb698d9-74de-4c34-9489-33d069a89134" providerId="ADAL" clId="{6D0E1329-22AB-4BE6-9ABE-B29EAC8FFE44}" dt="2025-04-07T16:31:56.136" v="16939" actId="1076"/>
        <pc:sldMkLst>
          <pc:docMk/>
          <pc:sldMk cId="3617321812" sldId="2147477961"/>
        </pc:sldMkLst>
        <pc:spChg chg="mod ord">
          <ac:chgData name="Biskar, Liz  (Volpe)" userId="7cb698d9-74de-4c34-9489-33d069a89134" providerId="ADAL" clId="{6D0E1329-22AB-4BE6-9ABE-B29EAC8FFE44}" dt="2025-04-02T18:16:49.358" v="2585" actId="700"/>
          <ac:spMkLst>
            <pc:docMk/>
            <pc:sldMk cId="3617321812" sldId="2147477961"/>
            <ac:spMk id="2" creationId="{530DF88D-219B-6341-B2C1-5C0C9E688233}"/>
          </ac:spMkLst>
        </pc:spChg>
        <pc:spChg chg="mod ord">
          <ac:chgData name="Biskar, Liz  (Volpe)" userId="7cb698d9-74de-4c34-9489-33d069a89134" providerId="ADAL" clId="{6D0E1329-22AB-4BE6-9ABE-B29EAC8FFE44}" dt="2025-04-02T18:17:56.391" v="2677" actId="20577"/>
          <ac:spMkLst>
            <pc:docMk/>
            <pc:sldMk cId="3617321812" sldId="2147477961"/>
            <ac:spMk id="3" creationId="{27AEE4AE-466E-B7B5-86F0-926A019043F0}"/>
          </ac:spMkLst>
        </pc:spChg>
        <pc:spChg chg="add mod">
          <ac:chgData name="Biskar, Liz  (Volpe)" userId="7cb698d9-74de-4c34-9489-33d069a89134" providerId="ADAL" clId="{6D0E1329-22AB-4BE6-9ABE-B29EAC8FFE44}" dt="2025-04-07T16:31:56.136" v="16939" actId="1076"/>
          <ac:spMkLst>
            <pc:docMk/>
            <pc:sldMk cId="3617321812" sldId="2147477961"/>
            <ac:spMk id="5" creationId="{41367AFE-2A2B-01A1-E8AF-E4D22E6511E0}"/>
          </ac:spMkLst>
        </pc:spChg>
        <pc:spChg chg="add mod">
          <ac:chgData name="Biskar, Liz  (Volpe)" userId="7cb698d9-74de-4c34-9489-33d069a89134" providerId="ADAL" clId="{6D0E1329-22AB-4BE6-9ABE-B29EAC8FFE44}" dt="2025-04-02T18:19:12.138" v="2702" actId="1076"/>
          <ac:spMkLst>
            <pc:docMk/>
            <pc:sldMk cId="3617321812" sldId="2147477961"/>
            <ac:spMk id="6" creationId="{1EA12D80-7752-B8AC-142A-700D971D486B}"/>
          </ac:spMkLst>
        </pc:spChg>
        <pc:picChg chg="mod">
          <ac:chgData name="Biskar, Liz  (Volpe)" userId="7cb698d9-74de-4c34-9489-33d069a89134" providerId="ADAL" clId="{6D0E1329-22AB-4BE6-9ABE-B29EAC8FFE44}" dt="2025-04-02T18:18:58.141" v="2679" actId="1076"/>
          <ac:picMkLst>
            <pc:docMk/>
            <pc:sldMk cId="3617321812" sldId="2147477961"/>
            <ac:picMk id="4" creationId="{187DC211-4181-F33D-F8C8-5066A36B722C}"/>
          </ac:picMkLst>
        </pc:picChg>
      </pc:sldChg>
      <pc:sldChg chg="addSp modSp add modNotesTx">
        <pc:chgData name="Biskar, Liz  (Volpe)" userId="7cb698d9-74de-4c34-9489-33d069a89134" providerId="ADAL" clId="{6D0E1329-22AB-4BE6-9ABE-B29EAC8FFE44}" dt="2025-04-11T19:12:35.173" v="18099" actId="20577"/>
        <pc:sldMkLst>
          <pc:docMk/>
          <pc:sldMk cId="30858881" sldId="2147477962"/>
        </pc:sldMkLst>
        <pc:spChg chg="add mod">
          <ac:chgData name="Biskar, Liz  (Volpe)" userId="7cb698d9-74de-4c34-9489-33d069a89134" providerId="ADAL" clId="{6D0E1329-22AB-4BE6-9ABE-B29EAC8FFE44}" dt="2025-04-02T18:39:18.699" v="3088"/>
          <ac:spMkLst>
            <pc:docMk/>
            <pc:sldMk cId="30858881" sldId="2147477962"/>
            <ac:spMk id="2" creationId="{EF6200E8-8D6A-E2D0-3CBC-75C63EEDCE0A}"/>
          </ac:spMkLst>
        </pc:spChg>
      </pc:sldChg>
      <pc:sldChg chg="addSp delSp modSp add mod modNotesTx">
        <pc:chgData name="Biskar, Liz  (Volpe)" userId="7cb698d9-74de-4c34-9489-33d069a89134" providerId="ADAL" clId="{6D0E1329-22AB-4BE6-9ABE-B29EAC8FFE44}" dt="2025-04-11T19:13:03.158" v="18121" actId="20577"/>
        <pc:sldMkLst>
          <pc:docMk/>
          <pc:sldMk cId="3801967769" sldId="2147477963"/>
        </pc:sldMkLst>
        <pc:picChg chg="add mod">
          <ac:chgData name="Biskar, Liz  (Volpe)" userId="7cb698d9-74de-4c34-9489-33d069a89134" providerId="ADAL" clId="{6D0E1329-22AB-4BE6-9ABE-B29EAC8FFE44}" dt="2025-04-09T21:07:14.835" v="17171" actId="1076"/>
          <ac:picMkLst>
            <pc:docMk/>
            <pc:sldMk cId="3801967769" sldId="2147477963"/>
            <ac:picMk id="5" creationId="{CA64B610-A8E5-DAFD-B3A8-8C947DE58DC5}"/>
          </ac:picMkLst>
        </pc:picChg>
      </pc:sldChg>
      <pc:sldChg chg="addSp delSp modSp mod modCm modNotesTx">
        <pc:chgData name="Biskar, Liz  (Volpe)" userId="7cb698d9-74de-4c34-9489-33d069a89134" providerId="ADAL" clId="{6D0E1329-22AB-4BE6-9ABE-B29EAC8FFE44}" dt="2025-04-15T17:53:37.140" v="25276" actId="20577"/>
        <pc:sldMkLst>
          <pc:docMk/>
          <pc:sldMk cId="3103672050" sldId="2147477964"/>
        </pc:sldMkLst>
        <pc:spChg chg="mod">
          <ac:chgData name="Biskar, Liz  (Volpe)" userId="7cb698d9-74de-4c34-9489-33d069a89134" providerId="ADAL" clId="{6D0E1329-22AB-4BE6-9ABE-B29EAC8FFE44}" dt="2025-04-02T22:55:01.262" v="7673" actId="1076"/>
          <ac:spMkLst>
            <pc:docMk/>
            <pc:sldMk cId="3103672050" sldId="2147477964"/>
            <ac:spMk id="3" creationId="{D0616E9A-591E-807C-C866-76F7B016FE55}"/>
          </ac:spMkLst>
        </pc:spChg>
        <pc:spChg chg="mod">
          <ac:chgData name="Biskar, Liz  (Volpe)" userId="7cb698d9-74de-4c34-9489-33d069a89134" providerId="ADAL" clId="{6D0E1329-22AB-4BE6-9ABE-B29EAC8FFE44}" dt="2025-04-02T22:55:06.862" v="7674" actId="1076"/>
          <ac:spMkLst>
            <pc:docMk/>
            <pc:sldMk cId="3103672050" sldId="2147477964"/>
            <ac:spMk id="4" creationId="{7EAE8BD3-DE4B-6B92-5B24-89AD8117F157}"/>
          </ac:spMkLst>
        </pc:spChg>
        <pc:spChg chg="mod">
          <ac:chgData name="Biskar, Liz  (Volpe)" userId="7cb698d9-74de-4c34-9489-33d069a89134" providerId="ADAL" clId="{6D0E1329-22AB-4BE6-9ABE-B29EAC8FFE44}" dt="2025-04-02T22:50:07.698" v="7641" actId="113"/>
          <ac:spMkLst>
            <pc:docMk/>
            <pc:sldMk cId="3103672050" sldId="2147477964"/>
            <ac:spMk id="5" creationId="{2FC3A2F5-8A96-4955-5ABD-B3496AFD657D}"/>
          </ac:spMkLst>
        </pc:spChg>
        <pc:spChg chg="mod">
          <ac:chgData name="Biskar, Liz  (Volpe)" userId="7cb698d9-74de-4c34-9489-33d069a89134" providerId="ADAL" clId="{6D0E1329-22AB-4BE6-9ABE-B29EAC8FFE44}" dt="2025-04-15T17:53:37.140" v="25276" actId="20577"/>
          <ac:spMkLst>
            <pc:docMk/>
            <pc:sldMk cId="3103672050" sldId="2147477964"/>
            <ac:spMk id="6" creationId="{F679A08D-0393-E72E-F251-7AE787C77D37}"/>
          </ac:spMkLst>
        </pc:spChg>
        <pc:spChg chg="add mod">
          <ac:chgData name="Biskar, Liz  (Volpe)" userId="7cb698d9-74de-4c34-9489-33d069a89134" providerId="ADAL" clId="{6D0E1329-22AB-4BE6-9ABE-B29EAC8FFE44}" dt="2025-04-07T16:29:14.729" v="16718" actId="20577"/>
          <ac:spMkLst>
            <pc:docMk/>
            <pc:sldMk cId="3103672050" sldId="2147477964"/>
            <ac:spMk id="8" creationId="{3F6B412B-A154-55E5-BC3B-217C6F5D4B8A}"/>
          </ac:spMkLst>
        </pc:spChg>
        <pc:spChg chg="mod">
          <ac:chgData name="Biskar, Liz  (Volpe)" userId="7cb698d9-74de-4c34-9489-33d069a89134" providerId="ADAL" clId="{6D0E1329-22AB-4BE6-9ABE-B29EAC8FFE44}" dt="2025-04-02T22:55:15.458" v="7675" actId="1076"/>
          <ac:spMkLst>
            <pc:docMk/>
            <pc:sldMk cId="3103672050" sldId="2147477964"/>
            <ac:spMk id="11" creationId="{483B3BF6-EA77-36F3-E970-A20A0CFAC3FE}"/>
          </ac:spMkLst>
        </pc:spChg>
        <pc:spChg chg="mod">
          <ac:chgData name="Biskar, Liz  (Volpe)" userId="7cb698d9-74de-4c34-9489-33d069a89134" providerId="ADAL" clId="{6D0E1329-22AB-4BE6-9ABE-B29EAC8FFE44}" dt="2025-04-02T22:54:46.437" v="7671" actId="14100"/>
          <ac:spMkLst>
            <pc:docMk/>
            <pc:sldMk cId="3103672050" sldId="2147477964"/>
            <ac:spMk id="12" creationId="{C34DDBDE-7368-AACB-34C0-E801A23F5490}"/>
          </ac:spMkLst>
        </pc:spChg>
        <pc:grpChg chg="add del mod">
          <ac:chgData name="Biskar, Liz  (Volpe)" userId="7cb698d9-74de-4c34-9489-33d069a89134" providerId="ADAL" clId="{6D0E1329-22AB-4BE6-9ABE-B29EAC8FFE44}" dt="2025-04-02T22:48:40.286" v="7632" actId="1076"/>
          <ac:grpSpMkLst>
            <pc:docMk/>
            <pc:sldMk cId="3103672050" sldId="2147477964"/>
            <ac:grpSpMk id="9" creationId="{3F4D620E-A174-9F74-76FE-1E0CE2C17AC4}"/>
          </ac:grpSpMkLst>
        </pc:grpChg>
        <pc:picChg chg="mod">
          <ac:chgData name="Biskar, Liz  (Volpe)" userId="7cb698d9-74de-4c34-9489-33d069a89134" providerId="ADAL" clId="{6D0E1329-22AB-4BE6-9ABE-B29EAC8FFE44}" dt="2025-04-07T16:29:03.294" v="16707" actId="1076"/>
          <ac:picMkLst>
            <pc:docMk/>
            <pc:sldMk cId="3103672050" sldId="2147477964"/>
            <ac:picMk id="18" creationId="{19D13182-9872-B8BB-C81D-1D9A3CC204CF}"/>
          </ac:picMkLst>
        </pc:picChg>
        <pc:extLst>
          <p:ext xmlns:p="http://schemas.openxmlformats.org/presentationml/2006/main" uri="{D6D511B9-2390-475A-947B-AFAB55BFBCF1}">
            <pc226:cmChg xmlns:pc226="http://schemas.microsoft.com/office/powerpoint/2022/06/main/command" chg="mod">
              <pc226:chgData name="Biskar, Liz  (Volpe)" userId="7cb698d9-74de-4c34-9489-33d069a89134" providerId="ADAL" clId="{6D0E1329-22AB-4BE6-9ABE-B29EAC8FFE44}" dt="2025-04-02T22:47:17.181" v="7618" actId="20577"/>
              <pc2:cmMkLst xmlns:pc2="http://schemas.microsoft.com/office/powerpoint/2019/9/main/command">
                <pc:docMk/>
                <pc:sldMk cId="3103672050" sldId="2147477964"/>
                <pc2:cmMk id="{176025DE-2CA2-4651-9273-3FDF69827673}"/>
              </pc2:cmMkLst>
            </pc226:cmChg>
          </p:ext>
        </pc:extLst>
      </pc:sldChg>
      <pc:sldChg chg="modSp add del mod modNotesTx">
        <pc:chgData name="Biskar, Liz  (Volpe)" userId="7cb698d9-74de-4c34-9489-33d069a89134" providerId="ADAL" clId="{6D0E1329-22AB-4BE6-9ABE-B29EAC8FFE44}" dt="2025-04-02T19:56:52.137" v="4036" actId="20577"/>
        <pc:sldMkLst>
          <pc:docMk/>
          <pc:sldMk cId="576007911" sldId="2147477965"/>
        </pc:sldMkLst>
        <pc:spChg chg="mod">
          <ac:chgData name="Biskar, Liz  (Volpe)" userId="7cb698d9-74de-4c34-9489-33d069a89134" providerId="ADAL" clId="{6D0E1329-22AB-4BE6-9ABE-B29EAC8FFE44}" dt="2025-04-02T19:55:09.228" v="4010" actId="27636"/>
          <ac:spMkLst>
            <pc:docMk/>
            <pc:sldMk cId="576007911" sldId="2147477965"/>
            <ac:spMk id="2" creationId="{309C4E4B-679B-32F4-93F6-E65C40E31BDD}"/>
          </ac:spMkLst>
        </pc:spChg>
        <pc:spChg chg="mod">
          <ac:chgData name="Biskar, Liz  (Volpe)" userId="7cb698d9-74de-4c34-9489-33d069a89134" providerId="ADAL" clId="{6D0E1329-22AB-4BE6-9ABE-B29EAC8FFE44}" dt="2025-04-02T19:52:02.640" v="4007" actId="20577"/>
          <ac:spMkLst>
            <pc:docMk/>
            <pc:sldMk cId="576007911" sldId="2147477965"/>
            <ac:spMk id="6" creationId="{625946DA-B16C-0F43-64AF-3D79F378B5E2}"/>
          </ac:spMkLst>
        </pc:spChg>
      </pc:sldChg>
      <pc:sldChg chg="modSp new mod modNotesTx">
        <pc:chgData name="Biskar, Liz  (Volpe)" userId="7cb698d9-74de-4c34-9489-33d069a89134" providerId="ADAL" clId="{6D0E1329-22AB-4BE6-9ABE-B29EAC8FFE44}" dt="2025-04-02T22:59:40.731" v="8041" actId="20577"/>
        <pc:sldMkLst>
          <pc:docMk/>
          <pc:sldMk cId="2333319407" sldId="2147477966"/>
        </pc:sldMkLst>
        <pc:spChg chg="mod">
          <ac:chgData name="Biskar, Liz  (Volpe)" userId="7cb698d9-74de-4c34-9489-33d069a89134" providerId="ADAL" clId="{6D0E1329-22AB-4BE6-9ABE-B29EAC8FFE44}" dt="2025-04-02T22:07:31.110" v="6488" actId="20577"/>
          <ac:spMkLst>
            <pc:docMk/>
            <pc:sldMk cId="2333319407" sldId="2147477966"/>
            <ac:spMk id="2" creationId="{E92AE461-BA44-DA9B-888B-61889F323EDD}"/>
          </ac:spMkLst>
        </pc:spChg>
        <pc:spChg chg="mod">
          <ac:chgData name="Biskar, Liz  (Volpe)" userId="7cb698d9-74de-4c34-9489-33d069a89134" providerId="ADAL" clId="{6D0E1329-22AB-4BE6-9ABE-B29EAC8FFE44}" dt="2025-04-02T22:07:37.367" v="6490" actId="27636"/>
          <ac:spMkLst>
            <pc:docMk/>
            <pc:sldMk cId="2333319407" sldId="2147477966"/>
            <ac:spMk id="3" creationId="{A4454C45-D052-BEDE-CA98-577DBE196D92}"/>
          </ac:spMkLst>
        </pc:spChg>
      </pc:sldChg>
      <pc:sldChg chg="addSp delSp modSp new mod ord modClrScheme chgLayout modNotesTx">
        <pc:chgData name="Biskar, Liz  (Volpe)" userId="7cb698d9-74de-4c34-9489-33d069a89134" providerId="ADAL" clId="{6D0E1329-22AB-4BE6-9ABE-B29EAC8FFE44}" dt="2025-04-02T22:59:25.511" v="8034" actId="20577"/>
        <pc:sldMkLst>
          <pc:docMk/>
          <pc:sldMk cId="3114248461" sldId="2147477967"/>
        </pc:sldMkLst>
        <pc:spChg chg="add mod ord">
          <ac:chgData name="Biskar, Liz  (Volpe)" userId="7cb698d9-74de-4c34-9489-33d069a89134" providerId="ADAL" clId="{6D0E1329-22AB-4BE6-9ABE-B29EAC8FFE44}" dt="2025-04-02T22:08:20.716" v="6529" actId="20577"/>
          <ac:spMkLst>
            <pc:docMk/>
            <pc:sldMk cId="3114248461" sldId="2147477967"/>
            <ac:spMk id="5" creationId="{85FB6A63-92D8-39ED-6013-D79044B5E71C}"/>
          </ac:spMkLst>
        </pc:spChg>
        <pc:spChg chg="add mod ord">
          <ac:chgData name="Biskar, Liz  (Volpe)" userId="7cb698d9-74de-4c34-9489-33d069a89134" providerId="ADAL" clId="{6D0E1329-22AB-4BE6-9ABE-B29EAC8FFE44}" dt="2025-04-02T22:08:27.530" v="6531" actId="27636"/>
          <ac:spMkLst>
            <pc:docMk/>
            <pc:sldMk cId="3114248461" sldId="2147477967"/>
            <ac:spMk id="6" creationId="{C7AABE74-93D1-9A06-995A-06FE15C606D2}"/>
          </ac:spMkLst>
        </pc:spChg>
      </pc:sldChg>
      <pc:sldChg chg="addSp delSp modSp new del mod modClrScheme chgLayout modNotesTx">
        <pc:chgData name="Biskar, Liz  (Volpe)" userId="7cb698d9-74de-4c34-9489-33d069a89134" providerId="ADAL" clId="{6D0E1329-22AB-4BE6-9ABE-B29EAC8FFE44}" dt="2025-04-02T22:23:15.277" v="7133" actId="47"/>
        <pc:sldMkLst>
          <pc:docMk/>
          <pc:sldMk cId="178230318" sldId="2147477968"/>
        </pc:sldMkLst>
      </pc:sldChg>
      <pc:sldChg chg="modSp add mod ord modNotesTx">
        <pc:chgData name="Biskar, Liz  (Volpe)" userId="7cb698d9-74de-4c34-9489-33d069a89134" providerId="ADAL" clId="{6D0E1329-22AB-4BE6-9ABE-B29EAC8FFE44}" dt="2025-04-09T20:29:24.957" v="17006" actId="13926"/>
        <pc:sldMkLst>
          <pc:docMk/>
          <pc:sldMk cId="1582232464" sldId="2147477968"/>
        </pc:sldMkLst>
        <pc:spChg chg="mod">
          <ac:chgData name="Biskar, Liz  (Volpe)" userId="7cb698d9-74de-4c34-9489-33d069a89134" providerId="ADAL" clId="{6D0E1329-22AB-4BE6-9ABE-B29EAC8FFE44}" dt="2025-04-09T20:29:24.957" v="17006" actId="13926"/>
          <ac:spMkLst>
            <pc:docMk/>
            <pc:sldMk cId="1582232464" sldId="2147477968"/>
            <ac:spMk id="3" creationId="{F858E265-446A-FE0F-8790-D331838D8FC3}"/>
          </ac:spMkLst>
        </pc:spChg>
      </pc:sldChg>
      <pc:sldChg chg="modSp add mod modNotesTx">
        <pc:chgData name="Biskar, Liz  (Volpe)" userId="7cb698d9-74de-4c34-9489-33d069a89134" providerId="ADAL" clId="{6D0E1329-22AB-4BE6-9ABE-B29EAC8FFE44}" dt="2025-04-07T15:53:38.199" v="16098" actId="20577"/>
        <pc:sldMkLst>
          <pc:docMk/>
          <pc:sldMk cId="1664336335" sldId="2147477969"/>
        </pc:sldMkLst>
        <pc:spChg chg="mod">
          <ac:chgData name="Biskar, Liz  (Volpe)" userId="7cb698d9-74de-4c34-9489-33d069a89134" providerId="ADAL" clId="{6D0E1329-22AB-4BE6-9ABE-B29EAC8FFE44}" dt="2025-04-02T23:20:06.535" v="8980" actId="20577"/>
          <ac:spMkLst>
            <pc:docMk/>
            <pc:sldMk cId="1664336335" sldId="2147477969"/>
            <ac:spMk id="3" creationId="{C1696244-BF77-5ABC-0EAF-4ADD2C6C381E}"/>
          </ac:spMkLst>
        </pc:spChg>
      </pc:sldChg>
      <pc:sldChg chg="modSp mod modNotesTx">
        <pc:chgData name="Biskar, Liz  (Volpe)" userId="7cb698d9-74de-4c34-9489-33d069a89134" providerId="ADAL" clId="{6D0E1329-22AB-4BE6-9ABE-B29EAC8FFE44}" dt="2025-04-14T14:55:49.629" v="25265" actId="20577"/>
        <pc:sldMkLst>
          <pc:docMk/>
          <pc:sldMk cId="3847849560" sldId="2147477970"/>
        </pc:sldMkLst>
        <pc:spChg chg="mod">
          <ac:chgData name="Biskar, Liz  (Volpe)" userId="7cb698d9-74de-4c34-9489-33d069a89134" providerId="ADAL" clId="{6D0E1329-22AB-4BE6-9ABE-B29EAC8FFE44}" dt="2025-04-11T21:04:20.017" v="25024" actId="20577"/>
          <ac:spMkLst>
            <pc:docMk/>
            <pc:sldMk cId="3847849560" sldId="2147477970"/>
            <ac:spMk id="2" creationId="{A089C678-EF8B-411F-7FA3-DAC76F4F0F53}"/>
          </ac:spMkLst>
        </pc:spChg>
        <pc:spChg chg="mod">
          <ac:chgData name="Biskar, Liz  (Volpe)" userId="7cb698d9-74de-4c34-9489-33d069a89134" providerId="ADAL" clId="{6D0E1329-22AB-4BE6-9ABE-B29EAC8FFE44}" dt="2025-04-09T21:46:48.210" v="17795" actId="27636"/>
          <ac:spMkLst>
            <pc:docMk/>
            <pc:sldMk cId="3847849560" sldId="2147477970"/>
            <ac:spMk id="3" creationId="{3EB2A06C-8F19-276C-8DA4-92394B0BAE70}"/>
          </ac:spMkLst>
        </pc:spChg>
      </pc:sldChg>
      <pc:sldChg chg="addSp delSp modSp add mod modClrScheme chgLayout modNotesTx">
        <pc:chgData name="Biskar, Liz  (Volpe)" userId="7cb698d9-74de-4c34-9489-33d069a89134" providerId="ADAL" clId="{6D0E1329-22AB-4BE6-9ABE-B29EAC8FFE44}" dt="2025-04-11T20:19:10.665" v="18917" actId="20577"/>
        <pc:sldMkLst>
          <pc:docMk/>
          <pc:sldMk cId="2491087372" sldId="2147477971"/>
        </pc:sldMkLst>
        <pc:spChg chg="mod ord">
          <ac:chgData name="Biskar, Liz  (Volpe)" userId="7cb698d9-74de-4c34-9489-33d069a89134" providerId="ADAL" clId="{6D0E1329-22AB-4BE6-9ABE-B29EAC8FFE44}" dt="2025-04-09T21:26:05.090" v="17343" actId="20577"/>
          <ac:spMkLst>
            <pc:docMk/>
            <pc:sldMk cId="2491087372" sldId="2147477971"/>
            <ac:spMk id="2" creationId="{697D2E22-1A2E-7FA6-0F9A-3780B6136F2A}"/>
          </ac:spMkLst>
        </pc:spChg>
        <pc:spChg chg="mod ord">
          <ac:chgData name="Biskar, Liz  (Volpe)" userId="7cb698d9-74de-4c34-9489-33d069a89134" providerId="ADAL" clId="{6D0E1329-22AB-4BE6-9ABE-B29EAC8FFE44}" dt="2025-04-09T21:22:50.546" v="17240" actId="20577"/>
          <ac:spMkLst>
            <pc:docMk/>
            <pc:sldMk cId="2491087372" sldId="2147477971"/>
            <ac:spMk id="3" creationId="{AD1DE2F1-1EBD-356B-259F-F35CA14D8F3F}"/>
          </ac:spMkLst>
        </pc:spChg>
        <pc:spChg chg="add mod">
          <ac:chgData name="Biskar, Liz  (Volpe)" userId="7cb698d9-74de-4c34-9489-33d069a89134" providerId="ADAL" clId="{6D0E1329-22AB-4BE6-9ABE-B29EAC8FFE44}" dt="2025-04-09T21:23:02.400" v="17242" actId="1076"/>
          <ac:spMkLst>
            <pc:docMk/>
            <pc:sldMk cId="2491087372" sldId="2147477971"/>
            <ac:spMk id="6" creationId="{B5C59F99-4B4F-95F6-61F6-CA517C9F1FBC}"/>
          </ac:spMkLst>
        </pc:spChg>
      </pc:sldChg>
    </pc:docChg>
  </pc:docChgLst>
  <pc:docChgLst>
    <pc:chgData name="Schluter, Kaitlin (Volpe)" userId="b358b0b1-dfc4-4a94-98ff-1a655613db36" providerId="ADAL" clId="{DD61D9F3-480F-4887-8526-17ACFD96A15B}"/>
    <pc:docChg chg="undo redo custSel addSld delSld modSld">
      <pc:chgData name="Schluter, Kaitlin (Volpe)" userId="b358b0b1-dfc4-4a94-98ff-1a655613db36" providerId="ADAL" clId="{DD61D9F3-480F-4887-8526-17ACFD96A15B}" dt="2025-04-02T14:56:12.875" v="3549" actId="20577"/>
      <pc:docMkLst>
        <pc:docMk/>
      </pc:docMkLst>
      <pc:sldChg chg="modNotesTx">
        <pc:chgData name="Schluter, Kaitlin (Volpe)" userId="b358b0b1-dfc4-4a94-98ff-1a655613db36" providerId="ADAL" clId="{DD61D9F3-480F-4887-8526-17ACFD96A15B}" dt="2025-04-02T14:56:12.875" v="3549" actId="20577"/>
        <pc:sldMkLst>
          <pc:docMk/>
          <pc:sldMk cId="1026941669" sldId="2271"/>
        </pc:sldMkLst>
      </pc:sldChg>
      <pc:sldChg chg="modNotesTx">
        <pc:chgData name="Schluter, Kaitlin (Volpe)" userId="b358b0b1-dfc4-4a94-98ff-1a655613db36" providerId="ADAL" clId="{DD61D9F3-480F-4887-8526-17ACFD96A15B}" dt="2025-04-01T09:48:46.007" v="8" actId="20577"/>
        <pc:sldMkLst>
          <pc:docMk/>
          <pc:sldMk cId="3196014081" sldId="2282"/>
        </pc:sldMkLst>
      </pc:sldChg>
      <pc:sldChg chg="modNotesTx">
        <pc:chgData name="Schluter, Kaitlin (Volpe)" userId="b358b0b1-dfc4-4a94-98ff-1a655613db36" providerId="ADAL" clId="{DD61D9F3-480F-4887-8526-17ACFD96A15B}" dt="2025-04-01T10:16:41.207" v="481" actId="20577"/>
        <pc:sldMkLst>
          <pc:docMk/>
          <pc:sldMk cId="4147676364" sldId="2285"/>
        </pc:sldMkLst>
      </pc:sldChg>
      <pc:sldChg chg="modNotesTx">
        <pc:chgData name="Schluter, Kaitlin (Volpe)" userId="b358b0b1-dfc4-4a94-98ff-1a655613db36" providerId="ADAL" clId="{DD61D9F3-480F-4887-8526-17ACFD96A15B}" dt="2025-04-01T12:57:28.330" v="1313" actId="20577"/>
        <pc:sldMkLst>
          <pc:docMk/>
          <pc:sldMk cId="2680505500" sldId="2318"/>
        </pc:sldMkLst>
      </pc:sldChg>
      <pc:sldChg chg="modNotesTx">
        <pc:chgData name="Schluter, Kaitlin (Volpe)" userId="b358b0b1-dfc4-4a94-98ff-1a655613db36" providerId="ADAL" clId="{DD61D9F3-480F-4887-8526-17ACFD96A15B}" dt="2025-04-01T13:18:31.634" v="1778" actId="20577"/>
        <pc:sldMkLst>
          <pc:docMk/>
          <pc:sldMk cId="407743409" sldId="2330"/>
        </pc:sldMkLst>
      </pc:sldChg>
      <pc:sldChg chg="modNotesTx">
        <pc:chgData name="Schluter, Kaitlin (Volpe)" userId="b358b0b1-dfc4-4a94-98ff-1a655613db36" providerId="ADAL" clId="{DD61D9F3-480F-4887-8526-17ACFD96A15B}" dt="2025-04-01T12:49:44.438" v="1041" actId="20577"/>
        <pc:sldMkLst>
          <pc:docMk/>
          <pc:sldMk cId="353009665" sldId="2342"/>
        </pc:sldMkLst>
      </pc:sldChg>
      <pc:sldChg chg="add modNotesTx">
        <pc:chgData name="Schluter, Kaitlin (Volpe)" userId="b358b0b1-dfc4-4a94-98ff-1a655613db36" providerId="ADAL" clId="{DD61D9F3-480F-4887-8526-17ACFD96A15B}" dt="2025-04-01T12:46:03.884" v="753" actId="20577"/>
        <pc:sldMkLst>
          <pc:docMk/>
          <pc:sldMk cId="89513305" sldId="2359"/>
        </pc:sldMkLst>
      </pc:sldChg>
      <pc:sldChg chg="modNotesTx">
        <pc:chgData name="Schluter, Kaitlin (Volpe)" userId="b358b0b1-dfc4-4a94-98ff-1a655613db36" providerId="ADAL" clId="{DD61D9F3-480F-4887-8526-17ACFD96A15B}" dt="2025-04-01T13:00:07.383" v="1342" actId="20577"/>
        <pc:sldMkLst>
          <pc:docMk/>
          <pc:sldMk cId="3865521333" sldId="2366"/>
        </pc:sldMkLst>
      </pc:sldChg>
      <pc:sldChg chg="modSp mod modNotesTx">
        <pc:chgData name="Schluter, Kaitlin (Volpe)" userId="b358b0b1-dfc4-4a94-98ff-1a655613db36" providerId="ADAL" clId="{DD61D9F3-480F-4887-8526-17ACFD96A15B}" dt="2025-04-02T14:43:47.960" v="3150" actId="20577"/>
        <pc:sldMkLst>
          <pc:docMk/>
          <pc:sldMk cId="3385153542" sldId="2370"/>
        </pc:sldMkLst>
        <pc:spChg chg="mod">
          <ac:chgData name="Schluter, Kaitlin (Volpe)" userId="b358b0b1-dfc4-4a94-98ff-1a655613db36" providerId="ADAL" clId="{DD61D9F3-480F-4887-8526-17ACFD96A15B}" dt="2025-04-02T14:43:18.010" v="3143" actId="6549"/>
          <ac:spMkLst>
            <pc:docMk/>
            <pc:sldMk cId="3385153542" sldId="2370"/>
            <ac:spMk id="3" creationId="{1D7DB3B8-C64D-93C3-D0D9-D95EF9181743}"/>
          </ac:spMkLst>
        </pc:spChg>
      </pc:sldChg>
      <pc:sldChg chg="modSp mod modNotesTx">
        <pc:chgData name="Schluter, Kaitlin (Volpe)" userId="b358b0b1-dfc4-4a94-98ff-1a655613db36" providerId="ADAL" clId="{DD61D9F3-480F-4887-8526-17ACFD96A15B}" dt="2025-04-02T14:47:53.573" v="3218" actId="20577"/>
        <pc:sldMkLst>
          <pc:docMk/>
          <pc:sldMk cId="3903904935" sldId="2384"/>
        </pc:sldMkLst>
      </pc:sldChg>
      <pc:sldChg chg="modNotesTx">
        <pc:chgData name="Schluter, Kaitlin (Volpe)" userId="b358b0b1-dfc4-4a94-98ff-1a655613db36" providerId="ADAL" clId="{DD61D9F3-480F-4887-8526-17ACFD96A15B}" dt="2025-04-01T13:15:16.367" v="1710" actId="6549"/>
        <pc:sldMkLst>
          <pc:docMk/>
          <pc:sldMk cId="1501899646" sldId="2389"/>
        </pc:sldMkLst>
      </pc:sldChg>
      <pc:sldChg chg="modSp mod modNotesTx">
        <pc:chgData name="Schluter, Kaitlin (Volpe)" userId="b358b0b1-dfc4-4a94-98ff-1a655613db36" providerId="ADAL" clId="{DD61D9F3-480F-4887-8526-17ACFD96A15B}" dt="2025-04-02T13:11:39.099" v="2786" actId="255"/>
        <pc:sldMkLst>
          <pc:docMk/>
          <pc:sldMk cId="3502299084" sldId="2396"/>
        </pc:sldMkLst>
        <pc:spChg chg="mod">
          <ac:chgData name="Schluter, Kaitlin (Volpe)" userId="b358b0b1-dfc4-4a94-98ff-1a655613db36" providerId="ADAL" clId="{DD61D9F3-480F-4887-8526-17ACFD96A15B}" dt="2025-04-02T13:11:39.099" v="2786" actId="255"/>
          <ac:spMkLst>
            <pc:docMk/>
            <pc:sldMk cId="3502299084" sldId="2396"/>
            <ac:spMk id="3" creationId="{7E5A5E21-0AE8-4AB7-8CA8-34CD723CCF35}"/>
          </ac:spMkLst>
        </pc:spChg>
        <pc:picChg chg="mod">
          <ac:chgData name="Schluter, Kaitlin (Volpe)" userId="b358b0b1-dfc4-4a94-98ff-1a655613db36" providerId="ADAL" clId="{DD61D9F3-480F-4887-8526-17ACFD96A15B}" dt="2025-04-02T13:10:20.828" v="2707" actId="1076"/>
          <ac:picMkLst>
            <pc:docMk/>
            <pc:sldMk cId="3502299084" sldId="2396"/>
            <ac:picMk id="9" creationId="{E8363036-9FF2-1C37-9F0C-DD8CA3C4344D}"/>
          </ac:picMkLst>
        </pc:picChg>
      </pc:sldChg>
      <pc:sldChg chg="addSp modSp mod modNotesTx">
        <pc:chgData name="Schluter, Kaitlin (Volpe)" userId="b358b0b1-dfc4-4a94-98ff-1a655613db36" providerId="ADAL" clId="{DD61D9F3-480F-4887-8526-17ACFD96A15B}" dt="2025-04-02T13:14:03.199" v="2862" actId="6549"/>
        <pc:sldMkLst>
          <pc:docMk/>
          <pc:sldMk cId="1602020536" sldId="2397"/>
        </pc:sldMkLst>
      </pc:sldChg>
      <pc:sldChg chg="modNotesTx">
        <pc:chgData name="Schluter, Kaitlin (Volpe)" userId="b358b0b1-dfc4-4a94-98ff-1a655613db36" providerId="ADAL" clId="{DD61D9F3-480F-4887-8526-17ACFD96A15B}" dt="2025-04-01T10:16:54.087" v="492" actId="20577"/>
        <pc:sldMkLst>
          <pc:docMk/>
          <pc:sldMk cId="2350273430" sldId="2425"/>
        </pc:sldMkLst>
      </pc:sldChg>
      <pc:sldChg chg="modNotesTx">
        <pc:chgData name="Schluter, Kaitlin (Volpe)" userId="b358b0b1-dfc4-4a94-98ff-1a655613db36" providerId="ADAL" clId="{DD61D9F3-480F-4887-8526-17ACFD96A15B}" dt="2025-04-01T12:50:18.473" v="1051" actId="20577"/>
        <pc:sldMkLst>
          <pc:docMk/>
          <pc:sldMk cId="1467861504" sldId="2147477824"/>
        </pc:sldMkLst>
      </pc:sldChg>
      <pc:sldChg chg="modSp modNotesTx">
        <pc:chgData name="Schluter, Kaitlin (Volpe)" userId="b358b0b1-dfc4-4a94-98ff-1a655613db36" providerId="ADAL" clId="{DD61D9F3-480F-4887-8526-17ACFD96A15B}" dt="2025-04-01T13:00:53.633" v="1346" actId="20577"/>
        <pc:sldMkLst>
          <pc:docMk/>
          <pc:sldMk cId="841119448" sldId="2147477827"/>
        </pc:sldMkLst>
        <pc:graphicFrameChg chg="mod">
          <ac:chgData name="Schluter, Kaitlin (Volpe)" userId="b358b0b1-dfc4-4a94-98ff-1a655613db36" providerId="ADAL" clId="{DD61D9F3-480F-4887-8526-17ACFD96A15B}" dt="2025-04-01T13:00:53.633" v="1346" actId="20577"/>
          <ac:graphicFrameMkLst>
            <pc:docMk/>
            <pc:sldMk cId="841119448" sldId="2147477827"/>
            <ac:graphicFrameMk id="5" creationId="{61669A35-DA50-1B55-139B-97C67F8AC8DD}"/>
          </ac:graphicFrameMkLst>
        </pc:graphicFrameChg>
      </pc:sldChg>
      <pc:sldChg chg="modSp mod modNotesTx">
        <pc:chgData name="Schluter, Kaitlin (Volpe)" userId="b358b0b1-dfc4-4a94-98ff-1a655613db36" providerId="ADAL" clId="{DD61D9F3-480F-4887-8526-17ACFD96A15B}" dt="2025-04-02T14:51:38.335" v="3277" actId="20577"/>
        <pc:sldMkLst>
          <pc:docMk/>
          <pc:sldMk cId="1127290942" sldId="2147477829"/>
        </pc:sldMkLst>
      </pc:sldChg>
      <pc:sldChg chg="modSp mod modNotesTx">
        <pc:chgData name="Schluter, Kaitlin (Volpe)" userId="b358b0b1-dfc4-4a94-98ff-1a655613db36" providerId="ADAL" clId="{DD61D9F3-480F-4887-8526-17ACFD96A15B}" dt="2025-04-02T12:48:50.393" v="2131" actId="313"/>
        <pc:sldMkLst>
          <pc:docMk/>
          <pc:sldMk cId="2094230517" sldId="2147477834"/>
        </pc:sldMkLst>
      </pc:sldChg>
      <pc:sldChg chg="modSp mod">
        <pc:chgData name="Schluter, Kaitlin (Volpe)" userId="b358b0b1-dfc4-4a94-98ff-1a655613db36" providerId="ADAL" clId="{DD61D9F3-480F-4887-8526-17ACFD96A15B}" dt="2025-04-01T14:28:21.165" v="2006" actId="20577"/>
        <pc:sldMkLst>
          <pc:docMk/>
          <pc:sldMk cId="339017786" sldId="2147477839"/>
        </pc:sldMkLst>
        <pc:spChg chg="mod">
          <ac:chgData name="Schluter, Kaitlin (Volpe)" userId="b358b0b1-dfc4-4a94-98ff-1a655613db36" providerId="ADAL" clId="{DD61D9F3-480F-4887-8526-17ACFD96A15B}" dt="2025-04-01T14:28:21.165" v="2006" actId="20577"/>
          <ac:spMkLst>
            <pc:docMk/>
            <pc:sldMk cId="339017786" sldId="2147477839"/>
            <ac:spMk id="3" creationId="{B1F611AC-22D3-1C98-8B27-67229D7F06FC}"/>
          </ac:spMkLst>
        </pc:spChg>
      </pc:sldChg>
      <pc:sldChg chg="modNotesTx">
        <pc:chgData name="Schluter, Kaitlin (Volpe)" userId="b358b0b1-dfc4-4a94-98ff-1a655613db36" providerId="ADAL" clId="{DD61D9F3-480F-4887-8526-17ACFD96A15B}" dt="2025-04-02T13:15:55.068" v="2863" actId="20577"/>
        <pc:sldMkLst>
          <pc:docMk/>
          <pc:sldMk cId="277162094" sldId="2147477846"/>
        </pc:sldMkLst>
      </pc:sldChg>
      <pc:sldChg chg="modSp mod modNotesTx">
        <pc:chgData name="Schluter, Kaitlin (Volpe)" userId="b358b0b1-dfc4-4a94-98ff-1a655613db36" providerId="ADAL" clId="{DD61D9F3-480F-4887-8526-17ACFD96A15B}" dt="2025-04-02T13:04:52.843" v="2533" actId="20577"/>
        <pc:sldMkLst>
          <pc:docMk/>
          <pc:sldMk cId="4052274259" sldId="2147477850"/>
        </pc:sldMkLst>
        <pc:spChg chg="mod">
          <ac:chgData name="Schluter, Kaitlin (Volpe)" userId="b358b0b1-dfc4-4a94-98ff-1a655613db36" providerId="ADAL" clId="{DD61D9F3-480F-4887-8526-17ACFD96A15B}" dt="2025-04-02T13:04:42.816" v="2530" actId="20577"/>
          <ac:spMkLst>
            <pc:docMk/>
            <pc:sldMk cId="4052274259" sldId="2147477850"/>
            <ac:spMk id="3" creationId="{7D624974-16FD-DEFF-A8C5-6C69DBB13276}"/>
          </ac:spMkLst>
        </pc:spChg>
      </pc:sldChg>
      <pc:sldChg chg="modNotesTx">
        <pc:chgData name="Schluter, Kaitlin (Volpe)" userId="b358b0b1-dfc4-4a94-98ff-1a655613db36" providerId="ADAL" clId="{DD61D9F3-480F-4887-8526-17ACFD96A15B}" dt="2025-04-02T14:44:09.301" v="3151" actId="20577"/>
        <pc:sldMkLst>
          <pc:docMk/>
          <pc:sldMk cId="2347444507" sldId="2147477861"/>
        </pc:sldMkLst>
      </pc:sldChg>
      <pc:sldChg chg="modSp mod">
        <pc:chgData name="Schluter, Kaitlin (Volpe)" userId="b358b0b1-dfc4-4a94-98ff-1a655613db36" providerId="ADAL" clId="{DD61D9F3-480F-4887-8526-17ACFD96A15B}" dt="2025-04-02T14:55:06.070" v="3423" actId="20577"/>
        <pc:sldMkLst>
          <pc:docMk/>
          <pc:sldMk cId="418952723" sldId="2147477863"/>
        </pc:sldMkLst>
        <pc:spChg chg="mod">
          <ac:chgData name="Schluter, Kaitlin (Volpe)" userId="b358b0b1-dfc4-4a94-98ff-1a655613db36" providerId="ADAL" clId="{DD61D9F3-480F-4887-8526-17ACFD96A15B}" dt="2025-04-02T14:55:06.070" v="3423" actId="20577"/>
          <ac:spMkLst>
            <pc:docMk/>
            <pc:sldMk cId="418952723" sldId="2147477863"/>
            <ac:spMk id="3" creationId="{4923129D-CBE0-496E-DEFE-2AA7CE151820}"/>
          </ac:spMkLst>
        </pc:spChg>
      </pc:sldChg>
      <pc:sldChg chg="modSp mod modCm modNotesTx">
        <pc:chgData name="Schluter, Kaitlin (Volpe)" userId="b358b0b1-dfc4-4a94-98ff-1a655613db36" providerId="ADAL" clId="{DD61D9F3-480F-4887-8526-17ACFD96A15B}" dt="2025-04-02T12:42:35.711" v="2090" actId="20577"/>
        <pc:sldMkLst>
          <pc:docMk/>
          <pc:sldMk cId="192615353" sldId="2147477867"/>
        </pc:sldMkLst>
        <pc:extLst>
          <p:ext xmlns:p="http://schemas.openxmlformats.org/presentationml/2006/main" uri="{D6D511B9-2390-475A-947B-AFAB55BFBCF1}">
            <pc226:cmChg xmlns:pc226="http://schemas.microsoft.com/office/powerpoint/2022/06/main/command" chg="mod">
              <pc226:chgData name="Schluter, Kaitlin (Volpe)" userId="b358b0b1-dfc4-4a94-98ff-1a655613db36" providerId="ADAL" clId="{DD61D9F3-480F-4887-8526-17ACFD96A15B}" dt="2025-04-02T12:41:10.240" v="2086" actId="20577"/>
              <pc2:cmMkLst xmlns:pc2="http://schemas.microsoft.com/office/powerpoint/2019/9/main/command">
                <pc:docMk/>
                <pc:sldMk cId="192615353" sldId="2147477867"/>
                <pc2:cmMk id="{3A31EAC6-C6F6-48CD-ABD3-3DE7FC505D4A}"/>
              </pc2:cmMkLst>
            </pc226:cmChg>
          </p:ext>
        </pc:extLst>
      </pc:sldChg>
      <pc:sldChg chg="modSp">
        <pc:chgData name="Schluter, Kaitlin (Volpe)" userId="b358b0b1-dfc4-4a94-98ff-1a655613db36" providerId="ADAL" clId="{DD61D9F3-480F-4887-8526-17ACFD96A15B}" dt="2025-04-01T13:09:17.135" v="1377" actId="20577"/>
        <pc:sldMkLst>
          <pc:docMk/>
          <pc:sldMk cId="514627960" sldId="2147477869"/>
        </pc:sldMkLst>
        <pc:graphicFrameChg chg="mod">
          <ac:chgData name="Schluter, Kaitlin (Volpe)" userId="b358b0b1-dfc4-4a94-98ff-1a655613db36" providerId="ADAL" clId="{DD61D9F3-480F-4887-8526-17ACFD96A15B}" dt="2025-04-01T13:09:17.135" v="1377" actId="20577"/>
          <ac:graphicFrameMkLst>
            <pc:docMk/>
            <pc:sldMk cId="514627960" sldId="2147477869"/>
            <ac:graphicFrameMk id="4" creationId="{1ABAE248-342E-83E8-BFF4-E1BCFB37A8AB}"/>
          </ac:graphicFrameMkLst>
        </pc:graphicFrameChg>
      </pc:sldChg>
      <pc:sldChg chg="modNotesTx">
        <pc:chgData name="Schluter, Kaitlin (Volpe)" userId="b358b0b1-dfc4-4a94-98ff-1a655613db36" providerId="ADAL" clId="{DD61D9F3-480F-4887-8526-17ACFD96A15B}" dt="2025-04-01T10:12:48.466" v="409" actId="20577"/>
        <pc:sldMkLst>
          <pc:docMk/>
          <pc:sldMk cId="1560284350" sldId="2147477893"/>
        </pc:sldMkLst>
      </pc:sldChg>
      <pc:sldChg chg="modNotesTx">
        <pc:chgData name="Schluter, Kaitlin (Volpe)" userId="b358b0b1-dfc4-4a94-98ff-1a655613db36" providerId="ADAL" clId="{DD61D9F3-480F-4887-8526-17ACFD96A15B}" dt="2025-04-02T12:52:14.194" v="2300" actId="15"/>
        <pc:sldMkLst>
          <pc:docMk/>
          <pc:sldMk cId="2325271975" sldId="2147477916"/>
        </pc:sldMkLst>
      </pc:sldChg>
      <pc:sldChg chg="modSp mod">
        <pc:chgData name="Schluter, Kaitlin (Volpe)" userId="b358b0b1-dfc4-4a94-98ff-1a655613db36" providerId="ADAL" clId="{DD61D9F3-480F-4887-8526-17ACFD96A15B}" dt="2025-04-02T14:31:04.314" v="2865" actId="14100"/>
        <pc:sldMkLst>
          <pc:docMk/>
          <pc:sldMk cId="2880672420" sldId="2147477919"/>
        </pc:sldMkLst>
        <pc:spChg chg="mod">
          <ac:chgData name="Schluter, Kaitlin (Volpe)" userId="b358b0b1-dfc4-4a94-98ff-1a655613db36" providerId="ADAL" clId="{DD61D9F3-480F-4887-8526-17ACFD96A15B}" dt="2025-04-02T14:31:04.314" v="2865" actId="14100"/>
          <ac:spMkLst>
            <pc:docMk/>
            <pc:sldMk cId="2880672420" sldId="2147477919"/>
            <ac:spMk id="19" creationId="{5F0A6EC8-340D-49E0-AB8F-DB5B87DAF9D8}"/>
          </ac:spMkLst>
        </pc:spChg>
      </pc:sldChg>
      <pc:sldChg chg="modNotesTx">
        <pc:chgData name="Schluter, Kaitlin (Volpe)" userId="b358b0b1-dfc4-4a94-98ff-1a655613db36" providerId="ADAL" clId="{DD61D9F3-480F-4887-8526-17ACFD96A15B}" dt="2025-04-02T14:44:14.562" v="3152" actId="20577"/>
        <pc:sldMkLst>
          <pc:docMk/>
          <pc:sldMk cId="2158989260" sldId="2147477920"/>
        </pc:sldMkLst>
      </pc:sldChg>
      <pc:sldChg chg="modNotesTx">
        <pc:chgData name="Schluter, Kaitlin (Volpe)" userId="b358b0b1-dfc4-4a94-98ff-1a655613db36" providerId="ADAL" clId="{DD61D9F3-480F-4887-8526-17ACFD96A15B}" dt="2025-04-02T14:53:51.070" v="3366" actId="20577"/>
        <pc:sldMkLst>
          <pc:docMk/>
          <pc:sldMk cId="2081566088" sldId="2147477924"/>
        </pc:sldMkLst>
      </pc:sldChg>
      <pc:sldChg chg="modSp mod modCm modNotesTx">
        <pc:chgData name="Schluter, Kaitlin (Volpe)" userId="b358b0b1-dfc4-4a94-98ff-1a655613db36" providerId="ADAL" clId="{DD61D9F3-480F-4887-8526-17ACFD96A15B}" dt="2025-04-02T12:55:51.180" v="2305" actId="113"/>
        <pc:sldMkLst>
          <pc:docMk/>
          <pc:sldMk cId="3261661871" sldId="2147477926"/>
        </pc:sldMkLst>
        <pc:spChg chg="mod">
          <ac:chgData name="Schluter, Kaitlin (Volpe)" userId="b358b0b1-dfc4-4a94-98ff-1a655613db36" providerId="ADAL" clId="{DD61D9F3-480F-4887-8526-17ACFD96A15B}" dt="2025-04-02T12:55:51.180" v="2305" actId="113"/>
          <ac:spMkLst>
            <pc:docMk/>
            <pc:sldMk cId="3261661871" sldId="2147477926"/>
            <ac:spMk id="9" creationId="{4AA161D7-EADE-806A-5B55-0E2F456D02FD}"/>
          </ac:spMkLst>
        </pc:spChg>
        <pc:extLst>
          <p:ext xmlns:p="http://schemas.openxmlformats.org/presentationml/2006/main" uri="{D6D511B9-2390-475A-947B-AFAB55BFBCF1}">
            <pc226:cmChg xmlns:pc226="http://schemas.microsoft.com/office/powerpoint/2022/06/main/command" chg="mod">
              <pc226:chgData name="Schluter, Kaitlin (Volpe)" userId="b358b0b1-dfc4-4a94-98ff-1a655613db36" providerId="ADAL" clId="{DD61D9F3-480F-4887-8526-17ACFD96A15B}" dt="2025-04-01T13:11:54.601" v="1430" actId="6549"/>
              <pc2:cmMkLst xmlns:pc2="http://schemas.microsoft.com/office/powerpoint/2019/9/main/command">
                <pc:docMk/>
                <pc:sldMk cId="3261661871" sldId="2147477926"/>
                <pc2:cmMk id="{0008EE7D-C651-4FBD-B8F4-28CC4758CE6F}"/>
              </pc2:cmMkLst>
            </pc226:cmChg>
          </p:ext>
        </pc:extLst>
      </pc:sldChg>
      <pc:sldChg chg="modNotesTx">
        <pc:chgData name="Schluter, Kaitlin (Volpe)" userId="b358b0b1-dfc4-4a94-98ff-1a655613db36" providerId="ADAL" clId="{DD61D9F3-480F-4887-8526-17ACFD96A15B}" dt="2025-04-01T12:59:02.052" v="1319" actId="33524"/>
        <pc:sldMkLst>
          <pc:docMk/>
          <pc:sldMk cId="1504769098" sldId="2147477931"/>
        </pc:sldMkLst>
      </pc:sldChg>
      <pc:sldChg chg="modNotesTx">
        <pc:chgData name="Schluter, Kaitlin (Volpe)" userId="b358b0b1-dfc4-4a94-98ff-1a655613db36" providerId="ADAL" clId="{DD61D9F3-480F-4887-8526-17ACFD96A15B}" dt="2025-04-01T13:08:36.406" v="1375" actId="20577"/>
        <pc:sldMkLst>
          <pc:docMk/>
          <pc:sldMk cId="3258251053" sldId="2147477932"/>
        </pc:sldMkLst>
      </pc:sldChg>
      <pc:sldChg chg="modNotesTx">
        <pc:chgData name="Schluter, Kaitlin (Volpe)" userId="b358b0b1-dfc4-4a94-98ff-1a655613db36" providerId="ADAL" clId="{DD61D9F3-480F-4887-8526-17ACFD96A15B}" dt="2025-04-01T13:17:14.051" v="1723" actId="20577"/>
        <pc:sldMkLst>
          <pc:docMk/>
          <pc:sldMk cId="2898300229" sldId="2147477933"/>
        </pc:sldMkLst>
      </pc:sldChg>
      <pc:sldChg chg="modNotesTx">
        <pc:chgData name="Schluter, Kaitlin (Volpe)" userId="b358b0b1-dfc4-4a94-98ff-1a655613db36" providerId="ADAL" clId="{DD61D9F3-480F-4887-8526-17ACFD96A15B}" dt="2025-04-01T12:40:19.111" v="727" actId="20577"/>
        <pc:sldMkLst>
          <pc:docMk/>
          <pc:sldMk cId="750893029" sldId="2147477935"/>
        </pc:sldMkLst>
      </pc:sldChg>
      <pc:sldChg chg="modSp modNotesTx">
        <pc:chgData name="Schluter, Kaitlin (Volpe)" userId="b358b0b1-dfc4-4a94-98ff-1a655613db36" providerId="ADAL" clId="{DD61D9F3-480F-4887-8526-17ACFD96A15B}" dt="2025-04-02T12:59:20.118" v="2335" actId="20577"/>
        <pc:sldMkLst>
          <pc:docMk/>
          <pc:sldMk cId="793858657" sldId="2147477939"/>
        </pc:sldMkLst>
      </pc:sldChg>
      <pc:sldChg chg="modSp mod">
        <pc:chgData name="Schluter, Kaitlin (Volpe)" userId="b358b0b1-dfc4-4a94-98ff-1a655613db36" providerId="ADAL" clId="{DD61D9F3-480F-4887-8526-17ACFD96A15B}" dt="2025-04-02T13:04:37.393" v="2521" actId="21"/>
        <pc:sldMkLst>
          <pc:docMk/>
          <pc:sldMk cId="2596286659" sldId="2147477940"/>
        </pc:sldMkLst>
      </pc:sldChg>
      <pc:sldChg chg="add modNotesTx">
        <pc:chgData name="Schluter, Kaitlin (Volpe)" userId="b358b0b1-dfc4-4a94-98ff-1a655613db36" providerId="ADAL" clId="{DD61D9F3-480F-4887-8526-17ACFD96A15B}" dt="2025-04-01T09:53:27.454" v="172" actId="6549"/>
        <pc:sldMkLst>
          <pc:docMk/>
          <pc:sldMk cId="1770455607" sldId="2147477943"/>
        </pc:sldMkLst>
      </pc:sldChg>
      <pc:sldChg chg="modNotesTx">
        <pc:chgData name="Schluter, Kaitlin (Volpe)" userId="b358b0b1-dfc4-4a94-98ff-1a655613db36" providerId="ADAL" clId="{DD61D9F3-480F-4887-8526-17ACFD96A15B}" dt="2025-04-02T14:38:43.975" v="2867" actId="400"/>
        <pc:sldMkLst>
          <pc:docMk/>
          <pc:sldMk cId="678735769" sldId="2147477944"/>
        </pc:sldMkLst>
      </pc:sldChg>
      <pc:sldChg chg="modSp mod modNotesTx">
        <pc:chgData name="Schluter, Kaitlin (Volpe)" userId="b358b0b1-dfc4-4a94-98ff-1a655613db36" providerId="ADAL" clId="{DD61D9F3-480F-4887-8526-17ACFD96A15B}" dt="2025-04-02T12:38:42.682" v="2078" actId="20577"/>
        <pc:sldMkLst>
          <pc:docMk/>
          <pc:sldMk cId="2752171598" sldId="2147477947"/>
        </pc:sldMkLst>
      </pc:sldChg>
      <pc:sldChg chg="add del modNotesTx">
        <pc:chgData name="Schluter, Kaitlin (Volpe)" userId="b358b0b1-dfc4-4a94-98ff-1a655613db36" providerId="ADAL" clId="{DD61D9F3-480F-4887-8526-17ACFD96A15B}" dt="2025-04-01T09:51:16.078" v="41" actId="47"/>
        <pc:sldMkLst>
          <pc:docMk/>
          <pc:sldMk cId="3280879585" sldId="2147477948"/>
        </pc:sldMkLst>
      </pc:sldChg>
      <pc:sldChg chg="del">
        <pc:chgData name="Schluter, Kaitlin (Volpe)" userId="b358b0b1-dfc4-4a94-98ff-1a655613db36" providerId="ADAL" clId="{DD61D9F3-480F-4887-8526-17ACFD96A15B}" dt="2025-04-01T09:51:36.776" v="42" actId="47"/>
        <pc:sldMkLst>
          <pc:docMk/>
          <pc:sldMk cId="98190300" sldId="2147477949"/>
        </pc:sldMkLst>
      </pc:sldChg>
      <pc:sldChg chg="modSp mod modNotesTx">
        <pc:chgData name="Schluter, Kaitlin (Volpe)" userId="b358b0b1-dfc4-4a94-98ff-1a655613db36" providerId="ADAL" clId="{DD61D9F3-480F-4887-8526-17ACFD96A15B}" dt="2025-04-01T12:51:15.224" v="1053" actId="20577"/>
        <pc:sldMkLst>
          <pc:docMk/>
          <pc:sldMk cId="3147724305" sldId="2147477950"/>
        </pc:sldMkLst>
      </pc:sldChg>
      <pc:sldChg chg="addSp delSp modSp mod modCm modNotesTx">
        <pc:chgData name="Schluter, Kaitlin (Volpe)" userId="b358b0b1-dfc4-4a94-98ff-1a655613db36" providerId="ADAL" clId="{DD61D9F3-480F-4887-8526-17ACFD96A15B}" dt="2025-04-01T13:02:09.633" v="1361" actId="20577"/>
        <pc:sldMkLst>
          <pc:docMk/>
          <pc:sldMk cId="3747621196" sldId="2147477951"/>
        </pc:sldMkLst>
        <pc:spChg chg="mod">
          <ac:chgData name="Schluter, Kaitlin (Volpe)" userId="b358b0b1-dfc4-4a94-98ff-1a655613db36" providerId="ADAL" clId="{DD61D9F3-480F-4887-8526-17ACFD96A15B}" dt="2025-04-01T10:10:22.486" v="355" actId="1076"/>
          <ac:spMkLst>
            <pc:docMk/>
            <pc:sldMk cId="3747621196" sldId="2147477951"/>
            <ac:spMk id="2" creationId="{7405976C-B9E9-9F7E-04F2-09F116DA0993}"/>
          </ac:spMkLst>
        </pc:spChg>
        <pc:spChg chg="mod">
          <ac:chgData name="Schluter, Kaitlin (Volpe)" userId="b358b0b1-dfc4-4a94-98ff-1a655613db36" providerId="ADAL" clId="{DD61D9F3-480F-4887-8526-17ACFD96A15B}" dt="2025-04-01T10:10:16.605" v="354" actId="1076"/>
          <ac:spMkLst>
            <pc:docMk/>
            <pc:sldMk cId="3747621196" sldId="2147477951"/>
            <ac:spMk id="11" creationId="{7ED1134F-B37D-81EE-AAB9-C1C0BC1925CF}"/>
          </ac:spMkLst>
        </pc:spChg>
        <pc:picChg chg="add mod">
          <ac:chgData name="Schluter, Kaitlin (Volpe)" userId="b358b0b1-dfc4-4a94-98ff-1a655613db36" providerId="ADAL" clId="{DD61D9F3-480F-4887-8526-17ACFD96A15B}" dt="2025-04-01T10:10:25.920" v="356" actId="1076"/>
          <ac:picMkLst>
            <pc:docMk/>
            <pc:sldMk cId="3747621196" sldId="2147477951"/>
            <ac:picMk id="5" creationId="{B2F0A330-8470-1CFF-3FBC-8FBBEF39F7E8}"/>
          </ac:picMkLst>
        </pc:picChg>
        <pc:extLst>
          <p:ext xmlns:p="http://schemas.openxmlformats.org/presentationml/2006/main" uri="{D6D511B9-2390-475A-947B-AFAB55BFBCF1}">
            <pc226:cmChg xmlns:pc226="http://schemas.microsoft.com/office/powerpoint/2022/06/main/command" chg="mod">
              <pc226:chgData name="Schluter, Kaitlin (Volpe)" userId="b358b0b1-dfc4-4a94-98ff-1a655613db36" providerId="ADAL" clId="{DD61D9F3-480F-4887-8526-17ACFD96A15B}" dt="2025-04-01T10:09:43.147" v="347" actId="478"/>
              <pc2:cmMkLst xmlns:pc2="http://schemas.microsoft.com/office/powerpoint/2019/9/main/command">
                <pc:docMk/>
                <pc:sldMk cId="3747621196" sldId="2147477951"/>
                <pc2:cmMk id="{60ED877E-35A5-4548-B6C3-C5583DE6810C}"/>
              </pc2:cmMkLst>
            </pc226:cmChg>
          </p:ext>
        </pc:extLst>
      </pc:sldChg>
      <pc:sldChg chg="modNotesTx">
        <pc:chgData name="Schluter, Kaitlin (Volpe)" userId="b358b0b1-dfc4-4a94-98ff-1a655613db36" providerId="ADAL" clId="{DD61D9F3-480F-4887-8526-17ACFD96A15B}" dt="2025-04-02T14:35:07.192" v="2866" actId="20577"/>
        <pc:sldMkLst>
          <pc:docMk/>
          <pc:sldMk cId="4087866044" sldId="2147477953"/>
        </pc:sldMkLst>
      </pc:sldChg>
      <pc:sldChg chg="modSp mod">
        <pc:chgData name="Schluter, Kaitlin (Volpe)" userId="b358b0b1-dfc4-4a94-98ff-1a655613db36" providerId="ADAL" clId="{DD61D9F3-480F-4887-8526-17ACFD96A15B}" dt="2025-04-02T12:46:57.790" v="2092" actId="1076"/>
        <pc:sldMkLst>
          <pc:docMk/>
          <pc:sldMk cId="3614327053" sldId="2147477955"/>
        </pc:sldMkLst>
        <pc:spChg chg="mod">
          <ac:chgData name="Schluter, Kaitlin (Volpe)" userId="b358b0b1-dfc4-4a94-98ff-1a655613db36" providerId="ADAL" clId="{DD61D9F3-480F-4887-8526-17ACFD96A15B}" dt="2025-04-02T12:46:34.840" v="2091" actId="14100"/>
          <ac:spMkLst>
            <pc:docMk/>
            <pc:sldMk cId="3614327053" sldId="2147477955"/>
            <ac:spMk id="5" creationId="{F1583322-37E7-A0C0-78E2-91A4ED2970B5}"/>
          </ac:spMkLst>
        </pc:spChg>
        <pc:grpChg chg="mod">
          <ac:chgData name="Schluter, Kaitlin (Volpe)" userId="b358b0b1-dfc4-4a94-98ff-1a655613db36" providerId="ADAL" clId="{DD61D9F3-480F-4887-8526-17ACFD96A15B}" dt="2025-04-02T12:46:57.790" v="2092" actId="1076"/>
          <ac:grpSpMkLst>
            <pc:docMk/>
            <pc:sldMk cId="3614327053" sldId="2147477955"/>
            <ac:grpSpMk id="9" creationId="{CAAA763B-D134-2A65-94F7-96D356A62DBD}"/>
          </ac:grpSpMkLst>
        </pc:grpChg>
      </pc:sldChg>
      <pc:sldChg chg="modSp mod">
        <pc:chgData name="Schluter, Kaitlin (Volpe)" userId="b358b0b1-dfc4-4a94-98ff-1a655613db36" providerId="ADAL" clId="{DD61D9F3-480F-4887-8526-17ACFD96A15B}" dt="2025-04-02T12:56:09.598" v="2309" actId="20577"/>
        <pc:sldMkLst>
          <pc:docMk/>
          <pc:sldMk cId="3804408090" sldId="2147477956"/>
        </pc:sldMkLst>
        <pc:spChg chg="mod">
          <ac:chgData name="Schluter, Kaitlin (Volpe)" userId="b358b0b1-dfc4-4a94-98ff-1a655613db36" providerId="ADAL" clId="{DD61D9F3-480F-4887-8526-17ACFD96A15B}" dt="2025-04-02T12:56:09.598" v="2309" actId="20577"/>
          <ac:spMkLst>
            <pc:docMk/>
            <pc:sldMk cId="3804408090" sldId="2147477956"/>
            <ac:spMk id="9" creationId="{F90C81E9-3A5C-8F4F-B2A6-CFCA8460D9A1}"/>
          </ac:spMkLst>
        </pc:spChg>
      </pc:sldChg>
    </pc:docChg>
  </pc:docChgLst>
  <pc:docChgLst>
    <pc:chgData name="Figueroa, Erwin (Volpe)" userId="S::erwin.figueroa@ad.dot.gov::e9d57146-3605-41cb-bd23-742caef1614f" providerId="AD" clId="Web-{CD6C757D-91E2-F907-7FFF-4AABFCCB828A}"/>
    <pc:docChg chg="modSld">
      <pc:chgData name="Figueroa, Erwin (Volpe)" userId="S::erwin.figueroa@ad.dot.gov::e9d57146-3605-41cb-bd23-742caef1614f" providerId="AD" clId="Web-{CD6C757D-91E2-F907-7FFF-4AABFCCB828A}" dt="2025-04-02T17:23:32.862" v="10" actId="20577"/>
      <pc:docMkLst>
        <pc:docMk/>
      </pc:docMkLst>
      <pc:sldChg chg="modSp modCm">
        <pc:chgData name="Figueroa, Erwin (Volpe)" userId="S::erwin.figueroa@ad.dot.gov::e9d57146-3605-41cb-bd23-742caef1614f" providerId="AD" clId="Web-{CD6C757D-91E2-F907-7FFF-4AABFCCB828A}" dt="2025-04-02T17:23:32.862" v="10" actId="20577"/>
        <pc:sldMkLst>
          <pc:docMk/>
          <pc:sldMk cId="750893029" sldId="2147477935"/>
        </pc:sldMkLst>
        <pc:spChg chg="mod">
          <ac:chgData name="Figueroa, Erwin (Volpe)" userId="S::erwin.figueroa@ad.dot.gov::e9d57146-3605-41cb-bd23-742caef1614f" providerId="AD" clId="Web-{CD6C757D-91E2-F907-7FFF-4AABFCCB828A}" dt="2025-04-02T17:23:32.862" v="10" actId="20577"/>
          <ac:spMkLst>
            <pc:docMk/>
            <pc:sldMk cId="750893029" sldId="2147477935"/>
            <ac:spMk id="8" creationId="{76E2305A-7D23-4DA4-8120-5823AFC41D46}"/>
          </ac:spMkLst>
        </pc:spChg>
        <pc:extLst>
          <p:ext xmlns:p="http://schemas.openxmlformats.org/presentationml/2006/main" uri="{D6D511B9-2390-475A-947B-AFAB55BFBCF1}">
            <pc226:cmChg xmlns:pc226="http://schemas.microsoft.com/office/powerpoint/2022/06/main/command" chg="mod">
              <pc226:chgData name="Figueroa, Erwin (Volpe)" userId="S::erwin.figueroa@ad.dot.gov::e9d57146-3605-41cb-bd23-742caef1614f" providerId="AD" clId="Web-{CD6C757D-91E2-F907-7FFF-4AABFCCB828A}" dt="2025-04-02T17:11:16.104" v="8" actId="20577"/>
              <pc2:cmMkLst xmlns:pc2="http://schemas.microsoft.com/office/powerpoint/2019/9/main/command">
                <pc:docMk/>
                <pc:sldMk cId="750893029" sldId="2147477935"/>
                <pc2:cmMk id="{23E43D62-A9C9-4625-ABC6-708F9065B471}"/>
              </pc2:cmMkLst>
            </pc226:cmChg>
          </p:ext>
        </pc:extLst>
      </pc:sldChg>
    </pc:docChg>
  </pc:docChgLst>
  <pc:docChgLst>
    <pc:chgData name="Mahesh, Smitha (Volpe)" userId="S::smitha.mahesh@ad.dot.gov::f1a636fe-892b-4963-b445-7f33a4c989e7" providerId="AD" clId="Web-{5ACAC528-8BA0-F759-90DF-DED37F3EFEE3}"/>
    <pc:docChg chg="modSld">
      <pc:chgData name="Mahesh, Smitha (Volpe)" userId="S::smitha.mahesh@ad.dot.gov::f1a636fe-892b-4963-b445-7f33a4c989e7" providerId="AD" clId="Web-{5ACAC528-8BA0-F759-90DF-DED37F3EFEE3}" dt="2022-06-15T13:36:22.256" v="9" actId="1076"/>
      <pc:docMkLst>
        <pc:docMk/>
      </pc:docMkLst>
      <pc:sldChg chg="addSp delSp modSp">
        <pc:chgData name="Mahesh, Smitha (Volpe)" userId="S::smitha.mahesh@ad.dot.gov::f1a636fe-892b-4963-b445-7f33a4c989e7" providerId="AD" clId="Web-{5ACAC528-8BA0-F759-90DF-DED37F3EFEE3}" dt="2022-06-15T13:36:22.256" v="9" actId="1076"/>
        <pc:sldMkLst>
          <pc:docMk/>
          <pc:sldMk cId="2372219080" sldId="2344"/>
        </pc:sldMkLst>
      </pc:sldChg>
    </pc:docChg>
  </pc:docChgLst>
  <pc:docChgLst>
    <pc:chgData name="Reed, Terra (Volpe)" userId="186e048c-6880-4ec1-a49b-2650a506db12" providerId="ADAL" clId="{120DFDD3-AC7B-4E6F-A0B1-BD3B64D9CD8C}"/>
    <pc:docChg chg="undo custSel modSld">
      <pc:chgData name="Reed, Terra (Volpe)" userId="186e048c-6880-4ec1-a49b-2650a506db12" providerId="ADAL" clId="{120DFDD3-AC7B-4E6F-A0B1-BD3B64D9CD8C}" dt="2025-04-21T19:58:18.702" v="6383" actId="962"/>
      <pc:docMkLst>
        <pc:docMk/>
      </pc:docMkLst>
      <pc:sldChg chg="modSp mod">
        <pc:chgData name="Reed, Terra (Volpe)" userId="186e048c-6880-4ec1-a49b-2650a506db12" providerId="ADAL" clId="{120DFDD3-AC7B-4E6F-A0B1-BD3B64D9CD8C}" dt="2025-04-21T19:36:57.048" v="6271" actId="13244"/>
        <pc:sldMkLst>
          <pc:docMk/>
          <pc:sldMk cId="3196014081" sldId="2282"/>
        </pc:sldMkLst>
        <pc:spChg chg="ord">
          <ac:chgData name="Reed, Terra (Volpe)" userId="186e048c-6880-4ec1-a49b-2650a506db12" providerId="ADAL" clId="{120DFDD3-AC7B-4E6F-A0B1-BD3B64D9CD8C}" dt="2025-04-21T19:36:57.048" v="6271" actId="13244"/>
          <ac:spMkLst>
            <pc:docMk/>
            <pc:sldMk cId="3196014081" sldId="2282"/>
            <ac:spMk id="5" creationId="{09620F29-C804-B7CB-4833-3E1992AE8B4D}"/>
          </ac:spMkLst>
        </pc:spChg>
        <pc:picChg chg="mod ord">
          <ac:chgData name="Reed, Terra (Volpe)" userId="186e048c-6880-4ec1-a49b-2650a506db12" providerId="ADAL" clId="{120DFDD3-AC7B-4E6F-A0B1-BD3B64D9CD8C}" dt="2025-04-21T19:36:55.753" v="6270" actId="13244"/>
          <ac:picMkLst>
            <pc:docMk/>
            <pc:sldMk cId="3196014081" sldId="2282"/>
            <ac:picMk id="2" creationId="{323A9354-FD36-88BD-AB76-683E174C2A5F}"/>
          </ac:picMkLst>
        </pc:picChg>
        <pc:picChg chg="mod">
          <ac:chgData name="Reed, Terra (Volpe)" userId="186e048c-6880-4ec1-a49b-2650a506db12" providerId="ADAL" clId="{120DFDD3-AC7B-4E6F-A0B1-BD3B64D9CD8C}" dt="2025-04-16T19:00:14.345" v="321" actId="962"/>
          <ac:picMkLst>
            <pc:docMk/>
            <pc:sldMk cId="3196014081" sldId="2282"/>
            <ac:picMk id="3" creationId="{EA440A85-9215-B1BC-BACE-547D475779A6}"/>
          </ac:picMkLst>
        </pc:picChg>
        <pc:picChg chg="ord">
          <ac:chgData name="Reed, Terra (Volpe)" userId="186e048c-6880-4ec1-a49b-2650a506db12" providerId="ADAL" clId="{120DFDD3-AC7B-4E6F-A0B1-BD3B64D9CD8C}" dt="2025-04-21T19:36:54.018" v="6269" actId="13244"/>
          <ac:picMkLst>
            <pc:docMk/>
            <pc:sldMk cId="3196014081" sldId="2282"/>
            <ac:picMk id="6" creationId="{62298FEB-8648-37B0-E4F2-CFEC72E544D4}"/>
          </ac:picMkLst>
        </pc:picChg>
      </pc:sldChg>
      <pc:sldChg chg="modSp mod">
        <pc:chgData name="Reed, Terra (Volpe)" userId="186e048c-6880-4ec1-a49b-2650a506db12" providerId="ADAL" clId="{120DFDD3-AC7B-4E6F-A0B1-BD3B64D9CD8C}" dt="2025-04-21T19:53:33.141" v="6359" actId="962"/>
        <pc:sldMkLst>
          <pc:docMk/>
          <pc:sldMk cId="4147676364" sldId="2285"/>
        </pc:sldMkLst>
        <pc:grpChg chg="mod">
          <ac:chgData name="Reed, Terra (Volpe)" userId="186e048c-6880-4ec1-a49b-2650a506db12" providerId="ADAL" clId="{120DFDD3-AC7B-4E6F-A0B1-BD3B64D9CD8C}" dt="2025-04-21T19:53:29.406" v="6356" actId="962"/>
          <ac:grpSpMkLst>
            <pc:docMk/>
            <pc:sldMk cId="4147676364" sldId="2285"/>
            <ac:grpSpMk id="13" creationId="{1C0D8993-0503-79A5-9311-D6E2D41330B3}"/>
          </ac:grpSpMkLst>
        </pc:grpChg>
        <pc:grpChg chg="mod">
          <ac:chgData name="Reed, Terra (Volpe)" userId="186e048c-6880-4ec1-a49b-2650a506db12" providerId="ADAL" clId="{120DFDD3-AC7B-4E6F-A0B1-BD3B64D9CD8C}" dt="2025-04-21T19:53:17.834" v="6350" actId="962"/>
          <ac:grpSpMkLst>
            <pc:docMk/>
            <pc:sldMk cId="4147676364" sldId="2285"/>
            <ac:grpSpMk id="14" creationId="{92C6F6F8-F814-4191-0463-03807E16521F}"/>
          </ac:grpSpMkLst>
        </pc:grpChg>
        <pc:grpChg chg="mod">
          <ac:chgData name="Reed, Terra (Volpe)" userId="186e048c-6880-4ec1-a49b-2650a506db12" providerId="ADAL" clId="{120DFDD3-AC7B-4E6F-A0B1-BD3B64D9CD8C}" dt="2025-04-21T19:53:07.596" v="6344" actId="962"/>
          <ac:grpSpMkLst>
            <pc:docMk/>
            <pc:sldMk cId="4147676364" sldId="2285"/>
            <ac:grpSpMk id="15" creationId="{C644F825-BE0A-3C1C-494F-4EF10B077C2C}"/>
          </ac:grpSpMkLst>
        </pc:grpChg>
        <pc:grpChg chg="mod">
          <ac:chgData name="Reed, Terra (Volpe)" userId="186e048c-6880-4ec1-a49b-2650a506db12" providerId="ADAL" clId="{120DFDD3-AC7B-4E6F-A0B1-BD3B64D9CD8C}" dt="2025-04-21T19:52:29.514" v="6333" actId="962"/>
          <ac:grpSpMkLst>
            <pc:docMk/>
            <pc:sldMk cId="4147676364" sldId="2285"/>
            <ac:grpSpMk id="21" creationId="{B91D2152-BA39-903D-F0A0-EFE696C27C79}"/>
          </ac:grpSpMkLst>
        </pc:grpChg>
        <pc:grpChg chg="mod">
          <ac:chgData name="Reed, Terra (Volpe)" userId="186e048c-6880-4ec1-a49b-2650a506db12" providerId="ADAL" clId="{120DFDD3-AC7B-4E6F-A0B1-BD3B64D9CD8C}" dt="2025-04-21T19:52:41.473" v="6337" actId="962"/>
          <ac:grpSpMkLst>
            <pc:docMk/>
            <pc:sldMk cId="4147676364" sldId="2285"/>
            <ac:grpSpMk id="27" creationId="{E91DD163-392F-C588-FD51-4C51DA877611}"/>
          </ac:grpSpMkLst>
        </pc:grpChg>
        <pc:grpChg chg="mod">
          <ac:chgData name="Reed, Terra (Volpe)" userId="186e048c-6880-4ec1-a49b-2650a506db12" providerId="ADAL" clId="{120DFDD3-AC7B-4E6F-A0B1-BD3B64D9CD8C}" dt="2025-04-21T19:53:02.794" v="6343" actId="962"/>
          <ac:grpSpMkLst>
            <pc:docMk/>
            <pc:sldMk cId="4147676364" sldId="2285"/>
            <ac:grpSpMk id="28" creationId="{2CDD76C9-F024-A39C-A209-FD69572A009B}"/>
          </ac:grpSpMkLst>
        </pc:grpChg>
        <pc:picChg chg="mod">
          <ac:chgData name="Reed, Terra (Volpe)" userId="186e048c-6880-4ec1-a49b-2650a506db12" providerId="ADAL" clId="{120DFDD3-AC7B-4E6F-A0B1-BD3B64D9CD8C}" dt="2025-04-21T19:53:33.141" v="6359" actId="962"/>
          <ac:picMkLst>
            <pc:docMk/>
            <pc:sldMk cId="4147676364" sldId="2285"/>
            <ac:picMk id="3" creationId="{316D5440-6954-8435-09F3-4B0F67D53E14}"/>
          </ac:picMkLst>
        </pc:picChg>
        <pc:picChg chg="mod">
          <ac:chgData name="Reed, Terra (Volpe)" userId="186e048c-6880-4ec1-a49b-2650a506db12" providerId="ADAL" clId="{120DFDD3-AC7B-4E6F-A0B1-BD3B64D9CD8C}" dt="2025-04-21T19:52:58.307" v="6342" actId="962"/>
          <ac:picMkLst>
            <pc:docMk/>
            <pc:sldMk cId="4147676364" sldId="2285"/>
            <ac:picMk id="6" creationId="{DDD700F2-42BE-CFBE-E58A-7F989A320026}"/>
          </ac:picMkLst>
        </pc:picChg>
        <pc:picChg chg="mod">
          <ac:chgData name="Reed, Terra (Volpe)" userId="186e048c-6880-4ec1-a49b-2650a506db12" providerId="ADAL" clId="{120DFDD3-AC7B-4E6F-A0B1-BD3B64D9CD8C}" dt="2025-04-21T19:52:38.785" v="6336" actId="962"/>
          <ac:picMkLst>
            <pc:docMk/>
            <pc:sldMk cId="4147676364" sldId="2285"/>
            <ac:picMk id="7" creationId="{4459DDD0-D169-37BD-C7CC-75E73DC60315}"/>
          </ac:picMkLst>
        </pc:picChg>
        <pc:picChg chg="mod">
          <ac:chgData name="Reed, Terra (Volpe)" userId="186e048c-6880-4ec1-a49b-2650a506db12" providerId="ADAL" clId="{120DFDD3-AC7B-4E6F-A0B1-BD3B64D9CD8C}" dt="2025-04-21T19:53:21.158" v="6353" actId="962"/>
          <ac:picMkLst>
            <pc:docMk/>
            <pc:sldMk cId="4147676364" sldId="2285"/>
            <ac:picMk id="8" creationId="{2BDABA19-B1B1-09DA-9DDE-E8AD180D1C62}"/>
          </ac:picMkLst>
        </pc:picChg>
        <pc:picChg chg="mod">
          <ac:chgData name="Reed, Terra (Volpe)" userId="186e048c-6880-4ec1-a49b-2650a506db12" providerId="ADAL" clId="{120DFDD3-AC7B-4E6F-A0B1-BD3B64D9CD8C}" dt="2025-04-21T19:53:11.449" v="6347" actId="962"/>
          <ac:picMkLst>
            <pc:docMk/>
            <pc:sldMk cId="4147676364" sldId="2285"/>
            <ac:picMk id="10" creationId="{79E718D8-C869-D62C-F96C-ECB7AC83377E}"/>
          </ac:picMkLst>
        </pc:picChg>
      </pc:sldChg>
      <pc:sldChg chg="modSp mod">
        <pc:chgData name="Reed, Terra (Volpe)" userId="186e048c-6880-4ec1-a49b-2650a506db12" providerId="ADAL" clId="{120DFDD3-AC7B-4E6F-A0B1-BD3B64D9CD8C}" dt="2025-04-16T20:22:10.027" v="3579" actId="403"/>
        <pc:sldMkLst>
          <pc:docMk/>
          <pc:sldMk cId="2680505500" sldId="2318"/>
        </pc:sldMkLst>
        <pc:spChg chg="mod">
          <ac:chgData name="Reed, Terra (Volpe)" userId="186e048c-6880-4ec1-a49b-2650a506db12" providerId="ADAL" clId="{120DFDD3-AC7B-4E6F-A0B1-BD3B64D9CD8C}" dt="2025-04-16T20:22:10.027" v="3579" actId="403"/>
          <ac:spMkLst>
            <pc:docMk/>
            <pc:sldMk cId="2680505500" sldId="2318"/>
            <ac:spMk id="2" creationId="{768C7F2C-2968-79B9-D80D-5B52EA4E99F7}"/>
          </ac:spMkLst>
        </pc:spChg>
      </pc:sldChg>
      <pc:sldChg chg="modSp mod">
        <pc:chgData name="Reed, Terra (Volpe)" userId="186e048c-6880-4ec1-a49b-2650a506db12" providerId="ADAL" clId="{120DFDD3-AC7B-4E6F-A0B1-BD3B64D9CD8C}" dt="2025-04-16T20:20:21.644" v="3575" actId="14100"/>
        <pc:sldMkLst>
          <pc:docMk/>
          <pc:sldMk cId="3865521333" sldId="2366"/>
        </pc:sldMkLst>
        <pc:spChg chg="mod">
          <ac:chgData name="Reed, Terra (Volpe)" userId="186e048c-6880-4ec1-a49b-2650a506db12" providerId="ADAL" clId="{120DFDD3-AC7B-4E6F-A0B1-BD3B64D9CD8C}" dt="2025-04-16T20:20:21.644" v="3575" actId="14100"/>
          <ac:spMkLst>
            <pc:docMk/>
            <pc:sldMk cId="3865521333" sldId="2366"/>
            <ac:spMk id="6" creationId="{F8E0C7C7-BD12-C490-6E1B-C840FD9ADFEB}"/>
          </ac:spMkLst>
        </pc:spChg>
      </pc:sldChg>
      <pc:sldChg chg="modSp mod">
        <pc:chgData name="Reed, Terra (Volpe)" userId="186e048c-6880-4ec1-a49b-2650a506db12" providerId="ADAL" clId="{120DFDD3-AC7B-4E6F-A0B1-BD3B64D9CD8C}" dt="2025-04-16T20:26:16.210" v="3585" actId="1076"/>
        <pc:sldMkLst>
          <pc:docMk/>
          <pc:sldMk cId="3378460070" sldId="2367"/>
        </pc:sldMkLst>
        <pc:spChg chg="mod">
          <ac:chgData name="Reed, Terra (Volpe)" userId="186e048c-6880-4ec1-a49b-2650a506db12" providerId="ADAL" clId="{120DFDD3-AC7B-4E6F-A0B1-BD3B64D9CD8C}" dt="2025-04-16T20:26:16.210" v="3585" actId="1076"/>
          <ac:spMkLst>
            <pc:docMk/>
            <pc:sldMk cId="3378460070" sldId="2367"/>
            <ac:spMk id="6" creationId="{8919E3EA-D9E1-6133-C261-E216B531F773}"/>
          </ac:spMkLst>
        </pc:spChg>
      </pc:sldChg>
      <pc:sldChg chg="modSp mod">
        <pc:chgData name="Reed, Terra (Volpe)" userId="186e048c-6880-4ec1-a49b-2650a506db12" providerId="ADAL" clId="{120DFDD3-AC7B-4E6F-A0B1-BD3B64D9CD8C}" dt="2025-04-21T19:25:56.344" v="6147" actId="108"/>
        <pc:sldMkLst>
          <pc:docMk/>
          <pc:sldMk cId="3385153542" sldId="2370"/>
        </pc:sldMkLst>
        <pc:spChg chg="mod">
          <ac:chgData name="Reed, Terra (Volpe)" userId="186e048c-6880-4ec1-a49b-2650a506db12" providerId="ADAL" clId="{120DFDD3-AC7B-4E6F-A0B1-BD3B64D9CD8C}" dt="2025-04-21T19:25:56.344" v="6147" actId="108"/>
          <ac:spMkLst>
            <pc:docMk/>
            <pc:sldMk cId="3385153542" sldId="2370"/>
            <ac:spMk id="3" creationId="{1D7DB3B8-C64D-93C3-D0D9-D95EF9181743}"/>
          </ac:spMkLst>
        </pc:spChg>
      </pc:sldChg>
      <pc:sldChg chg="modSp mod">
        <pc:chgData name="Reed, Terra (Volpe)" userId="186e048c-6880-4ec1-a49b-2650a506db12" providerId="ADAL" clId="{120DFDD3-AC7B-4E6F-A0B1-BD3B64D9CD8C}" dt="2025-04-21T19:32:11.654" v="6151" actId="962"/>
        <pc:sldMkLst>
          <pc:docMk/>
          <pc:sldMk cId="3502299084" sldId="2396"/>
        </pc:sldMkLst>
        <pc:spChg chg="mod">
          <ac:chgData name="Reed, Terra (Volpe)" userId="186e048c-6880-4ec1-a49b-2650a506db12" providerId="ADAL" clId="{120DFDD3-AC7B-4E6F-A0B1-BD3B64D9CD8C}" dt="2025-04-16T20:52:02.287" v="3882" actId="1076"/>
          <ac:spMkLst>
            <pc:docMk/>
            <pc:sldMk cId="3502299084" sldId="2396"/>
            <ac:spMk id="8" creationId="{FFBA3D20-9C47-D44D-E8A3-834ACA966E14}"/>
          </ac:spMkLst>
        </pc:spChg>
        <pc:picChg chg="mod">
          <ac:chgData name="Reed, Terra (Volpe)" userId="186e048c-6880-4ec1-a49b-2650a506db12" providerId="ADAL" clId="{120DFDD3-AC7B-4E6F-A0B1-BD3B64D9CD8C}" dt="2025-04-21T19:32:11.654" v="6151" actId="962"/>
          <ac:picMkLst>
            <pc:docMk/>
            <pc:sldMk cId="3502299084" sldId="2396"/>
            <ac:picMk id="9" creationId="{E8363036-9FF2-1C37-9F0C-DD8CA3C4344D}"/>
          </ac:picMkLst>
        </pc:picChg>
      </pc:sldChg>
      <pc:sldChg chg="modSp mod">
        <pc:chgData name="Reed, Terra (Volpe)" userId="186e048c-6880-4ec1-a49b-2650a506db12" providerId="ADAL" clId="{120DFDD3-AC7B-4E6F-A0B1-BD3B64D9CD8C}" dt="2025-04-21T19:21:35.069" v="6077" actId="403"/>
        <pc:sldMkLst>
          <pc:docMk/>
          <pc:sldMk cId="1354466420" sldId="2407"/>
        </pc:sldMkLst>
        <pc:spChg chg="mod">
          <ac:chgData name="Reed, Terra (Volpe)" userId="186e048c-6880-4ec1-a49b-2650a506db12" providerId="ADAL" clId="{120DFDD3-AC7B-4E6F-A0B1-BD3B64D9CD8C}" dt="2025-04-21T19:21:35.069" v="6077" actId="403"/>
          <ac:spMkLst>
            <pc:docMk/>
            <pc:sldMk cId="1354466420" sldId="2407"/>
            <ac:spMk id="3" creationId="{D97B7CDA-B087-4B7D-8082-4AA4FD51D79D}"/>
          </ac:spMkLst>
        </pc:spChg>
        <pc:spChg chg="mod">
          <ac:chgData name="Reed, Terra (Volpe)" userId="186e048c-6880-4ec1-a49b-2650a506db12" providerId="ADAL" clId="{120DFDD3-AC7B-4E6F-A0B1-BD3B64D9CD8C}" dt="2025-04-21T19:21:25.704" v="6076" actId="962"/>
          <ac:spMkLst>
            <pc:docMk/>
            <pc:sldMk cId="1354466420" sldId="2407"/>
            <ac:spMk id="5" creationId="{5306DB81-2FB4-9C0F-2EEE-7D2D652F5EF9}"/>
          </ac:spMkLst>
        </pc:spChg>
      </pc:sldChg>
      <pc:sldChg chg="modSp mod">
        <pc:chgData name="Reed, Terra (Volpe)" userId="186e048c-6880-4ec1-a49b-2650a506db12" providerId="ADAL" clId="{120DFDD3-AC7B-4E6F-A0B1-BD3B64D9CD8C}" dt="2025-04-21T19:23:03.302" v="6083" actId="962"/>
        <pc:sldMkLst>
          <pc:docMk/>
          <pc:sldMk cId="3385450442" sldId="2408"/>
        </pc:sldMkLst>
        <pc:spChg chg="mod">
          <ac:chgData name="Reed, Terra (Volpe)" userId="186e048c-6880-4ec1-a49b-2650a506db12" providerId="ADAL" clId="{120DFDD3-AC7B-4E6F-A0B1-BD3B64D9CD8C}" dt="2025-04-21T19:23:03.302" v="6083" actId="962"/>
          <ac:spMkLst>
            <pc:docMk/>
            <pc:sldMk cId="3385450442" sldId="2408"/>
            <ac:spMk id="3" creationId="{E675962C-4ABA-EB71-C0F0-5D462D1EB666}"/>
          </ac:spMkLst>
        </pc:spChg>
      </pc:sldChg>
      <pc:sldChg chg="addSp delSp modSp mod">
        <pc:chgData name="Reed, Terra (Volpe)" userId="186e048c-6880-4ec1-a49b-2650a506db12" providerId="ADAL" clId="{120DFDD3-AC7B-4E6F-A0B1-BD3B64D9CD8C}" dt="2025-04-21T19:38:03.804" v="6275" actId="13244"/>
        <pc:sldMkLst>
          <pc:docMk/>
          <pc:sldMk cId="841119448" sldId="2147477827"/>
        </pc:sldMkLst>
        <pc:spChg chg="mod">
          <ac:chgData name="Reed, Terra (Volpe)" userId="186e048c-6880-4ec1-a49b-2650a506db12" providerId="ADAL" clId="{120DFDD3-AC7B-4E6F-A0B1-BD3B64D9CD8C}" dt="2025-04-21T18:58:17.864" v="5354" actId="962"/>
          <ac:spMkLst>
            <pc:docMk/>
            <pc:sldMk cId="841119448" sldId="2147477827"/>
            <ac:spMk id="3" creationId="{68E1B6FA-8EB4-D945-24CC-008C7277E0A5}"/>
          </ac:spMkLst>
        </pc:spChg>
        <pc:spChg chg="del">
          <ac:chgData name="Reed, Terra (Volpe)" userId="186e048c-6880-4ec1-a49b-2650a506db12" providerId="ADAL" clId="{120DFDD3-AC7B-4E6F-A0B1-BD3B64D9CD8C}" dt="2025-04-21T19:03:48.023" v="5893" actId="478"/>
          <ac:spMkLst>
            <pc:docMk/>
            <pc:sldMk cId="841119448" sldId="2147477827"/>
            <ac:spMk id="4" creationId="{3280D869-2B55-4AA7-1C12-FB301CE3B71E}"/>
          </ac:spMkLst>
        </pc:spChg>
        <pc:spChg chg="add mod ord">
          <ac:chgData name="Reed, Terra (Volpe)" userId="186e048c-6880-4ec1-a49b-2650a506db12" providerId="ADAL" clId="{120DFDD3-AC7B-4E6F-A0B1-BD3B64D9CD8C}" dt="2025-04-21T19:38:03.804" v="6275" actId="13244"/>
          <ac:spMkLst>
            <pc:docMk/>
            <pc:sldMk cId="841119448" sldId="2147477827"/>
            <ac:spMk id="6" creationId="{9AEA43DF-BF35-78C5-B4B5-13389340FE7C}"/>
          </ac:spMkLst>
        </pc:spChg>
        <pc:picChg chg="mod ord">
          <ac:chgData name="Reed, Terra (Volpe)" userId="186e048c-6880-4ec1-a49b-2650a506db12" providerId="ADAL" clId="{120DFDD3-AC7B-4E6F-A0B1-BD3B64D9CD8C}" dt="2025-04-21T19:38:00.128" v="6274" actId="13244"/>
          <ac:picMkLst>
            <pc:docMk/>
            <pc:sldMk cId="841119448" sldId="2147477827"/>
            <ac:picMk id="7" creationId="{6B20B4BE-5708-CDC5-C178-AD058C948922}"/>
          </ac:picMkLst>
        </pc:picChg>
      </pc:sldChg>
      <pc:sldChg chg="modSp mod">
        <pc:chgData name="Reed, Terra (Volpe)" userId="186e048c-6880-4ec1-a49b-2650a506db12" providerId="ADAL" clId="{120DFDD3-AC7B-4E6F-A0B1-BD3B64D9CD8C}" dt="2025-04-21T18:59:25.348" v="5400" actId="962"/>
        <pc:sldMkLst>
          <pc:docMk/>
          <pc:sldMk cId="3227243118" sldId="2147477828"/>
        </pc:sldMkLst>
        <pc:spChg chg="mod">
          <ac:chgData name="Reed, Terra (Volpe)" userId="186e048c-6880-4ec1-a49b-2650a506db12" providerId="ADAL" clId="{120DFDD3-AC7B-4E6F-A0B1-BD3B64D9CD8C}" dt="2025-04-21T18:59:25.348" v="5400" actId="962"/>
          <ac:spMkLst>
            <pc:docMk/>
            <pc:sldMk cId="3227243118" sldId="2147477828"/>
            <ac:spMk id="6" creationId="{6CE77CE5-6B44-4023-B8BF-7A3808CF8888}"/>
          </ac:spMkLst>
        </pc:spChg>
        <pc:grpChg chg="mod">
          <ac:chgData name="Reed, Terra (Volpe)" userId="186e048c-6880-4ec1-a49b-2650a506db12" providerId="ADAL" clId="{120DFDD3-AC7B-4E6F-A0B1-BD3B64D9CD8C}" dt="2025-04-16T20:34:13.359" v="3712" actId="962"/>
          <ac:grpSpMkLst>
            <pc:docMk/>
            <pc:sldMk cId="3227243118" sldId="2147477828"/>
            <ac:grpSpMk id="4" creationId="{C7E9FEFF-0BAF-6938-B2B4-6A8B3F8965D6}"/>
          </ac:grpSpMkLst>
        </pc:grpChg>
      </pc:sldChg>
      <pc:sldChg chg="modSp mod">
        <pc:chgData name="Reed, Terra (Volpe)" userId="186e048c-6880-4ec1-a49b-2650a506db12" providerId="ADAL" clId="{120DFDD3-AC7B-4E6F-A0B1-BD3B64D9CD8C}" dt="2025-04-21T19:39:05.131" v="6283" actId="14100"/>
        <pc:sldMkLst>
          <pc:docMk/>
          <pc:sldMk cId="2981804067" sldId="2147477835"/>
        </pc:sldMkLst>
        <pc:spChg chg="mod">
          <ac:chgData name="Reed, Terra (Volpe)" userId="186e048c-6880-4ec1-a49b-2650a506db12" providerId="ADAL" clId="{120DFDD3-AC7B-4E6F-A0B1-BD3B64D9CD8C}" dt="2025-04-21T19:34:31.058" v="6165" actId="20577"/>
          <ac:spMkLst>
            <pc:docMk/>
            <pc:sldMk cId="2981804067" sldId="2147477835"/>
            <ac:spMk id="2" creationId="{E24645D0-9CF4-9B22-D93E-069B41B09369}"/>
          </ac:spMkLst>
        </pc:spChg>
        <pc:spChg chg="ord">
          <ac:chgData name="Reed, Terra (Volpe)" userId="186e048c-6880-4ec1-a49b-2650a506db12" providerId="ADAL" clId="{120DFDD3-AC7B-4E6F-A0B1-BD3B64D9CD8C}" dt="2025-04-21T19:38:24.326" v="6277" actId="13244"/>
          <ac:spMkLst>
            <pc:docMk/>
            <pc:sldMk cId="2981804067" sldId="2147477835"/>
            <ac:spMk id="3" creationId="{979BC723-9EE3-BB7F-F77E-06E5A4E2B9AE}"/>
          </ac:spMkLst>
        </pc:spChg>
        <pc:spChg chg="mod">
          <ac:chgData name="Reed, Terra (Volpe)" userId="186e048c-6880-4ec1-a49b-2650a506db12" providerId="ADAL" clId="{120DFDD3-AC7B-4E6F-A0B1-BD3B64D9CD8C}" dt="2025-04-21T19:38:19.301" v="6276" actId="14100"/>
          <ac:spMkLst>
            <pc:docMk/>
            <pc:sldMk cId="2981804067" sldId="2147477835"/>
            <ac:spMk id="4" creationId="{BC1812B6-86AB-D0E1-A841-5FEDE30AAFD3}"/>
          </ac:spMkLst>
        </pc:spChg>
        <pc:spChg chg="mod ord">
          <ac:chgData name="Reed, Terra (Volpe)" userId="186e048c-6880-4ec1-a49b-2650a506db12" providerId="ADAL" clId="{120DFDD3-AC7B-4E6F-A0B1-BD3B64D9CD8C}" dt="2025-04-21T19:39:05.131" v="6283" actId="14100"/>
          <ac:spMkLst>
            <pc:docMk/>
            <pc:sldMk cId="2981804067" sldId="2147477835"/>
            <ac:spMk id="5" creationId="{91272ECA-B05B-032C-7EA4-6B0D1DFEB3BB}"/>
          </ac:spMkLst>
        </pc:spChg>
        <pc:spChg chg="ord">
          <ac:chgData name="Reed, Terra (Volpe)" userId="186e048c-6880-4ec1-a49b-2650a506db12" providerId="ADAL" clId="{120DFDD3-AC7B-4E6F-A0B1-BD3B64D9CD8C}" dt="2025-04-21T19:38:45.366" v="6281" actId="13244"/>
          <ac:spMkLst>
            <pc:docMk/>
            <pc:sldMk cId="2981804067" sldId="2147477835"/>
            <ac:spMk id="6" creationId="{8EE946F3-E7E0-B03A-DB16-714BA36107EB}"/>
          </ac:spMkLst>
        </pc:spChg>
        <pc:spChg chg="ord">
          <ac:chgData name="Reed, Terra (Volpe)" userId="186e048c-6880-4ec1-a49b-2650a506db12" providerId="ADAL" clId="{120DFDD3-AC7B-4E6F-A0B1-BD3B64D9CD8C}" dt="2025-04-21T19:38:40.139" v="6279" actId="13244"/>
          <ac:spMkLst>
            <pc:docMk/>
            <pc:sldMk cId="2981804067" sldId="2147477835"/>
            <ac:spMk id="8" creationId="{CDA7E310-296E-A51A-0EBD-F4AAD3322406}"/>
          </ac:spMkLst>
        </pc:spChg>
        <pc:picChg chg="mod">
          <ac:chgData name="Reed, Terra (Volpe)" userId="186e048c-6880-4ec1-a49b-2650a506db12" providerId="ADAL" clId="{120DFDD3-AC7B-4E6F-A0B1-BD3B64D9CD8C}" dt="2025-04-16T19:16:35.729" v="2626" actId="962"/>
          <ac:picMkLst>
            <pc:docMk/>
            <pc:sldMk cId="2981804067" sldId="2147477835"/>
            <ac:picMk id="7" creationId="{61436A28-DA76-16DF-20C2-68675A0B8E28}"/>
          </ac:picMkLst>
        </pc:picChg>
      </pc:sldChg>
      <pc:sldChg chg="modSp mod">
        <pc:chgData name="Reed, Terra (Volpe)" userId="186e048c-6880-4ec1-a49b-2650a506db12" providerId="ADAL" clId="{120DFDD3-AC7B-4E6F-A0B1-BD3B64D9CD8C}" dt="2025-04-16T19:38:32.715" v="3309" actId="962"/>
        <pc:sldMkLst>
          <pc:docMk/>
          <pc:sldMk cId="2061005365" sldId="2147477837"/>
        </pc:sldMkLst>
        <pc:picChg chg="mod">
          <ac:chgData name="Reed, Terra (Volpe)" userId="186e048c-6880-4ec1-a49b-2650a506db12" providerId="ADAL" clId="{120DFDD3-AC7B-4E6F-A0B1-BD3B64D9CD8C}" dt="2025-04-16T19:38:32.715" v="3309" actId="962"/>
          <ac:picMkLst>
            <pc:docMk/>
            <pc:sldMk cId="2061005365" sldId="2147477837"/>
            <ac:picMk id="8" creationId="{2376317F-A522-0979-8C47-AD799E35ABB7}"/>
          </ac:picMkLst>
        </pc:picChg>
        <pc:picChg chg="mod">
          <ac:chgData name="Reed, Terra (Volpe)" userId="186e048c-6880-4ec1-a49b-2650a506db12" providerId="ADAL" clId="{120DFDD3-AC7B-4E6F-A0B1-BD3B64D9CD8C}" dt="2025-04-16T19:38:28.203" v="3308" actId="962"/>
          <ac:picMkLst>
            <pc:docMk/>
            <pc:sldMk cId="2061005365" sldId="2147477837"/>
            <ac:picMk id="11" creationId="{2084A475-99DF-D7F0-AD88-6EDF9BB77B77}"/>
          </ac:picMkLst>
        </pc:picChg>
      </pc:sldChg>
      <pc:sldChg chg="modSp mod">
        <pc:chgData name="Reed, Terra (Volpe)" userId="186e048c-6880-4ec1-a49b-2650a506db12" providerId="ADAL" clId="{120DFDD3-AC7B-4E6F-A0B1-BD3B64D9CD8C}" dt="2025-04-21T19:12:20.496" v="5986" actId="962"/>
        <pc:sldMkLst>
          <pc:docMk/>
          <pc:sldMk cId="1558225805" sldId="2147477838"/>
        </pc:sldMkLst>
        <pc:spChg chg="mod">
          <ac:chgData name="Reed, Terra (Volpe)" userId="186e048c-6880-4ec1-a49b-2650a506db12" providerId="ADAL" clId="{120DFDD3-AC7B-4E6F-A0B1-BD3B64D9CD8C}" dt="2025-04-21T19:12:20.496" v="5986" actId="962"/>
          <ac:spMkLst>
            <pc:docMk/>
            <pc:sldMk cId="1558225805" sldId="2147477838"/>
            <ac:spMk id="9" creationId="{BC6CAA02-A938-A5C4-F072-DE935176C5B7}"/>
          </ac:spMkLst>
        </pc:spChg>
      </pc:sldChg>
      <pc:sldChg chg="modSp mod">
        <pc:chgData name="Reed, Terra (Volpe)" userId="186e048c-6880-4ec1-a49b-2650a506db12" providerId="ADAL" clId="{120DFDD3-AC7B-4E6F-A0B1-BD3B64D9CD8C}" dt="2025-04-21T19:41:38.210" v="6295" actId="962"/>
        <pc:sldMkLst>
          <pc:docMk/>
          <pc:sldMk cId="339017786" sldId="2147477839"/>
        </pc:sldMkLst>
        <pc:spChg chg="mod ord">
          <ac:chgData name="Reed, Terra (Volpe)" userId="186e048c-6880-4ec1-a49b-2650a506db12" providerId="ADAL" clId="{120DFDD3-AC7B-4E6F-A0B1-BD3B64D9CD8C}" dt="2025-04-21T19:41:31.336" v="6292" actId="13244"/>
          <ac:spMkLst>
            <pc:docMk/>
            <pc:sldMk cId="339017786" sldId="2147477839"/>
            <ac:spMk id="4" creationId="{150C87FD-4100-C52A-FC0E-2767A9DCA43D}"/>
          </ac:spMkLst>
        </pc:spChg>
        <pc:spChg chg="mod">
          <ac:chgData name="Reed, Terra (Volpe)" userId="186e048c-6880-4ec1-a49b-2650a506db12" providerId="ADAL" clId="{120DFDD3-AC7B-4E6F-A0B1-BD3B64D9CD8C}" dt="2025-04-16T20:57:23.027" v="3904" actId="1036"/>
          <ac:spMkLst>
            <pc:docMk/>
            <pc:sldMk cId="339017786" sldId="2147477839"/>
            <ac:spMk id="9" creationId="{13CF3DC9-C4BE-4F06-DD0C-9AE2F005A7C3}"/>
          </ac:spMkLst>
        </pc:spChg>
        <pc:grpChg chg="mod">
          <ac:chgData name="Reed, Terra (Volpe)" userId="186e048c-6880-4ec1-a49b-2650a506db12" providerId="ADAL" clId="{120DFDD3-AC7B-4E6F-A0B1-BD3B64D9CD8C}" dt="2025-04-21T19:41:38.210" v="6295" actId="962"/>
          <ac:grpSpMkLst>
            <pc:docMk/>
            <pc:sldMk cId="339017786" sldId="2147477839"/>
            <ac:grpSpMk id="5" creationId="{1047F201-5956-FE85-4062-F80CB74B43E6}"/>
          </ac:grpSpMkLst>
        </pc:grpChg>
      </pc:sldChg>
      <pc:sldChg chg="addSp modSp mod">
        <pc:chgData name="Reed, Terra (Volpe)" userId="186e048c-6880-4ec1-a49b-2650a506db12" providerId="ADAL" clId="{120DFDD3-AC7B-4E6F-A0B1-BD3B64D9CD8C}" dt="2025-04-21T19:32:30.976" v="6153" actId="962"/>
        <pc:sldMkLst>
          <pc:docMk/>
          <pc:sldMk cId="277162094" sldId="2147477846"/>
        </pc:sldMkLst>
        <pc:spChg chg="mod">
          <ac:chgData name="Reed, Terra (Volpe)" userId="186e048c-6880-4ec1-a49b-2650a506db12" providerId="ADAL" clId="{120DFDD3-AC7B-4E6F-A0B1-BD3B64D9CD8C}" dt="2025-04-21T19:18:23.401" v="6037" actId="27636"/>
          <ac:spMkLst>
            <pc:docMk/>
            <pc:sldMk cId="277162094" sldId="2147477846"/>
            <ac:spMk id="3" creationId="{DB6E88B8-A38F-321E-54B8-0A4498187664}"/>
          </ac:spMkLst>
        </pc:spChg>
        <pc:spChg chg="mod">
          <ac:chgData name="Reed, Terra (Volpe)" userId="186e048c-6880-4ec1-a49b-2650a506db12" providerId="ADAL" clId="{120DFDD3-AC7B-4E6F-A0B1-BD3B64D9CD8C}" dt="2025-04-21T19:16:15.592" v="6014" actId="962"/>
          <ac:spMkLst>
            <pc:docMk/>
            <pc:sldMk cId="277162094" sldId="2147477846"/>
            <ac:spMk id="4" creationId="{F94FD5BD-3B44-EECB-62F8-EF31DFDBDA66}"/>
          </ac:spMkLst>
        </pc:spChg>
        <pc:spChg chg="add mod">
          <ac:chgData name="Reed, Terra (Volpe)" userId="186e048c-6880-4ec1-a49b-2650a506db12" providerId="ADAL" clId="{120DFDD3-AC7B-4E6F-A0B1-BD3B64D9CD8C}" dt="2025-04-21T19:18:09.167" v="6034" actId="20577"/>
          <ac:spMkLst>
            <pc:docMk/>
            <pc:sldMk cId="277162094" sldId="2147477846"/>
            <ac:spMk id="5" creationId="{AF244B3D-F8B3-21C9-62CD-1346E0C49DD8}"/>
          </ac:spMkLst>
        </pc:spChg>
        <pc:picChg chg="mod">
          <ac:chgData name="Reed, Terra (Volpe)" userId="186e048c-6880-4ec1-a49b-2650a506db12" providerId="ADAL" clId="{120DFDD3-AC7B-4E6F-A0B1-BD3B64D9CD8C}" dt="2025-04-21T19:32:30.976" v="6153" actId="962"/>
          <ac:picMkLst>
            <pc:docMk/>
            <pc:sldMk cId="277162094" sldId="2147477846"/>
            <ac:picMk id="6" creationId="{5FD4BBB7-F246-841B-9FEC-AAB3EBE9B7FD}"/>
          </ac:picMkLst>
        </pc:picChg>
      </pc:sldChg>
      <pc:sldChg chg="modSp mod">
        <pc:chgData name="Reed, Terra (Volpe)" userId="186e048c-6880-4ec1-a49b-2650a506db12" providerId="ADAL" clId="{120DFDD3-AC7B-4E6F-A0B1-BD3B64D9CD8C}" dt="2025-04-21T19:10:24.431" v="5929" actId="962"/>
        <pc:sldMkLst>
          <pc:docMk/>
          <pc:sldMk cId="4052274259" sldId="2147477850"/>
        </pc:sldMkLst>
        <pc:spChg chg="mod">
          <ac:chgData name="Reed, Terra (Volpe)" userId="186e048c-6880-4ec1-a49b-2650a506db12" providerId="ADAL" clId="{120DFDD3-AC7B-4E6F-A0B1-BD3B64D9CD8C}" dt="2025-04-21T19:10:24.431" v="5929" actId="962"/>
          <ac:spMkLst>
            <pc:docMk/>
            <pc:sldMk cId="4052274259" sldId="2147477850"/>
            <ac:spMk id="4" creationId="{30C9C74C-6616-DC55-B9B3-9F1BDCC062FA}"/>
          </ac:spMkLst>
        </pc:spChg>
      </pc:sldChg>
      <pc:sldChg chg="modSp mod">
        <pc:chgData name="Reed, Terra (Volpe)" userId="186e048c-6880-4ec1-a49b-2650a506db12" providerId="ADAL" clId="{120DFDD3-AC7B-4E6F-A0B1-BD3B64D9CD8C}" dt="2025-04-21T19:41:12.962" v="6291" actId="13244"/>
        <pc:sldMkLst>
          <pc:docMk/>
          <pc:sldMk cId="459452420" sldId="2147477853"/>
        </pc:sldMkLst>
        <pc:spChg chg="mod">
          <ac:chgData name="Reed, Terra (Volpe)" userId="186e048c-6880-4ec1-a49b-2650a506db12" providerId="ADAL" clId="{120DFDD3-AC7B-4E6F-A0B1-BD3B64D9CD8C}" dt="2025-04-16T20:51:08.976" v="3806" actId="1076"/>
          <ac:spMkLst>
            <pc:docMk/>
            <pc:sldMk cId="459452420" sldId="2147477853"/>
            <ac:spMk id="3" creationId="{8CED2649-3435-D4C9-C181-670FA180B3D3}"/>
          </ac:spMkLst>
        </pc:spChg>
        <pc:spChg chg="ord">
          <ac:chgData name="Reed, Terra (Volpe)" userId="186e048c-6880-4ec1-a49b-2650a506db12" providerId="ADAL" clId="{120DFDD3-AC7B-4E6F-A0B1-BD3B64D9CD8C}" dt="2025-04-21T19:41:12.962" v="6291" actId="13244"/>
          <ac:spMkLst>
            <pc:docMk/>
            <pc:sldMk cId="459452420" sldId="2147477853"/>
            <ac:spMk id="4" creationId="{7E69B837-3507-969D-C9B5-972BA8E0B26A}"/>
          </ac:spMkLst>
        </pc:spChg>
        <pc:picChg chg="mod">
          <ac:chgData name="Reed, Terra (Volpe)" userId="186e048c-6880-4ec1-a49b-2650a506db12" providerId="ADAL" clId="{120DFDD3-AC7B-4E6F-A0B1-BD3B64D9CD8C}" dt="2025-04-21T19:11:38.761" v="5960" actId="962"/>
          <ac:picMkLst>
            <pc:docMk/>
            <pc:sldMk cId="459452420" sldId="2147477853"/>
            <ac:picMk id="1026" creationId="{FEA45497-98E4-9000-2F39-0AB151B4EABC}"/>
          </ac:picMkLst>
        </pc:picChg>
      </pc:sldChg>
      <pc:sldChg chg="modSp mod">
        <pc:chgData name="Reed, Terra (Volpe)" userId="186e048c-6880-4ec1-a49b-2650a506db12" providerId="ADAL" clId="{120DFDD3-AC7B-4E6F-A0B1-BD3B64D9CD8C}" dt="2025-04-21T19:18:59.715" v="6040" actId="27636"/>
        <pc:sldMkLst>
          <pc:docMk/>
          <pc:sldMk cId="1450122935" sldId="2147477854"/>
        </pc:sldMkLst>
        <pc:spChg chg="mod">
          <ac:chgData name="Reed, Terra (Volpe)" userId="186e048c-6880-4ec1-a49b-2650a506db12" providerId="ADAL" clId="{120DFDD3-AC7B-4E6F-A0B1-BD3B64D9CD8C}" dt="2025-04-21T19:18:59.715" v="6040" actId="27636"/>
          <ac:spMkLst>
            <pc:docMk/>
            <pc:sldMk cId="1450122935" sldId="2147477854"/>
            <ac:spMk id="3" creationId="{854CD91B-1D88-1432-0929-CA17EBE17CDB}"/>
          </ac:spMkLst>
        </pc:spChg>
      </pc:sldChg>
      <pc:sldChg chg="modSp mod">
        <pc:chgData name="Reed, Terra (Volpe)" userId="186e048c-6880-4ec1-a49b-2650a506db12" providerId="ADAL" clId="{120DFDD3-AC7B-4E6F-A0B1-BD3B64D9CD8C}" dt="2025-04-21T19:01:21.013" v="5486" actId="962"/>
        <pc:sldMkLst>
          <pc:docMk/>
          <pc:sldMk cId="514627960" sldId="2147477869"/>
        </pc:sldMkLst>
        <pc:spChg chg="mod">
          <ac:chgData name="Reed, Terra (Volpe)" userId="186e048c-6880-4ec1-a49b-2650a506db12" providerId="ADAL" clId="{120DFDD3-AC7B-4E6F-A0B1-BD3B64D9CD8C}" dt="2025-04-21T19:01:21.013" v="5486" actId="962"/>
          <ac:spMkLst>
            <pc:docMk/>
            <pc:sldMk cId="514627960" sldId="2147477869"/>
            <ac:spMk id="3" creationId="{F321BC76-33DA-BE89-048E-FB16393DD969}"/>
          </ac:spMkLst>
        </pc:spChg>
      </pc:sldChg>
      <pc:sldChg chg="modSp mod">
        <pc:chgData name="Reed, Terra (Volpe)" userId="186e048c-6880-4ec1-a49b-2650a506db12" providerId="ADAL" clId="{120DFDD3-AC7B-4E6F-A0B1-BD3B64D9CD8C}" dt="2025-04-21T19:33:47.964" v="6160"/>
        <pc:sldMkLst>
          <pc:docMk/>
          <pc:sldMk cId="1560284350" sldId="2147477893"/>
        </pc:sldMkLst>
        <pc:spChg chg="mod">
          <ac:chgData name="Reed, Terra (Volpe)" userId="186e048c-6880-4ec1-a49b-2650a506db12" providerId="ADAL" clId="{120DFDD3-AC7B-4E6F-A0B1-BD3B64D9CD8C}" dt="2025-04-21T19:33:47.964" v="6160"/>
          <ac:spMkLst>
            <pc:docMk/>
            <pc:sldMk cId="1560284350" sldId="2147477893"/>
            <ac:spMk id="2" creationId="{85EEC83A-B9F6-0DDD-ADA5-0CEDD6CE7430}"/>
          </ac:spMkLst>
        </pc:spChg>
        <pc:spChg chg="mod">
          <ac:chgData name="Reed, Terra (Volpe)" userId="186e048c-6880-4ec1-a49b-2650a506db12" providerId="ADAL" clId="{120DFDD3-AC7B-4E6F-A0B1-BD3B64D9CD8C}" dt="2025-04-21T19:33:42.326" v="6159" actId="21"/>
          <ac:spMkLst>
            <pc:docMk/>
            <pc:sldMk cId="1560284350" sldId="2147477893"/>
            <ac:spMk id="3" creationId="{BA2CFA8C-BC53-69E3-6375-D4770FCBE0B3}"/>
          </ac:spMkLst>
        </pc:spChg>
        <pc:spChg chg="mod">
          <ac:chgData name="Reed, Terra (Volpe)" userId="186e048c-6880-4ec1-a49b-2650a506db12" providerId="ADAL" clId="{120DFDD3-AC7B-4E6F-A0B1-BD3B64D9CD8C}" dt="2025-04-21T18:59:42.027" v="5424" actId="962"/>
          <ac:spMkLst>
            <pc:docMk/>
            <pc:sldMk cId="1560284350" sldId="2147477893"/>
            <ac:spMk id="4" creationId="{B8AB531A-99C4-8679-21DC-7B880A575B88}"/>
          </ac:spMkLst>
        </pc:spChg>
      </pc:sldChg>
      <pc:sldChg chg="modSp mod">
        <pc:chgData name="Reed, Terra (Volpe)" userId="186e048c-6880-4ec1-a49b-2650a506db12" providerId="ADAL" clId="{120DFDD3-AC7B-4E6F-A0B1-BD3B64D9CD8C}" dt="2025-04-21T19:20:35.146" v="6061" actId="962"/>
        <pc:sldMkLst>
          <pc:docMk/>
          <pc:sldMk cId="2880672420" sldId="2147477919"/>
        </pc:sldMkLst>
        <pc:spChg chg="mod">
          <ac:chgData name="Reed, Terra (Volpe)" userId="186e048c-6880-4ec1-a49b-2650a506db12" providerId="ADAL" clId="{120DFDD3-AC7B-4E6F-A0B1-BD3B64D9CD8C}" dt="2025-04-21T19:20:35.146" v="6061" actId="962"/>
          <ac:spMkLst>
            <pc:docMk/>
            <pc:sldMk cId="2880672420" sldId="2147477919"/>
            <ac:spMk id="17" creationId="{840A6B82-E970-C758-75B7-47EB0C54B9DD}"/>
          </ac:spMkLst>
        </pc:spChg>
      </pc:sldChg>
      <pc:sldChg chg="modSp mod">
        <pc:chgData name="Reed, Terra (Volpe)" userId="186e048c-6880-4ec1-a49b-2650a506db12" providerId="ADAL" clId="{120DFDD3-AC7B-4E6F-A0B1-BD3B64D9CD8C}" dt="2025-04-21T19:25:49.217" v="6146" actId="12"/>
        <pc:sldMkLst>
          <pc:docMk/>
          <pc:sldMk cId="2158989260" sldId="2147477920"/>
        </pc:sldMkLst>
        <pc:spChg chg="mod">
          <ac:chgData name="Reed, Terra (Volpe)" userId="186e048c-6880-4ec1-a49b-2650a506db12" providerId="ADAL" clId="{120DFDD3-AC7B-4E6F-A0B1-BD3B64D9CD8C}" dt="2025-04-21T19:25:49.217" v="6146" actId="12"/>
          <ac:spMkLst>
            <pc:docMk/>
            <pc:sldMk cId="2158989260" sldId="2147477920"/>
            <ac:spMk id="3" creationId="{D97B7CDA-B087-4B7D-8082-4AA4FD51D79D}"/>
          </ac:spMkLst>
        </pc:spChg>
        <pc:spChg chg="mod">
          <ac:chgData name="Reed, Terra (Volpe)" userId="186e048c-6880-4ec1-a49b-2650a506db12" providerId="ADAL" clId="{120DFDD3-AC7B-4E6F-A0B1-BD3B64D9CD8C}" dt="2025-04-21T19:25:33.534" v="6144" actId="962"/>
          <ac:spMkLst>
            <pc:docMk/>
            <pc:sldMk cId="2158989260" sldId="2147477920"/>
            <ac:spMk id="8" creationId="{5709BF20-5D5C-FB91-D49D-2B9F857C01E9}"/>
          </ac:spMkLst>
        </pc:spChg>
      </pc:sldChg>
      <pc:sldChg chg="modSp mod">
        <pc:chgData name="Reed, Terra (Volpe)" userId="186e048c-6880-4ec1-a49b-2650a506db12" providerId="ADAL" clId="{120DFDD3-AC7B-4E6F-A0B1-BD3B64D9CD8C}" dt="2025-04-21T19:25:22.047" v="6136" actId="12"/>
        <pc:sldMkLst>
          <pc:docMk/>
          <pc:sldMk cId="2655370493" sldId="2147477922"/>
        </pc:sldMkLst>
        <pc:spChg chg="mod">
          <ac:chgData name="Reed, Terra (Volpe)" userId="186e048c-6880-4ec1-a49b-2650a506db12" providerId="ADAL" clId="{120DFDD3-AC7B-4E6F-A0B1-BD3B64D9CD8C}" dt="2025-04-21T19:25:22.047" v="6136" actId="12"/>
          <ac:spMkLst>
            <pc:docMk/>
            <pc:sldMk cId="2655370493" sldId="2147477922"/>
            <ac:spMk id="2" creationId="{E524354D-D8B4-210D-9985-E1F315F1835D}"/>
          </ac:spMkLst>
        </pc:spChg>
        <pc:spChg chg="mod">
          <ac:chgData name="Reed, Terra (Volpe)" userId="186e048c-6880-4ec1-a49b-2650a506db12" providerId="ADAL" clId="{120DFDD3-AC7B-4E6F-A0B1-BD3B64D9CD8C}" dt="2025-04-21T19:24:34.401" v="6127" actId="962"/>
          <ac:spMkLst>
            <pc:docMk/>
            <pc:sldMk cId="2655370493" sldId="2147477922"/>
            <ac:spMk id="17" creationId="{840A6B82-E970-C758-75B7-47EB0C54B9DD}"/>
          </ac:spMkLst>
        </pc:spChg>
      </pc:sldChg>
      <pc:sldChg chg="addSp delSp modSp mod">
        <pc:chgData name="Reed, Terra (Volpe)" userId="186e048c-6880-4ec1-a49b-2650a506db12" providerId="ADAL" clId="{120DFDD3-AC7B-4E6F-A0B1-BD3B64D9CD8C}" dt="2025-04-21T19:57:38.609" v="6373" actId="962"/>
        <pc:sldMkLst>
          <pc:docMk/>
          <pc:sldMk cId="3261661871" sldId="2147477926"/>
        </pc:sldMkLst>
        <pc:spChg chg="mod">
          <ac:chgData name="Reed, Terra (Volpe)" userId="186e048c-6880-4ec1-a49b-2650a506db12" providerId="ADAL" clId="{120DFDD3-AC7B-4E6F-A0B1-BD3B64D9CD8C}" dt="2025-04-21T19:35:26.187" v="6217" actId="20577"/>
          <ac:spMkLst>
            <pc:docMk/>
            <pc:sldMk cId="3261661871" sldId="2147477926"/>
            <ac:spMk id="2" creationId="{B818E10D-A95F-412B-B484-4E4911179BF6}"/>
          </ac:spMkLst>
        </pc:spChg>
        <pc:spChg chg="mod topLvl">
          <ac:chgData name="Reed, Terra (Volpe)" userId="186e048c-6880-4ec1-a49b-2650a506db12" providerId="ADAL" clId="{120DFDD3-AC7B-4E6F-A0B1-BD3B64D9CD8C}" dt="2025-04-21T19:56:38.037" v="6362" actId="165"/>
          <ac:spMkLst>
            <pc:docMk/>
            <pc:sldMk cId="3261661871" sldId="2147477926"/>
            <ac:spMk id="3" creationId="{137AEC96-CFB4-AC76-ECA0-1A47D8E48663}"/>
          </ac:spMkLst>
        </pc:spChg>
        <pc:spChg chg="mod topLvl">
          <ac:chgData name="Reed, Terra (Volpe)" userId="186e048c-6880-4ec1-a49b-2650a506db12" providerId="ADAL" clId="{120DFDD3-AC7B-4E6F-A0B1-BD3B64D9CD8C}" dt="2025-04-21T19:57:30.917" v="6371" actId="962"/>
          <ac:spMkLst>
            <pc:docMk/>
            <pc:sldMk cId="3261661871" sldId="2147477926"/>
            <ac:spMk id="4" creationId="{3B8DC6D1-D5F9-6267-01CB-3F8CB8522F18}"/>
          </ac:spMkLst>
        </pc:spChg>
        <pc:spChg chg="mod topLvl">
          <ac:chgData name="Reed, Terra (Volpe)" userId="186e048c-6880-4ec1-a49b-2650a506db12" providerId="ADAL" clId="{120DFDD3-AC7B-4E6F-A0B1-BD3B64D9CD8C}" dt="2025-04-21T19:57:17.120" v="6367" actId="962"/>
          <ac:spMkLst>
            <pc:docMk/>
            <pc:sldMk cId="3261661871" sldId="2147477926"/>
            <ac:spMk id="7" creationId="{ADBFF918-1DBA-F92A-C1D7-534BF9EE9B83}"/>
          </ac:spMkLst>
        </pc:spChg>
        <pc:spChg chg="mod topLvl">
          <ac:chgData name="Reed, Terra (Volpe)" userId="186e048c-6880-4ec1-a49b-2650a506db12" providerId="ADAL" clId="{120DFDD3-AC7B-4E6F-A0B1-BD3B64D9CD8C}" dt="2025-04-21T19:56:38.379" v="6363" actId="165"/>
          <ac:spMkLst>
            <pc:docMk/>
            <pc:sldMk cId="3261661871" sldId="2147477926"/>
            <ac:spMk id="10" creationId="{EFE52AF6-008D-1449-4B41-0EDC63F44369}"/>
          </ac:spMkLst>
        </pc:spChg>
        <pc:spChg chg="mod">
          <ac:chgData name="Reed, Terra (Volpe)" userId="186e048c-6880-4ec1-a49b-2650a506db12" providerId="ADAL" clId="{120DFDD3-AC7B-4E6F-A0B1-BD3B64D9CD8C}" dt="2025-04-21T19:35:30.429" v="6224" actId="20577"/>
          <ac:spMkLst>
            <pc:docMk/>
            <pc:sldMk cId="3261661871" sldId="2147477926"/>
            <ac:spMk id="13" creationId="{1CA2CF28-D8D7-3617-F908-8C72A0EB573E}"/>
          </ac:spMkLst>
        </pc:spChg>
        <pc:grpChg chg="add del mod">
          <ac:chgData name="Reed, Terra (Volpe)" userId="186e048c-6880-4ec1-a49b-2650a506db12" providerId="ADAL" clId="{120DFDD3-AC7B-4E6F-A0B1-BD3B64D9CD8C}" dt="2025-04-21T19:57:38.609" v="6373" actId="962"/>
          <ac:grpSpMkLst>
            <pc:docMk/>
            <pc:sldMk cId="3261661871" sldId="2147477926"/>
            <ac:grpSpMk id="12" creationId="{58E402D1-078D-FD2D-42B6-D3FC9F8F40D5}"/>
          </ac:grpSpMkLst>
        </pc:grpChg>
        <pc:grpChg chg="add del mod">
          <ac:chgData name="Reed, Terra (Volpe)" userId="186e048c-6880-4ec1-a49b-2650a506db12" providerId="ADAL" clId="{120DFDD3-AC7B-4E6F-A0B1-BD3B64D9CD8C}" dt="2025-04-21T19:57:36.023" v="6372" actId="962"/>
          <ac:grpSpMkLst>
            <pc:docMk/>
            <pc:sldMk cId="3261661871" sldId="2147477926"/>
            <ac:grpSpMk id="14" creationId="{20495A50-2F71-263B-AA6A-AC3DE88AE68A}"/>
          </ac:grpSpMkLst>
        </pc:grpChg>
      </pc:sldChg>
      <pc:sldChg chg="modSp mod">
        <pc:chgData name="Reed, Terra (Volpe)" userId="186e048c-6880-4ec1-a49b-2650a506db12" providerId="ADAL" clId="{120DFDD3-AC7B-4E6F-A0B1-BD3B64D9CD8C}" dt="2025-04-15T17:28:43.036" v="5" actId="20577"/>
        <pc:sldMkLst>
          <pc:docMk/>
          <pc:sldMk cId="750893029" sldId="2147477935"/>
        </pc:sldMkLst>
        <pc:spChg chg="mod">
          <ac:chgData name="Reed, Terra (Volpe)" userId="186e048c-6880-4ec1-a49b-2650a506db12" providerId="ADAL" clId="{120DFDD3-AC7B-4E6F-A0B1-BD3B64D9CD8C}" dt="2025-04-15T17:28:43.036" v="5" actId="20577"/>
          <ac:spMkLst>
            <pc:docMk/>
            <pc:sldMk cId="750893029" sldId="2147477935"/>
            <ac:spMk id="11" creationId="{84C2965A-43D1-4749-B36D-7232A06969C4}"/>
          </ac:spMkLst>
        </pc:spChg>
      </pc:sldChg>
      <pc:sldChg chg="modSp mod">
        <pc:chgData name="Reed, Terra (Volpe)" userId="186e048c-6880-4ec1-a49b-2650a506db12" providerId="ADAL" clId="{120DFDD3-AC7B-4E6F-A0B1-BD3B64D9CD8C}" dt="2025-04-21T19:11:21.107" v="5957" actId="962"/>
        <pc:sldMkLst>
          <pc:docMk/>
          <pc:sldMk cId="3994420765" sldId="2147477940"/>
        </pc:sldMkLst>
        <pc:spChg chg="mod">
          <ac:chgData name="Reed, Terra (Volpe)" userId="186e048c-6880-4ec1-a49b-2650a506db12" providerId="ADAL" clId="{120DFDD3-AC7B-4E6F-A0B1-BD3B64D9CD8C}" dt="2025-04-16T20:50:11.321" v="3803" actId="3626"/>
          <ac:spMkLst>
            <pc:docMk/>
            <pc:sldMk cId="3994420765" sldId="2147477940"/>
            <ac:spMk id="2" creationId="{16BD66BA-C793-8282-9E4F-D2048FCEC8DA}"/>
          </ac:spMkLst>
        </pc:spChg>
        <pc:picChg chg="mod">
          <ac:chgData name="Reed, Terra (Volpe)" userId="186e048c-6880-4ec1-a49b-2650a506db12" providerId="ADAL" clId="{120DFDD3-AC7B-4E6F-A0B1-BD3B64D9CD8C}" dt="2025-04-21T19:11:21.107" v="5957" actId="962"/>
          <ac:picMkLst>
            <pc:docMk/>
            <pc:sldMk cId="3994420765" sldId="2147477940"/>
            <ac:picMk id="4" creationId="{FE13A162-36EF-F57A-AFC9-A0772503FE12}"/>
          </ac:picMkLst>
        </pc:picChg>
        <pc:picChg chg="mod">
          <ac:chgData name="Reed, Terra (Volpe)" userId="186e048c-6880-4ec1-a49b-2650a506db12" providerId="ADAL" clId="{120DFDD3-AC7B-4E6F-A0B1-BD3B64D9CD8C}" dt="2025-04-21T19:11:13.078" v="5939" actId="962"/>
          <ac:picMkLst>
            <pc:docMk/>
            <pc:sldMk cId="3994420765" sldId="2147477940"/>
            <ac:picMk id="7" creationId="{C3C38A03-DB0D-4ADB-12D5-A2A61AA7DBC1}"/>
          </ac:picMkLst>
        </pc:picChg>
        <pc:picChg chg="mod">
          <ac:chgData name="Reed, Terra (Volpe)" userId="186e048c-6880-4ec1-a49b-2650a506db12" providerId="ADAL" clId="{120DFDD3-AC7B-4E6F-A0B1-BD3B64D9CD8C}" dt="2025-04-21T19:11:17.111" v="5947" actId="962"/>
          <ac:picMkLst>
            <pc:docMk/>
            <pc:sldMk cId="3994420765" sldId="2147477940"/>
            <ac:picMk id="8" creationId="{5A3F6BE2-5FDD-09ED-9AD2-34B1B26CBC69}"/>
          </ac:picMkLst>
        </pc:picChg>
      </pc:sldChg>
      <pc:sldChg chg="modSp">
        <pc:chgData name="Reed, Terra (Volpe)" userId="186e048c-6880-4ec1-a49b-2650a506db12" providerId="ADAL" clId="{120DFDD3-AC7B-4E6F-A0B1-BD3B64D9CD8C}" dt="2025-04-21T19:31:48.788" v="6149" actId="962"/>
        <pc:sldMkLst>
          <pc:docMk/>
          <pc:sldMk cId="3866611135" sldId="2147477941"/>
        </pc:sldMkLst>
        <pc:picChg chg="mod">
          <ac:chgData name="Reed, Terra (Volpe)" userId="186e048c-6880-4ec1-a49b-2650a506db12" providerId="ADAL" clId="{120DFDD3-AC7B-4E6F-A0B1-BD3B64D9CD8C}" dt="2025-04-21T18:55:09.254" v="5331" actId="962"/>
          <ac:picMkLst>
            <pc:docMk/>
            <pc:sldMk cId="3866611135" sldId="2147477941"/>
            <ac:picMk id="2" creationId="{1FAB0BBA-22DE-5864-22F4-77D59DA6050C}"/>
          </ac:picMkLst>
        </pc:picChg>
        <pc:picChg chg="mod">
          <ac:chgData name="Reed, Terra (Volpe)" userId="186e048c-6880-4ec1-a49b-2650a506db12" providerId="ADAL" clId="{120DFDD3-AC7B-4E6F-A0B1-BD3B64D9CD8C}" dt="2025-04-21T19:31:46.219" v="6148" actId="962"/>
          <ac:picMkLst>
            <pc:docMk/>
            <pc:sldMk cId="3866611135" sldId="2147477941"/>
            <ac:picMk id="5" creationId="{72FA9C1E-056E-2AAC-11D2-C387C36910CC}"/>
          </ac:picMkLst>
        </pc:picChg>
        <pc:picChg chg="mod">
          <ac:chgData name="Reed, Terra (Volpe)" userId="186e048c-6880-4ec1-a49b-2650a506db12" providerId="ADAL" clId="{120DFDD3-AC7B-4E6F-A0B1-BD3B64D9CD8C}" dt="2025-04-21T19:31:48.788" v="6149" actId="962"/>
          <ac:picMkLst>
            <pc:docMk/>
            <pc:sldMk cId="3866611135" sldId="2147477941"/>
            <ac:picMk id="8" creationId="{0604C07E-B065-88E4-B669-FCF28529696C}"/>
          </ac:picMkLst>
        </pc:picChg>
        <pc:picChg chg="mod">
          <ac:chgData name="Reed, Terra (Volpe)" userId="186e048c-6880-4ec1-a49b-2650a506db12" providerId="ADAL" clId="{120DFDD3-AC7B-4E6F-A0B1-BD3B64D9CD8C}" dt="2025-04-16T19:03:49.876" v="988" actId="962"/>
          <ac:picMkLst>
            <pc:docMk/>
            <pc:sldMk cId="3866611135" sldId="2147477941"/>
            <ac:picMk id="10" creationId="{FB8B3473-3CDB-6F3B-10A8-6EF350541671}"/>
          </ac:picMkLst>
        </pc:picChg>
      </pc:sldChg>
      <pc:sldChg chg="modSp mod">
        <pc:chgData name="Reed, Terra (Volpe)" userId="186e048c-6880-4ec1-a49b-2650a506db12" providerId="ADAL" clId="{120DFDD3-AC7B-4E6F-A0B1-BD3B64D9CD8C}" dt="2025-04-21T19:24:28.493" v="6119" actId="962"/>
        <pc:sldMkLst>
          <pc:docMk/>
          <pc:sldMk cId="678735769" sldId="2147477944"/>
        </pc:sldMkLst>
        <pc:spChg chg="mod">
          <ac:chgData name="Reed, Terra (Volpe)" userId="186e048c-6880-4ec1-a49b-2650a506db12" providerId="ADAL" clId="{120DFDD3-AC7B-4E6F-A0B1-BD3B64D9CD8C}" dt="2025-04-21T19:24:28.493" v="6119" actId="962"/>
          <ac:spMkLst>
            <pc:docMk/>
            <pc:sldMk cId="678735769" sldId="2147477944"/>
            <ac:spMk id="4" creationId="{5B70249E-A577-6458-1C1A-BF2BB12B5B97}"/>
          </ac:spMkLst>
        </pc:spChg>
      </pc:sldChg>
      <pc:sldChg chg="modSp mod">
        <pc:chgData name="Reed, Terra (Volpe)" userId="186e048c-6880-4ec1-a49b-2650a506db12" providerId="ADAL" clId="{120DFDD3-AC7B-4E6F-A0B1-BD3B64D9CD8C}" dt="2025-04-21T19:41:00.347" v="6290" actId="14100"/>
        <pc:sldMkLst>
          <pc:docMk/>
          <pc:sldMk cId="2545519100" sldId="2147477945"/>
        </pc:sldMkLst>
        <pc:spChg chg="mod">
          <ac:chgData name="Reed, Terra (Volpe)" userId="186e048c-6880-4ec1-a49b-2650a506db12" providerId="ADAL" clId="{120DFDD3-AC7B-4E6F-A0B1-BD3B64D9CD8C}" dt="2025-04-21T19:41:00.347" v="6290" actId="14100"/>
          <ac:spMkLst>
            <pc:docMk/>
            <pc:sldMk cId="2545519100" sldId="2147477945"/>
            <ac:spMk id="3" creationId="{504F7081-BEDD-3EDE-8F81-C33E56DDE708}"/>
          </ac:spMkLst>
        </pc:spChg>
        <pc:spChg chg="mod ord">
          <ac:chgData name="Reed, Terra (Volpe)" userId="186e048c-6880-4ec1-a49b-2650a506db12" providerId="ADAL" clId="{120DFDD3-AC7B-4E6F-A0B1-BD3B64D9CD8C}" dt="2025-04-21T19:40:56.229" v="6289" actId="13244"/>
          <ac:spMkLst>
            <pc:docMk/>
            <pc:sldMk cId="2545519100" sldId="2147477945"/>
            <ac:spMk id="7" creationId="{50B4A061-7ECF-68B2-845B-3C89FDD5FF9A}"/>
          </ac:spMkLst>
        </pc:spChg>
        <pc:picChg chg="mod">
          <ac:chgData name="Reed, Terra (Volpe)" userId="186e048c-6880-4ec1-a49b-2650a506db12" providerId="ADAL" clId="{120DFDD3-AC7B-4E6F-A0B1-BD3B64D9CD8C}" dt="2025-04-21T19:10:01.404" v="5909" actId="962"/>
          <ac:picMkLst>
            <pc:docMk/>
            <pc:sldMk cId="2545519100" sldId="2147477945"/>
            <ac:picMk id="6" creationId="{A1A6F1FE-63C5-6C78-655F-C79ACCFBF252}"/>
          </ac:picMkLst>
        </pc:picChg>
      </pc:sldChg>
      <pc:sldChg chg="modSp mod">
        <pc:chgData name="Reed, Terra (Volpe)" userId="186e048c-6880-4ec1-a49b-2650a506db12" providerId="ADAL" clId="{120DFDD3-AC7B-4E6F-A0B1-BD3B64D9CD8C}" dt="2025-04-21T19:36:26.114" v="6268" actId="20577"/>
        <pc:sldMkLst>
          <pc:docMk/>
          <pc:sldMk cId="3747621196" sldId="2147477951"/>
        </pc:sldMkLst>
        <pc:spChg chg="mod">
          <ac:chgData name="Reed, Terra (Volpe)" userId="186e048c-6880-4ec1-a49b-2650a506db12" providerId="ADAL" clId="{120DFDD3-AC7B-4E6F-A0B1-BD3B64D9CD8C}" dt="2025-04-21T19:36:26.114" v="6268" actId="20577"/>
          <ac:spMkLst>
            <pc:docMk/>
            <pc:sldMk cId="3747621196" sldId="2147477951"/>
            <ac:spMk id="4" creationId="{40D5AF2A-8B49-5094-26DB-AC7DEE7EDD03}"/>
          </ac:spMkLst>
        </pc:spChg>
        <pc:picChg chg="mod">
          <ac:chgData name="Reed, Terra (Volpe)" userId="186e048c-6880-4ec1-a49b-2650a506db12" providerId="ADAL" clId="{120DFDD3-AC7B-4E6F-A0B1-BD3B64D9CD8C}" dt="2025-04-21T18:58:52.288" v="5380" actId="962"/>
          <ac:picMkLst>
            <pc:docMk/>
            <pc:sldMk cId="3747621196" sldId="2147477951"/>
            <ac:picMk id="5" creationId="{B2F0A330-8470-1CFF-3FBC-8FBBEF39F7E8}"/>
          </ac:picMkLst>
        </pc:picChg>
      </pc:sldChg>
      <pc:sldChg chg="modSp mod">
        <pc:chgData name="Reed, Terra (Volpe)" userId="186e048c-6880-4ec1-a49b-2650a506db12" providerId="ADAL" clId="{120DFDD3-AC7B-4E6F-A0B1-BD3B64D9CD8C}" dt="2025-04-21T19:23:35.196" v="6103" actId="962"/>
        <pc:sldMkLst>
          <pc:docMk/>
          <pc:sldMk cId="4087866044" sldId="2147477953"/>
        </pc:sldMkLst>
        <pc:spChg chg="mod">
          <ac:chgData name="Reed, Terra (Volpe)" userId="186e048c-6880-4ec1-a49b-2650a506db12" providerId="ADAL" clId="{120DFDD3-AC7B-4E6F-A0B1-BD3B64D9CD8C}" dt="2025-04-21T19:23:35.196" v="6103" actId="962"/>
          <ac:spMkLst>
            <pc:docMk/>
            <pc:sldMk cId="4087866044" sldId="2147477953"/>
            <ac:spMk id="5" creationId="{A54D9F01-DB79-E294-42F0-A737E1AB0FF8}"/>
          </ac:spMkLst>
        </pc:spChg>
      </pc:sldChg>
      <pc:sldChg chg="modSp mod">
        <pc:chgData name="Reed, Terra (Volpe)" userId="186e048c-6880-4ec1-a49b-2650a506db12" providerId="ADAL" clId="{120DFDD3-AC7B-4E6F-A0B1-BD3B64D9CD8C}" dt="2025-04-21T19:23:55.726" v="6107" actId="403"/>
        <pc:sldMkLst>
          <pc:docMk/>
          <pc:sldMk cId="580462110" sldId="2147477954"/>
        </pc:sldMkLst>
        <pc:graphicFrameChg chg="modGraphic">
          <ac:chgData name="Reed, Terra (Volpe)" userId="186e048c-6880-4ec1-a49b-2650a506db12" providerId="ADAL" clId="{120DFDD3-AC7B-4E6F-A0B1-BD3B64D9CD8C}" dt="2025-04-21T19:23:55.726" v="6107" actId="403"/>
          <ac:graphicFrameMkLst>
            <pc:docMk/>
            <pc:sldMk cId="580462110" sldId="2147477954"/>
            <ac:graphicFrameMk id="10" creationId="{53DBE834-1FAA-A002-505B-637C4C98EDC1}"/>
          </ac:graphicFrameMkLst>
        </pc:graphicFrameChg>
      </pc:sldChg>
      <pc:sldChg chg="modSp mod">
        <pc:chgData name="Reed, Terra (Volpe)" userId="186e048c-6880-4ec1-a49b-2650a506db12" providerId="ADAL" clId="{120DFDD3-AC7B-4E6F-A0B1-BD3B64D9CD8C}" dt="2025-04-21T19:34:45.035" v="6175" actId="6549"/>
        <pc:sldMkLst>
          <pc:docMk/>
          <pc:sldMk cId="3614327053" sldId="2147477955"/>
        </pc:sldMkLst>
        <pc:spChg chg="mod">
          <ac:chgData name="Reed, Terra (Volpe)" userId="186e048c-6880-4ec1-a49b-2650a506db12" providerId="ADAL" clId="{120DFDD3-AC7B-4E6F-A0B1-BD3B64D9CD8C}" dt="2025-04-21T19:34:45.035" v="6175" actId="6549"/>
          <ac:spMkLst>
            <pc:docMk/>
            <pc:sldMk cId="3614327053" sldId="2147477955"/>
            <ac:spMk id="2" creationId="{B8399FB9-7BB8-158A-0668-17EEA825C9F5}"/>
          </ac:spMkLst>
        </pc:spChg>
        <pc:picChg chg="mod">
          <ac:chgData name="Reed, Terra (Volpe)" userId="186e048c-6880-4ec1-a49b-2650a506db12" providerId="ADAL" clId="{120DFDD3-AC7B-4E6F-A0B1-BD3B64D9CD8C}" dt="2025-04-16T19:13:11.444" v="2342" actId="962"/>
          <ac:picMkLst>
            <pc:docMk/>
            <pc:sldMk cId="3614327053" sldId="2147477955"/>
            <ac:picMk id="11" creationId="{6351FC81-06A0-E0BE-3474-4D90F12D667F}"/>
          </ac:picMkLst>
        </pc:picChg>
      </pc:sldChg>
      <pc:sldChg chg="modSp mod">
        <pc:chgData name="Reed, Terra (Volpe)" userId="186e048c-6880-4ec1-a49b-2650a506db12" providerId="ADAL" clId="{120DFDD3-AC7B-4E6F-A0B1-BD3B64D9CD8C}" dt="2025-04-21T19:58:18.702" v="6383" actId="962"/>
        <pc:sldMkLst>
          <pc:docMk/>
          <pc:sldMk cId="3804408090" sldId="2147477956"/>
        </pc:sldMkLst>
        <pc:spChg chg="mod">
          <ac:chgData name="Reed, Terra (Volpe)" userId="186e048c-6880-4ec1-a49b-2650a506db12" providerId="ADAL" clId="{120DFDD3-AC7B-4E6F-A0B1-BD3B64D9CD8C}" dt="2025-04-21T19:35:48.163" v="6250" actId="20577"/>
          <ac:spMkLst>
            <pc:docMk/>
            <pc:sldMk cId="3804408090" sldId="2147477956"/>
            <ac:spMk id="2" creationId="{2F5496AD-0577-CC3C-975A-223647712114}"/>
          </ac:spMkLst>
        </pc:spChg>
        <pc:spChg chg="mod">
          <ac:chgData name="Reed, Terra (Volpe)" userId="186e048c-6880-4ec1-a49b-2650a506db12" providerId="ADAL" clId="{120DFDD3-AC7B-4E6F-A0B1-BD3B64D9CD8C}" dt="2025-04-21T19:57:55.601" v="6378" actId="962"/>
          <ac:spMkLst>
            <pc:docMk/>
            <pc:sldMk cId="3804408090" sldId="2147477956"/>
            <ac:spMk id="4" creationId="{C9BB9CB4-E790-8DE9-1399-E505971907B1}"/>
          </ac:spMkLst>
        </pc:spChg>
        <pc:spChg chg="mod">
          <ac:chgData name="Reed, Terra (Volpe)" userId="186e048c-6880-4ec1-a49b-2650a506db12" providerId="ADAL" clId="{120DFDD3-AC7B-4E6F-A0B1-BD3B64D9CD8C}" dt="2025-04-21T19:58:04.772" v="6382" actId="962"/>
          <ac:spMkLst>
            <pc:docMk/>
            <pc:sldMk cId="3804408090" sldId="2147477956"/>
            <ac:spMk id="7" creationId="{5E5196B4-1E49-B9B9-70A9-B497466A4F7B}"/>
          </ac:spMkLst>
        </pc:spChg>
        <pc:spChg chg="mod">
          <ac:chgData name="Reed, Terra (Volpe)" userId="186e048c-6880-4ec1-a49b-2650a506db12" providerId="ADAL" clId="{120DFDD3-AC7B-4E6F-A0B1-BD3B64D9CD8C}" dt="2025-04-21T19:40:33.066" v="6288" actId="14100"/>
          <ac:spMkLst>
            <pc:docMk/>
            <pc:sldMk cId="3804408090" sldId="2147477956"/>
            <ac:spMk id="8" creationId="{C3C2A90C-C23B-05F4-D7BF-44AD6C90B360}"/>
          </ac:spMkLst>
        </pc:spChg>
        <pc:spChg chg="mod">
          <ac:chgData name="Reed, Terra (Volpe)" userId="186e048c-6880-4ec1-a49b-2650a506db12" providerId="ADAL" clId="{120DFDD3-AC7B-4E6F-A0B1-BD3B64D9CD8C}" dt="2025-04-21T19:35:51.834" v="6258" actId="20577"/>
          <ac:spMkLst>
            <pc:docMk/>
            <pc:sldMk cId="3804408090" sldId="2147477956"/>
            <ac:spMk id="13" creationId="{EC03CBE3-E3FA-D4F6-298B-EB7DB1933C92}"/>
          </ac:spMkLst>
        </pc:spChg>
        <pc:grpChg chg="mod">
          <ac:chgData name="Reed, Terra (Volpe)" userId="186e048c-6880-4ec1-a49b-2650a506db12" providerId="ADAL" clId="{120DFDD3-AC7B-4E6F-A0B1-BD3B64D9CD8C}" dt="2025-04-21T19:58:18.702" v="6383" actId="962"/>
          <ac:grpSpMkLst>
            <pc:docMk/>
            <pc:sldMk cId="3804408090" sldId="2147477956"/>
            <ac:grpSpMk id="12" creationId="{F4F56717-446B-EE28-73A6-EEEEF7DB3030}"/>
          </ac:grpSpMkLst>
        </pc:grpChg>
        <pc:grpChg chg="mod">
          <ac:chgData name="Reed, Terra (Volpe)" userId="186e048c-6880-4ec1-a49b-2650a506db12" providerId="ADAL" clId="{120DFDD3-AC7B-4E6F-A0B1-BD3B64D9CD8C}" dt="2025-04-21T19:57:52.096" v="6376" actId="962"/>
          <ac:grpSpMkLst>
            <pc:docMk/>
            <pc:sldMk cId="3804408090" sldId="2147477956"/>
            <ac:grpSpMk id="14" creationId="{295C227C-8545-E9C2-E942-6E7C7F975060}"/>
          </ac:grpSpMkLst>
        </pc:grpChg>
        <pc:picChg chg="mod">
          <ac:chgData name="Reed, Terra (Volpe)" userId="186e048c-6880-4ec1-a49b-2650a506db12" providerId="ADAL" clId="{120DFDD3-AC7B-4E6F-A0B1-BD3B64D9CD8C}" dt="2025-04-21T19:03:00.537" v="5892" actId="962"/>
          <ac:picMkLst>
            <pc:docMk/>
            <pc:sldMk cId="3804408090" sldId="2147477956"/>
            <ac:picMk id="5" creationId="{03DA541F-2E8A-EE83-D87E-611B9BFC9B2A}"/>
          </ac:picMkLst>
        </pc:picChg>
      </pc:sldChg>
      <pc:sldChg chg="modSp mod">
        <pc:chgData name="Reed, Terra (Volpe)" userId="186e048c-6880-4ec1-a49b-2650a506db12" providerId="ADAL" clId="{120DFDD3-AC7B-4E6F-A0B1-BD3B64D9CD8C}" dt="2025-04-21T19:37:23.116" v="6272" actId="13244"/>
        <pc:sldMkLst>
          <pc:docMk/>
          <pc:sldMk cId="3885502537" sldId="2147477957"/>
        </pc:sldMkLst>
        <pc:spChg chg="ord">
          <ac:chgData name="Reed, Terra (Volpe)" userId="186e048c-6880-4ec1-a49b-2650a506db12" providerId="ADAL" clId="{120DFDD3-AC7B-4E6F-A0B1-BD3B64D9CD8C}" dt="2025-04-21T19:37:23.116" v="6272" actId="13244"/>
          <ac:spMkLst>
            <pc:docMk/>
            <pc:sldMk cId="3885502537" sldId="2147477957"/>
            <ac:spMk id="8" creationId="{4DD3E56A-5B6C-4C44-901D-4C16FB4492C1}"/>
          </ac:spMkLst>
        </pc:spChg>
      </pc:sldChg>
      <pc:sldChg chg="delSp modSp mod">
        <pc:chgData name="Reed, Terra (Volpe)" userId="186e048c-6880-4ec1-a49b-2650a506db12" providerId="ADAL" clId="{120DFDD3-AC7B-4E6F-A0B1-BD3B64D9CD8C}" dt="2025-04-21T19:39:35.380" v="6286" actId="13244"/>
        <pc:sldMkLst>
          <pc:docMk/>
          <pc:sldMk cId="4261223648" sldId="2147477960"/>
        </pc:sldMkLst>
        <pc:spChg chg="ord">
          <ac:chgData name="Reed, Terra (Volpe)" userId="186e048c-6880-4ec1-a49b-2650a506db12" providerId="ADAL" clId="{120DFDD3-AC7B-4E6F-A0B1-BD3B64D9CD8C}" dt="2025-04-21T19:39:35.380" v="6286" actId="13244"/>
          <ac:spMkLst>
            <pc:docMk/>
            <pc:sldMk cId="4261223648" sldId="2147477960"/>
            <ac:spMk id="3" creationId="{B0CFBE3D-71F4-54AD-D4F5-7763C8235E8E}"/>
          </ac:spMkLst>
        </pc:spChg>
        <pc:spChg chg="mod">
          <ac:chgData name="Reed, Terra (Volpe)" userId="186e048c-6880-4ec1-a49b-2650a506db12" providerId="ADAL" clId="{120DFDD3-AC7B-4E6F-A0B1-BD3B64D9CD8C}" dt="2025-04-16T20:35:35.473" v="3764" actId="14100"/>
          <ac:spMkLst>
            <pc:docMk/>
            <pc:sldMk cId="4261223648" sldId="2147477960"/>
            <ac:spMk id="5" creationId="{0E241F92-1118-BFE8-AAA9-8D8F24EEFC66}"/>
          </ac:spMkLst>
        </pc:spChg>
        <pc:spChg chg="del">
          <ac:chgData name="Reed, Terra (Volpe)" userId="186e048c-6880-4ec1-a49b-2650a506db12" providerId="ADAL" clId="{120DFDD3-AC7B-4E6F-A0B1-BD3B64D9CD8C}" dt="2025-04-21T19:39:26.899" v="6284" actId="478"/>
          <ac:spMkLst>
            <pc:docMk/>
            <pc:sldMk cId="4261223648" sldId="2147477960"/>
            <ac:spMk id="6" creationId="{D4BA0D1F-885C-EFB1-9700-331DE3ABF88D}"/>
          </ac:spMkLst>
        </pc:spChg>
        <pc:spChg chg="mod ord">
          <ac:chgData name="Reed, Terra (Volpe)" userId="186e048c-6880-4ec1-a49b-2650a506db12" providerId="ADAL" clId="{120DFDD3-AC7B-4E6F-A0B1-BD3B64D9CD8C}" dt="2025-04-21T19:39:31.841" v="6285" actId="13244"/>
          <ac:spMkLst>
            <pc:docMk/>
            <pc:sldMk cId="4261223648" sldId="2147477960"/>
            <ac:spMk id="9" creationId="{CEF506C5-2D3E-C902-7D1B-908BA9E20C1E}"/>
          </ac:spMkLst>
        </pc:spChg>
      </pc:sldChg>
      <pc:sldChg chg="modSp mod">
        <pc:chgData name="Reed, Terra (Volpe)" userId="186e048c-6880-4ec1-a49b-2650a506db12" providerId="ADAL" clId="{120DFDD3-AC7B-4E6F-A0B1-BD3B64D9CD8C}" dt="2025-04-21T19:00:50.511" v="5436" actId="962"/>
        <pc:sldMkLst>
          <pc:docMk/>
          <pc:sldMk cId="3617321812" sldId="2147477961"/>
        </pc:sldMkLst>
        <pc:spChg chg="mod">
          <ac:chgData name="Reed, Terra (Volpe)" userId="186e048c-6880-4ec1-a49b-2650a506db12" providerId="ADAL" clId="{120DFDD3-AC7B-4E6F-A0B1-BD3B64D9CD8C}" dt="2025-04-16T20:48:46.626" v="3800" actId="14100"/>
          <ac:spMkLst>
            <pc:docMk/>
            <pc:sldMk cId="3617321812" sldId="2147477961"/>
            <ac:spMk id="6" creationId="{1EA12D80-7752-B8AC-142A-700D971D486B}"/>
          </ac:spMkLst>
        </pc:spChg>
        <pc:spChg chg="mod">
          <ac:chgData name="Reed, Terra (Volpe)" userId="186e048c-6880-4ec1-a49b-2650a506db12" providerId="ADAL" clId="{120DFDD3-AC7B-4E6F-A0B1-BD3B64D9CD8C}" dt="2025-04-21T19:00:50.511" v="5436" actId="962"/>
          <ac:spMkLst>
            <pc:docMk/>
            <pc:sldMk cId="3617321812" sldId="2147477961"/>
            <ac:spMk id="9" creationId="{2290D30C-DAD3-DB22-BEF5-A182DEDC6199}"/>
          </ac:spMkLst>
        </pc:spChg>
        <pc:picChg chg="mod">
          <ac:chgData name="Reed, Terra (Volpe)" userId="186e048c-6880-4ec1-a49b-2650a506db12" providerId="ADAL" clId="{120DFDD3-AC7B-4E6F-A0B1-BD3B64D9CD8C}" dt="2025-04-16T19:17:27.590" v="2782" actId="962"/>
          <ac:picMkLst>
            <pc:docMk/>
            <pc:sldMk cId="3617321812" sldId="2147477961"/>
            <ac:picMk id="4" creationId="{187DC211-4181-F33D-F8C8-5066A36B722C}"/>
          </ac:picMkLst>
        </pc:picChg>
      </pc:sldChg>
      <pc:sldChg chg="modSp mod">
        <pc:chgData name="Reed, Terra (Volpe)" userId="186e048c-6880-4ec1-a49b-2650a506db12" providerId="ADAL" clId="{120DFDD3-AC7B-4E6F-A0B1-BD3B64D9CD8C}" dt="2025-04-16T20:49:25.164" v="3801" actId="207"/>
        <pc:sldMkLst>
          <pc:docMk/>
          <pc:sldMk cId="30858881" sldId="2147477962"/>
        </pc:sldMkLst>
        <pc:graphicFrameChg chg="modGraphic">
          <ac:chgData name="Reed, Terra (Volpe)" userId="186e048c-6880-4ec1-a49b-2650a506db12" providerId="ADAL" clId="{120DFDD3-AC7B-4E6F-A0B1-BD3B64D9CD8C}" dt="2025-04-16T20:49:25.164" v="3801" actId="207"/>
          <ac:graphicFrameMkLst>
            <pc:docMk/>
            <pc:sldMk cId="30858881" sldId="2147477962"/>
            <ac:graphicFrameMk id="13" creationId="{2CDE6190-84D3-BE8A-0C8F-B34690AE0132}"/>
          </ac:graphicFrameMkLst>
        </pc:graphicFrameChg>
      </pc:sldChg>
      <pc:sldChg chg="modSp mod">
        <pc:chgData name="Reed, Terra (Volpe)" userId="186e048c-6880-4ec1-a49b-2650a506db12" providerId="ADAL" clId="{120DFDD3-AC7B-4E6F-A0B1-BD3B64D9CD8C}" dt="2025-04-21T19:06:06.311" v="5897" actId="962"/>
        <pc:sldMkLst>
          <pc:docMk/>
          <pc:sldMk cId="3801967769" sldId="2147477963"/>
        </pc:sldMkLst>
        <pc:picChg chg="mod">
          <ac:chgData name="Reed, Terra (Volpe)" userId="186e048c-6880-4ec1-a49b-2650a506db12" providerId="ADAL" clId="{120DFDD3-AC7B-4E6F-A0B1-BD3B64D9CD8C}" dt="2025-04-21T19:06:06.311" v="5897" actId="962"/>
          <ac:picMkLst>
            <pc:docMk/>
            <pc:sldMk cId="3801967769" sldId="2147477963"/>
            <ac:picMk id="5" creationId="{CA64B610-A8E5-DAFD-B3A8-8C947DE58DC5}"/>
          </ac:picMkLst>
        </pc:picChg>
      </pc:sldChg>
      <pc:sldChg chg="modSp mod">
        <pc:chgData name="Reed, Terra (Volpe)" userId="186e048c-6880-4ec1-a49b-2650a506db12" providerId="ADAL" clId="{120DFDD3-AC7B-4E6F-A0B1-BD3B64D9CD8C}" dt="2025-04-21T19:34:37.987" v="6170" actId="6549"/>
        <pc:sldMkLst>
          <pc:docMk/>
          <pc:sldMk cId="3103672050" sldId="2147477964"/>
        </pc:sldMkLst>
        <pc:spChg chg="mod">
          <ac:chgData name="Reed, Terra (Volpe)" userId="186e048c-6880-4ec1-a49b-2650a506db12" providerId="ADAL" clId="{120DFDD3-AC7B-4E6F-A0B1-BD3B64D9CD8C}" dt="2025-04-21T19:34:37.987" v="6170" actId="6549"/>
          <ac:spMkLst>
            <pc:docMk/>
            <pc:sldMk cId="3103672050" sldId="2147477964"/>
            <ac:spMk id="2" creationId="{91D8E14B-C3A9-4297-3C6B-82A1BA1B2921}"/>
          </ac:spMkLst>
        </pc:spChg>
        <pc:picChg chg="mod">
          <ac:chgData name="Reed, Terra (Volpe)" userId="186e048c-6880-4ec1-a49b-2650a506db12" providerId="ADAL" clId="{120DFDD3-AC7B-4E6F-A0B1-BD3B64D9CD8C}" dt="2025-04-16T19:15:45.836" v="2472" actId="962"/>
          <ac:picMkLst>
            <pc:docMk/>
            <pc:sldMk cId="3103672050" sldId="2147477964"/>
            <ac:picMk id="18" creationId="{19D13182-9872-B8BB-C81D-1D9A3CC204CF}"/>
          </ac:picMkLst>
        </pc:picChg>
      </pc:sldChg>
      <pc:sldChg chg="modSp mod">
        <pc:chgData name="Reed, Terra (Volpe)" userId="186e048c-6880-4ec1-a49b-2650a506db12" providerId="ADAL" clId="{120DFDD3-AC7B-4E6F-A0B1-BD3B64D9CD8C}" dt="2025-04-21T19:09:29.727" v="5907" actId="962"/>
        <pc:sldMkLst>
          <pc:docMk/>
          <pc:sldMk cId="576007911" sldId="2147477965"/>
        </pc:sldMkLst>
        <pc:spChg chg="mod">
          <ac:chgData name="Reed, Terra (Volpe)" userId="186e048c-6880-4ec1-a49b-2650a506db12" providerId="ADAL" clId="{120DFDD3-AC7B-4E6F-A0B1-BD3B64D9CD8C}" dt="2025-04-21T19:09:29.727" v="5907" actId="962"/>
          <ac:spMkLst>
            <pc:docMk/>
            <pc:sldMk cId="576007911" sldId="2147477965"/>
            <ac:spMk id="9" creationId="{BC6CAA02-A938-A5C4-F072-DE935176C5B7}"/>
          </ac:spMkLst>
        </pc:spChg>
      </pc:sldChg>
      <pc:sldChg chg="modSp mod">
        <pc:chgData name="Reed, Terra (Volpe)" userId="186e048c-6880-4ec1-a49b-2650a506db12" providerId="ADAL" clId="{120DFDD3-AC7B-4E6F-A0B1-BD3B64D9CD8C}" dt="2025-04-21T18:55:25.310" v="5332" actId="962"/>
        <pc:sldMkLst>
          <pc:docMk/>
          <pc:sldMk cId="1664336335" sldId="2147477969"/>
        </pc:sldMkLst>
        <pc:grpChg chg="mod">
          <ac:chgData name="Reed, Terra (Volpe)" userId="186e048c-6880-4ec1-a49b-2650a506db12" providerId="ADAL" clId="{120DFDD3-AC7B-4E6F-A0B1-BD3B64D9CD8C}" dt="2025-04-21T18:55:25.310" v="5332" actId="962"/>
          <ac:grpSpMkLst>
            <pc:docMk/>
            <pc:sldMk cId="1664336335" sldId="2147477969"/>
            <ac:grpSpMk id="4" creationId="{39292BD7-F058-547B-D5A7-47E2222E5AAC}"/>
          </ac:grpSpMkLst>
        </pc:grpChg>
      </pc:sldChg>
      <pc:sldChg chg="addSp delSp modSp mod">
        <pc:chgData name="Reed, Terra (Volpe)" userId="186e048c-6880-4ec1-a49b-2650a506db12" providerId="ADAL" clId="{120DFDD3-AC7B-4E6F-A0B1-BD3B64D9CD8C}" dt="2025-04-21T19:16:00.207" v="5998" actId="962"/>
        <pc:sldMkLst>
          <pc:docMk/>
          <pc:sldMk cId="3847849560" sldId="2147477970"/>
        </pc:sldMkLst>
        <pc:spChg chg="mod">
          <ac:chgData name="Reed, Terra (Volpe)" userId="186e048c-6880-4ec1-a49b-2650a506db12" providerId="ADAL" clId="{120DFDD3-AC7B-4E6F-A0B1-BD3B64D9CD8C}" dt="2025-04-16T20:57:58.760" v="3923" actId="20577"/>
          <ac:spMkLst>
            <pc:docMk/>
            <pc:sldMk cId="3847849560" sldId="2147477970"/>
            <ac:spMk id="3" creationId="{3EB2A06C-8F19-276C-8DA4-92394B0BAE70}"/>
          </ac:spMkLst>
        </pc:spChg>
        <pc:spChg chg="mod">
          <ac:chgData name="Reed, Terra (Volpe)" userId="186e048c-6880-4ec1-a49b-2650a506db12" providerId="ADAL" clId="{120DFDD3-AC7B-4E6F-A0B1-BD3B64D9CD8C}" dt="2025-04-21T19:16:00.207" v="5998" actId="962"/>
          <ac:spMkLst>
            <pc:docMk/>
            <pc:sldMk cId="3847849560" sldId="2147477970"/>
            <ac:spMk id="4" creationId="{D893338E-F127-2969-59B2-98C73B64ED21}"/>
          </ac:spMkLst>
        </pc:spChg>
        <pc:spChg chg="add mod">
          <ac:chgData name="Reed, Terra (Volpe)" userId="186e048c-6880-4ec1-a49b-2650a506db12" providerId="ADAL" clId="{120DFDD3-AC7B-4E6F-A0B1-BD3B64D9CD8C}" dt="2025-04-16T20:57:18.705" v="3900" actId="1036"/>
          <ac:spMkLst>
            <pc:docMk/>
            <pc:sldMk cId="3847849560" sldId="2147477970"/>
            <ac:spMk id="7" creationId="{E50F3F9B-9DA9-A865-CECC-C1C131B83A7B}"/>
          </ac:spMkLst>
        </pc:spChg>
        <pc:picChg chg="mod">
          <ac:chgData name="Reed, Terra (Volpe)" userId="186e048c-6880-4ec1-a49b-2650a506db12" providerId="ADAL" clId="{120DFDD3-AC7B-4E6F-A0B1-BD3B64D9CD8C}" dt="2025-04-16T21:04:09.677" v="5329" actId="962"/>
          <ac:picMkLst>
            <pc:docMk/>
            <pc:sldMk cId="3847849560" sldId="2147477970"/>
            <ac:picMk id="5" creationId="{ADAC75EE-75EC-5BFF-E964-D76A74878AF3}"/>
          </ac:picMkLst>
        </pc:picChg>
        <pc:picChg chg="mod">
          <ac:chgData name="Reed, Terra (Volpe)" userId="186e048c-6880-4ec1-a49b-2650a506db12" providerId="ADAL" clId="{120DFDD3-AC7B-4E6F-A0B1-BD3B64D9CD8C}" dt="2025-04-16T21:03:58.341" v="5293" actId="962"/>
          <ac:picMkLst>
            <pc:docMk/>
            <pc:sldMk cId="3847849560" sldId="2147477970"/>
            <ac:picMk id="6" creationId="{5318444F-3F9D-C7D9-3909-A953ABC7DA6C}"/>
          </ac:picMkLst>
        </pc:picChg>
      </pc:sldChg>
      <pc:sldChg chg="modSp mod">
        <pc:chgData name="Reed, Terra (Volpe)" userId="186e048c-6880-4ec1-a49b-2650a506db12" providerId="ADAL" clId="{120DFDD3-AC7B-4E6F-A0B1-BD3B64D9CD8C}" dt="2025-04-21T19:20:17.821" v="6057" actId="20577"/>
        <pc:sldMkLst>
          <pc:docMk/>
          <pc:sldMk cId="2491087372" sldId="2147477971"/>
        </pc:sldMkLst>
        <pc:spChg chg="mod">
          <ac:chgData name="Reed, Terra (Volpe)" userId="186e048c-6880-4ec1-a49b-2650a506db12" providerId="ADAL" clId="{120DFDD3-AC7B-4E6F-A0B1-BD3B64D9CD8C}" dt="2025-04-21T19:20:17.821" v="6057" actId="20577"/>
          <ac:spMkLst>
            <pc:docMk/>
            <pc:sldMk cId="2491087372" sldId="2147477971"/>
            <ac:spMk id="6" creationId="{B5C59F99-4B4F-95F6-61F6-CA517C9F1FBC}"/>
          </ac:spMkLst>
        </pc:spChg>
      </pc:sldChg>
    </pc:docChg>
  </pc:docChgLst>
  <pc:docChgLst>
    <pc:chgData name="Crowe, Rebecca (FHWA)" userId="72cae1d1-ff4a-4d17-ae5b-f2b7fac8d027" providerId="ADAL" clId="{78DD26BA-D721-4CE0-91B7-45B2665217B1}"/>
    <pc:docChg chg="custSel modSld">
      <pc:chgData name="Crowe, Rebecca (FHWA)" userId="72cae1d1-ff4a-4d17-ae5b-f2b7fac8d027" providerId="ADAL" clId="{78DD26BA-D721-4CE0-91B7-45B2665217B1}" dt="2022-06-15T14:05:44.454" v="127" actId="20577"/>
      <pc:docMkLst>
        <pc:docMk/>
      </pc:docMkLst>
      <pc:sldChg chg="modNotesTx">
        <pc:chgData name="Crowe, Rebecca (FHWA)" userId="72cae1d1-ff4a-4d17-ae5b-f2b7fac8d027" providerId="ADAL" clId="{78DD26BA-D721-4CE0-91B7-45B2665217B1}" dt="2022-06-15T14:05:44.454" v="127" actId="20577"/>
        <pc:sldMkLst>
          <pc:docMk/>
          <pc:sldMk cId="89513305" sldId="2359"/>
        </pc:sldMkLst>
      </pc:sldChg>
    </pc:docChg>
  </pc:docChgLst>
  <pc:docChgLst>
    <pc:chgData name="Hoobler, John (VOLPE)" userId="S::john.hoobler@ad.dot.gov::3bef8f5c-ea94-4e6f-9bc2-9efa4b5ea19b" providerId="AD" clId="Web-{2DCBA9D1-0B46-0367-1D1E-57A479FA436F}"/>
    <pc:docChg chg="modSld">
      <pc:chgData name="Hoobler, John (VOLPE)" userId="S::john.hoobler@ad.dot.gov::3bef8f5c-ea94-4e6f-9bc2-9efa4b5ea19b" providerId="AD" clId="Web-{2DCBA9D1-0B46-0367-1D1E-57A479FA436F}" dt="2024-03-01T22:24:16.992" v="486"/>
      <pc:docMkLst>
        <pc:docMk/>
      </pc:docMkLst>
      <pc:sldChg chg="delCm modCm modNotes">
        <pc:chgData name="Hoobler, John (VOLPE)" userId="S::john.hoobler@ad.dot.gov::3bef8f5c-ea94-4e6f-9bc2-9efa4b5ea19b" providerId="AD" clId="Web-{2DCBA9D1-0B46-0367-1D1E-57A479FA436F}" dt="2024-03-01T22:24:16.992" v="486"/>
        <pc:sldMkLst>
          <pc:docMk/>
          <pc:sldMk cId="1127290942" sldId="2147477829"/>
        </pc:sldMkLst>
      </pc:sldChg>
    </pc:docChg>
  </pc:docChgLst>
  <pc:docChgLst>
    <pc:chgData name="Hoobler, John (VOLPE)" userId="S::john.hoobler@ad.dot.gov::3bef8f5c-ea94-4e6f-9bc2-9efa4b5ea19b" providerId="AD" clId="Web-{A486D2E0-FB02-ED61-50C3-D8613920AA44}"/>
    <pc:docChg chg="">
      <pc:chgData name="Hoobler, John (VOLPE)" userId="S::john.hoobler@ad.dot.gov::3bef8f5c-ea94-4e6f-9bc2-9efa4b5ea19b" providerId="AD" clId="Web-{A486D2E0-FB02-ED61-50C3-D8613920AA44}" dt="2024-03-01T22:19:40.963" v="0"/>
      <pc:docMkLst>
        <pc:docMk/>
      </pc:docMkLst>
      <pc:sldChg chg="modCm">
        <pc:chgData name="Hoobler, John (VOLPE)" userId="S::john.hoobler@ad.dot.gov::3bef8f5c-ea94-4e6f-9bc2-9efa4b5ea19b" providerId="AD" clId="Web-{A486D2E0-FB02-ED61-50C3-D8613920AA44}" dt="2024-03-01T22:19:40.963" v="0"/>
        <pc:sldMkLst>
          <pc:docMk/>
          <pc:sldMk cId="2007026249" sldId="2147477866"/>
        </pc:sldMkLst>
      </pc:sldChg>
    </pc:docChg>
  </pc:docChgLst>
  <pc:docChgLst>
    <pc:chgData name="Byrne, Angie (Volpe)" userId="S::angie.byrne@ad.dot.gov::4b272100-f7e3-4283-a869-72b7ec13804a" providerId="AD" clId="Web-{96F9F6FC-3456-8660-D45C-DAF2FF1382CE}"/>
    <pc:docChg chg="modSld sldOrd">
      <pc:chgData name="Byrne, Angie (Volpe)" userId="S::angie.byrne@ad.dot.gov::4b272100-f7e3-4283-a869-72b7ec13804a" providerId="AD" clId="Web-{96F9F6FC-3456-8660-D45C-DAF2FF1382CE}" dt="2024-03-06T13:11:02.246" v="229"/>
      <pc:docMkLst>
        <pc:docMk/>
      </pc:docMkLst>
      <pc:sldChg chg="ord">
        <pc:chgData name="Byrne, Angie (Volpe)" userId="S::angie.byrne@ad.dot.gov::4b272100-f7e3-4283-a869-72b7ec13804a" providerId="AD" clId="Web-{96F9F6FC-3456-8660-D45C-DAF2FF1382CE}" dt="2024-03-06T13:07:11.012" v="185"/>
        <pc:sldMkLst>
          <pc:docMk/>
          <pc:sldMk cId="3903904935" sldId="2384"/>
        </pc:sldMkLst>
      </pc:sldChg>
      <pc:sldChg chg="modSp">
        <pc:chgData name="Byrne, Angie (Volpe)" userId="S::angie.byrne@ad.dot.gov::4b272100-f7e3-4283-a869-72b7ec13804a" providerId="AD" clId="Web-{96F9F6FC-3456-8660-D45C-DAF2FF1382CE}" dt="2024-03-06T13:10:30.355" v="223" actId="20577"/>
        <pc:sldMkLst>
          <pc:docMk/>
          <pc:sldMk cId="1127290942" sldId="2147477829"/>
        </pc:sldMkLst>
      </pc:sldChg>
      <pc:sldChg chg="modNotes">
        <pc:chgData name="Byrne, Angie (Volpe)" userId="S::angie.byrne@ad.dot.gov::4b272100-f7e3-4283-a869-72b7ec13804a" providerId="AD" clId="Web-{96F9F6FC-3456-8660-D45C-DAF2FF1382CE}" dt="2024-03-06T13:11:02.246" v="229"/>
        <pc:sldMkLst>
          <pc:docMk/>
          <pc:sldMk cId="418952723" sldId="2147477863"/>
        </pc:sldMkLst>
      </pc:sldChg>
      <pc:sldChg chg="modSp">
        <pc:chgData name="Byrne, Angie (Volpe)" userId="S::angie.byrne@ad.dot.gov::4b272100-f7e3-4283-a869-72b7ec13804a" providerId="AD" clId="Web-{96F9F6FC-3456-8660-D45C-DAF2FF1382CE}" dt="2024-03-06T12:50:36.200" v="108" actId="1076"/>
        <pc:sldMkLst>
          <pc:docMk/>
          <pc:sldMk cId="3684145619" sldId="2147477917"/>
        </pc:sldMkLst>
      </pc:sldChg>
      <pc:sldChg chg="modSp">
        <pc:chgData name="Byrne, Angie (Volpe)" userId="S::angie.byrne@ad.dot.gov::4b272100-f7e3-4283-a869-72b7ec13804a" providerId="AD" clId="Web-{96F9F6FC-3456-8660-D45C-DAF2FF1382CE}" dt="2024-03-06T13:05:34.277" v="184" actId="20577"/>
        <pc:sldMkLst>
          <pc:docMk/>
          <pc:sldMk cId="2655370493" sldId="2147477922"/>
        </pc:sldMkLst>
      </pc:sldChg>
      <pc:sldChg chg="modSp">
        <pc:chgData name="Byrne, Angie (Volpe)" userId="S::angie.byrne@ad.dot.gov::4b272100-f7e3-4283-a869-72b7ec13804a" providerId="AD" clId="Web-{96F9F6FC-3456-8660-D45C-DAF2FF1382CE}" dt="2024-03-06T13:09:38.308" v="219" actId="20577"/>
        <pc:sldMkLst>
          <pc:docMk/>
          <pc:sldMk cId="2081566088" sldId="2147477924"/>
        </pc:sldMkLst>
      </pc:sldChg>
      <pc:sldChg chg="modNotes">
        <pc:chgData name="Byrne, Angie (Volpe)" userId="S::angie.byrne@ad.dot.gov::4b272100-f7e3-4283-a869-72b7ec13804a" providerId="AD" clId="Web-{96F9F6FC-3456-8660-D45C-DAF2FF1382CE}" dt="2024-03-06T12:56:38.747" v="179"/>
        <pc:sldMkLst>
          <pc:docMk/>
          <pc:sldMk cId="793858657" sldId="2147477939"/>
        </pc:sldMkLst>
      </pc:sldChg>
    </pc:docChg>
  </pc:docChgLst>
  <pc:docChgLst>
    <pc:chgData name="Hiraesave, Vijaeth (Volpe)" userId="S::vijaeth.hiraesave@ad.dot.gov::cc0c346f-90ce-4a21-88d2-3e64448e5d13" providerId="AD" clId="Web-{C9FAA8AA-9EEF-5754-A55E-842382A31714}"/>
    <pc:docChg chg="modSld">
      <pc:chgData name="Hiraesave, Vijaeth (Volpe)" userId="S::vijaeth.hiraesave@ad.dot.gov::cc0c346f-90ce-4a21-88d2-3e64448e5d13" providerId="AD" clId="Web-{C9FAA8AA-9EEF-5754-A55E-842382A31714}" dt="2025-03-25T18:12:57.597" v="0"/>
      <pc:docMkLst>
        <pc:docMk/>
      </pc:docMkLst>
    </pc:docChg>
  </pc:docChgLst>
  <pc:docChgLst>
    <pc:chgData name="Hiraesave, Vijaeth (Volpe)" userId="S::vijaeth.hiraesave@ad.dot.gov::cc0c346f-90ce-4a21-88d2-3e64448e5d13" providerId="AD" clId="Web-{CFB1E16C-826B-6C4A-4DCE-32D6035F488E}"/>
    <pc:docChg chg="modSld">
      <pc:chgData name="Hiraesave, Vijaeth (Volpe)" userId="S::vijaeth.hiraesave@ad.dot.gov::cc0c346f-90ce-4a21-88d2-3e64448e5d13" providerId="AD" clId="Web-{CFB1E16C-826B-6C4A-4DCE-32D6035F488E}" dt="2025-04-14T14:27:11.134" v="44" actId="20577"/>
      <pc:docMkLst>
        <pc:docMk/>
      </pc:docMkLst>
      <pc:sldChg chg="addSp delSp modSp">
        <pc:chgData name="Hiraesave, Vijaeth (Volpe)" userId="S::vijaeth.hiraesave@ad.dot.gov::cc0c346f-90ce-4a21-88d2-3e64448e5d13" providerId="AD" clId="Web-{CFB1E16C-826B-6C4A-4DCE-32D6035F488E}" dt="2025-04-14T14:27:11.134" v="44" actId="20577"/>
        <pc:sldMkLst>
          <pc:docMk/>
          <pc:sldMk cId="3847849560" sldId="2147477970"/>
        </pc:sldMkLst>
        <pc:spChg chg="mod">
          <ac:chgData name="Hiraesave, Vijaeth (Volpe)" userId="S::vijaeth.hiraesave@ad.dot.gov::cc0c346f-90ce-4a21-88d2-3e64448e5d13" providerId="AD" clId="Web-{CFB1E16C-826B-6C4A-4DCE-32D6035F488E}" dt="2025-04-14T14:27:11.134" v="44" actId="20577"/>
          <ac:spMkLst>
            <pc:docMk/>
            <pc:sldMk cId="3847849560" sldId="2147477970"/>
            <ac:spMk id="3" creationId="{3EB2A06C-8F19-276C-8DA4-92394B0BAE70}"/>
          </ac:spMkLst>
        </pc:spChg>
        <pc:picChg chg="add mod">
          <ac:chgData name="Hiraesave, Vijaeth (Volpe)" userId="S::vijaeth.hiraesave@ad.dot.gov::cc0c346f-90ce-4a21-88d2-3e64448e5d13" providerId="AD" clId="Web-{CFB1E16C-826B-6C4A-4DCE-32D6035F488E}" dt="2025-04-14T14:25:09.928" v="8" actId="1076"/>
          <ac:picMkLst>
            <pc:docMk/>
            <pc:sldMk cId="3847849560" sldId="2147477970"/>
            <ac:picMk id="5" creationId="{ADAC75EE-75EC-5BFF-E964-D76A74878AF3}"/>
          </ac:picMkLst>
        </pc:picChg>
        <pc:picChg chg="add mod">
          <ac:chgData name="Hiraesave, Vijaeth (Volpe)" userId="S::vijaeth.hiraesave@ad.dot.gov::cc0c346f-90ce-4a21-88d2-3e64448e5d13" providerId="AD" clId="Web-{CFB1E16C-826B-6C4A-4DCE-32D6035F488E}" dt="2025-04-14T14:25:18.913" v="11" actId="1076"/>
          <ac:picMkLst>
            <pc:docMk/>
            <pc:sldMk cId="3847849560" sldId="2147477970"/>
            <ac:picMk id="6" creationId="{5318444F-3F9D-C7D9-3909-A953ABC7DA6C}"/>
          </ac:picMkLst>
        </pc:picChg>
      </pc:sldChg>
    </pc:docChg>
  </pc:docChgLst>
  <pc:docChgLst>
    <pc:chgData name="Mulvihill, Carolyn (OST)" userId="S::carolyn.mulvihill@ad.dot.gov::7312b331-25c7-4549-abca-a3167d95a593" providerId="AD" clId="Web-{1BAB3636-3768-0644-577F-DA38CF672BC2}"/>
    <pc:docChg chg="modSld">
      <pc:chgData name="Mulvihill, Carolyn (OST)" userId="S::carolyn.mulvihill@ad.dot.gov::7312b331-25c7-4549-abca-a3167d95a593" providerId="AD" clId="Web-{1BAB3636-3768-0644-577F-DA38CF672BC2}" dt="2025-04-10T17:33:09.632" v="241"/>
      <pc:docMkLst>
        <pc:docMk/>
      </pc:docMkLst>
      <pc:sldChg chg="addSp modSp modNotes">
        <pc:chgData name="Mulvihill, Carolyn (OST)" userId="S::carolyn.mulvihill@ad.dot.gov::7312b331-25c7-4549-abca-a3167d95a593" providerId="AD" clId="Web-{1BAB3636-3768-0644-577F-DA38CF672BC2}" dt="2025-04-10T17:33:09.632" v="241"/>
        <pc:sldMkLst>
          <pc:docMk/>
          <pc:sldMk cId="3196014081" sldId="2282"/>
        </pc:sldMkLst>
        <pc:spChg chg="add mod">
          <ac:chgData name="Mulvihill, Carolyn (OST)" userId="S::carolyn.mulvihill@ad.dot.gov::7312b331-25c7-4549-abca-a3167d95a593" providerId="AD" clId="Web-{1BAB3636-3768-0644-577F-DA38CF672BC2}" dt="2025-04-10T17:27:08.509" v="52" actId="1076"/>
          <ac:spMkLst>
            <pc:docMk/>
            <pc:sldMk cId="3196014081" sldId="2282"/>
            <ac:spMk id="5" creationId="{09620F29-C804-B7CB-4833-3E1992AE8B4D}"/>
          </ac:spMkLst>
        </pc:spChg>
        <pc:spChg chg="mod">
          <ac:chgData name="Mulvihill, Carolyn (OST)" userId="S::carolyn.mulvihill@ad.dot.gov::7312b331-25c7-4549-abca-a3167d95a593" providerId="AD" clId="Web-{1BAB3636-3768-0644-577F-DA38CF672BC2}" dt="2025-04-10T17:25:00.993" v="19" actId="1076"/>
          <ac:spMkLst>
            <pc:docMk/>
            <pc:sldMk cId="3196014081" sldId="2282"/>
            <ac:spMk id="36" creationId="{59DDBADB-F3B8-0520-6CF4-5A4364ABBD0A}"/>
          </ac:spMkLst>
        </pc:spChg>
        <pc:spChg chg="mod">
          <ac:chgData name="Mulvihill, Carolyn (OST)" userId="S::carolyn.mulvihill@ad.dot.gov::7312b331-25c7-4549-abca-a3167d95a593" providerId="AD" clId="Web-{1BAB3636-3768-0644-577F-DA38CF672BC2}" dt="2025-04-10T17:25:01.009" v="21" actId="1076"/>
          <ac:spMkLst>
            <pc:docMk/>
            <pc:sldMk cId="3196014081" sldId="2282"/>
            <ac:spMk id="40" creationId="{4667EB92-C788-E9B0-1FC0-1316DCF484A3}"/>
          </ac:spMkLst>
        </pc:spChg>
        <pc:picChg chg="mod">
          <ac:chgData name="Mulvihill, Carolyn (OST)" userId="S::carolyn.mulvihill@ad.dot.gov::7312b331-25c7-4549-abca-a3167d95a593" providerId="AD" clId="Web-{1BAB3636-3768-0644-577F-DA38CF672BC2}" dt="2025-04-10T17:25:01.025" v="22" actId="1076"/>
          <ac:picMkLst>
            <pc:docMk/>
            <pc:sldMk cId="3196014081" sldId="2282"/>
            <ac:picMk id="2" creationId="{323A9354-FD36-88BD-AB76-683E174C2A5F}"/>
          </ac:picMkLst>
        </pc:picChg>
        <pc:picChg chg="add mod">
          <ac:chgData name="Mulvihill, Carolyn (OST)" userId="S::carolyn.mulvihill@ad.dot.gov::7312b331-25c7-4549-abca-a3167d95a593" providerId="AD" clId="Web-{1BAB3636-3768-0644-577F-DA38CF672BC2}" dt="2025-04-10T17:26:44.321" v="49" actId="1076"/>
          <ac:picMkLst>
            <pc:docMk/>
            <pc:sldMk cId="3196014081" sldId="2282"/>
            <ac:picMk id="3" creationId="{EA440A85-9215-B1BC-BACE-547D475779A6}"/>
          </ac:picMkLst>
        </pc:picChg>
        <pc:picChg chg="mod">
          <ac:chgData name="Mulvihill, Carolyn (OST)" userId="S::carolyn.mulvihill@ad.dot.gov::7312b331-25c7-4549-abca-a3167d95a593" providerId="AD" clId="Web-{1BAB3636-3768-0644-577F-DA38CF672BC2}" dt="2025-04-10T17:25:01.009" v="20" actId="1076"/>
          <ac:picMkLst>
            <pc:docMk/>
            <pc:sldMk cId="3196014081" sldId="2282"/>
            <ac:picMk id="6" creationId="{62298FEB-8648-37B0-E4F2-CFEC72E544D4}"/>
          </ac:picMkLst>
        </pc:picChg>
      </pc:sldChg>
    </pc:docChg>
  </pc:docChgLst>
  <pc:docChgLst>
    <pc:chgData name="Machek, Elizabeth (Volpe)" userId="d4b288f3-f6ad-4eed-8288-b9bbe284207e" providerId="ADAL" clId="{219C5FD9-1200-49EA-927D-EC4DD506709E}"/>
    <pc:docChg chg="undo custSel addSld delSld modSld sldOrd">
      <pc:chgData name="Machek, Elizabeth (Volpe)" userId="d4b288f3-f6ad-4eed-8288-b9bbe284207e" providerId="ADAL" clId="{219C5FD9-1200-49EA-927D-EC4DD506709E}" dt="2022-06-15T15:37:01.343" v="897"/>
      <pc:docMkLst>
        <pc:docMk/>
      </pc:docMkLst>
      <pc:sldChg chg="modSp mod">
        <pc:chgData name="Machek, Elizabeth (Volpe)" userId="d4b288f3-f6ad-4eed-8288-b9bbe284207e" providerId="ADAL" clId="{219C5FD9-1200-49EA-927D-EC4DD506709E}" dt="2022-06-14T21:00:29.542" v="624" actId="20577"/>
        <pc:sldMkLst>
          <pc:docMk/>
          <pc:sldMk cId="3141724337" sldId="2136"/>
        </pc:sldMkLst>
      </pc:sldChg>
      <pc:sldChg chg="delCm">
        <pc:chgData name="Machek, Elizabeth (Volpe)" userId="d4b288f3-f6ad-4eed-8288-b9bbe284207e" providerId="ADAL" clId="{219C5FD9-1200-49EA-927D-EC4DD506709E}" dt="2022-06-15T10:15:20.767" v="894"/>
        <pc:sldMkLst>
          <pc:docMk/>
          <pc:sldMk cId="2010750808" sldId="2184"/>
        </pc:sldMkLst>
      </pc:sldChg>
      <pc:sldChg chg="modNotesTx">
        <pc:chgData name="Machek, Elizabeth (Volpe)" userId="d4b288f3-f6ad-4eed-8288-b9bbe284207e" providerId="ADAL" clId="{219C5FD9-1200-49EA-927D-EC4DD506709E}" dt="2022-06-14T20:59:09.736" v="594" actId="6549"/>
        <pc:sldMkLst>
          <pc:docMk/>
          <pc:sldMk cId="4141324073" sldId="2188"/>
        </pc:sldMkLst>
      </pc:sldChg>
      <pc:sldChg chg="del">
        <pc:chgData name="Machek, Elizabeth (Volpe)" userId="d4b288f3-f6ad-4eed-8288-b9bbe284207e" providerId="ADAL" clId="{219C5FD9-1200-49EA-927D-EC4DD506709E}" dt="2022-06-14T20:36:46.898" v="30" actId="47"/>
        <pc:sldMkLst>
          <pc:docMk/>
          <pc:sldMk cId="491862029" sldId="2312"/>
        </pc:sldMkLst>
      </pc:sldChg>
      <pc:sldChg chg="delCm">
        <pc:chgData name="Machek, Elizabeth (Volpe)" userId="d4b288f3-f6ad-4eed-8288-b9bbe284207e" providerId="ADAL" clId="{219C5FD9-1200-49EA-927D-EC4DD506709E}" dt="2022-06-15T09:54:08.133" v="636"/>
        <pc:sldMkLst>
          <pc:docMk/>
          <pc:sldMk cId="3833607239" sldId="2316"/>
        </pc:sldMkLst>
      </pc:sldChg>
      <pc:sldChg chg="del modNotesTx">
        <pc:chgData name="Machek, Elizabeth (Volpe)" userId="d4b288f3-f6ad-4eed-8288-b9bbe284207e" providerId="ADAL" clId="{219C5FD9-1200-49EA-927D-EC4DD506709E}" dt="2022-06-14T20:49:45.915" v="576" actId="2696"/>
        <pc:sldMkLst>
          <pc:docMk/>
          <pc:sldMk cId="190173597" sldId="2320"/>
        </pc:sldMkLst>
      </pc:sldChg>
      <pc:sldChg chg="add ord">
        <pc:chgData name="Machek, Elizabeth (Volpe)" userId="d4b288f3-f6ad-4eed-8288-b9bbe284207e" providerId="ADAL" clId="{219C5FD9-1200-49EA-927D-EC4DD506709E}" dt="2022-06-14T20:51:10.124" v="589"/>
        <pc:sldMkLst>
          <pc:docMk/>
          <pc:sldMk cId="451172019" sldId="2320"/>
        </pc:sldMkLst>
      </pc:sldChg>
      <pc:sldChg chg="add del">
        <pc:chgData name="Machek, Elizabeth (Volpe)" userId="d4b288f3-f6ad-4eed-8288-b9bbe284207e" providerId="ADAL" clId="{219C5FD9-1200-49EA-927D-EC4DD506709E}" dt="2022-06-14T20:50:08.098" v="578" actId="2696"/>
        <pc:sldMkLst>
          <pc:docMk/>
          <pc:sldMk cId="932601398" sldId="2320"/>
        </pc:sldMkLst>
      </pc:sldChg>
      <pc:sldChg chg="add del">
        <pc:chgData name="Machek, Elizabeth (Volpe)" userId="d4b288f3-f6ad-4eed-8288-b9bbe284207e" providerId="ADAL" clId="{219C5FD9-1200-49EA-927D-EC4DD506709E}" dt="2022-06-14T20:50:24.574" v="582"/>
        <pc:sldMkLst>
          <pc:docMk/>
          <pc:sldMk cId="2224869026" sldId="2320"/>
        </pc:sldMkLst>
      </pc:sldChg>
      <pc:sldChg chg="delCm">
        <pc:chgData name="Machek, Elizabeth (Volpe)" userId="d4b288f3-f6ad-4eed-8288-b9bbe284207e" providerId="ADAL" clId="{219C5FD9-1200-49EA-927D-EC4DD506709E}" dt="2022-06-15T09:54:19.757" v="637"/>
        <pc:sldMkLst>
          <pc:docMk/>
          <pc:sldMk cId="2571943690" sldId="2322"/>
        </pc:sldMkLst>
      </pc:sldChg>
      <pc:sldChg chg="del">
        <pc:chgData name="Machek, Elizabeth (Volpe)" userId="d4b288f3-f6ad-4eed-8288-b9bbe284207e" providerId="ADAL" clId="{219C5FD9-1200-49EA-927D-EC4DD506709E}" dt="2022-06-15T10:17:41.903" v="896" actId="47"/>
        <pc:sldMkLst>
          <pc:docMk/>
          <pc:sldMk cId="3386141192" sldId="2326"/>
        </pc:sldMkLst>
      </pc:sldChg>
      <pc:sldChg chg="del">
        <pc:chgData name="Machek, Elizabeth (Volpe)" userId="d4b288f3-f6ad-4eed-8288-b9bbe284207e" providerId="ADAL" clId="{219C5FD9-1200-49EA-927D-EC4DD506709E}" dt="2022-06-15T10:17:41.903" v="896" actId="47"/>
        <pc:sldMkLst>
          <pc:docMk/>
          <pc:sldMk cId="3563202888" sldId="2328"/>
        </pc:sldMkLst>
      </pc:sldChg>
      <pc:sldChg chg="add del">
        <pc:chgData name="Machek, Elizabeth (Volpe)" userId="d4b288f3-f6ad-4eed-8288-b9bbe284207e" providerId="ADAL" clId="{219C5FD9-1200-49EA-927D-EC4DD506709E}" dt="2022-06-15T10:17:41.903" v="896" actId="47"/>
        <pc:sldMkLst>
          <pc:docMk/>
          <pc:sldMk cId="1423981942" sldId="2330"/>
        </pc:sldMkLst>
      </pc:sldChg>
      <pc:sldChg chg="modSp del mod">
        <pc:chgData name="Machek, Elizabeth (Volpe)" userId="d4b288f3-f6ad-4eed-8288-b9bbe284207e" providerId="ADAL" clId="{219C5FD9-1200-49EA-927D-EC4DD506709E}" dt="2022-06-14T20:49:45.915" v="576" actId="2696"/>
        <pc:sldMkLst>
          <pc:docMk/>
          <pc:sldMk cId="1796565808" sldId="2330"/>
        </pc:sldMkLst>
      </pc:sldChg>
      <pc:sldChg chg="del delCm">
        <pc:chgData name="Machek, Elizabeth (Volpe)" userId="d4b288f3-f6ad-4eed-8288-b9bbe284207e" providerId="ADAL" clId="{219C5FD9-1200-49EA-927D-EC4DD506709E}" dt="2022-06-14T20:49:45.915" v="576" actId="2696"/>
        <pc:sldMkLst>
          <pc:docMk/>
          <pc:sldMk cId="1753558420" sldId="2331"/>
        </pc:sldMkLst>
      </pc:sldChg>
      <pc:sldChg chg="add del">
        <pc:chgData name="Machek, Elizabeth (Volpe)" userId="d4b288f3-f6ad-4eed-8288-b9bbe284207e" providerId="ADAL" clId="{219C5FD9-1200-49EA-927D-EC4DD506709E}" dt="2022-06-15T10:17:41.903" v="896" actId="47"/>
        <pc:sldMkLst>
          <pc:docMk/>
          <pc:sldMk cId="3526285881" sldId="2331"/>
        </pc:sldMkLst>
      </pc:sldChg>
      <pc:sldChg chg="add del">
        <pc:chgData name="Machek, Elizabeth (Volpe)" userId="d4b288f3-f6ad-4eed-8288-b9bbe284207e" providerId="ADAL" clId="{219C5FD9-1200-49EA-927D-EC4DD506709E}" dt="2022-06-15T10:17:41.903" v="896" actId="47"/>
        <pc:sldMkLst>
          <pc:docMk/>
          <pc:sldMk cId="1736751837" sldId="2332"/>
        </pc:sldMkLst>
      </pc:sldChg>
      <pc:sldChg chg="del">
        <pc:chgData name="Machek, Elizabeth (Volpe)" userId="d4b288f3-f6ad-4eed-8288-b9bbe284207e" providerId="ADAL" clId="{219C5FD9-1200-49EA-927D-EC4DD506709E}" dt="2022-06-14T20:49:45.915" v="576" actId="2696"/>
        <pc:sldMkLst>
          <pc:docMk/>
          <pc:sldMk cId="2547991310" sldId="2332"/>
        </pc:sldMkLst>
      </pc:sldChg>
      <pc:sldChg chg="modSp mod">
        <pc:chgData name="Machek, Elizabeth (Volpe)" userId="d4b288f3-f6ad-4eed-8288-b9bbe284207e" providerId="ADAL" clId="{219C5FD9-1200-49EA-927D-EC4DD506709E}" dt="2022-06-15T10:06:06.490" v="718" actId="20577"/>
        <pc:sldMkLst>
          <pc:docMk/>
          <pc:sldMk cId="3228480309" sldId="2337"/>
        </pc:sldMkLst>
      </pc:sldChg>
      <pc:sldChg chg="del">
        <pc:chgData name="Machek, Elizabeth (Volpe)" userId="d4b288f3-f6ad-4eed-8288-b9bbe284207e" providerId="ADAL" clId="{219C5FD9-1200-49EA-927D-EC4DD506709E}" dt="2022-06-15T10:17:41.903" v="896" actId="47"/>
        <pc:sldMkLst>
          <pc:docMk/>
          <pc:sldMk cId="105448422" sldId="2338"/>
        </pc:sldMkLst>
      </pc:sldChg>
      <pc:sldChg chg="del">
        <pc:chgData name="Machek, Elizabeth (Volpe)" userId="d4b288f3-f6ad-4eed-8288-b9bbe284207e" providerId="ADAL" clId="{219C5FD9-1200-49EA-927D-EC4DD506709E}" dt="2022-06-15T10:17:41.903" v="896" actId="47"/>
        <pc:sldMkLst>
          <pc:docMk/>
          <pc:sldMk cId="1103398670" sldId="2339"/>
        </pc:sldMkLst>
      </pc:sldChg>
      <pc:sldChg chg="delCm">
        <pc:chgData name="Machek, Elizabeth (Volpe)" userId="d4b288f3-f6ad-4eed-8288-b9bbe284207e" providerId="ADAL" clId="{219C5FD9-1200-49EA-927D-EC4DD506709E}" dt="2022-06-15T15:37:01.343" v="897"/>
        <pc:sldMkLst>
          <pc:docMk/>
          <pc:sldMk cId="353009665" sldId="2342"/>
        </pc:sldMkLst>
      </pc:sldChg>
      <pc:sldChg chg="modSp mod delCm modCm">
        <pc:chgData name="Machek, Elizabeth (Volpe)" userId="d4b288f3-f6ad-4eed-8288-b9bbe284207e" providerId="ADAL" clId="{219C5FD9-1200-49EA-927D-EC4DD506709E}" dt="2022-06-15T10:13:30.807" v="890"/>
        <pc:sldMkLst>
          <pc:docMk/>
          <pc:sldMk cId="2372219080" sldId="2344"/>
        </pc:sldMkLst>
      </pc:sldChg>
      <pc:sldChg chg="del">
        <pc:chgData name="Machek, Elizabeth (Volpe)" userId="d4b288f3-f6ad-4eed-8288-b9bbe284207e" providerId="ADAL" clId="{219C5FD9-1200-49EA-927D-EC4DD506709E}" dt="2022-06-15T10:17:41.903" v="896" actId="47"/>
        <pc:sldMkLst>
          <pc:docMk/>
          <pc:sldMk cId="3756999672" sldId="2353"/>
        </pc:sldMkLst>
      </pc:sldChg>
      <pc:sldChg chg="del">
        <pc:chgData name="Machek, Elizabeth (Volpe)" userId="d4b288f3-f6ad-4eed-8288-b9bbe284207e" providerId="ADAL" clId="{219C5FD9-1200-49EA-927D-EC4DD506709E}" dt="2022-06-15T10:17:41.903" v="896" actId="47"/>
        <pc:sldMkLst>
          <pc:docMk/>
          <pc:sldMk cId="3376932646" sldId="2354"/>
        </pc:sldMkLst>
      </pc:sldChg>
      <pc:sldChg chg="del">
        <pc:chgData name="Machek, Elizabeth (Volpe)" userId="d4b288f3-f6ad-4eed-8288-b9bbe284207e" providerId="ADAL" clId="{219C5FD9-1200-49EA-927D-EC4DD506709E}" dt="2022-06-15T10:17:41.903" v="896" actId="47"/>
        <pc:sldMkLst>
          <pc:docMk/>
          <pc:sldMk cId="2538976362" sldId="2355"/>
        </pc:sldMkLst>
      </pc:sldChg>
      <pc:sldChg chg="del">
        <pc:chgData name="Machek, Elizabeth (Volpe)" userId="d4b288f3-f6ad-4eed-8288-b9bbe284207e" providerId="ADAL" clId="{219C5FD9-1200-49EA-927D-EC4DD506709E}" dt="2022-06-15T10:17:41.903" v="896" actId="47"/>
        <pc:sldMkLst>
          <pc:docMk/>
          <pc:sldMk cId="4161816655" sldId="2356"/>
        </pc:sldMkLst>
      </pc:sldChg>
      <pc:sldChg chg="delCm modCm">
        <pc:chgData name="Machek, Elizabeth (Volpe)" userId="d4b288f3-f6ad-4eed-8288-b9bbe284207e" providerId="ADAL" clId="{219C5FD9-1200-49EA-927D-EC4DD506709E}" dt="2022-06-15T10:15:10.590" v="893"/>
        <pc:sldMkLst>
          <pc:docMk/>
          <pc:sldMk cId="1232513247" sldId="2360"/>
        </pc:sldMkLst>
      </pc:sldChg>
      <pc:sldChg chg="modSp mod addCm delCm modCm">
        <pc:chgData name="Machek, Elizabeth (Volpe)" userId="d4b288f3-f6ad-4eed-8288-b9bbe284207e" providerId="ADAL" clId="{219C5FD9-1200-49EA-927D-EC4DD506709E}" dt="2022-06-15T10:15:05.078" v="892"/>
        <pc:sldMkLst>
          <pc:docMk/>
          <pc:sldMk cId="4259228264" sldId="2361"/>
        </pc:sldMkLst>
      </pc:sldChg>
      <pc:sldChg chg="modNotesTx">
        <pc:chgData name="Machek, Elizabeth (Volpe)" userId="d4b288f3-f6ad-4eed-8288-b9bbe284207e" providerId="ADAL" clId="{219C5FD9-1200-49EA-927D-EC4DD506709E}" dt="2022-06-14T20:41:05.250" v="317" actId="6549"/>
        <pc:sldMkLst>
          <pc:docMk/>
          <pc:sldMk cId="1293815979" sldId="2362"/>
        </pc:sldMkLst>
      </pc:sldChg>
      <pc:sldChg chg="del">
        <pc:chgData name="Machek, Elizabeth (Volpe)" userId="d4b288f3-f6ad-4eed-8288-b9bbe284207e" providerId="ADAL" clId="{219C5FD9-1200-49EA-927D-EC4DD506709E}" dt="2022-06-15T10:17:41.903" v="896" actId="47"/>
        <pc:sldMkLst>
          <pc:docMk/>
          <pc:sldMk cId="3345418454" sldId="2363"/>
        </pc:sldMkLst>
      </pc:sldChg>
      <pc:sldChg chg="addCm delCm">
        <pc:chgData name="Machek, Elizabeth (Volpe)" userId="d4b288f3-f6ad-4eed-8288-b9bbe284207e" providerId="ADAL" clId="{219C5FD9-1200-49EA-927D-EC4DD506709E}" dt="2022-06-15T10:15:27.377" v="895"/>
        <pc:sldMkLst>
          <pc:docMk/>
          <pc:sldMk cId="515259798" sldId="2364"/>
        </pc:sldMkLst>
      </pc:sldChg>
      <pc:sldChg chg="del">
        <pc:chgData name="Machek, Elizabeth (Volpe)" userId="d4b288f3-f6ad-4eed-8288-b9bbe284207e" providerId="ADAL" clId="{219C5FD9-1200-49EA-927D-EC4DD506709E}" dt="2022-06-15T10:17:41.903" v="896" actId="47"/>
        <pc:sldMkLst>
          <pc:docMk/>
          <pc:sldMk cId="1950178237" sldId="2365"/>
        </pc:sldMkLst>
      </pc:sldChg>
      <pc:sldChg chg="add ord modCm">
        <pc:chgData name="Machek, Elizabeth (Volpe)" userId="d4b288f3-f6ad-4eed-8288-b9bbe284207e" providerId="ADAL" clId="{219C5FD9-1200-49EA-927D-EC4DD506709E}" dt="2022-06-15T10:14:53.814" v="891"/>
        <pc:sldMkLst>
          <pc:docMk/>
          <pc:sldMk cId="1028515194" sldId="2367"/>
        </pc:sldMkLst>
      </pc:sldChg>
      <pc:sldChg chg="modSp add del mod">
        <pc:chgData name="Machek, Elizabeth (Volpe)" userId="d4b288f3-f6ad-4eed-8288-b9bbe284207e" providerId="ADAL" clId="{219C5FD9-1200-49EA-927D-EC4DD506709E}" dt="2022-06-14T20:50:24.574" v="582"/>
        <pc:sldMkLst>
          <pc:docMk/>
          <pc:sldMk cId="2675634843" sldId="2367"/>
        </pc:sldMkLst>
      </pc:sldChg>
      <pc:sldChg chg="add del">
        <pc:chgData name="Machek, Elizabeth (Volpe)" userId="d4b288f3-f6ad-4eed-8288-b9bbe284207e" providerId="ADAL" clId="{219C5FD9-1200-49EA-927D-EC4DD506709E}" dt="2022-06-14T20:50:08.098" v="578" actId="2696"/>
        <pc:sldMkLst>
          <pc:docMk/>
          <pc:sldMk cId="3326920635" sldId="2367"/>
        </pc:sldMkLst>
      </pc:sldChg>
      <pc:sldChg chg="addSp modSp del mod delCm">
        <pc:chgData name="Machek, Elizabeth (Volpe)" userId="d4b288f3-f6ad-4eed-8288-b9bbe284207e" providerId="ADAL" clId="{219C5FD9-1200-49EA-927D-EC4DD506709E}" dt="2022-06-14T20:49:45.915" v="576" actId="2696"/>
        <pc:sldMkLst>
          <pc:docMk/>
          <pc:sldMk cId="4122553505" sldId="2367"/>
        </pc:sldMkLst>
      </pc:sldChg>
      <pc:sldChg chg="addSp modSp add del mod addCm delCm modNotesTx">
        <pc:chgData name="Machek, Elizabeth (Volpe)" userId="d4b288f3-f6ad-4eed-8288-b9bbe284207e" providerId="ADAL" clId="{219C5FD9-1200-49EA-927D-EC4DD506709E}" dt="2022-06-14T21:18:59.404" v="635"/>
        <pc:sldMkLst>
          <pc:docMk/>
          <pc:sldMk cId="4197546255" sldId="2369"/>
        </pc:sldMkLst>
      </pc:sldChg>
      <pc:sldChg chg="del">
        <pc:chgData name="Machek, Elizabeth (Volpe)" userId="d4b288f3-f6ad-4eed-8288-b9bbe284207e" providerId="ADAL" clId="{219C5FD9-1200-49EA-927D-EC4DD506709E}" dt="2022-06-14T20:49:45.915" v="576" actId="2696"/>
        <pc:sldMkLst>
          <pc:docMk/>
          <pc:sldMk cId="1245869001" sldId="2370"/>
        </pc:sldMkLst>
      </pc:sldChg>
      <pc:sldChg chg="add del">
        <pc:chgData name="Machek, Elizabeth (Volpe)" userId="d4b288f3-f6ad-4eed-8288-b9bbe284207e" providerId="ADAL" clId="{219C5FD9-1200-49EA-927D-EC4DD506709E}" dt="2022-06-15T10:17:41.903" v="896" actId="47"/>
        <pc:sldMkLst>
          <pc:docMk/>
          <pc:sldMk cId="2227778107" sldId="2370"/>
        </pc:sldMkLst>
      </pc:sldChg>
      <pc:sldChg chg="add del">
        <pc:chgData name="Machek, Elizabeth (Volpe)" userId="d4b288f3-f6ad-4eed-8288-b9bbe284207e" providerId="ADAL" clId="{219C5FD9-1200-49EA-927D-EC4DD506709E}" dt="2022-06-15T10:17:41.903" v="896" actId="47"/>
        <pc:sldMkLst>
          <pc:docMk/>
          <pc:sldMk cId="639498529" sldId="2371"/>
        </pc:sldMkLst>
      </pc:sldChg>
      <pc:sldChg chg="del">
        <pc:chgData name="Machek, Elizabeth (Volpe)" userId="d4b288f3-f6ad-4eed-8288-b9bbe284207e" providerId="ADAL" clId="{219C5FD9-1200-49EA-927D-EC4DD506709E}" dt="2022-06-14T20:49:45.915" v="576" actId="2696"/>
        <pc:sldMkLst>
          <pc:docMk/>
          <pc:sldMk cId="2613761402" sldId="2371"/>
        </pc:sldMkLst>
      </pc:sldChg>
      <pc:sldChg chg="modSp mod">
        <pc:chgData name="Machek, Elizabeth (Volpe)" userId="d4b288f3-f6ad-4eed-8288-b9bbe284207e" providerId="ADAL" clId="{219C5FD9-1200-49EA-927D-EC4DD506709E}" dt="2022-06-14T20:37:42.617" v="31" actId="732"/>
        <pc:sldMkLst>
          <pc:docMk/>
          <pc:sldMk cId="2997059873" sldId="2373"/>
        </pc:sldMkLst>
      </pc:sldChg>
      <pc:sldChg chg="modSp mod">
        <pc:chgData name="Machek, Elizabeth (Volpe)" userId="d4b288f3-f6ad-4eed-8288-b9bbe284207e" providerId="ADAL" clId="{219C5FD9-1200-49EA-927D-EC4DD506709E}" dt="2022-06-15T10:12:25.836" v="889" actId="20577"/>
        <pc:sldMkLst>
          <pc:docMk/>
          <pc:sldMk cId="1082796803" sldId="2374"/>
        </pc:sldMkLst>
      </pc:sldChg>
      <pc:sldChg chg="modSp mod">
        <pc:chgData name="Machek, Elizabeth (Volpe)" userId="d4b288f3-f6ad-4eed-8288-b9bbe284207e" providerId="ADAL" clId="{219C5FD9-1200-49EA-927D-EC4DD506709E}" dt="2022-06-15T10:07:02.607" v="831" actId="27636"/>
        <pc:sldMkLst>
          <pc:docMk/>
          <pc:sldMk cId="4195418798" sldId="2375"/>
        </pc:sldMkLst>
      </pc:sldChg>
    </pc:docChg>
  </pc:docChgLst>
  <pc:docChgLst>
    <pc:chgData name="Reed, Terra (Volpe)" userId="186e048c-6880-4ec1-a49b-2650a506db12" providerId="ADAL" clId="{130FF7A5-7C9E-4C99-BEF2-4E2A7F29BC27}"/>
    <pc:docChg chg="undo custSel addSld delSld modSld sldOrd">
      <pc:chgData name="Reed, Terra (Volpe)" userId="186e048c-6880-4ec1-a49b-2650a506db12" providerId="ADAL" clId="{130FF7A5-7C9E-4C99-BEF2-4E2A7F29BC27}" dt="2023-05-04T18:03:30.496" v="14385" actId="13244"/>
      <pc:docMkLst>
        <pc:docMk/>
      </pc:docMkLst>
      <pc:sldChg chg="del ord">
        <pc:chgData name="Reed, Terra (Volpe)" userId="186e048c-6880-4ec1-a49b-2650a506db12" providerId="ADAL" clId="{130FF7A5-7C9E-4C99-BEF2-4E2A7F29BC27}" dt="2023-04-12T13:21:21.596" v="177" actId="47"/>
        <pc:sldMkLst>
          <pc:docMk/>
          <pc:sldMk cId="3141724337" sldId="2136"/>
        </pc:sldMkLst>
      </pc:sldChg>
      <pc:sldChg chg="del">
        <pc:chgData name="Reed, Terra (Volpe)" userId="186e048c-6880-4ec1-a49b-2650a506db12" providerId="ADAL" clId="{130FF7A5-7C9E-4C99-BEF2-4E2A7F29BC27}" dt="2023-04-05T23:55:37.380" v="159" actId="47"/>
        <pc:sldMkLst>
          <pc:docMk/>
          <pc:sldMk cId="2037823424" sldId="2149"/>
        </pc:sldMkLst>
      </pc:sldChg>
      <pc:sldChg chg="add">
        <pc:chgData name="Reed, Terra (Volpe)" userId="186e048c-6880-4ec1-a49b-2650a506db12" providerId="ADAL" clId="{130FF7A5-7C9E-4C99-BEF2-4E2A7F29BC27}" dt="2023-04-04T15:57:31.239" v="113"/>
        <pc:sldMkLst>
          <pc:docMk/>
          <pc:sldMk cId="2122811899" sldId="2180"/>
        </pc:sldMkLst>
      </pc:sldChg>
      <pc:sldChg chg="del">
        <pc:chgData name="Reed, Terra (Volpe)" userId="186e048c-6880-4ec1-a49b-2650a506db12" providerId="ADAL" clId="{130FF7A5-7C9E-4C99-BEF2-4E2A7F29BC27}" dt="2023-04-04T15:57:11.493" v="112" actId="2696"/>
        <pc:sldMkLst>
          <pc:docMk/>
          <pc:sldMk cId="2452155654" sldId="2180"/>
        </pc:sldMkLst>
      </pc:sldChg>
      <pc:sldChg chg="del">
        <pc:chgData name="Reed, Terra (Volpe)" userId="186e048c-6880-4ec1-a49b-2650a506db12" providerId="ADAL" clId="{130FF7A5-7C9E-4C99-BEF2-4E2A7F29BC27}" dt="2023-04-27T17:02:18.799" v="2121" actId="47"/>
        <pc:sldMkLst>
          <pc:docMk/>
          <pc:sldMk cId="2010750808" sldId="2184"/>
        </pc:sldMkLst>
      </pc:sldChg>
      <pc:sldChg chg="del">
        <pc:chgData name="Reed, Terra (Volpe)" userId="186e048c-6880-4ec1-a49b-2650a506db12" providerId="ADAL" clId="{130FF7A5-7C9E-4C99-BEF2-4E2A7F29BC27}" dt="2023-04-24T22:43:05.089" v="1134" actId="47"/>
        <pc:sldMkLst>
          <pc:docMk/>
          <pc:sldMk cId="4141324073" sldId="2188"/>
        </pc:sldMkLst>
      </pc:sldChg>
      <pc:sldChg chg="del mod modShow">
        <pc:chgData name="Reed, Terra (Volpe)" userId="186e048c-6880-4ec1-a49b-2650a506db12" providerId="ADAL" clId="{130FF7A5-7C9E-4C99-BEF2-4E2A7F29BC27}" dt="2023-04-24T22:24:42.027" v="424" actId="2696"/>
        <pc:sldMkLst>
          <pc:docMk/>
          <pc:sldMk cId="3634867877" sldId="2229"/>
        </pc:sldMkLst>
      </pc:sldChg>
      <pc:sldChg chg="addSp delSp modSp mod">
        <pc:chgData name="Reed, Terra (Volpe)" userId="186e048c-6880-4ec1-a49b-2650a506db12" providerId="ADAL" clId="{130FF7A5-7C9E-4C99-BEF2-4E2A7F29BC27}" dt="2023-04-24T22:21:19.177" v="272" actId="22"/>
        <pc:sldMkLst>
          <pc:docMk/>
          <pc:sldMk cId="3363220241" sldId="2237"/>
        </pc:sldMkLst>
      </pc:sldChg>
      <pc:sldChg chg="modSp del mod modShow">
        <pc:chgData name="Reed, Terra (Volpe)" userId="186e048c-6880-4ec1-a49b-2650a506db12" providerId="ADAL" clId="{130FF7A5-7C9E-4C99-BEF2-4E2A7F29BC27}" dt="2023-04-24T22:24:24.176" v="423" actId="47"/>
        <pc:sldMkLst>
          <pc:docMk/>
          <pc:sldMk cId="1069511142" sldId="2264"/>
        </pc:sldMkLst>
      </pc:sldChg>
      <pc:sldChg chg="add del ord">
        <pc:chgData name="Reed, Terra (Volpe)" userId="186e048c-6880-4ec1-a49b-2650a506db12" providerId="ADAL" clId="{130FF7A5-7C9E-4C99-BEF2-4E2A7F29BC27}" dt="2023-04-04T15:59:41.274" v="155" actId="2696"/>
        <pc:sldMkLst>
          <pc:docMk/>
          <pc:sldMk cId="2608150637" sldId="2283"/>
        </pc:sldMkLst>
      </pc:sldChg>
      <pc:sldChg chg="modSp add del mod ord">
        <pc:chgData name="Reed, Terra (Volpe)" userId="186e048c-6880-4ec1-a49b-2650a506db12" providerId="ADAL" clId="{130FF7A5-7C9E-4C99-BEF2-4E2A7F29BC27}" dt="2023-04-04T15:59:26.952" v="151" actId="2696"/>
        <pc:sldMkLst>
          <pc:docMk/>
          <pc:sldMk cId="3112324817" sldId="2283"/>
        </pc:sldMkLst>
      </pc:sldChg>
      <pc:sldChg chg="add del mod modShow addCm">
        <pc:chgData name="Reed, Terra (Volpe)" userId="186e048c-6880-4ec1-a49b-2650a506db12" providerId="ADAL" clId="{130FF7A5-7C9E-4C99-BEF2-4E2A7F29BC27}" dt="2023-04-27T16:26:27.919" v="1180" actId="47"/>
        <pc:sldMkLst>
          <pc:docMk/>
          <pc:sldMk cId="3651842175" sldId="2283"/>
        </pc:sldMkLst>
      </pc:sldChg>
      <pc:sldChg chg="delSp modSp add mod">
        <pc:chgData name="Reed, Terra (Volpe)" userId="186e048c-6880-4ec1-a49b-2650a506db12" providerId="ADAL" clId="{130FF7A5-7C9E-4C99-BEF2-4E2A7F29BC27}" dt="2023-05-04T16:36:48.143" v="14343" actId="13244"/>
        <pc:sldMkLst>
          <pc:docMk/>
          <pc:sldMk cId="4147676364" sldId="2285"/>
        </pc:sldMkLst>
      </pc:sldChg>
      <pc:sldChg chg="add del">
        <pc:chgData name="Reed, Terra (Volpe)" userId="186e048c-6880-4ec1-a49b-2650a506db12" providerId="ADAL" clId="{130FF7A5-7C9E-4C99-BEF2-4E2A7F29BC27}" dt="2023-04-27T16:21:47.457" v="1141" actId="47"/>
        <pc:sldMkLst>
          <pc:docMk/>
          <pc:sldMk cId="4175764719" sldId="2287"/>
        </pc:sldMkLst>
      </pc:sldChg>
      <pc:sldChg chg="del mod modShow">
        <pc:chgData name="Reed, Terra (Volpe)" userId="186e048c-6880-4ec1-a49b-2650a506db12" providerId="ADAL" clId="{130FF7A5-7C9E-4C99-BEF2-4E2A7F29BC27}" dt="2023-04-27T17:00:13.372" v="2111" actId="47"/>
        <pc:sldMkLst>
          <pc:docMk/>
          <pc:sldMk cId="3135430452" sldId="2301"/>
        </pc:sldMkLst>
      </pc:sldChg>
      <pc:sldChg chg="del mod modShow">
        <pc:chgData name="Reed, Terra (Volpe)" userId="186e048c-6880-4ec1-a49b-2650a506db12" providerId="ADAL" clId="{130FF7A5-7C9E-4C99-BEF2-4E2A7F29BC27}" dt="2023-04-27T17:00:16.742" v="2112" actId="47"/>
        <pc:sldMkLst>
          <pc:docMk/>
          <pc:sldMk cId="3794440469" sldId="2304"/>
        </pc:sldMkLst>
      </pc:sldChg>
      <pc:sldChg chg="del ord">
        <pc:chgData name="Reed, Terra (Volpe)" userId="186e048c-6880-4ec1-a49b-2650a506db12" providerId="ADAL" clId="{130FF7A5-7C9E-4C99-BEF2-4E2A7F29BC27}" dt="2023-04-24T22:43:24.129" v="1137" actId="47"/>
        <pc:sldMkLst>
          <pc:docMk/>
          <pc:sldMk cId="2724487374" sldId="2309"/>
        </pc:sldMkLst>
      </pc:sldChg>
      <pc:sldChg chg="modSp del mod">
        <pc:chgData name="Reed, Terra (Volpe)" userId="186e048c-6880-4ec1-a49b-2650a506db12" providerId="ADAL" clId="{130FF7A5-7C9E-4C99-BEF2-4E2A7F29BC27}" dt="2023-04-04T15:57:11.493" v="112" actId="2696"/>
        <pc:sldMkLst>
          <pc:docMk/>
          <pc:sldMk cId="2635038525" sldId="2313"/>
        </pc:sldMkLst>
      </pc:sldChg>
      <pc:sldChg chg="modSp add del mod setBg modShow addCm">
        <pc:chgData name="Reed, Terra (Volpe)" userId="186e048c-6880-4ec1-a49b-2650a506db12" providerId="ADAL" clId="{130FF7A5-7C9E-4C99-BEF2-4E2A7F29BC27}" dt="2023-04-24T22:24:42.027" v="424" actId="2696"/>
        <pc:sldMkLst>
          <pc:docMk/>
          <pc:sldMk cId="3436732747" sldId="2313"/>
        </pc:sldMkLst>
      </pc:sldChg>
      <pc:sldChg chg="del">
        <pc:chgData name="Reed, Terra (Volpe)" userId="186e048c-6880-4ec1-a49b-2650a506db12" providerId="ADAL" clId="{130FF7A5-7C9E-4C99-BEF2-4E2A7F29BC27}" dt="2023-04-04T15:57:01.114" v="110" actId="2696"/>
        <pc:sldMkLst>
          <pc:docMk/>
          <pc:sldMk cId="829941286" sldId="2314"/>
        </pc:sldMkLst>
      </pc:sldChg>
      <pc:sldChg chg="mod modShow addCm">
        <pc:chgData name="Reed, Terra (Volpe)" userId="186e048c-6880-4ec1-a49b-2650a506db12" providerId="ADAL" clId="{130FF7A5-7C9E-4C99-BEF2-4E2A7F29BC27}" dt="2023-04-24T22:42:39.034" v="1131"/>
        <pc:sldMkLst>
          <pc:docMk/>
          <pc:sldMk cId="873762972" sldId="2315"/>
        </pc:sldMkLst>
      </pc:sldChg>
      <pc:sldChg chg="del">
        <pc:chgData name="Reed, Terra (Volpe)" userId="186e048c-6880-4ec1-a49b-2650a506db12" providerId="ADAL" clId="{130FF7A5-7C9E-4C99-BEF2-4E2A7F29BC27}" dt="2023-04-04T15:57:01.114" v="110" actId="2696"/>
        <pc:sldMkLst>
          <pc:docMk/>
          <pc:sldMk cId="3833607239" sldId="2316"/>
        </pc:sldMkLst>
      </pc:sldChg>
      <pc:sldChg chg="modSp add del mod modShow modNotesTx">
        <pc:chgData name="Reed, Terra (Volpe)" userId="186e048c-6880-4ec1-a49b-2650a506db12" providerId="ADAL" clId="{130FF7A5-7C9E-4C99-BEF2-4E2A7F29BC27}" dt="2023-05-04T15:31:50.531" v="7856" actId="6549"/>
        <pc:sldMkLst>
          <pc:docMk/>
          <pc:sldMk cId="2680505500" sldId="2318"/>
        </pc:sldMkLst>
      </pc:sldChg>
      <pc:sldChg chg="del">
        <pc:chgData name="Reed, Terra (Volpe)" userId="186e048c-6880-4ec1-a49b-2650a506db12" providerId="ADAL" clId="{130FF7A5-7C9E-4C99-BEF2-4E2A7F29BC27}" dt="2023-04-14T22:20:59.509" v="227" actId="47"/>
        <pc:sldMkLst>
          <pc:docMk/>
          <pc:sldMk cId="3556355300" sldId="2319"/>
        </pc:sldMkLst>
      </pc:sldChg>
      <pc:sldChg chg="add del mod modShow">
        <pc:chgData name="Reed, Terra (Volpe)" userId="186e048c-6880-4ec1-a49b-2650a506db12" providerId="ADAL" clId="{130FF7A5-7C9E-4C99-BEF2-4E2A7F29BC27}" dt="2023-04-24T22:24:42.027" v="424" actId="2696"/>
        <pc:sldMkLst>
          <pc:docMk/>
          <pc:sldMk cId="795005156" sldId="2320"/>
        </pc:sldMkLst>
      </pc:sldChg>
      <pc:sldChg chg="add del">
        <pc:chgData name="Reed, Terra (Volpe)" userId="186e048c-6880-4ec1-a49b-2650a506db12" providerId="ADAL" clId="{130FF7A5-7C9E-4C99-BEF2-4E2A7F29BC27}" dt="2023-04-12T13:22:31.719" v="182"/>
        <pc:sldMkLst>
          <pc:docMk/>
          <pc:sldMk cId="1354354219" sldId="2320"/>
        </pc:sldMkLst>
      </pc:sldChg>
      <pc:sldChg chg="modSp add mod">
        <pc:chgData name="Reed, Terra (Volpe)" userId="186e048c-6880-4ec1-a49b-2650a506db12" providerId="ADAL" clId="{130FF7A5-7C9E-4C99-BEF2-4E2A7F29BC27}" dt="2023-05-04T16:28:05.883" v="14303" actId="122"/>
        <pc:sldMkLst>
          <pc:docMk/>
          <pc:sldMk cId="1683485998" sldId="2321"/>
        </pc:sldMkLst>
      </pc:sldChg>
      <pc:sldChg chg="del">
        <pc:chgData name="Reed, Terra (Volpe)" userId="186e048c-6880-4ec1-a49b-2650a506db12" providerId="ADAL" clId="{130FF7A5-7C9E-4C99-BEF2-4E2A7F29BC27}" dt="2023-04-04T15:57:01.114" v="110" actId="2696"/>
        <pc:sldMkLst>
          <pc:docMk/>
          <pc:sldMk cId="2571943690" sldId="2322"/>
        </pc:sldMkLst>
      </pc:sldChg>
      <pc:sldChg chg="del">
        <pc:chgData name="Reed, Terra (Volpe)" userId="186e048c-6880-4ec1-a49b-2650a506db12" providerId="ADAL" clId="{130FF7A5-7C9E-4C99-BEF2-4E2A7F29BC27}" dt="2023-04-04T15:57:01.114" v="110" actId="2696"/>
        <pc:sldMkLst>
          <pc:docMk/>
          <pc:sldMk cId="1415710174" sldId="2323"/>
        </pc:sldMkLst>
      </pc:sldChg>
      <pc:sldChg chg="del">
        <pc:chgData name="Reed, Terra (Volpe)" userId="186e048c-6880-4ec1-a49b-2650a506db12" providerId="ADAL" clId="{130FF7A5-7C9E-4C99-BEF2-4E2A7F29BC27}" dt="2023-04-04T15:57:01.114" v="110" actId="2696"/>
        <pc:sldMkLst>
          <pc:docMk/>
          <pc:sldMk cId="3832559865" sldId="2325"/>
        </pc:sldMkLst>
      </pc:sldChg>
      <pc:sldChg chg="add">
        <pc:chgData name="Reed, Terra (Volpe)" userId="186e048c-6880-4ec1-a49b-2650a506db12" providerId="ADAL" clId="{130FF7A5-7C9E-4C99-BEF2-4E2A7F29BC27}" dt="2023-04-04T15:56:00.387" v="66"/>
        <pc:sldMkLst>
          <pc:docMk/>
          <pc:sldMk cId="3052559107" sldId="2327"/>
        </pc:sldMkLst>
      </pc:sldChg>
      <pc:sldChg chg="add del setBg">
        <pc:chgData name="Reed, Terra (Volpe)" userId="186e048c-6880-4ec1-a49b-2650a506db12" providerId="ADAL" clId="{130FF7A5-7C9E-4C99-BEF2-4E2A7F29BC27}" dt="2023-05-01T21:09:36.108" v="6785" actId="47"/>
        <pc:sldMkLst>
          <pc:docMk/>
          <pc:sldMk cId="845819393" sldId="2329"/>
        </pc:sldMkLst>
      </pc:sldChg>
      <pc:sldChg chg="add setBg">
        <pc:chgData name="Reed, Terra (Volpe)" userId="186e048c-6880-4ec1-a49b-2650a506db12" providerId="ADAL" clId="{130FF7A5-7C9E-4C99-BEF2-4E2A7F29BC27}" dt="2023-04-04T15:56:08.391" v="68"/>
        <pc:sldMkLst>
          <pc:docMk/>
          <pc:sldMk cId="407743409" sldId="2330"/>
        </pc:sldMkLst>
      </pc:sldChg>
      <pc:sldChg chg="add del">
        <pc:chgData name="Reed, Terra (Volpe)" userId="186e048c-6880-4ec1-a49b-2650a506db12" providerId="ADAL" clId="{130FF7A5-7C9E-4C99-BEF2-4E2A7F29BC27}" dt="2023-04-24T22:36:05.973" v="1096" actId="47"/>
        <pc:sldMkLst>
          <pc:docMk/>
          <pc:sldMk cId="190173597" sldId="2331"/>
        </pc:sldMkLst>
      </pc:sldChg>
      <pc:sldChg chg="del">
        <pc:chgData name="Reed, Terra (Volpe)" userId="186e048c-6880-4ec1-a49b-2650a506db12" providerId="ADAL" clId="{130FF7A5-7C9E-4C99-BEF2-4E2A7F29BC27}" dt="2023-04-04T15:57:01.114" v="110" actId="2696"/>
        <pc:sldMkLst>
          <pc:docMk/>
          <pc:sldMk cId="3020684081" sldId="2333"/>
        </pc:sldMkLst>
      </pc:sldChg>
      <pc:sldChg chg="del">
        <pc:chgData name="Reed, Terra (Volpe)" userId="186e048c-6880-4ec1-a49b-2650a506db12" providerId="ADAL" clId="{130FF7A5-7C9E-4C99-BEF2-4E2A7F29BC27}" dt="2023-04-04T15:57:01.114" v="110" actId="2696"/>
        <pc:sldMkLst>
          <pc:docMk/>
          <pc:sldMk cId="1086112276" sldId="2334"/>
        </pc:sldMkLst>
      </pc:sldChg>
      <pc:sldChg chg="del">
        <pc:chgData name="Reed, Terra (Volpe)" userId="186e048c-6880-4ec1-a49b-2650a506db12" providerId="ADAL" clId="{130FF7A5-7C9E-4C99-BEF2-4E2A7F29BC27}" dt="2023-04-04T15:57:01.114" v="110" actId="2696"/>
        <pc:sldMkLst>
          <pc:docMk/>
          <pc:sldMk cId="117982705" sldId="2335"/>
        </pc:sldMkLst>
      </pc:sldChg>
      <pc:sldChg chg="del">
        <pc:chgData name="Reed, Terra (Volpe)" userId="186e048c-6880-4ec1-a49b-2650a506db12" providerId="ADAL" clId="{130FF7A5-7C9E-4C99-BEF2-4E2A7F29BC27}" dt="2023-04-04T15:57:01.114" v="110" actId="2696"/>
        <pc:sldMkLst>
          <pc:docMk/>
          <pc:sldMk cId="4052908744" sldId="2336"/>
        </pc:sldMkLst>
      </pc:sldChg>
      <pc:sldChg chg="del">
        <pc:chgData name="Reed, Terra (Volpe)" userId="186e048c-6880-4ec1-a49b-2650a506db12" providerId="ADAL" clId="{130FF7A5-7C9E-4C99-BEF2-4E2A7F29BC27}" dt="2023-04-04T15:57:01.114" v="110" actId="2696"/>
        <pc:sldMkLst>
          <pc:docMk/>
          <pc:sldMk cId="3228480309" sldId="2337"/>
        </pc:sldMkLst>
      </pc:sldChg>
      <pc:sldChg chg="modSp mod modNotesTx">
        <pc:chgData name="Reed, Terra (Volpe)" userId="186e048c-6880-4ec1-a49b-2650a506db12" providerId="ADAL" clId="{130FF7A5-7C9E-4C99-BEF2-4E2A7F29BC27}" dt="2023-04-24T22:23:53.231" v="421" actId="20577"/>
        <pc:sldMkLst>
          <pc:docMk/>
          <pc:sldMk cId="353009665" sldId="2342"/>
        </pc:sldMkLst>
      </pc:sldChg>
      <pc:sldChg chg="add del">
        <pc:chgData name="Reed, Terra (Volpe)" userId="186e048c-6880-4ec1-a49b-2650a506db12" providerId="ADAL" clId="{130FF7A5-7C9E-4C99-BEF2-4E2A7F29BC27}" dt="2023-04-24T22:33:11.698" v="1086"/>
        <pc:sldMkLst>
          <pc:docMk/>
          <pc:sldMk cId="1580600972" sldId="2343"/>
        </pc:sldMkLst>
      </pc:sldChg>
      <pc:sldChg chg="add del mod modShow">
        <pc:chgData name="Reed, Terra (Volpe)" userId="186e048c-6880-4ec1-a49b-2650a506db12" providerId="ADAL" clId="{130FF7A5-7C9E-4C99-BEF2-4E2A7F29BC27}" dt="2023-04-24T22:24:48.209" v="425" actId="2696"/>
        <pc:sldMkLst>
          <pc:docMk/>
          <pc:sldMk cId="3755315256" sldId="2343"/>
        </pc:sldMkLst>
      </pc:sldChg>
      <pc:sldChg chg="del mod modShow">
        <pc:chgData name="Reed, Terra (Volpe)" userId="186e048c-6880-4ec1-a49b-2650a506db12" providerId="ADAL" clId="{130FF7A5-7C9E-4C99-BEF2-4E2A7F29BC27}" dt="2023-04-27T17:00:18.263" v="2113" actId="47"/>
        <pc:sldMkLst>
          <pc:docMk/>
          <pc:sldMk cId="2372219080" sldId="2344"/>
        </pc:sldMkLst>
      </pc:sldChg>
      <pc:sldChg chg="del">
        <pc:chgData name="Reed, Terra (Volpe)" userId="186e048c-6880-4ec1-a49b-2650a506db12" providerId="ADAL" clId="{130FF7A5-7C9E-4C99-BEF2-4E2A7F29BC27}" dt="2023-04-27T17:02:18.799" v="2121" actId="47"/>
        <pc:sldMkLst>
          <pc:docMk/>
          <pc:sldMk cId="280637699" sldId="2345"/>
        </pc:sldMkLst>
      </pc:sldChg>
      <pc:sldChg chg="del mod modShow">
        <pc:chgData name="Reed, Terra (Volpe)" userId="186e048c-6880-4ec1-a49b-2650a506db12" providerId="ADAL" clId="{130FF7A5-7C9E-4C99-BEF2-4E2A7F29BC27}" dt="2023-04-27T17:00:22.264" v="2115" actId="47"/>
        <pc:sldMkLst>
          <pc:docMk/>
          <pc:sldMk cId="2817754729" sldId="2346"/>
        </pc:sldMkLst>
      </pc:sldChg>
      <pc:sldChg chg="del mod modShow">
        <pc:chgData name="Reed, Terra (Volpe)" userId="186e048c-6880-4ec1-a49b-2650a506db12" providerId="ADAL" clId="{130FF7A5-7C9E-4C99-BEF2-4E2A7F29BC27}" dt="2023-04-27T17:00:23.657" v="2116" actId="47"/>
        <pc:sldMkLst>
          <pc:docMk/>
          <pc:sldMk cId="1180035198" sldId="2347"/>
        </pc:sldMkLst>
      </pc:sldChg>
      <pc:sldChg chg="mod modShow">
        <pc:chgData name="Reed, Terra (Volpe)" userId="186e048c-6880-4ec1-a49b-2650a506db12" providerId="ADAL" clId="{130FF7A5-7C9E-4C99-BEF2-4E2A7F29BC27}" dt="2023-04-24T22:42:17.603" v="1130" actId="729"/>
        <pc:sldMkLst>
          <pc:docMk/>
          <pc:sldMk cId="2780285091" sldId="2348"/>
        </pc:sldMkLst>
      </pc:sldChg>
      <pc:sldChg chg="del mod modShow">
        <pc:chgData name="Reed, Terra (Volpe)" userId="186e048c-6880-4ec1-a49b-2650a506db12" providerId="ADAL" clId="{130FF7A5-7C9E-4C99-BEF2-4E2A7F29BC27}" dt="2023-04-27T17:02:03.442" v="2119" actId="47"/>
        <pc:sldMkLst>
          <pc:docMk/>
          <pc:sldMk cId="1056820137" sldId="2349"/>
        </pc:sldMkLst>
      </pc:sldChg>
      <pc:sldChg chg="del mod modShow">
        <pc:chgData name="Reed, Terra (Volpe)" userId="186e048c-6880-4ec1-a49b-2650a506db12" providerId="ADAL" clId="{130FF7A5-7C9E-4C99-BEF2-4E2A7F29BC27}" dt="2023-04-27T17:00:37.979" v="2118" actId="47"/>
        <pc:sldMkLst>
          <pc:docMk/>
          <pc:sldMk cId="62725618" sldId="2350"/>
        </pc:sldMkLst>
      </pc:sldChg>
      <pc:sldChg chg="mod modShow">
        <pc:chgData name="Reed, Terra (Volpe)" userId="186e048c-6880-4ec1-a49b-2650a506db12" providerId="ADAL" clId="{130FF7A5-7C9E-4C99-BEF2-4E2A7F29BC27}" dt="2023-04-24T22:42:17.603" v="1130" actId="729"/>
        <pc:sldMkLst>
          <pc:docMk/>
          <pc:sldMk cId="2672882947" sldId="2351"/>
        </pc:sldMkLst>
      </pc:sldChg>
      <pc:sldChg chg="del">
        <pc:chgData name="Reed, Terra (Volpe)" userId="186e048c-6880-4ec1-a49b-2650a506db12" providerId="ADAL" clId="{130FF7A5-7C9E-4C99-BEF2-4E2A7F29BC27}" dt="2023-04-27T17:02:18.799" v="2121" actId="47"/>
        <pc:sldMkLst>
          <pc:docMk/>
          <pc:sldMk cId="2018054182" sldId="2352"/>
        </pc:sldMkLst>
      </pc:sldChg>
      <pc:sldChg chg="add">
        <pc:chgData name="Reed, Terra (Volpe)" userId="186e048c-6880-4ec1-a49b-2650a506db12" providerId="ADAL" clId="{130FF7A5-7C9E-4C99-BEF2-4E2A7F29BC27}" dt="2023-04-04T15:56:00.387" v="66"/>
        <pc:sldMkLst>
          <pc:docMk/>
          <pc:sldMk cId="2505208617" sldId="2353"/>
        </pc:sldMkLst>
      </pc:sldChg>
      <pc:sldChg chg="modSp mod modShow modNotesTx">
        <pc:chgData name="Reed, Terra (Volpe)" userId="186e048c-6880-4ec1-a49b-2650a506db12" providerId="ADAL" clId="{130FF7A5-7C9E-4C99-BEF2-4E2A7F29BC27}" dt="2023-04-24T22:23:09.913" v="318" actId="6549"/>
        <pc:sldMkLst>
          <pc:docMk/>
          <pc:sldMk cId="89513305" sldId="2359"/>
        </pc:sldMkLst>
      </pc:sldChg>
      <pc:sldChg chg="mod modShow">
        <pc:chgData name="Reed, Terra (Volpe)" userId="186e048c-6880-4ec1-a49b-2650a506db12" providerId="ADAL" clId="{130FF7A5-7C9E-4C99-BEF2-4E2A7F29BC27}" dt="2023-04-24T22:42:17.603" v="1130" actId="729"/>
        <pc:sldMkLst>
          <pc:docMk/>
          <pc:sldMk cId="1232513247" sldId="2360"/>
        </pc:sldMkLst>
      </pc:sldChg>
      <pc:sldChg chg="mod modShow">
        <pc:chgData name="Reed, Terra (Volpe)" userId="186e048c-6880-4ec1-a49b-2650a506db12" providerId="ADAL" clId="{130FF7A5-7C9E-4C99-BEF2-4E2A7F29BC27}" dt="2023-04-24T22:42:17.603" v="1130" actId="729"/>
        <pc:sldMkLst>
          <pc:docMk/>
          <pc:sldMk cId="4259228264" sldId="2361"/>
        </pc:sldMkLst>
      </pc:sldChg>
      <pc:sldChg chg="del">
        <pc:chgData name="Reed, Terra (Volpe)" userId="186e048c-6880-4ec1-a49b-2650a506db12" providerId="ADAL" clId="{130FF7A5-7C9E-4C99-BEF2-4E2A7F29BC27}" dt="2023-04-04T15:57:11.493" v="112" actId="2696"/>
        <pc:sldMkLst>
          <pc:docMk/>
          <pc:sldMk cId="1293815979" sldId="2362"/>
        </pc:sldMkLst>
      </pc:sldChg>
      <pc:sldChg chg="add">
        <pc:chgData name="Reed, Terra (Volpe)" userId="186e048c-6880-4ec1-a49b-2650a506db12" providerId="ADAL" clId="{130FF7A5-7C9E-4C99-BEF2-4E2A7F29BC27}" dt="2023-04-04T15:57:31.239" v="113"/>
        <pc:sldMkLst>
          <pc:docMk/>
          <pc:sldMk cId="3089389605" sldId="2362"/>
        </pc:sldMkLst>
      </pc:sldChg>
      <pc:sldChg chg="del mod modShow">
        <pc:chgData name="Reed, Terra (Volpe)" userId="186e048c-6880-4ec1-a49b-2650a506db12" providerId="ADAL" clId="{130FF7A5-7C9E-4C99-BEF2-4E2A7F29BC27}" dt="2023-04-27T17:02:10.938" v="2120" actId="47"/>
        <pc:sldMkLst>
          <pc:docMk/>
          <pc:sldMk cId="515259798" sldId="2364"/>
        </pc:sldMkLst>
      </pc:sldChg>
      <pc:sldChg chg="del">
        <pc:chgData name="Reed, Terra (Volpe)" userId="186e048c-6880-4ec1-a49b-2650a506db12" providerId="ADAL" clId="{130FF7A5-7C9E-4C99-BEF2-4E2A7F29BC27}" dt="2023-04-04T15:57:04.196" v="111" actId="47"/>
        <pc:sldMkLst>
          <pc:docMk/>
          <pc:sldMk cId="215823109" sldId="2366"/>
        </pc:sldMkLst>
      </pc:sldChg>
      <pc:sldChg chg="addSp delSp modSp add mod delCm modNotesTx">
        <pc:chgData name="Reed, Terra (Volpe)" userId="186e048c-6880-4ec1-a49b-2650a506db12" providerId="ADAL" clId="{130FF7A5-7C9E-4C99-BEF2-4E2A7F29BC27}" dt="2023-05-04T16:29:12.016" v="14315" actId="13244"/>
        <pc:sldMkLst>
          <pc:docMk/>
          <pc:sldMk cId="3865521333" sldId="2366"/>
        </pc:sldMkLst>
      </pc:sldChg>
      <pc:sldChg chg="delSp modSp add del mod ord modShow addCm delCm modCm modNotesTx">
        <pc:chgData name="Reed, Terra (Volpe)" userId="186e048c-6880-4ec1-a49b-2650a506db12" providerId="ADAL" clId="{130FF7A5-7C9E-4C99-BEF2-4E2A7F29BC27}" dt="2023-05-04T15:00:21.227" v="7842" actId="962"/>
        <pc:sldMkLst>
          <pc:docMk/>
          <pc:sldMk cId="3378460070" sldId="2367"/>
        </pc:sldMkLst>
      </pc:sldChg>
      <pc:sldChg chg="add del mod modShow">
        <pc:chgData name="Reed, Terra (Volpe)" userId="186e048c-6880-4ec1-a49b-2650a506db12" providerId="ADAL" clId="{130FF7A5-7C9E-4C99-BEF2-4E2A7F29BC27}" dt="2023-04-24T22:36:06.976" v="1097" actId="47"/>
        <pc:sldMkLst>
          <pc:docMk/>
          <pc:sldMk cId="1868928618" sldId="2368"/>
        </pc:sldMkLst>
      </pc:sldChg>
      <pc:sldChg chg="del mod modShow">
        <pc:chgData name="Reed, Terra (Volpe)" userId="186e048c-6880-4ec1-a49b-2650a506db12" providerId="ADAL" clId="{130FF7A5-7C9E-4C99-BEF2-4E2A7F29BC27}" dt="2023-04-27T17:00:19.975" v="2114" actId="47"/>
        <pc:sldMkLst>
          <pc:docMk/>
          <pc:sldMk cId="4197546255" sldId="2369"/>
        </pc:sldMkLst>
      </pc:sldChg>
      <pc:sldChg chg="addSp delSp modSp add mod">
        <pc:chgData name="Reed, Terra (Volpe)" userId="186e048c-6880-4ec1-a49b-2650a506db12" providerId="ADAL" clId="{130FF7A5-7C9E-4C99-BEF2-4E2A7F29BC27}" dt="2023-05-04T16:18:21.223" v="13267"/>
        <pc:sldMkLst>
          <pc:docMk/>
          <pc:sldMk cId="3385153542" sldId="2370"/>
        </pc:sldMkLst>
      </pc:sldChg>
      <pc:sldChg chg="modSp add mod modCm">
        <pc:chgData name="Reed, Terra (Volpe)" userId="186e048c-6880-4ec1-a49b-2650a506db12" providerId="ADAL" clId="{130FF7A5-7C9E-4C99-BEF2-4E2A7F29BC27}" dt="2023-05-04T16:43:05.031" v="14383" actId="13244"/>
        <pc:sldMkLst>
          <pc:docMk/>
          <pc:sldMk cId="1156277827" sldId="2371"/>
        </pc:sldMkLst>
      </pc:sldChg>
      <pc:sldChg chg="addSp delSp modSp add mod">
        <pc:chgData name="Reed, Terra (Volpe)" userId="186e048c-6880-4ec1-a49b-2650a506db12" providerId="ADAL" clId="{130FF7A5-7C9E-4C99-BEF2-4E2A7F29BC27}" dt="2023-05-04T16:05:37.916" v="11406" actId="962"/>
        <pc:sldMkLst>
          <pc:docMk/>
          <pc:sldMk cId="130774803" sldId="2372"/>
        </pc:sldMkLst>
      </pc:sldChg>
      <pc:sldChg chg="del">
        <pc:chgData name="Reed, Terra (Volpe)" userId="186e048c-6880-4ec1-a49b-2650a506db12" providerId="ADAL" clId="{130FF7A5-7C9E-4C99-BEF2-4E2A7F29BC27}" dt="2023-04-04T15:57:01.114" v="110" actId="2696"/>
        <pc:sldMkLst>
          <pc:docMk/>
          <pc:sldMk cId="2997059873" sldId="2373"/>
        </pc:sldMkLst>
      </pc:sldChg>
      <pc:sldChg chg="del">
        <pc:chgData name="Reed, Terra (Volpe)" userId="186e048c-6880-4ec1-a49b-2650a506db12" providerId="ADAL" clId="{130FF7A5-7C9E-4C99-BEF2-4E2A7F29BC27}" dt="2023-04-04T15:57:01.114" v="110" actId="2696"/>
        <pc:sldMkLst>
          <pc:docMk/>
          <pc:sldMk cId="1082796803" sldId="2374"/>
        </pc:sldMkLst>
      </pc:sldChg>
      <pc:sldChg chg="del">
        <pc:chgData name="Reed, Terra (Volpe)" userId="186e048c-6880-4ec1-a49b-2650a506db12" providerId="ADAL" clId="{130FF7A5-7C9E-4C99-BEF2-4E2A7F29BC27}" dt="2023-04-04T15:57:01.114" v="110" actId="2696"/>
        <pc:sldMkLst>
          <pc:docMk/>
          <pc:sldMk cId="4195418798" sldId="2375"/>
        </pc:sldMkLst>
      </pc:sldChg>
      <pc:sldChg chg="del mod modShow">
        <pc:chgData name="Reed, Terra (Volpe)" userId="186e048c-6880-4ec1-a49b-2650a506db12" providerId="ADAL" clId="{130FF7A5-7C9E-4C99-BEF2-4E2A7F29BC27}" dt="2023-04-27T17:00:25.771" v="2117" actId="47"/>
        <pc:sldMkLst>
          <pc:docMk/>
          <pc:sldMk cId="941114980" sldId="2376"/>
        </pc:sldMkLst>
      </pc:sldChg>
      <pc:sldChg chg="modSp del mod ord modShow">
        <pc:chgData name="Reed, Terra (Volpe)" userId="186e048c-6880-4ec1-a49b-2650a506db12" providerId="ADAL" clId="{130FF7A5-7C9E-4C99-BEF2-4E2A7F29BC27}" dt="2023-04-24T22:24:42.027" v="424" actId="2696"/>
        <pc:sldMkLst>
          <pc:docMk/>
          <pc:sldMk cId="952735718" sldId="2377"/>
        </pc:sldMkLst>
      </pc:sldChg>
      <pc:sldChg chg="add del">
        <pc:chgData name="Reed, Terra (Volpe)" userId="186e048c-6880-4ec1-a49b-2650a506db12" providerId="ADAL" clId="{130FF7A5-7C9E-4C99-BEF2-4E2A7F29BC27}" dt="2023-05-01T13:38:43.853" v="2140" actId="47"/>
        <pc:sldMkLst>
          <pc:docMk/>
          <pc:sldMk cId="3340944713" sldId="2377"/>
        </pc:sldMkLst>
      </pc:sldChg>
      <pc:sldChg chg="del ord modCm">
        <pc:chgData name="Reed, Terra (Volpe)" userId="186e048c-6880-4ec1-a49b-2650a506db12" providerId="ADAL" clId="{130FF7A5-7C9E-4C99-BEF2-4E2A7F29BC27}" dt="2023-04-12T13:22:22.602" v="178" actId="47"/>
        <pc:sldMkLst>
          <pc:docMk/>
          <pc:sldMk cId="782050232" sldId="2378"/>
        </pc:sldMkLst>
      </pc:sldChg>
      <pc:sldChg chg="add del ord">
        <pc:chgData name="Reed, Terra (Volpe)" userId="186e048c-6880-4ec1-a49b-2650a506db12" providerId="ADAL" clId="{130FF7A5-7C9E-4C99-BEF2-4E2A7F29BC27}" dt="2023-04-12T13:22:24.504" v="179" actId="47"/>
        <pc:sldMkLst>
          <pc:docMk/>
          <pc:sldMk cId="4239644168" sldId="2379"/>
        </pc:sldMkLst>
      </pc:sldChg>
      <pc:sldChg chg="add del ord">
        <pc:chgData name="Reed, Terra (Volpe)" userId="186e048c-6880-4ec1-a49b-2650a506db12" providerId="ADAL" clId="{130FF7A5-7C9E-4C99-BEF2-4E2A7F29BC27}" dt="2023-04-12T13:22:36.365" v="185" actId="47"/>
        <pc:sldMkLst>
          <pc:docMk/>
          <pc:sldMk cId="1354354219" sldId="2380"/>
        </pc:sldMkLst>
      </pc:sldChg>
      <pc:sldChg chg="addSp delSp modSp add mod modCm modNotesTx">
        <pc:chgData name="Reed, Terra (Volpe)" userId="186e048c-6880-4ec1-a49b-2650a506db12" providerId="ADAL" clId="{130FF7A5-7C9E-4C99-BEF2-4E2A7F29BC27}" dt="2023-05-04T16:15:37.091" v="12494"/>
        <pc:sldMkLst>
          <pc:docMk/>
          <pc:sldMk cId="1650754782" sldId="2382"/>
        </pc:sldMkLst>
      </pc:sldChg>
      <pc:sldChg chg="addSp delSp modSp add mod">
        <pc:chgData name="Reed, Terra (Volpe)" userId="186e048c-6880-4ec1-a49b-2650a506db12" providerId="ADAL" clId="{130FF7A5-7C9E-4C99-BEF2-4E2A7F29BC27}" dt="2023-05-04T16:15:46.727" v="12502" actId="20577"/>
        <pc:sldMkLst>
          <pc:docMk/>
          <pc:sldMk cId="4129689349" sldId="2383"/>
        </pc:sldMkLst>
      </pc:sldChg>
      <pc:sldChg chg="addSp delSp modSp add mod">
        <pc:chgData name="Reed, Terra (Volpe)" userId="186e048c-6880-4ec1-a49b-2650a506db12" providerId="ADAL" clId="{130FF7A5-7C9E-4C99-BEF2-4E2A7F29BC27}" dt="2023-05-04T16:19:03.787" v="13405" actId="962"/>
        <pc:sldMkLst>
          <pc:docMk/>
          <pc:sldMk cId="3903904935" sldId="2384"/>
        </pc:sldMkLst>
      </pc:sldChg>
      <pc:sldChg chg="add">
        <pc:chgData name="Reed, Terra (Volpe)" userId="186e048c-6880-4ec1-a49b-2650a506db12" providerId="ADAL" clId="{130FF7A5-7C9E-4C99-BEF2-4E2A7F29BC27}" dt="2023-04-04T15:56:00.387" v="66"/>
        <pc:sldMkLst>
          <pc:docMk/>
          <pc:sldMk cId="2877021286" sldId="2385"/>
        </pc:sldMkLst>
      </pc:sldChg>
      <pc:sldChg chg="add del">
        <pc:chgData name="Reed, Terra (Volpe)" userId="186e048c-6880-4ec1-a49b-2650a506db12" providerId="ADAL" clId="{130FF7A5-7C9E-4C99-BEF2-4E2A7F29BC27}" dt="2023-04-24T22:38:54.243" v="1115" actId="47"/>
        <pc:sldMkLst>
          <pc:docMk/>
          <pc:sldMk cId="3762356110" sldId="2386"/>
        </pc:sldMkLst>
      </pc:sldChg>
      <pc:sldChg chg="add">
        <pc:chgData name="Reed, Terra (Volpe)" userId="186e048c-6880-4ec1-a49b-2650a506db12" providerId="ADAL" clId="{130FF7A5-7C9E-4C99-BEF2-4E2A7F29BC27}" dt="2023-04-04T15:56:00.387" v="66"/>
        <pc:sldMkLst>
          <pc:docMk/>
          <pc:sldMk cId="417126872" sldId="2387"/>
        </pc:sldMkLst>
      </pc:sldChg>
      <pc:sldChg chg="add mod modShow">
        <pc:chgData name="Reed, Terra (Volpe)" userId="186e048c-6880-4ec1-a49b-2650a506db12" providerId="ADAL" clId="{130FF7A5-7C9E-4C99-BEF2-4E2A7F29BC27}" dt="2023-04-12T16:21:27.717" v="226" actId="729"/>
        <pc:sldMkLst>
          <pc:docMk/>
          <pc:sldMk cId="1549037951" sldId="2388"/>
        </pc:sldMkLst>
      </pc:sldChg>
      <pc:sldChg chg="add del">
        <pc:chgData name="Reed, Terra (Volpe)" userId="186e048c-6880-4ec1-a49b-2650a506db12" providerId="ADAL" clId="{130FF7A5-7C9E-4C99-BEF2-4E2A7F29BC27}" dt="2023-04-27T16:41:42.616" v="1781" actId="47"/>
        <pc:sldMkLst>
          <pc:docMk/>
          <pc:sldMk cId="3940209321" sldId="2390"/>
        </pc:sldMkLst>
      </pc:sldChg>
      <pc:sldChg chg="add">
        <pc:chgData name="Reed, Terra (Volpe)" userId="186e048c-6880-4ec1-a49b-2650a506db12" providerId="ADAL" clId="{130FF7A5-7C9E-4C99-BEF2-4E2A7F29BC27}" dt="2023-04-04T15:56:00.387" v="66"/>
        <pc:sldMkLst>
          <pc:docMk/>
          <pc:sldMk cId="3537557212" sldId="2391"/>
        </pc:sldMkLst>
      </pc:sldChg>
      <pc:sldChg chg="add">
        <pc:chgData name="Reed, Terra (Volpe)" userId="186e048c-6880-4ec1-a49b-2650a506db12" providerId="ADAL" clId="{130FF7A5-7C9E-4C99-BEF2-4E2A7F29BC27}" dt="2023-04-04T15:56:00.387" v="66"/>
        <pc:sldMkLst>
          <pc:docMk/>
          <pc:sldMk cId="2396443411" sldId="2392"/>
        </pc:sldMkLst>
      </pc:sldChg>
      <pc:sldChg chg="add">
        <pc:chgData name="Reed, Terra (Volpe)" userId="186e048c-6880-4ec1-a49b-2650a506db12" providerId="ADAL" clId="{130FF7A5-7C9E-4C99-BEF2-4E2A7F29BC27}" dt="2023-04-04T15:56:00.387" v="66"/>
        <pc:sldMkLst>
          <pc:docMk/>
          <pc:sldMk cId="2901169807" sldId="2394"/>
        </pc:sldMkLst>
      </pc:sldChg>
      <pc:sldChg chg="modSp add mod ord modCm">
        <pc:chgData name="Reed, Terra (Volpe)" userId="186e048c-6880-4ec1-a49b-2650a506db12" providerId="ADAL" clId="{130FF7A5-7C9E-4C99-BEF2-4E2A7F29BC27}" dt="2023-05-04T16:42:19.250" v="14380" actId="13244"/>
        <pc:sldMkLst>
          <pc:docMk/>
          <pc:sldMk cId="3502299084" sldId="2396"/>
        </pc:sldMkLst>
      </pc:sldChg>
      <pc:sldChg chg="addSp delSp modSp add mod ord">
        <pc:chgData name="Reed, Terra (Volpe)" userId="186e048c-6880-4ec1-a49b-2650a506db12" providerId="ADAL" clId="{130FF7A5-7C9E-4C99-BEF2-4E2A7F29BC27}" dt="2023-05-04T16:42:31.653" v="14381" actId="13244"/>
        <pc:sldMkLst>
          <pc:docMk/>
          <pc:sldMk cId="1602020536" sldId="2397"/>
        </pc:sldMkLst>
      </pc:sldChg>
      <pc:sldChg chg="addSp modSp add mod delCm">
        <pc:chgData name="Reed, Terra (Volpe)" userId="186e048c-6880-4ec1-a49b-2650a506db12" providerId="ADAL" clId="{130FF7A5-7C9E-4C99-BEF2-4E2A7F29BC27}" dt="2023-04-27T16:36:29.422" v="1678" actId="962"/>
        <pc:sldMkLst>
          <pc:docMk/>
          <pc:sldMk cId="2286756341" sldId="2398"/>
        </pc:sldMkLst>
      </pc:sldChg>
      <pc:sldChg chg="add del mod modShow">
        <pc:chgData name="Reed, Terra (Volpe)" userId="186e048c-6880-4ec1-a49b-2650a506db12" providerId="ADAL" clId="{130FF7A5-7C9E-4C99-BEF2-4E2A7F29BC27}" dt="2023-04-24T22:25:49.232" v="428" actId="2696"/>
        <pc:sldMkLst>
          <pc:docMk/>
          <pc:sldMk cId="2436573903" sldId="2398"/>
        </pc:sldMkLst>
      </pc:sldChg>
      <pc:sldChg chg="modSp add mod">
        <pc:chgData name="Reed, Terra (Volpe)" userId="186e048c-6880-4ec1-a49b-2650a506db12" providerId="ADAL" clId="{130FF7A5-7C9E-4C99-BEF2-4E2A7F29BC27}" dt="2023-04-27T16:43:12.254" v="1797" actId="962"/>
        <pc:sldMkLst>
          <pc:docMk/>
          <pc:sldMk cId="2984841596" sldId="2399"/>
        </pc:sldMkLst>
      </pc:sldChg>
      <pc:sldChg chg="modSp add mod">
        <pc:chgData name="Reed, Terra (Volpe)" userId="186e048c-6880-4ec1-a49b-2650a506db12" providerId="ADAL" clId="{130FF7A5-7C9E-4C99-BEF2-4E2A7F29BC27}" dt="2023-04-27T16:43:20.028" v="1798" actId="6549"/>
        <pc:sldMkLst>
          <pc:docMk/>
          <pc:sldMk cId="370965226" sldId="2400"/>
        </pc:sldMkLst>
      </pc:sldChg>
      <pc:sldChg chg="add del">
        <pc:chgData name="Reed, Terra (Volpe)" userId="186e048c-6880-4ec1-a49b-2650a506db12" providerId="ADAL" clId="{130FF7A5-7C9E-4C99-BEF2-4E2A7F29BC27}" dt="2023-04-24T22:37:03.164" v="1104" actId="47"/>
        <pc:sldMkLst>
          <pc:docMk/>
          <pc:sldMk cId="3052193713" sldId="2401"/>
        </pc:sldMkLst>
      </pc:sldChg>
      <pc:sldChg chg="add del mod ord modShow">
        <pc:chgData name="Reed, Terra (Volpe)" userId="186e048c-6880-4ec1-a49b-2650a506db12" providerId="ADAL" clId="{130FF7A5-7C9E-4C99-BEF2-4E2A7F29BC27}" dt="2023-04-27T17:05:36.954" v="2125" actId="47"/>
        <pc:sldMkLst>
          <pc:docMk/>
          <pc:sldMk cId="3701800083" sldId="2402"/>
        </pc:sldMkLst>
      </pc:sldChg>
      <pc:sldChg chg="add del mod ord modShow">
        <pc:chgData name="Reed, Terra (Volpe)" userId="186e048c-6880-4ec1-a49b-2650a506db12" providerId="ADAL" clId="{130FF7A5-7C9E-4C99-BEF2-4E2A7F29BC27}" dt="2023-04-27T17:05:50.571" v="2126" actId="47"/>
        <pc:sldMkLst>
          <pc:docMk/>
          <pc:sldMk cId="858977176" sldId="2403"/>
        </pc:sldMkLst>
      </pc:sldChg>
      <pc:sldChg chg="add">
        <pc:chgData name="Reed, Terra (Volpe)" userId="186e048c-6880-4ec1-a49b-2650a506db12" providerId="ADAL" clId="{130FF7A5-7C9E-4C99-BEF2-4E2A7F29BC27}" dt="2023-04-04T15:56:00.387" v="66"/>
        <pc:sldMkLst>
          <pc:docMk/>
          <pc:sldMk cId="1076660858" sldId="2404"/>
        </pc:sldMkLst>
      </pc:sldChg>
      <pc:sldChg chg="add setBg">
        <pc:chgData name="Reed, Terra (Volpe)" userId="186e048c-6880-4ec1-a49b-2650a506db12" providerId="ADAL" clId="{130FF7A5-7C9E-4C99-BEF2-4E2A7F29BC27}" dt="2023-04-04T15:56:13.686" v="69"/>
        <pc:sldMkLst>
          <pc:docMk/>
          <pc:sldMk cId="1377638826" sldId="2405"/>
        </pc:sldMkLst>
      </pc:sldChg>
      <pc:sldChg chg="add">
        <pc:chgData name="Reed, Terra (Volpe)" userId="186e048c-6880-4ec1-a49b-2650a506db12" providerId="ADAL" clId="{130FF7A5-7C9E-4C99-BEF2-4E2A7F29BC27}" dt="2023-04-04T15:56:00.387" v="66"/>
        <pc:sldMkLst>
          <pc:docMk/>
          <pc:sldMk cId="1305466468" sldId="2406"/>
        </pc:sldMkLst>
      </pc:sldChg>
      <pc:sldChg chg="addSp delSp modSp add mod">
        <pc:chgData name="Reed, Terra (Volpe)" userId="186e048c-6880-4ec1-a49b-2650a506db12" providerId="ADAL" clId="{130FF7A5-7C9E-4C99-BEF2-4E2A7F29BC27}" dt="2023-05-04T16:07:39.771" v="11712" actId="962"/>
        <pc:sldMkLst>
          <pc:docMk/>
          <pc:sldMk cId="1354466420" sldId="2407"/>
        </pc:sldMkLst>
      </pc:sldChg>
      <pc:sldChg chg="modSp add mod">
        <pc:chgData name="Reed, Terra (Volpe)" userId="186e048c-6880-4ec1-a49b-2650a506db12" providerId="ADAL" clId="{130FF7A5-7C9E-4C99-BEF2-4E2A7F29BC27}" dt="2023-05-04T16:22:09.403" v="13888" actId="962"/>
        <pc:sldMkLst>
          <pc:docMk/>
          <pc:sldMk cId="3385450442" sldId="2408"/>
        </pc:sldMkLst>
      </pc:sldChg>
      <pc:sldChg chg="addSp delSp modSp add mod">
        <pc:chgData name="Reed, Terra (Volpe)" userId="186e048c-6880-4ec1-a49b-2650a506db12" providerId="ADAL" clId="{130FF7A5-7C9E-4C99-BEF2-4E2A7F29BC27}" dt="2023-05-04T16:14:50.125" v="12316" actId="20577"/>
        <pc:sldMkLst>
          <pc:docMk/>
          <pc:sldMk cId="1983445827" sldId="2409"/>
        </pc:sldMkLst>
      </pc:sldChg>
      <pc:sldChg chg="add">
        <pc:chgData name="Reed, Terra (Volpe)" userId="186e048c-6880-4ec1-a49b-2650a506db12" providerId="ADAL" clId="{130FF7A5-7C9E-4C99-BEF2-4E2A7F29BC27}" dt="2023-04-04T15:56:00.387" v="66"/>
        <pc:sldMkLst>
          <pc:docMk/>
          <pc:sldMk cId="1533026446" sldId="2410"/>
        </pc:sldMkLst>
      </pc:sldChg>
      <pc:sldChg chg="add setBg">
        <pc:chgData name="Reed, Terra (Volpe)" userId="186e048c-6880-4ec1-a49b-2650a506db12" providerId="ADAL" clId="{130FF7A5-7C9E-4C99-BEF2-4E2A7F29BC27}" dt="2023-04-04T15:56:21.629" v="70"/>
        <pc:sldMkLst>
          <pc:docMk/>
          <pc:sldMk cId="3098946491" sldId="2411"/>
        </pc:sldMkLst>
      </pc:sldChg>
      <pc:sldChg chg="add del">
        <pc:chgData name="Reed, Terra (Volpe)" userId="186e048c-6880-4ec1-a49b-2650a506db12" providerId="ADAL" clId="{130FF7A5-7C9E-4C99-BEF2-4E2A7F29BC27}" dt="2023-04-27T17:02:25.576" v="2122" actId="47"/>
        <pc:sldMkLst>
          <pc:docMk/>
          <pc:sldMk cId="1170671388" sldId="2412"/>
        </pc:sldMkLst>
      </pc:sldChg>
      <pc:sldChg chg="addSp modSp mod">
        <pc:chgData name="Reed, Terra (Volpe)" userId="186e048c-6880-4ec1-a49b-2650a506db12" providerId="ADAL" clId="{130FF7A5-7C9E-4C99-BEF2-4E2A7F29BC27}" dt="2023-05-04T16:38:13.938" v="14358" actId="962"/>
        <pc:sldMkLst>
          <pc:docMk/>
          <pc:sldMk cId="2350273430" sldId="2425"/>
        </pc:sldMkLst>
      </pc:sldChg>
      <pc:sldChg chg="modSp add del mod addCm delCm">
        <pc:chgData name="Reed, Terra (Volpe)" userId="186e048c-6880-4ec1-a49b-2650a506db12" providerId="ADAL" clId="{130FF7A5-7C9E-4C99-BEF2-4E2A7F29BC27}" dt="2023-05-04T16:27:26.752" v="14267" actId="962"/>
        <pc:sldMkLst>
          <pc:docMk/>
          <pc:sldMk cId="1808752920" sldId="2147477822"/>
        </pc:sldMkLst>
      </pc:sldChg>
      <pc:sldChg chg="delSp add mod">
        <pc:chgData name="Reed, Terra (Volpe)" userId="186e048c-6880-4ec1-a49b-2650a506db12" providerId="ADAL" clId="{130FF7A5-7C9E-4C99-BEF2-4E2A7F29BC27}" dt="2023-05-04T16:22:33.794" v="13955" actId="478"/>
        <pc:sldMkLst>
          <pc:docMk/>
          <pc:sldMk cId="2515761530" sldId="2147477823"/>
        </pc:sldMkLst>
      </pc:sldChg>
      <pc:sldChg chg="del">
        <pc:chgData name="Reed, Terra (Volpe)" userId="186e048c-6880-4ec1-a49b-2650a506db12" providerId="ADAL" clId="{130FF7A5-7C9E-4C99-BEF2-4E2A7F29BC27}" dt="2023-04-24T22:25:49.232" v="428" actId="2696"/>
        <pc:sldMkLst>
          <pc:docMk/>
          <pc:sldMk cId="4091465791" sldId="2147477823"/>
        </pc:sldMkLst>
      </pc:sldChg>
      <pc:sldChg chg="add del mod modShow">
        <pc:chgData name="Reed, Terra (Volpe)" userId="186e048c-6880-4ec1-a49b-2650a506db12" providerId="ADAL" clId="{130FF7A5-7C9E-4C99-BEF2-4E2A7F29BC27}" dt="2023-04-27T16:22:27.538" v="1143" actId="47"/>
        <pc:sldMkLst>
          <pc:docMk/>
          <pc:sldMk cId="1467861504" sldId="2147477824"/>
        </pc:sldMkLst>
      </pc:sldChg>
      <pc:sldChg chg="add del mod modShow">
        <pc:chgData name="Reed, Terra (Volpe)" userId="186e048c-6880-4ec1-a49b-2650a506db12" providerId="ADAL" clId="{130FF7A5-7C9E-4C99-BEF2-4E2A7F29BC27}" dt="2023-04-24T22:24:42.027" v="424" actId="2696"/>
        <pc:sldMkLst>
          <pc:docMk/>
          <pc:sldMk cId="538985939" sldId="2147477825"/>
        </pc:sldMkLst>
      </pc:sldChg>
      <pc:sldChg chg="add del">
        <pc:chgData name="Reed, Terra (Volpe)" userId="186e048c-6880-4ec1-a49b-2650a506db12" providerId="ADAL" clId="{130FF7A5-7C9E-4C99-BEF2-4E2A7F29BC27}" dt="2023-04-12T13:22:31.719" v="182"/>
        <pc:sldMkLst>
          <pc:docMk/>
          <pc:sldMk cId="3625268133" sldId="2147477825"/>
        </pc:sldMkLst>
      </pc:sldChg>
      <pc:sldChg chg="add del mod modShow">
        <pc:chgData name="Reed, Terra (Volpe)" userId="186e048c-6880-4ec1-a49b-2650a506db12" providerId="ADAL" clId="{130FF7A5-7C9E-4C99-BEF2-4E2A7F29BC27}" dt="2023-04-24T22:24:42.027" v="424" actId="2696"/>
        <pc:sldMkLst>
          <pc:docMk/>
          <pc:sldMk cId="4239644168" sldId="2147477826"/>
        </pc:sldMkLst>
      </pc:sldChg>
      <pc:sldChg chg="delSp modSp mod delCm modCm modNotesTx">
        <pc:chgData name="Reed, Terra (Volpe)" userId="186e048c-6880-4ec1-a49b-2650a506db12" providerId="ADAL" clId="{130FF7A5-7C9E-4C99-BEF2-4E2A7F29BC27}" dt="2023-05-04T15:48:37.174" v="8213" actId="478"/>
        <pc:sldMkLst>
          <pc:docMk/>
          <pc:sldMk cId="841119448" sldId="2147477827"/>
        </pc:sldMkLst>
      </pc:sldChg>
      <pc:sldChg chg="del mod ord modShow">
        <pc:chgData name="Reed, Terra (Volpe)" userId="186e048c-6880-4ec1-a49b-2650a506db12" providerId="ADAL" clId="{130FF7A5-7C9E-4C99-BEF2-4E2A7F29BC27}" dt="2023-04-27T17:06:04.749" v="2127" actId="47"/>
        <pc:sldMkLst>
          <pc:docMk/>
          <pc:sldMk cId="4236823645" sldId="2147477827"/>
        </pc:sldMkLst>
      </pc:sldChg>
      <pc:sldChg chg="modSp add del mod ord modCm modNotesTx">
        <pc:chgData name="Reed, Terra (Volpe)" userId="186e048c-6880-4ec1-a49b-2650a506db12" providerId="ADAL" clId="{130FF7A5-7C9E-4C99-BEF2-4E2A7F29BC27}" dt="2023-05-04T15:50:09.605" v="8579" actId="962"/>
        <pc:sldMkLst>
          <pc:docMk/>
          <pc:sldMk cId="3227243118" sldId="2147477828"/>
        </pc:sldMkLst>
      </pc:sldChg>
      <pc:sldChg chg="addSp delSp modSp mod">
        <pc:chgData name="Reed, Terra (Volpe)" userId="186e048c-6880-4ec1-a49b-2650a506db12" providerId="ADAL" clId="{130FF7A5-7C9E-4C99-BEF2-4E2A7F29BC27}" dt="2023-05-04T16:24:23.922" v="13998" actId="20577"/>
        <pc:sldMkLst>
          <pc:docMk/>
          <pc:sldMk cId="1127290942" sldId="2147477829"/>
        </pc:sldMkLst>
      </pc:sldChg>
      <pc:sldChg chg="add del">
        <pc:chgData name="Reed, Terra (Volpe)" userId="186e048c-6880-4ec1-a49b-2650a506db12" providerId="ADAL" clId="{130FF7A5-7C9E-4C99-BEF2-4E2A7F29BC27}" dt="2023-05-04T14:58:39.029" v="7349" actId="47"/>
        <pc:sldMkLst>
          <pc:docMk/>
          <pc:sldMk cId="315013361" sldId="2147477830"/>
        </pc:sldMkLst>
      </pc:sldChg>
      <pc:sldChg chg="add del">
        <pc:chgData name="Reed, Terra (Volpe)" userId="186e048c-6880-4ec1-a49b-2650a506db12" providerId="ADAL" clId="{130FF7A5-7C9E-4C99-BEF2-4E2A7F29BC27}" dt="2023-04-24T22:25:45.335" v="427" actId="2696"/>
        <pc:sldMkLst>
          <pc:docMk/>
          <pc:sldMk cId="1311912923" sldId="2147477831"/>
        </pc:sldMkLst>
      </pc:sldChg>
      <pc:sldChg chg="add">
        <pc:chgData name="Reed, Terra (Volpe)" userId="186e048c-6880-4ec1-a49b-2650a506db12" providerId="ADAL" clId="{130FF7A5-7C9E-4C99-BEF2-4E2A7F29BC27}" dt="2023-04-24T22:25:07.919" v="426"/>
        <pc:sldMkLst>
          <pc:docMk/>
          <pc:sldMk cId="3436732747" sldId="2147477832"/>
        </pc:sldMkLst>
      </pc:sldChg>
      <pc:sldChg chg="add">
        <pc:chgData name="Reed, Terra (Volpe)" userId="186e048c-6880-4ec1-a49b-2650a506db12" providerId="ADAL" clId="{130FF7A5-7C9E-4C99-BEF2-4E2A7F29BC27}" dt="2023-04-24T22:25:07.919" v="426"/>
        <pc:sldMkLst>
          <pc:docMk/>
          <pc:sldMk cId="2821177793" sldId="2147477833"/>
        </pc:sldMkLst>
      </pc:sldChg>
      <pc:sldChg chg="add del">
        <pc:chgData name="Reed, Terra (Volpe)" userId="186e048c-6880-4ec1-a49b-2650a506db12" providerId="ADAL" clId="{130FF7A5-7C9E-4C99-BEF2-4E2A7F29BC27}" dt="2023-04-27T16:44:09.880" v="1800" actId="47"/>
        <pc:sldMkLst>
          <pc:docMk/>
          <pc:sldMk cId="793858657" sldId="2147477834"/>
        </pc:sldMkLst>
      </pc:sldChg>
      <pc:sldChg chg="add del">
        <pc:chgData name="Reed, Terra (Volpe)" userId="186e048c-6880-4ec1-a49b-2650a506db12" providerId="ADAL" clId="{130FF7A5-7C9E-4C99-BEF2-4E2A7F29BC27}" dt="2023-04-24T22:33:11.698" v="1086"/>
        <pc:sldMkLst>
          <pc:docMk/>
          <pc:sldMk cId="1579319439" sldId="2147477834"/>
        </pc:sldMkLst>
      </pc:sldChg>
      <pc:sldChg chg="addSp delSp modSp mod">
        <pc:chgData name="Reed, Terra (Volpe)" userId="186e048c-6880-4ec1-a49b-2650a506db12" providerId="ADAL" clId="{130FF7A5-7C9E-4C99-BEF2-4E2A7F29BC27}" dt="2023-05-04T15:55:08.645" v="9178" actId="962"/>
        <pc:sldMkLst>
          <pc:docMk/>
          <pc:sldMk cId="2094230517" sldId="2147477834"/>
        </pc:sldMkLst>
      </pc:sldChg>
      <pc:sldChg chg="add del setBg">
        <pc:chgData name="Reed, Terra (Volpe)" userId="186e048c-6880-4ec1-a49b-2650a506db12" providerId="ADAL" clId="{130FF7A5-7C9E-4C99-BEF2-4E2A7F29BC27}" dt="2023-04-24T22:33:11.698" v="1086"/>
        <pc:sldMkLst>
          <pc:docMk/>
          <pc:sldMk cId="116736198" sldId="2147477835"/>
        </pc:sldMkLst>
      </pc:sldChg>
      <pc:sldChg chg="add del">
        <pc:chgData name="Reed, Terra (Volpe)" userId="186e048c-6880-4ec1-a49b-2650a506db12" providerId="ADAL" clId="{130FF7A5-7C9E-4C99-BEF2-4E2A7F29BC27}" dt="2023-04-24T22:33:11.698" v="1086"/>
        <pc:sldMkLst>
          <pc:docMk/>
          <pc:sldMk cId="2385392433" sldId="2147477836"/>
        </pc:sldMkLst>
      </pc:sldChg>
      <pc:sldChg chg="modSp add mod">
        <pc:chgData name="Reed, Terra (Volpe)" userId="186e048c-6880-4ec1-a49b-2650a506db12" providerId="ADAL" clId="{130FF7A5-7C9E-4C99-BEF2-4E2A7F29BC27}" dt="2023-05-04T15:59:07.457" v="10016" actId="962"/>
        <pc:sldMkLst>
          <pc:docMk/>
          <pc:sldMk cId="4230393183" sldId="2147477836"/>
        </pc:sldMkLst>
      </pc:sldChg>
      <pc:sldChg chg="add del">
        <pc:chgData name="Reed, Terra (Volpe)" userId="186e048c-6880-4ec1-a49b-2650a506db12" providerId="ADAL" clId="{130FF7A5-7C9E-4C99-BEF2-4E2A7F29BC27}" dt="2023-04-24T22:33:11.698" v="1086"/>
        <pc:sldMkLst>
          <pc:docMk/>
          <pc:sldMk cId="211826748" sldId="2147477837"/>
        </pc:sldMkLst>
      </pc:sldChg>
      <pc:sldChg chg="modSp add mod">
        <pc:chgData name="Reed, Terra (Volpe)" userId="186e048c-6880-4ec1-a49b-2650a506db12" providerId="ADAL" clId="{130FF7A5-7C9E-4C99-BEF2-4E2A7F29BC27}" dt="2023-05-04T16:39:59.052" v="14372" actId="13244"/>
        <pc:sldMkLst>
          <pc:docMk/>
          <pc:sldMk cId="2061005365" sldId="2147477837"/>
        </pc:sldMkLst>
      </pc:sldChg>
      <pc:sldChg chg="add del">
        <pc:chgData name="Reed, Terra (Volpe)" userId="186e048c-6880-4ec1-a49b-2650a506db12" providerId="ADAL" clId="{130FF7A5-7C9E-4C99-BEF2-4E2A7F29BC27}" dt="2023-04-24T22:33:11.698" v="1086"/>
        <pc:sldMkLst>
          <pc:docMk/>
          <pc:sldMk cId="832816447" sldId="2147477838"/>
        </pc:sldMkLst>
      </pc:sldChg>
      <pc:sldChg chg="modSp add mod delCm">
        <pc:chgData name="Reed, Terra (Volpe)" userId="186e048c-6880-4ec1-a49b-2650a506db12" providerId="ADAL" clId="{130FF7A5-7C9E-4C99-BEF2-4E2A7F29BC27}" dt="2023-04-27T16:45:56.109" v="1893" actId="962"/>
        <pc:sldMkLst>
          <pc:docMk/>
          <pc:sldMk cId="1558225805" sldId="2147477838"/>
        </pc:sldMkLst>
      </pc:sldChg>
      <pc:sldChg chg="add del setBg">
        <pc:chgData name="Reed, Terra (Volpe)" userId="186e048c-6880-4ec1-a49b-2650a506db12" providerId="ADAL" clId="{130FF7A5-7C9E-4C99-BEF2-4E2A7F29BC27}" dt="2023-04-24T22:33:11.698" v="1086"/>
        <pc:sldMkLst>
          <pc:docMk/>
          <pc:sldMk cId="33457279" sldId="2147477839"/>
        </pc:sldMkLst>
      </pc:sldChg>
      <pc:sldChg chg="modSp add mod modCm">
        <pc:chgData name="Reed, Terra (Volpe)" userId="186e048c-6880-4ec1-a49b-2650a506db12" providerId="ADAL" clId="{130FF7A5-7C9E-4C99-BEF2-4E2A7F29BC27}" dt="2023-05-04T15:59:57.232" v="10049" actId="962"/>
        <pc:sldMkLst>
          <pc:docMk/>
          <pc:sldMk cId="339017786" sldId="2147477839"/>
        </pc:sldMkLst>
      </pc:sldChg>
      <pc:sldChg chg="add del">
        <pc:chgData name="Reed, Terra (Volpe)" userId="186e048c-6880-4ec1-a49b-2650a506db12" providerId="ADAL" clId="{130FF7A5-7C9E-4C99-BEF2-4E2A7F29BC27}" dt="2023-04-24T22:38:06.337" v="1107" actId="47"/>
        <pc:sldMkLst>
          <pc:docMk/>
          <pc:sldMk cId="704764763" sldId="2147477840"/>
        </pc:sldMkLst>
      </pc:sldChg>
      <pc:sldChg chg="add del">
        <pc:chgData name="Reed, Terra (Volpe)" userId="186e048c-6880-4ec1-a49b-2650a506db12" providerId="ADAL" clId="{130FF7A5-7C9E-4C99-BEF2-4E2A7F29BC27}" dt="2023-04-24T22:33:11.698" v="1086"/>
        <pc:sldMkLst>
          <pc:docMk/>
          <pc:sldMk cId="2202412672" sldId="2147477840"/>
        </pc:sldMkLst>
      </pc:sldChg>
      <pc:sldChg chg="add del ord">
        <pc:chgData name="Reed, Terra (Volpe)" userId="186e048c-6880-4ec1-a49b-2650a506db12" providerId="ADAL" clId="{130FF7A5-7C9E-4C99-BEF2-4E2A7F29BC27}" dt="2023-04-27T16:47:47.662" v="1909" actId="47"/>
        <pc:sldMkLst>
          <pc:docMk/>
          <pc:sldMk cId="685204747" sldId="2147477841"/>
        </pc:sldMkLst>
      </pc:sldChg>
      <pc:sldChg chg="add del">
        <pc:chgData name="Reed, Terra (Volpe)" userId="186e048c-6880-4ec1-a49b-2650a506db12" providerId="ADAL" clId="{130FF7A5-7C9E-4C99-BEF2-4E2A7F29BC27}" dt="2023-04-24T22:33:11.698" v="1086"/>
        <pc:sldMkLst>
          <pc:docMk/>
          <pc:sldMk cId="1564914216" sldId="2147477841"/>
        </pc:sldMkLst>
      </pc:sldChg>
      <pc:sldChg chg="modSp add mod addCm delCm modCm">
        <pc:chgData name="Reed, Terra (Volpe)" userId="186e048c-6880-4ec1-a49b-2650a506db12" providerId="ADAL" clId="{130FF7A5-7C9E-4C99-BEF2-4E2A7F29BC27}" dt="2023-05-01T13:51:11.427" v="2706" actId="962"/>
        <pc:sldMkLst>
          <pc:docMk/>
          <pc:sldMk cId="4143865502" sldId="2147477842"/>
        </pc:sldMkLst>
      </pc:sldChg>
      <pc:sldChg chg="addSp delSp modSp add mod delCm">
        <pc:chgData name="Reed, Terra (Volpe)" userId="186e048c-6880-4ec1-a49b-2650a506db12" providerId="ADAL" clId="{130FF7A5-7C9E-4C99-BEF2-4E2A7F29BC27}" dt="2023-05-04T16:05:23.774" v="11392" actId="962"/>
        <pc:sldMkLst>
          <pc:docMk/>
          <pc:sldMk cId="277162094" sldId="2147477846"/>
        </pc:sldMkLst>
      </pc:sldChg>
      <pc:sldChg chg="add del ord">
        <pc:chgData name="Reed, Terra (Volpe)" userId="186e048c-6880-4ec1-a49b-2650a506db12" providerId="ADAL" clId="{130FF7A5-7C9E-4C99-BEF2-4E2A7F29BC27}" dt="2023-04-27T16:59:15.373" v="2110" actId="47"/>
        <pc:sldMkLst>
          <pc:docMk/>
          <pc:sldMk cId="150314526" sldId="2147477847"/>
        </pc:sldMkLst>
      </pc:sldChg>
      <pc:sldChg chg="add">
        <pc:chgData name="Reed, Terra (Volpe)" userId="186e048c-6880-4ec1-a49b-2650a506db12" providerId="ADAL" clId="{130FF7A5-7C9E-4C99-BEF2-4E2A7F29BC27}" dt="2023-04-24T22:36:22.895" v="1098"/>
        <pc:sldMkLst>
          <pc:docMk/>
          <pc:sldMk cId="1253666597" sldId="2147477848"/>
        </pc:sldMkLst>
      </pc:sldChg>
      <pc:sldChg chg="add">
        <pc:chgData name="Reed, Terra (Volpe)" userId="186e048c-6880-4ec1-a49b-2650a506db12" providerId="ADAL" clId="{130FF7A5-7C9E-4C99-BEF2-4E2A7F29BC27}" dt="2023-04-24T22:36:22.895" v="1098"/>
        <pc:sldMkLst>
          <pc:docMk/>
          <pc:sldMk cId="421958451" sldId="2147477849"/>
        </pc:sldMkLst>
      </pc:sldChg>
      <pc:sldChg chg="modSp add mod delCm">
        <pc:chgData name="Reed, Terra (Volpe)" userId="186e048c-6880-4ec1-a49b-2650a506db12" providerId="ADAL" clId="{130FF7A5-7C9E-4C99-BEF2-4E2A7F29BC27}" dt="2023-05-04T16:40:50.821" v="14376" actId="13244"/>
        <pc:sldMkLst>
          <pc:docMk/>
          <pc:sldMk cId="4052274259" sldId="2147477850"/>
        </pc:sldMkLst>
      </pc:sldChg>
      <pc:sldChg chg="modSp add mod">
        <pc:chgData name="Reed, Terra (Volpe)" userId="186e048c-6880-4ec1-a49b-2650a506db12" providerId="ADAL" clId="{130FF7A5-7C9E-4C99-BEF2-4E2A7F29BC27}" dt="2023-05-01T13:51:02.453" v="2696" actId="962"/>
        <pc:sldMkLst>
          <pc:docMk/>
          <pc:sldMk cId="2096354574" sldId="2147477851"/>
        </pc:sldMkLst>
      </pc:sldChg>
      <pc:sldChg chg="addSp delSp modSp add mod">
        <pc:chgData name="Reed, Terra (Volpe)" userId="186e048c-6880-4ec1-a49b-2650a506db12" providerId="ADAL" clId="{130FF7A5-7C9E-4C99-BEF2-4E2A7F29BC27}" dt="2023-05-04T16:41:27.966" v="14378" actId="13244"/>
        <pc:sldMkLst>
          <pc:docMk/>
          <pc:sldMk cId="2688579430" sldId="2147477852"/>
        </pc:sldMkLst>
      </pc:sldChg>
      <pc:sldChg chg="modSp add mod setBg">
        <pc:chgData name="Reed, Terra (Volpe)" userId="186e048c-6880-4ec1-a49b-2650a506db12" providerId="ADAL" clId="{130FF7A5-7C9E-4C99-BEF2-4E2A7F29BC27}" dt="2023-05-04T16:42:01.728" v="14379" actId="13244"/>
        <pc:sldMkLst>
          <pc:docMk/>
          <pc:sldMk cId="459452420" sldId="2147477853"/>
        </pc:sldMkLst>
      </pc:sldChg>
      <pc:sldChg chg="modSp add mod">
        <pc:chgData name="Reed, Terra (Volpe)" userId="186e048c-6880-4ec1-a49b-2650a506db12" providerId="ADAL" clId="{130FF7A5-7C9E-4C99-BEF2-4E2A7F29BC27}" dt="2023-05-01T13:51:19.942" v="2716" actId="962"/>
        <pc:sldMkLst>
          <pc:docMk/>
          <pc:sldMk cId="3320002151" sldId="2147477860"/>
        </pc:sldMkLst>
      </pc:sldChg>
      <pc:sldChg chg="add">
        <pc:chgData name="Reed, Terra (Volpe)" userId="186e048c-6880-4ec1-a49b-2650a506db12" providerId="ADAL" clId="{130FF7A5-7C9E-4C99-BEF2-4E2A7F29BC27}" dt="2023-04-24T22:43:03.003" v="1133"/>
        <pc:sldMkLst>
          <pc:docMk/>
          <pc:sldMk cId="2347444507" sldId="2147477861"/>
        </pc:sldMkLst>
      </pc:sldChg>
      <pc:sldChg chg="modSp add mod">
        <pc:chgData name="Reed, Terra (Volpe)" userId="186e048c-6880-4ec1-a49b-2650a506db12" providerId="ADAL" clId="{130FF7A5-7C9E-4C99-BEF2-4E2A7F29BC27}" dt="2023-05-04T16:22:25.985" v="13954" actId="962"/>
        <pc:sldMkLst>
          <pc:docMk/>
          <pc:sldMk cId="1926054172" sldId="2147477862"/>
        </pc:sldMkLst>
      </pc:sldChg>
      <pc:sldChg chg="add delCm">
        <pc:chgData name="Reed, Terra (Volpe)" userId="186e048c-6880-4ec1-a49b-2650a506db12" providerId="ADAL" clId="{130FF7A5-7C9E-4C99-BEF2-4E2A7F29BC27}" dt="2023-05-04T16:19:42.259" v="13422"/>
        <pc:sldMkLst>
          <pc:docMk/>
          <pc:sldMk cId="418952723" sldId="2147477863"/>
        </pc:sldMkLst>
      </pc:sldChg>
      <pc:sldChg chg="add del">
        <pc:chgData name="Reed, Terra (Volpe)" userId="186e048c-6880-4ec1-a49b-2650a506db12" providerId="ADAL" clId="{130FF7A5-7C9E-4C99-BEF2-4E2A7F29BC27}" dt="2023-04-27T17:02:57.225" v="2124" actId="47"/>
        <pc:sldMkLst>
          <pc:docMk/>
          <pc:sldMk cId="408256856" sldId="2147477864"/>
        </pc:sldMkLst>
      </pc:sldChg>
      <pc:sldChg chg="addSp delSp add del mod">
        <pc:chgData name="Reed, Terra (Volpe)" userId="186e048c-6880-4ec1-a49b-2650a506db12" providerId="ADAL" clId="{130FF7A5-7C9E-4C99-BEF2-4E2A7F29BC27}" dt="2023-05-04T14:58:19.375" v="7348" actId="47"/>
        <pc:sldMkLst>
          <pc:docMk/>
          <pc:sldMk cId="2298568857" sldId="2147477865"/>
        </pc:sldMkLst>
      </pc:sldChg>
      <pc:sldChg chg="add">
        <pc:chgData name="Reed, Terra (Volpe)" userId="186e048c-6880-4ec1-a49b-2650a506db12" providerId="ADAL" clId="{130FF7A5-7C9E-4C99-BEF2-4E2A7F29BC27}" dt="2023-04-27T16:22:25.981" v="1142"/>
        <pc:sldMkLst>
          <pc:docMk/>
          <pc:sldMk cId="2007026249" sldId="2147477866"/>
        </pc:sldMkLst>
      </pc:sldChg>
      <pc:sldChg chg="modSp add mod modNotesTx">
        <pc:chgData name="Reed, Terra (Volpe)" userId="186e048c-6880-4ec1-a49b-2650a506db12" providerId="ADAL" clId="{130FF7A5-7C9E-4C99-BEF2-4E2A7F29BC27}" dt="2023-05-04T18:03:30.496" v="14385" actId="13244"/>
        <pc:sldMkLst>
          <pc:docMk/>
          <pc:sldMk cId="192615353" sldId="2147477867"/>
        </pc:sldMkLst>
      </pc:sldChg>
      <pc:sldChg chg="delSp modSp add del mod setBg modNotesTx">
        <pc:chgData name="Reed, Terra (Volpe)" userId="186e048c-6880-4ec1-a49b-2650a506db12" providerId="ADAL" clId="{130FF7A5-7C9E-4C99-BEF2-4E2A7F29BC27}" dt="2023-05-01T13:38:36.198" v="2139" actId="47"/>
        <pc:sldMkLst>
          <pc:docMk/>
          <pc:sldMk cId="3454920795" sldId="2147477868"/>
        </pc:sldMkLst>
      </pc:sldChg>
      <pc:sldChg chg="add">
        <pc:chgData name="Reed, Terra (Volpe)" userId="186e048c-6880-4ec1-a49b-2650a506db12" providerId="ADAL" clId="{130FF7A5-7C9E-4C99-BEF2-4E2A7F29BC27}" dt="2023-04-27T16:41:39.553" v="1780"/>
        <pc:sldMkLst>
          <pc:docMk/>
          <pc:sldMk cId="514627960" sldId="2147477869"/>
        </pc:sldMkLst>
      </pc:sldChg>
      <pc:sldChg chg="add">
        <pc:chgData name="Reed, Terra (Volpe)" userId="186e048c-6880-4ec1-a49b-2650a506db12" providerId="ADAL" clId="{130FF7A5-7C9E-4C99-BEF2-4E2A7F29BC27}" dt="2023-04-27T16:44:08.205" v="1799"/>
        <pc:sldMkLst>
          <pc:docMk/>
          <pc:sldMk cId="1880218856" sldId="2147477870"/>
        </pc:sldMkLst>
      </pc:sldChg>
      <pc:sldChg chg="add">
        <pc:chgData name="Reed, Terra (Volpe)" userId="186e048c-6880-4ec1-a49b-2650a506db12" providerId="ADAL" clId="{130FF7A5-7C9E-4C99-BEF2-4E2A7F29BC27}" dt="2023-04-27T17:02:54.694" v="2123"/>
        <pc:sldMkLst>
          <pc:docMk/>
          <pc:sldMk cId="2286021191" sldId="2147477891"/>
        </pc:sldMkLst>
      </pc:sldChg>
      <pc:sldChg chg="delSp mod">
        <pc:chgData name="Reed, Terra (Volpe)" userId="186e048c-6880-4ec1-a49b-2650a506db12" providerId="ADAL" clId="{130FF7A5-7C9E-4C99-BEF2-4E2A7F29BC27}" dt="2023-05-04T16:22:45.912" v="13956" actId="478"/>
        <pc:sldMkLst>
          <pc:docMk/>
          <pc:sldMk cId="3648496004" sldId="2147477892"/>
        </pc:sldMkLst>
      </pc:sldChg>
      <pc:sldChg chg="modSp">
        <pc:chgData name="Reed, Terra (Volpe)" userId="186e048c-6880-4ec1-a49b-2650a506db12" providerId="ADAL" clId="{130FF7A5-7C9E-4C99-BEF2-4E2A7F29BC27}" dt="2023-05-04T16:21:02.088" v="13771" actId="962"/>
        <pc:sldMkLst>
          <pc:docMk/>
          <pc:sldMk cId="2325271975" sldId="2147477916"/>
        </pc:sldMkLst>
      </pc:sldChg>
      <pc:sldChg chg="modSp mod delCm modCm modNotesTx">
        <pc:chgData name="Reed, Terra (Volpe)" userId="186e048c-6880-4ec1-a49b-2650a506db12" providerId="ADAL" clId="{130FF7A5-7C9E-4C99-BEF2-4E2A7F29BC27}" dt="2023-05-04T16:34:15.139" v="14318" actId="13244"/>
        <pc:sldMkLst>
          <pc:docMk/>
          <pc:sldMk cId="3684145619" sldId="2147477917"/>
        </pc:sldMkLst>
      </pc:sldChg>
      <pc:sldChg chg="modSp mod">
        <pc:chgData name="Reed, Terra (Volpe)" userId="186e048c-6880-4ec1-a49b-2650a506db12" providerId="ADAL" clId="{130FF7A5-7C9E-4C99-BEF2-4E2A7F29BC27}" dt="2023-05-04T16:42:47.191" v="14382" actId="13244"/>
        <pc:sldMkLst>
          <pc:docMk/>
          <pc:sldMk cId="2880672420" sldId="2147477919"/>
        </pc:sldMkLst>
      </pc:sldChg>
      <pc:sldChg chg="addSp delSp modSp mod">
        <pc:chgData name="Reed, Terra (Volpe)" userId="186e048c-6880-4ec1-a49b-2650a506db12" providerId="ADAL" clId="{130FF7A5-7C9E-4C99-BEF2-4E2A7F29BC27}" dt="2023-05-04T16:18:07.893" v="13265" actId="962"/>
        <pc:sldMkLst>
          <pc:docMk/>
          <pc:sldMk cId="2158989260" sldId="2147477920"/>
        </pc:sldMkLst>
      </pc:sldChg>
      <pc:sldChg chg="addSp modSp mod">
        <pc:chgData name="Reed, Terra (Volpe)" userId="186e048c-6880-4ec1-a49b-2650a506db12" providerId="ADAL" clId="{130FF7A5-7C9E-4C99-BEF2-4E2A7F29BC27}" dt="2023-05-04T16:17:16.402" v="13037" actId="962"/>
        <pc:sldMkLst>
          <pc:docMk/>
          <pc:sldMk cId="2655370493" sldId="2147477922"/>
        </pc:sldMkLst>
      </pc:sldChg>
      <pc:sldChg chg="addSp delSp modSp mod">
        <pc:chgData name="Reed, Terra (Volpe)" userId="186e048c-6880-4ec1-a49b-2650a506db12" providerId="ADAL" clId="{130FF7A5-7C9E-4C99-BEF2-4E2A7F29BC27}" dt="2023-05-04T16:24:37.058" v="14030" actId="20577"/>
        <pc:sldMkLst>
          <pc:docMk/>
          <pc:sldMk cId="2081566088" sldId="2147477924"/>
        </pc:sldMkLst>
      </pc:sldChg>
      <pc:sldChg chg="modSp add del mod">
        <pc:chgData name="Reed, Terra (Volpe)" userId="186e048c-6880-4ec1-a49b-2650a506db12" providerId="ADAL" clId="{130FF7A5-7C9E-4C99-BEF2-4E2A7F29BC27}" dt="2023-05-04T16:23:14.480" v="13958" actId="207"/>
        <pc:sldMkLst>
          <pc:docMk/>
          <pc:sldMk cId="1504769098" sldId="2147477931"/>
        </pc:sldMkLst>
      </pc:sldChg>
      <pc:sldChg chg="modSp mod modNotesTx">
        <pc:chgData name="Reed, Terra (Volpe)" userId="186e048c-6880-4ec1-a49b-2650a506db12" providerId="ADAL" clId="{130FF7A5-7C9E-4C99-BEF2-4E2A7F29BC27}" dt="2023-05-04T16:39:26.317" v="14369" actId="962"/>
        <pc:sldMkLst>
          <pc:docMk/>
          <pc:sldMk cId="2898300229" sldId="2147477933"/>
        </pc:sldMkLst>
      </pc:sldChg>
      <pc:sldChg chg="addSp modSp new del mod">
        <pc:chgData name="Reed, Terra (Volpe)" userId="186e048c-6880-4ec1-a49b-2650a506db12" providerId="ADAL" clId="{130FF7A5-7C9E-4C99-BEF2-4E2A7F29BC27}" dt="2023-05-04T16:23:41.899" v="13959" actId="2696"/>
        <pc:sldMkLst>
          <pc:docMk/>
          <pc:sldMk cId="104585616" sldId="2147477934"/>
        </pc:sldMkLst>
      </pc:sldChg>
    </pc:docChg>
  </pc:docChgLst>
  <pc:docChgLst>
    <pc:chgData name="Waldon, Laura (Volpe)" userId="93e37c0e-7d68-4d99-b541-db60d7e0325e" providerId="ADAL" clId="{DE118373-1AF2-43D9-AADD-4B574A9F5D1D}"/>
    <pc:docChg chg="undo custSel addSld delSld modSld">
      <pc:chgData name="Waldon, Laura (Volpe)" userId="93e37c0e-7d68-4d99-b541-db60d7e0325e" providerId="ADAL" clId="{DE118373-1AF2-43D9-AADD-4B574A9F5D1D}" dt="2024-03-19T20:32:22.700" v="4193" actId="962"/>
      <pc:docMkLst>
        <pc:docMk/>
      </pc:docMkLst>
      <pc:sldChg chg="modSp mod">
        <pc:chgData name="Waldon, Laura (Volpe)" userId="93e37c0e-7d68-4d99-b541-db60d7e0325e" providerId="ADAL" clId="{DE118373-1AF2-43D9-AADD-4B574A9F5D1D}" dt="2024-03-19T16:40:52.365" v="716" actId="13244"/>
        <pc:sldMkLst>
          <pc:docMk/>
          <pc:sldMk cId="3196014081" sldId="2282"/>
        </pc:sldMkLst>
      </pc:sldChg>
      <pc:sldChg chg="addSp modSp mod">
        <pc:chgData name="Waldon, Laura (Volpe)" userId="93e37c0e-7d68-4d99-b541-db60d7e0325e" providerId="ADAL" clId="{DE118373-1AF2-43D9-AADD-4B574A9F5D1D}" dt="2024-03-19T18:56:11.414" v="3996" actId="20577"/>
        <pc:sldMkLst>
          <pc:docMk/>
          <pc:sldMk cId="4147676364" sldId="2285"/>
        </pc:sldMkLst>
      </pc:sldChg>
      <pc:sldChg chg="del">
        <pc:chgData name="Waldon, Laura (Volpe)" userId="93e37c0e-7d68-4d99-b541-db60d7e0325e" providerId="ADAL" clId="{DE118373-1AF2-43D9-AADD-4B574A9F5D1D}" dt="2024-03-18T18:43:10.997" v="530" actId="2696"/>
        <pc:sldMkLst>
          <pc:docMk/>
          <pc:sldMk cId="873762972" sldId="2315"/>
        </pc:sldMkLst>
      </pc:sldChg>
      <pc:sldChg chg="addSp modSp mod">
        <pc:chgData name="Waldon, Laura (Volpe)" userId="93e37c0e-7d68-4d99-b541-db60d7e0325e" providerId="ADAL" clId="{DE118373-1AF2-43D9-AADD-4B574A9F5D1D}" dt="2024-03-19T16:46:30.014" v="733" actId="13244"/>
        <pc:sldMkLst>
          <pc:docMk/>
          <pc:sldMk cId="2680505500" sldId="2318"/>
        </pc:sldMkLst>
      </pc:sldChg>
      <pc:sldChg chg="delCm">
        <pc:chgData name="Waldon, Laura (Volpe)" userId="93e37c0e-7d68-4d99-b541-db60d7e0325e" providerId="ADAL" clId="{DE118373-1AF2-43D9-AADD-4B574A9F5D1D}" dt="2024-03-18T19:08:35.498" v="591"/>
        <pc:sldMkLst>
          <pc:docMk/>
          <pc:sldMk cId="407743409" sldId="2330"/>
        </pc:sldMkLst>
      </pc:sldChg>
      <pc:sldChg chg="modNotesTx">
        <pc:chgData name="Waldon, Laura (Volpe)" userId="93e37c0e-7d68-4d99-b541-db60d7e0325e" providerId="ADAL" clId="{DE118373-1AF2-43D9-AADD-4B574A9F5D1D}" dt="2024-03-07T01:54:39.414" v="94" actId="20577"/>
        <pc:sldMkLst>
          <pc:docMk/>
          <pc:sldMk cId="353009665" sldId="2342"/>
        </pc:sldMkLst>
      </pc:sldChg>
      <pc:sldChg chg="del">
        <pc:chgData name="Waldon, Laura (Volpe)" userId="93e37c0e-7d68-4d99-b541-db60d7e0325e" providerId="ADAL" clId="{DE118373-1AF2-43D9-AADD-4B574A9F5D1D}" dt="2024-03-18T18:43:10.997" v="530" actId="2696"/>
        <pc:sldMkLst>
          <pc:docMk/>
          <pc:sldMk cId="2780285091" sldId="2348"/>
        </pc:sldMkLst>
      </pc:sldChg>
      <pc:sldChg chg="del">
        <pc:chgData name="Waldon, Laura (Volpe)" userId="93e37c0e-7d68-4d99-b541-db60d7e0325e" providerId="ADAL" clId="{DE118373-1AF2-43D9-AADD-4B574A9F5D1D}" dt="2024-03-18T18:43:10.997" v="530" actId="2696"/>
        <pc:sldMkLst>
          <pc:docMk/>
          <pc:sldMk cId="2672882947" sldId="2351"/>
        </pc:sldMkLst>
      </pc:sldChg>
      <pc:sldChg chg="del">
        <pc:chgData name="Waldon, Laura (Volpe)" userId="93e37c0e-7d68-4d99-b541-db60d7e0325e" providerId="ADAL" clId="{DE118373-1AF2-43D9-AADD-4B574A9F5D1D}" dt="2024-03-18T18:43:10.997" v="530" actId="2696"/>
        <pc:sldMkLst>
          <pc:docMk/>
          <pc:sldMk cId="2505208617" sldId="2353"/>
        </pc:sldMkLst>
      </pc:sldChg>
      <pc:sldChg chg="del">
        <pc:chgData name="Waldon, Laura (Volpe)" userId="93e37c0e-7d68-4d99-b541-db60d7e0325e" providerId="ADAL" clId="{DE118373-1AF2-43D9-AADD-4B574A9F5D1D}" dt="2024-03-18T18:43:10.997" v="530" actId="2696"/>
        <pc:sldMkLst>
          <pc:docMk/>
          <pc:sldMk cId="1232513247" sldId="2360"/>
        </pc:sldMkLst>
      </pc:sldChg>
      <pc:sldChg chg="del">
        <pc:chgData name="Waldon, Laura (Volpe)" userId="93e37c0e-7d68-4d99-b541-db60d7e0325e" providerId="ADAL" clId="{DE118373-1AF2-43D9-AADD-4B574A9F5D1D}" dt="2024-03-18T18:43:10.997" v="530" actId="2696"/>
        <pc:sldMkLst>
          <pc:docMk/>
          <pc:sldMk cId="4259228264" sldId="2361"/>
        </pc:sldMkLst>
      </pc:sldChg>
      <pc:sldChg chg="addSp modSp mod">
        <pc:chgData name="Waldon, Laura (Volpe)" userId="93e37c0e-7d68-4d99-b541-db60d7e0325e" providerId="ADAL" clId="{DE118373-1AF2-43D9-AADD-4B574A9F5D1D}" dt="2024-03-19T17:10:59.299" v="767" actId="13244"/>
        <pc:sldMkLst>
          <pc:docMk/>
          <pc:sldMk cId="3865521333" sldId="2366"/>
        </pc:sldMkLst>
      </pc:sldChg>
      <pc:sldChg chg="modSp del mod">
        <pc:chgData name="Waldon, Laura (Volpe)" userId="93e37c0e-7d68-4d99-b541-db60d7e0325e" providerId="ADAL" clId="{DE118373-1AF2-43D9-AADD-4B574A9F5D1D}" dt="2024-03-18T18:43:23.681" v="531" actId="2696"/>
        <pc:sldMkLst>
          <pc:docMk/>
          <pc:sldMk cId="3378460070" sldId="2367"/>
        </pc:sldMkLst>
      </pc:sldChg>
      <pc:sldChg chg="modSp mod">
        <pc:chgData name="Waldon, Laura (Volpe)" userId="93e37c0e-7d68-4d99-b541-db60d7e0325e" providerId="ADAL" clId="{DE118373-1AF2-43D9-AADD-4B574A9F5D1D}" dt="2024-03-19T18:53:44.970" v="3971" actId="20577"/>
        <pc:sldMkLst>
          <pc:docMk/>
          <pc:sldMk cId="3385153542" sldId="2370"/>
        </pc:sldMkLst>
      </pc:sldChg>
      <pc:sldChg chg="del">
        <pc:chgData name="Waldon, Laura (Volpe)" userId="93e37c0e-7d68-4d99-b541-db60d7e0325e" providerId="ADAL" clId="{DE118373-1AF2-43D9-AADD-4B574A9F5D1D}" dt="2024-03-18T18:43:10.997" v="530" actId="2696"/>
        <pc:sldMkLst>
          <pc:docMk/>
          <pc:sldMk cId="1156277827" sldId="2371"/>
        </pc:sldMkLst>
      </pc:sldChg>
      <pc:sldChg chg="modSp mod">
        <pc:chgData name="Waldon, Laura (Volpe)" userId="93e37c0e-7d68-4d99-b541-db60d7e0325e" providerId="ADAL" clId="{DE118373-1AF2-43D9-AADD-4B574A9F5D1D}" dt="2024-03-19T18:29:12.494" v="2829" actId="20577"/>
        <pc:sldMkLst>
          <pc:docMk/>
          <pc:sldMk cId="130774803" sldId="2372"/>
        </pc:sldMkLst>
      </pc:sldChg>
      <pc:sldChg chg="modSp mod">
        <pc:chgData name="Waldon, Laura (Volpe)" userId="93e37c0e-7d68-4d99-b541-db60d7e0325e" providerId="ADAL" clId="{DE118373-1AF2-43D9-AADD-4B574A9F5D1D}" dt="2024-03-19T18:45:37.031" v="3913" actId="962"/>
        <pc:sldMkLst>
          <pc:docMk/>
          <pc:sldMk cId="1650754782" sldId="2382"/>
        </pc:sldMkLst>
      </pc:sldChg>
      <pc:sldChg chg="modSp mod">
        <pc:chgData name="Waldon, Laura (Volpe)" userId="93e37c0e-7d68-4d99-b541-db60d7e0325e" providerId="ADAL" clId="{DE118373-1AF2-43D9-AADD-4B574A9F5D1D}" dt="2024-03-19T18:47:11.755" v="3929" actId="6549"/>
        <pc:sldMkLst>
          <pc:docMk/>
          <pc:sldMk cId="4129689349" sldId="2383"/>
        </pc:sldMkLst>
      </pc:sldChg>
      <pc:sldChg chg="modSp mod">
        <pc:chgData name="Waldon, Laura (Volpe)" userId="93e37c0e-7d68-4d99-b541-db60d7e0325e" providerId="ADAL" clId="{DE118373-1AF2-43D9-AADD-4B574A9F5D1D}" dt="2024-03-19T20:21:16.559" v="4039" actId="13244"/>
        <pc:sldMkLst>
          <pc:docMk/>
          <pc:sldMk cId="3903904935" sldId="2384"/>
        </pc:sldMkLst>
      </pc:sldChg>
      <pc:sldChg chg="del">
        <pc:chgData name="Waldon, Laura (Volpe)" userId="93e37c0e-7d68-4d99-b541-db60d7e0325e" providerId="ADAL" clId="{DE118373-1AF2-43D9-AADD-4B574A9F5D1D}" dt="2024-03-18T18:43:10.997" v="530" actId="2696"/>
        <pc:sldMkLst>
          <pc:docMk/>
          <pc:sldMk cId="2877021286" sldId="2385"/>
        </pc:sldMkLst>
      </pc:sldChg>
      <pc:sldChg chg="del">
        <pc:chgData name="Waldon, Laura (Volpe)" userId="93e37c0e-7d68-4d99-b541-db60d7e0325e" providerId="ADAL" clId="{DE118373-1AF2-43D9-AADD-4B574A9F5D1D}" dt="2024-03-18T18:43:10.997" v="530" actId="2696"/>
        <pc:sldMkLst>
          <pc:docMk/>
          <pc:sldMk cId="417126872" sldId="2387"/>
        </pc:sldMkLst>
      </pc:sldChg>
      <pc:sldChg chg="delSp modSp mod chgLayout">
        <pc:chgData name="Waldon, Laura (Volpe)" userId="93e37c0e-7d68-4d99-b541-db60d7e0325e" providerId="ADAL" clId="{DE118373-1AF2-43D9-AADD-4B574A9F5D1D}" dt="2024-03-19T18:56:36.858" v="4023" actId="20577"/>
        <pc:sldMkLst>
          <pc:docMk/>
          <pc:sldMk cId="1501899646" sldId="2389"/>
        </pc:sldMkLst>
      </pc:sldChg>
      <pc:sldChg chg="del">
        <pc:chgData name="Waldon, Laura (Volpe)" userId="93e37c0e-7d68-4d99-b541-db60d7e0325e" providerId="ADAL" clId="{DE118373-1AF2-43D9-AADD-4B574A9F5D1D}" dt="2024-03-18T18:43:10.997" v="530" actId="2696"/>
        <pc:sldMkLst>
          <pc:docMk/>
          <pc:sldMk cId="2901169807" sldId="2394"/>
        </pc:sldMkLst>
      </pc:sldChg>
      <pc:sldChg chg="modSp mod delCm">
        <pc:chgData name="Waldon, Laura (Volpe)" userId="93e37c0e-7d68-4d99-b541-db60d7e0325e" providerId="ADAL" clId="{DE118373-1AF2-43D9-AADD-4B574A9F5D1D}" dt="2024-03-19T18:20:54.022" v="2520" actId="962"/>
        <pc:sldMkLst>
          <pc:docMk/>
          <pc:sldMk cId="3502299084" sldId="2396"/>
        </pc:sldMkLst>
      </pc:sldChg>
      <pc:sldChg chg="modSp mod">
        <pc:chgData name="Waldon, Laura (Volpe)" userId="93e37c0e-7d68-4d99-b541-db60d7e0325e" providerId="ADAL" clId="{DE118373-1AF2-43D9-AADD-4B574A9F5D1D}" dt="2024-03-19T18:56:51.848" v="4030" actId="20577"/>
        <pc:sldMkLst>
          <pc:docMk/>
          <pc:sldMk cId="1602020536" sldId="2397"/>
        </pc:sldMkLst>
      </pc:sldChg>
      <pc:sldChg chg="del">
        <pc:chgData name="Waldon, Laura (Volpe)" userId="93e37c0e-7d68-4d99-b541-db60d7e0325e" providerId="ADAL" clId="{DE118373-1AF2-43D9-AADD-4B574A9F5D1D}" dt="2024-03-18T18:43:10.997" v="530" actId="2696"/>
        <pc:sldMkLst>
          <pc:docMk/>
          <pc:sldMk cId="370965226" sldId="2400"/>
        </pc:sldMkLst>
      </pc:sldChg>
      <pc:sldChg chg="del">
        <pc:chgData name="Waldon, Laura (Volpe)" userId="93e37c0e-7d68-4d99-b541-db60d7e0325e" providerId="ADAL" clId="{DE118373-1AF2-43D9-AADD-4B574A9F5D1D}" dt="2024-03-18T18:43:10.997" v="530" actId="2696"/>
        <pc:sldMkLst>
          <pc:docMk/>
          <pc:sldMk cId="1076660858" sldId="2404"/>
        </pc:sldMkLst>
      </pc:sldChg>
      <pc:sldChg chg="modSp mod">
        <pc:chgData name="Waldon, Laura (Volpe)" userId="93e37c0e-7d68-4d99-b541-db60d7e0325e" providerId="ADAL" clId="{DE118373-1AF2-43D9-AADD-4B574A9F5D1D}" dt="2024-03-19T18:36:46.282" v="3302" actId="962"/>
        <pc:sldMkLst>
          <pc:docMk/>
          <pc:sldMk cId="1354466420" sldId="2407"/>
        </pc:sldMkLst>
      </pc:sldChg>
      <pc:sldChg chg="modSp">
        <pc:chgData name="Waldon, Laura (Volpe)" userId="93e37c0e-7d68-4d99-b541-db60d7e0325e" providerId="ADAL" clId="{DE118373-1AF2-43D9-AADD-4B574A9F5D1D}" dt="2024-03-19T18:38:28.495" v="3331" actId="20577"/>
        <pc:sldMkLst>
          <pc:docMk/>
          <pc:sldMk cId="3385450442" sldId="2408"/>
        </pc:sldMkLst>
      </pc:sldChg>
      <pc:sldChg chg="addSp modSp mod delCm">
        <pc:chgData name="Waldon, Laura (Volpe)" userId="93e37c0e-7d68-4d99-b541-db60d7e0325e" providerId="ADAL" clId="{DE118373-1AF2-43D9-AADD-4B574A9F5D1D}" dt="2024-03-19T18:57:09.984" v="4038" actId="20577"/>
        <pc:sldMkLst>
          <pc:docMk/>
          <pc:sldMk cId="1983445827" sldId="2409"/>
        </pc:sldMkLst>
      </pc:sldChg>
      <pc:sldChg chg="del">
        <pc:chgData name="Waldon, Laura (Volpe)" userId="93e37c0e-7d68-4d99-b541-db60d7e0325e" providerId="ADAL" clId="{DE118373-1AF2-43D9-AADD-4B574A9F5D1D}" dt="2024-03-18T18:43:10.997" v="530" actId="2696"/>
        <pc:sldMkLst>
          <pc:docMk/>
          <pc:sldMk cId="1533026446" sldId="2410"/>
        </pc:sldMkLst>
      </pc:sldChg>
      <pc:sldChg chg="del">
        <pc:chgData name="Waldon, Laura (Volpe)" userId="93e37c0e-7d68-4d99-b541-db60d7e0325e" providerId="ADAL" clId="{DE118373-1AF2-43D9-AADD-4B574A9F5D1D}" dt="2024-03-18T18:43:10.997" v="530" actId="2696"/>
        <pc:sldMkLst>
          <pc:docMk/>
          <pc:sldMk cId="3098946491" sldId="2411"/>
        </pc:sldMkLst>
      </pc:sldChg>
      <pc:sldChg chg="addSp modSp mod">
        <pc:chgData name="Waldon, Laura (Volpe)" userId="93e37c0e-7d68-4d99-b541-db60d7e0325e" providerId="ADAL" clId="{DE118373-1AF2-43D9-AADD-4B574A9F5D1D}" dt="2024-03-19T18:56:19.833" v="4011" actId="20577"/>
        <pc:sldMkLst>
          <pc:docMk/>
          <pc:sldMk cId="2350273430" sldId="2425"/>
        </pc:sldMkLst>
      </pc:sldChg>
      <pc:sldChg chg="del">
        <pc:chgData name="Waldon, Laura (Volpe)" userId="93e37c0e-7d68-4d99-b541-db60d7e0325e" providerId="ADAL" clId="{DE118373-1AF2-43D9-AADD-4B574A9F5D1D}" dt="2024-03-18T18:43:10.997" v="530" actId="2696"/>
        <pc:sldMkLst>
          <pc:docMk/>
          <pc:sldMk cId="2515761530" sldId="2147477823"/>
        </pc:sldMkLst>
      </pc:sldChg>
      <pc:sldChg chg="modSp mod">
        <pc:chgData name="Waldon, Laura (Volpe)" userId="93e37c0e-7d68-4d99-b541-db60d7e0325e" providerId="ADAL" clId="{DE118373-1AF2-43D9-AADD-4B574A9F5D1D}" dt="2024-03-19T16:43:48.752" v="730" actId="20577"/>
        <pc:sldMkLst>
          <pc:docMk/>
          <pc:sldMk cId="1467861504" sldId="2147477824"/>
        </pc:sldMkLst>
      </pc:sldChg>
      <pc:sldChg chg="addSp delSp modSp mod">
        <pc:chgData name="Waldon, Laura (Volpe)" userId="93e37c0e-7d68-4d99-b541-db60d7e0325e" providerId="ADAL" clId="{DE118373-1AF2-43D9-AADD-4B574A9F5D1D}" dt="2024-03-19T17:12:43.969" v="772" actId="13244"/>
        <pc:sldMkLst>
          <pc:docMk/>
          <pc:sldMk cId="841119448" sldId="2147477827"/>
        </pc:sldMkLst>
      </pc:sldChg>
      <pc:sldChg chg="delSp modSp mod delCm chgLayout">
        <pc:chgData name="Waldon, Laura (Volpe)" userId="93e37c0e-7d68-4d99-b541-db60d7e0325e" providerId="ADAL" clId="{DE118373-1AF2-43D9-AADD-4B574A9F5D1D}" dt="2024-03-19T17:21:45.554" v="1762" actId="1035"/>
        <pc:sldMkLst>
          <pc:docMk/>
          <pc:sldMk cId="3227243118" sldId="2147477828"/>
        </pc:sldMkLst>
      </pc:sldChg>
      <pc:sldChg chg="modSp mod delCm">
        <pc:chgData name="Waldon, Laura (Volpe)" userId="93e37c0e-7d68-4d99-b541-db60d7e0325e" providerId="ADAL" clId="{DE118373-1AF2-43D9-AADD-4B574A9F5D1D}" dt="2024-03-19T18:51:26.122" v="3950" actId="12"/>
        <pc:sldMkLst>
          <pc:docMk/>
          <pc:sldMk cId="1127290942" sldId="2147477829"/>
        </pc:sldMkLst>
      </pc:sldChg>
      <pc:sldChg chg="delCm">
        <pc:chgData name="Waldon, Laura (Volpe)" userId="93e37c0e-7d68-4d99-b541-db60d7e0325e" providerId="ADAL" clId="{DE118373-1AF2-43D9-AADD-4B574A9F5D1D}" dt="2024-03-18T19:34:52.566" v="639"/>
        <pc:sldMkLst>
          <pc:docMk/>
          <pc:sldMk cId="3436732747" sldId="2147477832"/>
        </pc:sldMkLst>
      </pc:sldChg>
      <pc:sldChg chg="modSp mod delCm">
        <pc:chgData name="Waldon, Laura (Volpe)" userId="93e37c0e-7d68-4d99-b541-db60d7e0325e" providerId="ADAL" clId="{DE118373-1AF2-43D9-AADD-4B574A9F5D1D}" dt="2024-03-19T12:14:23.322" v="690" actId="962"/>
        <pc:sldMkLst>
          <pc:docMk/>
          <pc:sldMk cId="2094230517" sldId="2147477834"/>
        </pc:sldMkLst>
      </pc:sldChg>
      <pc:sldChg chg="modSp mod">
        <pc:chgData name="Waldon, Laura (Volpe)" userId="93e37c0e-7d68-4d99-b541-db60d7e0325e" providerId="ADAL" clId="{DE118373-1AF2-43D9-AADD-4B574A9F5D1D}" dt="2024-03-19T18:11:39.034" v="2179" actId="692"/>
        <pc:sldMkLst>
          <pc:docMk/>
          <pc:sldMk cId="4230393183" sldId="2147477836"/>
        </pc:sldMkLst>
      </pc:sldChg>
      <pc:sldChg chg="modSp mod delCm">
        <pc:chgData name="Waldon, Laura (Volpe)" userId="93e37c0e-7d68-4d99-b541-db60d7e0325e" providerId="ADAL" clId="{DE118373-1AF2-43D9-AADD-4B574A9F5D1D}" dt="2024-03-19T18:12:40.334" v="2211"/>
        <pc:sldMkLst>
          <pc:docMk/>
          <pc:sldMk cId="2061005365" sldId="2147477837"/>
        </pc:sldMkLst>
      </pc:sldChg>
      <pc:sldChg chg="modSp mod">
        <pc:chgData name="Waldon, Laura (Volpe)" userId="93e37c0e-7d68-4d99-b541-db60d7e0325e" providerId="ADAL" clId="{DE118373-1AF2-43D9-AADD-4B574A9F5D1D}" dt="2024-03-19T18:13:46.305" v="2223" actId="255"/>
        <pc:sldMkLst>
          <pc:docMk/>
          <pc:sldMk cId="1558225805" sldId="2147477838"/>
        </pc:sldMkLst>
      </pc:sldChg>
      <pc:sldChg chg="modSp mod">
        <pc:chgData name="Waldon, Laura (Volpe)" userId="93e37c0e-7d68-4d99-b541-db60d7e0325e" providerId="ADAL" clId="{DE118373-1AF2-43D9-AADD-4B574A9F5D1D}" dt="2024-03-19T18:16:06.031" v="2230" actId="962"/>
        <pc:sldMkLst>
          <pc:docMk/>
          <pc:sldMk cId="339017786" sldId="2147477839"/>
        </pc:sldMkLst>
      </pc:sldChg>
      <pc:sldChg chg="del">
        <pc:chgData name="Waldon, Laura (Volpe)" userId="93e37c0e-7d68-4d99-b541-db60d7e0325e" providerId="ADAL" clId="{DE118373-1AF2-43D9-AADD-4B574A9F5D1D}" dt="2024-03-18T18:43:10.997" v="530" actId="2696"/>
        <pc:sldMkLst>
          <pc:docMk/>
          <pc:sldMk cId="4143865502" sldId="2147477842"/>
        </pc:sldMkLst>
      </pc:sldChg>
      <pc:sldChg chg="addSp modSp mod">
        <pc:chgData name="Waldon, Laura (Volpe)" userId="93e37c0e-7d68-4d99-b541-db60d7e0325e" providerId="ADAL" clId="{DE118373-1AF2-43D9-AADD-4B574A9F5D1D}" dt="2024-03-12T12:43:08.959" v="505"/>
        <pc:sldMkLst>
          <pc:docMk/>
          <pc:sldMk cId="4214868029" sldId="2147477843"/>
        </pc:sldMkLst>
      </pc:sldChg>
      <pc:sldChg chg="modSp mod">
        <pc:chgData name="Waldon, Laura (Volpe)" userId="93e37c0e-7d68-4d99-b541-db60d7e0325e" providerId="ADAL" clId="{DE118373-1AF2-43D9-AADD-4B574A9F5D1D}" dt="2024-03-19T18:28:15.185" v="2782" actId="20577"/>
        <pc:sldMkLst>
          <pc:docMk/>
          <pc:sldMk cId="277162094" sldId="2147477846"/>
        </pc:sldMkLst>
      </pc:sldChg>
      <pc:sldChg chg="modSp mod">
        <pc:chgData name="Waldon, Laura (Volpe)" userId="93e37c0e-7d68-4d99-b541-db60d7e0325e" providerId="ADAL" clId="{DE118373-1AF2-43D9-AADD-4B574A9F5D1D}" dt="2024-03-19T18:30:03.072" v="2862" actId="13244"/>
        <pc:sldMkLst>
          <pc:docMk/>
          <pc:sldMk cId="1253666597" sldId="2147477848"/>
        </pc:sldMkLst>
      </pc:sldChg>
      <pc:sldChg chg="del">
        <pc:chgData name="Waldon, Laura (Volpe)" userId="93e37c0e-7d68-4d99-b541-db60d7e0325e" providerId="ADAL" clId="{DE118373-1AF2-43D9-AADD-4B574A9F5D1D}" dt="2024-03-18T18:43:10.997" v="530" actId="2696"/>
        <pc:sldMkLst>
          <pc:docMk/>
          <pc:sldMk cId="421958451" sldId="2147477849"/>
        </pc:sldMkLst>
      </pc:sldChg>
      <pc:sldChg chg="modSp mod">
        <pc:chgData name="Waldon, Laura (Volpe)" userId="93e37c0e-7d68-4d99-b541-db60d7e0325e" providerId="ADAL" clId="{DE118373-1AF2-43D9-AADD-4B574A9F5D1D}" dt="2024-03-19T18:18:28.093" v="2257" actId="962"/>
        <pc:sldMkLst>
          <pc:docMk/>
          <pc:sldMk cId="4052274259" sldId="2147477850"/>
        </pc:sldMkLst>
      </pc:sldChg>
      <pc:sldChg chg="del">
        <pc:chgData name="Waldon, Laura (Volpe)" userId="93e37c0e-7d68-4d99-b541-db60d7e0325e" providerId="ADAL" clId="{DE118373-1AF2-43D9-AADD-4B574A9F5D1D}" dt="2024-03-18T18:43:10.997" v="530" actId="2696"/>
        <pc:sldMkLst>
          <pc:docMk/>
          <pc:sldMk cId="2096354574" sldId="2147477851"/>
        </pc:sldMkLst>
      </pc:sldChg>
      <pc:sldChg chg="del">
        <pc:chgData name="Waldon, Laura (Volpe)" userId="93e37c0e-7d68-4d99-b541-db60d7e0325e" providerId="ADAL" clId="{DE118373-1AF2-43D9-AADD-4B574A9F5D1D}" dt="2024-03-18T18:43:10.997" v="530" actId="2696"/>
        <pc:sldMkLst>
          <pc:docMk/>
          <pc:sldMk cId="3320002151" sldId="2147477860"/>
        </pc:sldMkLst>
      </pc:sldChg>
      <pc:sldChg chg="del">
        <pc:chgData name="Waldon, Laura (Volpe)" userId="93e37c0e-7d68-4d99-b541-db60d7e0325e" providerId="ADAL" clId="{DE118373-1AF2-43D9-AADD-4B574A9F5D1D}" dt="2024-03-18T18:43:10.997" v="530" actId="2696"/>
        <pc:sldMkLst>
          <pc:docMk/>
          <pc:sldMk cId="1926054172" sldId="2147477862"/>
        </pc:sldMkLst>
      </pc:sldChg>
      <pc:sldChg chg="modSp mod">
        <pc:chgData name="Waldon, Laura (Volpe)" userId="93e37c0e-7d68-4d99-b541-db60d7e0325e" providerId="ADAL" clId="{DE118373-1AF2-43D9-AADD-4B574A9F5D1D}" dt="2024-03-19T16:26:57.467" v="714" actId="962"/>
        <pc:sldMkLst>
          <pc:docMk/>
          <pc:sldMk cId="418952723" sldId="2147477863"/>
        </pc:sldMkLst>
      </pc:sldChg>
      <pc:sldChg chg="delSp modSp mod">
        <pc:chgData name="Waldon, Laura (Volpe)" userId="93e37c0e-7d68-4d99-b541-db60d7e0325e" providerId="ADAL" clId="{DE118373-1AF2-43D9-AADD-4B574A9F5D1D}" dt="2024-03-18T19:47:28.150" v="667" actId="207"/>
        <pc:sldMkLst>
          <pc:docMk/>
          <pc:sldMk cId="192615353" sldId="2147477867"/>
        </pc:sldMkLst>
      </pc:sldChg>
      <pc:sldChg chg="modSp mod delCm">
        <pc:chgData name="Waldon, Laura (Volpe)" userId="93e37c0e-7d68-4d99-b541-db60d7e0325e" providerId="ADAL" clId="{DE118373-1AF2-43D9-AADD-4B574A9F5D1D}" dt="2024-03-19T18:02:56.898" v="1861" actId="962"/>
        <pc:sldMkLst>
          <pc:docMk/>
          <pc:sldMk cId="514627960" sldId="2147477869"/>
        </pc:sldMkLst>
      </pc:sldChg>
      <pc:sldChg chg="del">
        <pc:chgData name="Waldon, Laura (Volpe)" userId="93e37c0e-7d68-4d99-b541-db60d7e0325e" providerId="ADAL" clId="{DE118373-1AF2-43D9-AADD-4B574A9F5D1D}" dt="2024-03-18T18:43:10.997" v="530" actId="2696"/>
        <pc:sldMkLst>
          <pc:docMk/>
          <pc:sldMk cId="3648496004" sldId="2147477892"/>
        </pc:sldMkLst>
      </pc:sldChg>
      <pc:sldChg chg="delSp modSp mod delCm chgLayout">
        <pc:chgData name="Waldon, Laura (Volpe)" userId="93e37c0e-7d68-4d99-b541-db60d7e0325e" providerId="ADAL" clId="{DE118373-1AF2-43D9-AADD-4B574A9F5D1D}" dt="2024-03-18T19:05:20.497" v="576" actId="255"/>
        <pc:sldMkLst>
          <pc:docMk/>
          <pc:sldMk cId="1560284350" sldId="2147477893"/>
        </pc:sldMkLst>
      </pc:sldChg>
      <pc:sldChg chg="add del">
        <pc:chgData name="Waldon, Laura (Volpe)" userId="93e37c0e-7d68-4d99-b541-db60d7e0325e" providerId="ADAL" clId="{DE118373-1AF2-43D9-AADD-4B574A9F5D1D}" dt="2024-03-07T01:58:13.835" v="98" actId="47"/>
        <pc:sldMkLst>
          <pc:docMk/>
          <pc:sldMk cId="3280879585" sldId="2147477895"/>
        </pc:sldMkLst>
      </pc:sldChg>
      <pc:sldChg chg="addSp modSp add mod delCm modNotesTx">
        <pc:chgData name="Waldon, Laura (Volpe)" userId="93e37c0e-7d68-4d99-b541-db60d7e0325e" providerId="ADAL" clId="{DE118373-1AF2-43D9-AADD-4B574A9F5D1D}" dt="2024-03-19T16:42:38.824" v="719" actId="962"/>
        <pc:sldMkLst>
          <pc:docMk/>
          <pc:sldMk cId="1306814422" sldId="2147477897"/>
        </pc:sldMkLst>
      </pc:sldChg>
      <pc:sldChg chg="modSp mod">
        <pc:chgData name="Waldon, Laura (Volpe)" userId="93e37c0e-7d68-4d99-b541-db60d7e0325e" providerId="ADAL" clId="{DE118373-1AF2-43D9-AADD-4B574A9F5D1D}" dt="2024-03-19T17:32:42.241" v="1828" actId="20577"/>
        <pc:sldMkLst>
          <pc:docMk/>
          <pc:sldMk cId="2325271975" sldId="2147477916"/>
        </pc:sldMkLst>
      </pc:sldChg>
      <pc:sldChg chg="addSp modSp mod delCm">
        <pc:chgData name="Waldon, Laura (Volpe)" userId="93e37c0e-7d68-4d99-b541-db60d7e0325e" providerId="ADAL" clId="{DE118373-1AF2-43D9-AADD-4B574A9F5D1D}" dt="2024-03-19T18:55:17.928" v="3974" actId="962"/>
        <pc:sldMkLst>
          <pc:docMk/>
          <pc:sldMk cId="3684145619" sldId="2147477917"/>
        </pc:sldMkLst>
      </pc:sldChg>
      <pc:sldChg chg="addSp delSp modSp mod">
        <pc:chgData name="Waldon, Laura (Volpe)" userId="93e37c0e-7d68-4d99-b541-db60d7e0325e" providerId="ADAL" clId="{DE118373-1AF2-43D9-AADD-4B574A9F5D1D}" dt="2024-03-19T18:55:46.630" v="3983" actId="962"/>
        <pc:sldMkLst>
          <pc:docMk/>
          <pc:sldMk cId="2880672420" sldId="2147477919"/>
        </pc:sldMkLst>
      </pc:sldChg>
      <pc:sldChg chg="modSp mod">
        <pc:chgData name="Waldon, Laura (Volpe)" userId="93e37c0e-7d68-4d99-b541-db60d7e0325e" providerId="ADAL" clId="{DE118373-1AF2-43D9-AADD-4B574A9F5D1D}" dt="2024-03-19T18:52:03.990" v="3958" actId="962"/>
        <pc:sldMkLst>
          <pc:docMk/>
          <pc:sldMk cId="2158989260" sldId="2147477920"/>
        </pc:sldMkLst>
      </pc:sldChg>
      <pc:sldChg chg="addSp delSp modSp mod">
        <pc:chgData name="Waldon, Laura (Volpe)" userId="93e37c0e-7d68-4d99-b541-db60d7e0325e" providerId="ADAL" clId="{DE118373-1AF2-43D9-AADD-4B574A9F5D1D}" dt="2024-03-19T18:55:51.053" v="3985" actId="962"/>
        <pc:sldMkLst>
          <pc:docMk/>
          <pc:sldMk cId="2655370493" sldId="2147477922"/>
        </pc:sldMkLst>
      </pc:sldChg>
      <pc:sldChg chg="addSp delSp modSp mod delCm">
        <pc:chgData name="Waldon, Laura (Volpe)" userId="93e37c0e-7d68-4d99-b541-db60d7e0325e" providerId="ADAL" clId="{DE118373-1AF2-43D9-AADD-4B574A9F5D1D}" dt="2024-03-19T20:32:22.700" v="4193" actId="962"/>
        <pc:sldMkLst>
          <pc:docMk/>
          <pc:sldMk cId="3261661871" sldId="2147477926"/>
        </pc:sldMkLst>
      </pc:sldChg>
      <pc:sldChg chg="modSp mod delCm">
        <pc:chgData name="Waldon, Laura (Volpe)" userId="93e37c0e-7d68-4d99-b541-db60d7e0325e" providerId="ADAL" clId="{DE118373-1AF2-43D9-AADD-4B574A9F5D1D}" dt="2024-03-19T17:04:00.282" v="744" actId="255"/>
        <pc:sldMkLst>
          <pc:docMk/>
          <pc:sldMk cId="1504769098" sldId="2147477931"/>
        </pc:sldMkLst>
      </pc:sldChg>
      <pc:sldChg chg="modSp mod">
        <pc:chgData name="Waldon, Laura (Volpe)" userId="93e37c0e-7d68-4d99-b541-db60d7e0325e" providerId="ADAL" clId="{DE118373-1AF2-43D9-AADD-4B574A9F5D1D}" dt="2024-03-19T17:33:37.944" v="1830" actId="13244"/>
        <pc:sldMkLst>
          <pc:docMk/>
          <pc:sldMk cId="3258251053" sldId="2147477932"/>
        </pc:sldMkLst>
      </pc:sldChg>
      <pc:sldChg chg="modSp mod delCm">
        <pc:chgData name="Waldon, Laura (Volpe)" userId="93e37c0e-7d68-4d99-b541-db60d7e0325e" providerId="ADAL" clId="{DE118373-1AF2-43D9-AADD-4B574A9F5D1D}" dt="2024-03-19T18:08:02.260" v="1904" actId="962"/>
        <pc:sldMkLst>
          <pc:docMk/>
          <pc:sldMk cId="2898300229" sldId="2147477933"/>
        </pc:sldMkLst>
      </pc:sldChg>
      <pc:sldChg chg="del">
        <pc:chgData name="Waldon, Laura (Volpe)" userId="93e37c0e-7d68-4d99-b541-db60d7e0325e" providerId="ADAL" clId="{DE118373-1AF2-43D9-AADD-4B574A9F5D1D}" dt="2024-03-07T01:42:36.524" v="2" actId="2696"/>
        <pc:sldMkLst>
          <pc:docMk/>
          <pc:sldMk cId="3352182991" sldId="2147477934"/>
        </pc:sldMkLst>
      </pc:sldChg>
      <pc:sldChg chg="modSp mod">
        <pc:chgData name="Waldon, Laura (Volpe)" userId="93e37c0e-7d68-4d99-b541-db60d7e0325e" providerId="ADAL" clId="{DE118373-1AF2-43D9-AADD-4B574A9F5D1D}" dt="2024-03-18T19:36:08.350" v="647" actId="207"/>
        <pc:sldMkLst>
          <pc:docMk/>
          <pc:sldMk cId="750893029" sldId="2147477935"/>
        </pc:sldMkLst>
      </pc:sldChg>
      <pc:sldChg chg="del modNotesTx">
        <pc:chgData name="Waldon, Laura (Volpe)" userId="93e37c0e-7d68-4d99-b541-db60d7e0325e" providerId="ADAL" clId="{DE118373-1AF2-43D9-AADD-4B574A9F5D1D}" dt="2024-03-07T02:39:59.877" v="107" actId="2696"/>
        <pc:sldMkLst>
          <pc:docMk/>
          <pc:sldMk cId="1399614797" sldId="2147477937"/>
        </pc:sldMkLst>
      </pc:sldChg>
      <pc:sldChg chg="modSp del mod">
        <pc:chgData name="Waldon, Laura (Volpe)" userId="93e37c0e-7d68-4d99-b541-db60d7e0325e" providerId="ADAL" clId="{DE118373-1AF2-43D9-AADD-4B574A9F5D1D}" dt="2024-03-18T18:43:28.475" v="532" actId="2696"/>
        <pc:sldMkLst>
          <pc:docMk/>
          <pc:sldMk cId="875047951" sldId="2147477938"/>
        </pc:sldMkLst>
      </pc:sldChg>
      <pc:sldChg chg="modSp mod delCm">
        <pc:chgData name="Waldon, Laura (Volpe)" userId="93e37c0e-7d68-4d99-b541-db60d7e0325e" providerId="ADAL" clId="{DE118373-1AF2-43D9-AADD-4B574A9F5D1D}" dt="2024-03-19T18:55:44.061" v="3982" actId="962"/>
        <pc:sldMkLst>
          <pc:docMk/>
          <pc:sldMk cId="793858657" sldId="2147477939"/>
        </pc:sldMkLst>
      </pc:sldChg>
      <pc:sldChg chg="modSp mod delCm">
        <pc:chgData name="Waldon, Laura (Volpe)" userId="93e37c0e-7d68-4d99-b541-db60d7e0325e" providerId="ADAL" clId="{DE118373-1AF2-43D9-AADD-4B574A9F5D1D}" dt="2024-03-19T18:19:12.068" v="2317" actId="962"/>
        <pc:sldMkLst>
          <pc:docMk/>
          <pc:sldMk cId="2596286659" sldId="2147477940"/>
        </pc:sldMkLst>
      </pc:sldChg>
      <pc:sldChg chg="del">
        <pc:chgData name="Waldon, Laura (Volpe)" userId="93e37c0e-7d68-4d99-b541-db60d7e0325e" providerId="ADAL" clId="{DE118373-1AF2-43D9-AADD-4B574A9F5D1D}" dt="2024-03-18T18:43:10.997" v="530" actId="2696"/>
        <pc:sldMkLst>
          <pc:docMk/>
          <pc:sldMk cId="2706752945" sldId="2147477941"/>
        </pc:sldMkLst>
      </pc:sldChg>
      <pc:sldChg chg="modSp add mod modNotesTx">
        <pc:chgData name="Waldon, Laura (Volpe)" userId="93e37c0e-7d68-4d99-b541-db60d7e0325e" providerId="ADAL" clId="{DE118373-1AF2-43D9-AADD-4B574A9F5D1D}" dt="2024-03-19T20:22:35.300" v="4071" actId="255"/>
        <pc:sldMkLst>
          <pc:docMk/>
          <pc:sldMk cId="1208398786" sldId="2147477942"/>
        </pc:sldMkLst>
      </pc:sldChg>
      <pc:sldChg chg="modSp add">
        <pc:chgData name="Waldon, Laura (Volpe)" userId="93e37c0e-7d68-4d99-b541-db60d7e0325e" providerId="ADAL" clId="{DE118373-1AF2-43D9-AADD-4B574A9F5D1D}" dt="2024-03-08T14:52:51.911" v="451"/>
        <pc:sldMkLst>
          <pc:docMk/>
          <pc:sldMk cId="2929398883" sldId="2147477943"/>
        </pc:sldMkLst>
      </pc:sldChg>
      <pc:sldChg chg="modSp mod">
        <pc:chgData name="Waldon, Laura (Volpe)" userId="93e37c0e-7d68-4d99-b541-db60d7e0325e" providerId="ADAL" clId="{DE118373-1AF2-43D9-AADD-4B574A9F5D1D}" dt="2024-03-19T18:39:56.121" v="3339" actId="962"/>
        <pc:sldMkLst>
          <pc:docMk/>
          <pc:sldMk cId="678735769" sldId="2147477944"/>
        </pc:sldMkLst>
      </pc:sldChg>
      <pc:sldChg chg="add del">
        <pc:chgData name="Waldon, Laura (Volpe)" userId="93e37c0e-7d68-4d99-b541-db60d7e0325e" providerId="ADAL" clId="{DE118373-1AF2-43D9-AADD-4B574A9F5D1D}" dt="2024-03-18T19:03:57.124" v="557" actId="2696"/>
        <pc:sldMkLst>
          <pc:docMk/>
          <pc:sldMk cId="628213543" sldId="2147477945"/>
        </pc:sldMkLst>
      </pc:sldChg>
      <pc:sldMasterChg chg="delSldLayout">
        <pc:chgData name="Waldon, Laura (Volpe)" userId="93e37c0e-7d68-4d99-b541-db60d7e0325e" providerId="ADAL" clId="{DE118373-1AF2-43D9-AADD-4B574A9F5D1D}" dt="2024-03-18T18:43:10.997" v="530" actId="2696"/>
        <pc:sldMasterMkLst>
          <pc:docMk/>
          <pc:sldMasterMk cId="2703122893" sldId="2147483715"/>
        </pc:sldMasterMkLst>
        <pc:sldLayoutChg chg="del">
          <pc:chgData name="Waldon, Laura (Volpe)" userId="93e37c0e-7d68-4d99-b541-db60d7e0325e" providerId="ADAL" clId="{DE118373-1AF2-43D9-AADD-4B574A9F5D1D}" dt="2024-03-18T18:43:10.997" v="530" actId="2696"/>
          <pc:sldLayoutMkLst>
            <pc:docMk/>
            <pc:sldMasterMk cId="2703122893" sldId="2147483715"/>
            <pc:sldLayoutMk cId="322226974" sldId="2147483725"/>
          </pc:sldLayoutMkLst>
        </pc:sldLayoutChg>
      </pc:sldMasterChg>
    </pc:docChg>
  </pc:docChgLst>
  <pc:docChgLst>
    <pc:chgData name="Sideras, Eric (Volpe)" userId="43762f7c-4750-412e-b73c-1fb042c03acd" providerId="ADAL" clId="{E8836AFE-6DA2-4D34-A3E3-FCCAD12EE404}"/>
    <pc:docChg chg="undo redo custSel addSld delSld modSld sldOrd">
      <pc:chgData name="Sideras, Eric (Volpe)" userId="43762f7c-4750-412e-b73c-1fb042c03acd" providerId="ADAL" clId="{E8836AFE-6DA2-4D34-A3E3-FCCAD12EE404}" dt="2025-04-02T20:43:47.620" v="1290" actId="20577"/>
      <pc:docMkLst>
        <pc:docMk/>
      </pc:docMkLst>
      <pc:sldChg chg="addSp modSp mod modNotesTx">
        <pc:chgData name="Sideras, Eric (Volpe)" userId="43762f7c-4750-412e-b73c-1fb042c03acd" providerId="ADAL" clId="{E8836AFE-6DA2-4D34-A3E3-FCCAD12EE404}" dt="2025-04-02T20:43:47.620" v="1290" actId="20577"/>
        <pc:sldMkLst>
          <pc:docMk/>
          <pc:sldMk cId="2981804067" sldId="2147477835"/>
        </pc:sldMkLst>
        <pc:spChg chg="mod">
          <ac:chgData name="Sideras, Eric (Volpe)" userId="43762f7c-4750-412e-b73c-1fb042c03acd" providerId="ADAL" clId="{E8836AFE-6DA2-4D34-A3E3-FCCAD12EE404}" dt="2025-04-02T20:43:10.965" v="1288" actId="20577"/>
          <ac:spMkLst>
            <pc:docMk/>
            <pc:sldMk cId="2981804067" sldId="2147477835"/>
            <ac:spMk id="2" creationId="{E24645D0-9CF4-9B22-D93E-069B41B09369}"/>
          </ac:spMkLst>
        </pc:spChg>
        <pc:spChg chg="add mod">
          <ac:chgData name="Sideras, Eric (Volpe)" userId="43762f7c-4750-412e-b73c-1fb042c03acd" providerId="ADAL" clId="{E8836AFE-6DA2-4D34-A3E3-FCCAD12EE404}" dt="2025-04-02T20:43:47.620" v="1290" actId="20577"/>
          <ac:spMkLst>
            <pc:docMk/>
            <pc:sldMk cId="2981804067" sldId="2147477835"/>
            <ac:spMk id="3" creationId="{979BC723-9EE3-BB7F-F77E-06E5A4E2B9AE}"/>
          </ac:spMkLst>
        </pc:spChg>
        <pc:spChg chg="mod">
          <ac:chgData name="Sideras, Eric (Volpe)" userId="43762f7c-4750-412e-b73c-1fb042c03acd" providerId="ADAL" clId="{E8836AFE-6DA2-4D34-A3E3-FCCAD12EE404}" dt="2025-04-02T20:17:37.943" v="1256" actId="1076"/>
          <ac:spMkLst>
            <pc:docMk/>
            <pc:sldMk cId="2981804067" sldId="2147477835"/>
            <ac:spMk id="4" creationId="{BC1812B6-86AB-D0E1-A841-5FEDE30AAFD3}"/>
          </ac:spMkLst>
        </pc:spChg>
        <pc:spChg chg="add mod">
          <ac:chgData name="Sideras, Eric (Volpe)" userId="43762f7c-4750-412e-b73c-1fb042c03acd" providerId="ADAL" clId="{E8836AFE-6DA2-4D34-A3E3-FCCAD12EE404}" dt="2025-04-02T20:17:30.854" v="1254" actId="1076"/>
          <ac:spMkLst>
            <pc:docMk/>
            <pc:sldMk cId="2981804067" sldId="2147477835"/>
            <ac:spMk id="5" creationId="{91272ECA-B05B-032C-7EA4-6B0D1DFEB3BB}"/>
          </ac:spMkLst>
        </pc:spChg>
        <pc:spChg chg="add mod">
          <ac:chgData name="Sideras, Eric (Volpe)" userId="43762f7c-4750-412e-b73c-1fb042c03acd" providerId="ADAL" clId="{E8836AFE-6DA2-4D34-A3E3-FCCAD12EE404}" dt="2025-04-02T20:18:06.743" v="1260" actId="14100"/>
          <ac:spMkLst>
            <pc:docMk/>
            <pc:sldMk cId="2981804067" sldId="2147477835"/>
            <ac:spMk id="6" creationId="{8EE946F3-E7E0-B03A-DB16-714BA36107EB}"/>
          </ac:spMkLst>
        </pc:spChg>
        <pc:spChg chg="add mod">
          <ac:chgData name="Sideras, Eric (Volpe)" userId="43762f7c-4750-412e-b73c-1fb042c03acd" providerId="ADAL" clId="{E8836AFE-6DA2-4D34-A3E3-FCCAD12EE404}" dt="2025-04-02T20:18:30.994" v="1261" actId="1076"/>
          <ac:spMkLst>
            <pc:docMk/>
            <pc:sldMk cId="2981804067" sldId="2147477835"/>
            <ac:spMk id="8" creationId="{CDA7E310-296E-A51A-0EBD-F4AAD3322406}"/>
          </ac:spMkLst>
        </pc:spChg>
        <pc:picChg chg="mod">
          <ac:chgData name="Sideras, Eric (Volpe)" userId="43762f7c-4750-412e-b73c-1fb042c03acd" providerId="ADAL" clId="{E8836AFE-6DA2-4D34-A3E3-FCCAD12EE404}" dt="2025-04-02T20:17:18.207" v="1252" actId="1076"/>
          <ac:picMkLst>
            <pc:docMk/>
            <pc:sldMk cId="2981804067" sldId="2147477835"/>
            <ac:picMk id="7" creationId="{61436A28-DA76-16DF-20C2-68675A0B8E28}"/>
          </ac:picMkLst>
        </pc:picChg>
      </pc:sldChg>
      <pc:sldChg chg="addSp delSp modSp add mod modNotesTx">
        <pc:chgData name="Sideras, Eric (Volpe)" userId="43762f7c-4750-412e-b73c-1fb042c03acd" providerId="ADAL" clId="{E8836AFE-6DA2-4D34-A3E3-FCCAD12EE404}" dt="2025-04-02T20:41:59.666" v="1286" actId="1076"/>
        <pc:sldMkLst>
          <pc:docMk/>
          <pc:sldMk cId="3103672050" sldId="2147477964"/>
        </pc:sldMkLst>
        <pc:spChg chg="mod">
          <ac:chgData name="Sideras, Eric (Volpe)" userId="43762f7c-4750-412e-b73c-1fb042c03acd" providerId="ADAL" clId="{E8836AFE-6DA2-4D34-A3E3-FCCAD12EE404}" dt="2025-04-02T19:32:15.819" v="100" actId="20577"/>
          <ac:spMkLst>
            <pc:docMk/>
            <pc:sldMk cId="3103672050" sldId="2147477964"/>
            <ac:spMk id="2" creationId="{91D8E14B-C3A9-4297-3C6B-82A1BA1B2921}"/>
          </ac:spMkLst>
        </pc:spChg>
        <pc:spChg chg="mod">
          <ac:chgData name="Sideras, Eric (Volpe)" userId="43762f7c-4750-412e-b73c-1fb042c03acd" providerId="ADAL" clId="{E8836AFE-6DA2-4D34-A3E3-FCCAD12EE404}" dt="2025-04-02T19:47:51.636" v="818" actId="14100"/>
          <ac:spMkLst>
            <pc:docMk/>
            <pc:sldMk cId="3103672050" sldId="2147477964"/>
            <ac:spMk id="3" creationId="{D0616E9A-591E-807C-C866-76F7B016FE55}"/>
          </ac:spMkLst>
        </pc:spChg>
        <pc:spChg chg="mod">
          <ac:chgData name="Sideras, Eric (Volpe)" userId="43762f7c-4750-412e-b73c-1fb042c03acd" providerId="ADAL" clId="{E8836AFE-6DA2-4D34-A3E3-FCCAD12EE404}" dt="2025-04-02T19:48:12.997" v="821" actId="1076"/>
          <ac:spMkLst>
            <pc:docMk/>
            <pc:sldMk cId="3103672050" sldId="2147477964"/>
            <ac:spMk id="4" creationId="{7EAE8BD3-DE4B-6B92-5B24-89AD8117F157}"/>
          </ac:spMkLst>
        </pc:spChg>
        <pc:spChg chg="mod">
          <ac:chgData name="Sideras, Eric (Volpe)" userId="43762f7c-4750-412e-b73c-1fb042c03acd" providerId="ADAL" clId="{E8836AFE-6DA2-4D34-A3E3-FCCAD12EE404}" dt="2025-04-02T20:40:32.317" v="1277" actId="14100"/>
          <ac:spMkLst>
            <pc:docMk/>
            <pc:sldMk cId="3103672050" sldId="2147477964"/>
            <ac:spMk id="5" creationId="{2FC3A2F5-8A96-4955-5ABD-B3496AFD657D}"/>
          </ac:spMkLst>
        </pc:spChg>
        <pc:spChg chg="mod">
          <ac:chgData name="Sideras, Eric (Volpe)" userId="43762f7c-4750-412e-b73c-1fb042c03acd" providerId="ADAL" clId="{E8836AFE-6DA2-4D34-A3E3-FCCAD12EE404}" dt="2025-04-02T19:46:33.121" v="807" actId="113"/>
          <ac:spMkLst>
            <pc:docMk/>
            <pc:sldMk cId="3103672050" sldId="2147477964"/>
            <ac:spMk id="6" creationId="{F679A08D-0393-E72E-F251-7AE787C77D37}"/>
          </ac:spMkLst>
        </pc:spChg>
        <pc:spChg chg="mod">
          <ac:chgData name="Sideras, Eric (Volpe)" userId="43762f7c-4750-412e-b73c-1fb042c03acd" providerId="ADAL" clId="{E8836AFE-6DA2-4D34-A3E3-FCCAD12EE404}" dt="2025-04-02T19:33:20.922" v="139" actId="20577"/>
          <ac:spMkLst>
            <pc:docMk/>
            <pc:sldMk cId="3103672050" sldId="2147477964"/>
            <ac:spMk id="10" creationId="{C32FCAAD-6EE1-1435-AC81-67C9C34B3A3B}"/>
          </ac:spMkLst>
        </pc:spChg>
        <pc:spChg chg="add mod">
          <ac:chgData name="Sideras, Eric (Volpe)" userId="43762f7c-4750-412e-b73c-1fb042c03acd" providerId="ADAL" clId="{E8836AFE-6DA2-4D34-A3E3-FCCAD12EE404}" dt="2025-04-02T19:48:56.268" v="829" actId="20577"/>
          <ac:spMkLst>
            <pc:docMk/>
            <pc:sldMk cId="3103672050" sldId="2147477964"/>
            <ac:spMk id="11" creationId="{483B3BF6-EA77-36F3-E970-A20A0CFAC3FE}"/>
          </ac:spMkLst>
        </pc:spChg>
        <pc:spChg chg="add mod">
          <ac:chgData name="Sideras, Eric (Volpe)" userId="43762f7c-4750-412e-b73c-1fb042c03acd" providerId="ADAL" clId="{E8836AFE-6DA2-4D34-A3E3-FCCAD12EE404}" dt="2025-04-02T19:48:47.144" v="826" actId="14100"/>
          <ac:spMkLst>
            <pc:docMk/>
            <pc:sldMk cId="3103672050" sldId="2147477964"/>
            <ac:spMk id="12" creationId="{C34DDBDE-7368-AACB-34C0-E801A23F5490}"/>
          </ac:spMkLst>
        </pc:spChg>
        <pc:grpChg chg="mod">
          <ac:chgData name="Sideras, Eric (Volpe)" userId="43762f7c-4750-412e-b73c-1fb042c03acd" providerId="ADAL" clId="{E8836AFE-6DA2-4D34-A3E3-FCCAD12EE404}" dt="2025-04-02T19:47:01.642" v="810" actId="1076"/>
          <ac:grpSpMkLst>
            <pc:docMk/>
            <pc:sldMk cId="3103672050" sldId="2147477964"/>
            <ac:grpSpMk id="9" creationId="{3F4D620E-A174-9F74-76FE-1E0CE2C17AC4}"/>
          </ac:grpSpMkLst>
        </pc:grpChg>
        <pc:picChg chg="add mod">
          <ac:chgData name="Sideras, Eric (Volpe)" userId="43762f7c-4750-412e-b73c-1fb042c03acd" providerId="ADAL" clId="{E8836AFE-6DA2-4D34-A3E3-FCCAD12EE404}" dt="2025-04-02T20:41:59.666" v="1286" actId="1076"/>
          <ac:picMkLst>
            <pc:docMk/>
            <pc:sldMk cId="3103672050" sldId="2147477964"/>
            <ac:picMk id="18" creationId="{19D13182-9872-B8BB-C81D-1D9A3CC204CF}"/>
          </ac:picMkLst>
        </pc:picChg>
      </pc:sldChg>
      <pc:sldChg chg="add del ord">
        <pc:chgData name="Sideras, Eric (Volpe)" userId="43762f7c-4750-412e-b73c-1fb042c03acd" providerId="ADAL" clId="{E8836AFE-6DA2-4D34-A3E3-FCCAD12EE404}" dt="2025-04-02T20:07:36.092" v="838" actId="47"/>
        <pc:sldMkLst>
          <pc:docMk/>
          <pc:sldMk cId="3950513512" sldId="2147477966"/>
        </pc:sldMkLst>
      </pc:sldChg>
    </pc:docChg>
  </pc:docChgLst>
  <pc:docChgLst>
    <pc:chgData name="Teicher, Paul (OST)" userId="2290c177-cdf4-422b-a87c-403d7361f12a" providerId="ADAL" clId="{07705728-9DA1-42E3-8577-E6DEF97BFEF3}"/>
    <pc:docChg chg="">
      <pc:chgData name="Teicher, Paul (OST)" userId="2290c177-cdf4-422b-a87c-403d7361f12a" providerId="ADAL" clId="{07705728-9DA1-42E3-8577-E6DEF97BFEF3}" dt="2023-04-04T04:07:32.614" v="0"/>
      <pc:docMkLst>
        <pc:docMk/>
      </pc:docMkLst>
      <pc:sldChg chg="addCm">
        <pc:chgData name="Teicher, Paul (OST)" userId="2290c177-cdf4-422b-a87c-403d7361f12a" providerId="ADAL" clId="{07705728-9DA1-42E3-8577-E6DEF97BFEF3}" dt="2023-04-04T04:07:32.614" v="0"/>
        <pc:sldMkLst>
          <pc:docMk/>
          <pc:sldMk cId="2037823424" sldId="2149"/>
        </pc:sldMkLst>
      </pc:sldChg>
    </pc:docChg>
  </pc:docChgLst>
  <pc:docChgLst>
    <pc:chgData name="Mahesh, Smitha (Volpe)" userId="S::smitha.mahesh@ad.dot.gov::f1a636fe-892b-4963-b445-7f33a4c989e7" providerId="AD" clId="Web-{3BE144C4-9086-12BC-38DB-B43F8A8B3925}"/>
    <pc:docChg chg="modSld">
      <pc:chgData name="Mahesh, Smitha (Volpe)" userId="S::smitha.mahesh@ad.dot.gov::f1a636fe-892b-4963-b445-7f33a4c989e7" providerId="AD" clId="Web-{3BE144C4-9086-12BC-38DB-B43F8A8B3925}" dt="2022-06-15T15:26:10.406" v="6" actId="14100"/>
      <pc:docMkLst>
        <pc:docMk/>
      </pc:docMkLst>
      <pc:sldChg chg="addSp delSp modSp">
        <pc:chgData name="Mahesh, Smitha (Volpe)" userId="S::smitha.mahesh@ad.dot.gov::f1a636fe-892b-4963-b445-7f33a4c989e7" providerId="AD" clId="Web-{3BE144C4-9086-12BC-38DB-B43F8A8B3925}" dt="2022-06-15T15:26:10.406" v="6" actId="14100"/>
        <pc:sldMkLst>
          <pc:docMk/>
          <pc:sldMk cId="2372219080" sldId="2344"/>
        </pc:sldMkLst>
      </pc:sldChg>
    </pc:docChg>
  </pc:docChgLst>
  <pc:docChgLst>
    <pc:chgData name="Biskar, Liz  (Volpe)" userId="7cb698d9-74de-4c34-9489-33d069a89134" providerId="ADAL" clId="{70060836-623B-4DC9-A52C-BE230E566826}"/>
    <pc:docChg chg="undo redo custSel addSld delSld modSld sldOrd">
      <pc:chgData name="Biskar, Liz  (Volpe)" userId="7cb698d9-74de-4c34-9489-33d069a89134" providerId="ADAL" clId="{70060836-623B-4DC9-A52C-BE230E566826}" dt="2023-05-01T22:37:53.900" v="2120" actId="1076"/>
      <pc:docMkLst>
        <pc:docMk/>
      </pc:docMkLst>
      <pc:sldChg chg="addSp delSp modSp mod">
        <pc:chgData name="Biskar, Liz  (Volpe)" userId="7cb698d9-74de-4c34-9489-33d069a89134" providerId="ADAL" clId="{70060836-623B-4DC9-A52C-BE230E566826}" dt="2023-04-10T22:00:51.423" v="24" actId="478"/>
        <pc:sldMkLst>
          <pc:docMk/>
          <pc:sldMk cId="3794440469" sldId="2304"/>
        </pc:sldMkLst>
      </pc:sldChg>
      <pc:sldChg chg="del">
        <pc:chgData name="Biskar, Liz  (Volpe)" userId="7cb698d9-74de-4c34-9489-33d069a89134" providerId="ADAL" clId="{70060836-623B-4DC9-A52C-BE230E566826}" dt="2023-05-01T21:11:10.867" v="1890" actId="2696"/>
        <pc:sldMkLst>
          <pc:docMk/>
          <pc:sldMk cId="3052559107" sldId="2327"/>
        </pc:sldMkLst>
      </pc:sldChg>
      <pc:sldChg chg="modSp mod">
        <pc:chgData name="Biskar, Liz  (Volpe)" userId="7cb698d9-74de-4c34-9489-33d069a89134" providerId="ADAL" clId="{70060836-623B-4DC9-A52C-BE230E566826}" dt="2023-05-01T18:30:47.947" v="400" actId="113"/>
        <pc:sldMkLst>
          <pc:docMk/>
          <pc:sldMk cId="353009665" sldId="2342"/>
        </pc:sldMkLst>
      </pc:sldChg>
      <pc:sldChg chg="modSp mod ord">
        <pc:chgData name="Biskar, Liz  (Volpe)" userId="7cb698d9-74de-4c34-9489-33d069a89134" providerId="ADAL" clId="{70060836-623B-4DC9-A52C-BE230E566826}" dt="2023-05-01T22:12:29.141" v="2117" actId="20577"/>
        <pc:sldMkLst>
          <pc:docMk/>
          <pc:sldMk cId="89513305" sldId="2359"/>
        </pc:sldMkLst>
      </pc:sldChg>
      <pc:sldChg chg="modSp mod">
        <pc:chgData name="Biskar, Liz  (Volpe)" userId="7cb698d9-74de-4c34-9489-33d069a89134" providerId="ADAL" clId="{70060836-623B-4DC9-A52C-BE230E566826}" dt="2023-05-01T18:32:12.347" v="412" actId="114"/>
        <pc:sldMkLst>
          <pc:docMk/>
          <pc:sldMk cId="3865521333" sldId="2366"/>
        </pc:sldMkLst>
      </pc:sldChg>
      <pc:sldChg chg="addCm delCm modCm">
        <pc:chgData name="Biskar, Liz  (Volpe)" userId="7cb698d9-74de-4c34-9489-33d069a89134" providerId="ADAL" clId="{70060836-623B-4DC9-A52C-BE230E566826}" dt="2023-05-01T22:16:26.797" v="2118"/>
        <pc:sldMkLst>
          <pc:docMk/>
          <pc:sldMk cId="3378460070" sldId="2367"/>
        </pc:sldMkLst>
      </pc:sldChg>
      <pc:sldChg chg="addSp modSp mod">
        <pc:chgData name="Biskar, Liz  (Volpe)" userId="7cb698d9-74de-4c34-9489-33d069a89134" providerId="ADAL" clId="{70060836-623B-4DC9-A52C-BE230E566826}" dt="2023-05-01T22:37:53.900" v="2120" actId="1076"/>
        <pc:sldMkLst>
          <pc:docMk/>
          <pc:sldMk cId="3903904935" sldId="2384"/>
        </pc:sldMkLst>
      </pc:sldChg>
      <pc:sldChg chg="modSp mod">
        <pc:chgData name="Biskar, Liz  (Volpe)" userId="7cb698d9-74de-4c34-9489-33d069a89134" providerId="ADAL" clId="{70060836-623B-4DC9-A52C-BE230E566826}" dt="2023-05-01T21:33:25.870" v="2064" actId="20577"/>
        <pc:sldMkLst>
          <pc:docMk/>
          <pc:sldMk cId="1501899646" sldId="2389"/>
        </pc:sldMkLst>
      </pc:sldChg>
      <pc:sldChg chg="modSp del mod addCm">
        <pc:chgData name="Biskar, Liz  (Volpe)" userId="7cb698d9-74de-4c34-9489-33d069a89134" providerId="ADAL" clId="{70060836-623B-4DC9-A52C-BE230E566826}" dt="2023-05-01T20:33:58.745" v="695" actId="2696"/>
        <pc:sldMkLst>
          <pc:docMk/>
          <pc:sldMk cId="2286756341" sldId="2398"/>
        </pc:sldMkLst>
      </pc:sldChg>
      <pc:sldChg chg="addSp modSp add del">
        <pc:chgData name="Biskar, Liz  (Volpe)" userId="7cb698d9-74de-4c34-9489-33d069a89134" providerId="ADAL" clId="{70060836-623B-4DC9-A52C-BE230E566826}" dt="2023-05-01T21:29:37.158" v="1901" actId="2696"/>
        <pc:sldMkLst>
          <pc:docMk/>
          <pc:sldMk cId="3350670142" sldId="2417"/>
        </pc:sldMkLst>
      </pc:sldChg>
      <pc:sldChg chg="add del">
        <pc:chgData name="Biskar, Liz  (Volpe)" userId="7cb698d9-74de-4c34-9489-33d069a89134" providerId="ADAL" clId="{70060836-623B-4DC9-A52C-BE230E566826}" dt="2023-05-01T20:34:45.146" v="697" actId="2696"/>
        <pc:sldMkLst>
          <pc:docMk/>
          <pc:sldMk cId="1226184419" sldId="2422"/>
        </pc:sldMkLst>
      </pc:sldChg>
      <pc:sldChg chg="addSp modSp add mod modNotesTx">
        <pc:chgData name="Biskar, Liz  (Volpe)" userId="7cb698d9-74de-4c34-9489-33d069a89134" providerId="ADAL" clId="{70060836-623B-4DC9-A52C-BE230E566826}" dt="2023-05-01T21:30:01.252" v="1959" actId="20577"/>
        <pc:sldMkLst>
          <pc:docMk/>
          <pc:sldMk cId="2350273430" sldId="2425"/>
        </pc:sldMkLst>
      </pc:sldChg>
      <pc:sldChg chg="modSp mod">
        <pc:chgData name="Biskar, Liz  (Volpe)" userId="7cb698d9-74de-4c34-9489-33d069a89134" providerId="ADAL" clId="{70060836-623B-4DC9-A52C-BE230E566826}" dt="2023-05-01T18:04:33.766" v="30" actId="1076"/>
        <pc:sldMkLst>
          <pc:docMk/>
          <pc:sldMk cId="3227243118" sldId="2147477828"/>
        </pc:sldMkLst>
      </pc:sldChg>
      <pc:sldChg chg="addSp modSp mod">
        <pc:chgData name="Biskar, Liz  (Volpe)" userId="7cb698d9-74de-4c34-9489-33d069a89134" providerId="ADAL" clId="{70060836-623B-4DC9-A52C-BE230E566826}" dt="2023-05-01T20:51:44.437" v="704" actId="962"/>
        <pc:sldMkLst>
          <pc:docMk/>
          <pc:sldMk cId="2094230517" sldId="2147477834"/>
        </pc:sldMkLst>
      </pc:sldChg>
      <pc:sldChg chg="modSp mod modNotesTx">
        <pc:chgData name="Biskar, Liz  (Volpe)" userId="7cb698d9-74de-4c34-9489-33d069a89134" providerId="ADAL" clId="{70060836-623B-4DC9-A52C-BE230E566826}" dt="2023-05-01T21:31:38.738" v="2061" actId="5793"/>
        <pc:sldMkLst>
          <pc:docMk/>
          <pc:sldMk cId="1560284350" sldId="2147477893"/>
        </pc:sldMkLst>
      </pc:sldChg>
      <pc:sldChg chg="delSp modSp mod">
        <pc:chgData name="Biskar, Liz  (Volpe)" userId="7cb698d9-74de-4c34-9489-33d069a89134" providerId="ADAL" clId="{70060836-623B-4DC9-A52C-BE230E566826}" dt="2023-05-01T20:34:22.081" v="696" actId="12"/>
        <pc:sldMkLst>
          <pc:docMk/>
          <pc:sldMk cId="3684145619" sldId="2147477917"/>
        </pc:sldMkLst>
      </pc:sldChg>
      <pc:sldChg chg="new del ord">
        <pc:chgData name="Biskar, Liz  (Volpe)" userId="7cb698d9-74de-4c34-9489-33d069a89134" providerId="ADAL" clId="{70060836-623B-4DC9-A52C-BE230E566826}" dt="2023-05-01T18:15:01.628" v="128" actId="47"/>
        <pc:sldMkLst>
          <pc:docMk/>
          <pc:sldMk cId="2563391811" sldId="2147477925"/>
        </pc:sldMkLst>
      </pc:sldChg>
      <pc:sldChg chg="addSp delSp modSp add mod ord modCm modNotesTx">
        <pc:chgData name="Biskar, Liz  (Volpe)" userId="7cb698d9-74de-4c34-9489-33d069a89134" providerId="ADAL" clId="{70060836-623B-4DC9-A52C-BE230E566826}" dt="2023-05-01T21:03:51.518" v="1832" actId="20577"/>
        <pc:sldMkLst>
          <pc:docMk/>
          <pc:sldMk cId="3261661871" sldId="2147477926"/>
        </pc:sldMkLst>
      </pc:sldChg>
      <pc:sldChg chg="new del ord">
        <pc:chgData name="Biskar, Liz  (Volpe)" userId="7cb698d9-74de-4c34-9489-33d069a89134" providerId="ADAL" clId="{70060836-623B-4DC9-A52C-BE230E566826}" dt="2023-05-01T18:16:11.559" v="135" actId="2696"/>
        <pc:sldMkLst>
          <pc:docMk/>
          <pc:sldMk cId="297610639" sldId="2147477927"/>
        </pc:sldMkLst>
      </pc:sldChg>
      <pc:sldChg chg="add del">
        <pc:chgData name="Biskar, Liz  (Volpe)" userId="7cb698d9-74de-4c34-9489-33d069a89134" providerId="ADAL" clId="{70060836-623B-4DC9-A52C-BE230E566826}" dt="2023-05-01T20:59:30.332" v="833" actId="2696"/>
        <pc:sldMkLst>
          <pc:docMk/>
          <pc:sldMk cId="2478180767" sldId="2147477928"/>
        </pc:sldMkLst>
      </pc:sldChg>
      <pc:sldChg chg="add del">
        <pc:chgData name="Biskar, Liz  (Volpe)" userId="7cb698d9-74de-4c34-9489-33d069a89134" providerId="ADAL" clId="{70060836-623B-4DC9-A52C-BE230E566826}" dt="2023-05-01T18:27:03.633" v="139" actId="2696"/>
        <pc:sldMkLst>
          <pc:docMk/>
          <pc:sldMk cId="2229294512" sldId="2147477929"/>
        </pc:sldMkLst>
      </pc:sldChg>
      <pc:sldChg chg="add del modNotesTx">
        <pc:chgData name="Biskar, Liz  (Volpe)" userId="7cb698d9-74de-4c34-9489-33d069a89134" providerId="ADAL" clId="{70060836-623B-4DC9-A52C-BE230E566826}" dt="2023-05-01T21:29:31.508" v="1900" actId="2696"/>
        <pc:sldMkLst>
          <pc:docMk/>
          <pc:sldMk cId="1309907001" sldId="2147477930"/>
        </pc:sldMkLst>
      </pc:sldChg>
      <pc:sldChg chg="addSp delSp modSp new mod modClrScheme addCm delCm chgLayout modNotesTx">
        <pc:chgData name="Biskar, Liz  (Volpe)" userId="7cb698d9-74de-4c34-9489-33d069a89134" providerId="ADAL" clId="{70060836-623B-4DC9-A52C-BE230E566826}" dt="2023-05-01T20:33:49.780" v="694"/>
        <pc:sldMkLst>
          <pc:docMk/>
          <pc:sldMk cId="1504769098" sldId="2147477931"/>
        </pc:sldMkLst>
      </pc:sldChg>
      <pc:sldChg chg="modSp mod">
        <pc:chgData name="Biskar, Liz  (Volpe)" userId="7cb698d9-74de-4c34-9489-33d069a89134" providerId="ADAL" clId="{70060836-623B-4DC9-A52C-BE230E566826}" dt="2023-05-01T20:56:37.208" v="820" actId="20577"/>
        <pc:sldMkLst>
          <pc:docMk/>
          <pc:sldMk cId="3258251053" sldId="2147477932"/>
        </pc:sldMkLst>
      </pc:sldChg>
      <pc:sldChg chg="addSp delSp modSp new mod modClrScheme chgLayout modNotesTx">
        <pc:chgData name="Biskar, Liz  (Volpe)" userId="7cb698d9-74de-4c34-9489-33d069a89134" providerId="ADAL" clId="{70060836-623B-4DC9-A52C-BE230E566826}" dt="2023-05-01T21:11:03.123" v="1889"/>
        <pc:sldMkLst>
          <pc:docMk/>
          <pc:sldMk cId="2898300229" sldId="2147477933"/>
        </pc:sldMkLst>
      </pc:sldChg>
    </pc:docChg>
  </pc:docChgLst>
  <pc:docChgLst>
    <pc:chgData name="Waldon, Laura (Volpe)" userId="93e37c0e-7d68-4d99-b541-db60d7e0325e" providerId="ADAL" clId="{C0CA26A6-C2C6-4474-BB6B-75A2E12EDDCF}"/>
    <pc:docChg chg="undo redo custSel modSld modMainMaster">
      <pc:chgData name="Waldon, Laura (Volpe)" userId="93e37c0e-7d68-4d99-b541-db60d7e0325e" providerId="ADAL" clId="{C0CA26A6-C2C6-4474-BB6B-75A2E12EDDCF}" dt="2022-06-15T16:44:15.666" v="4969" actId="962"/>
      <pc:docMkLst>
        <pc:docMk/>
      </pc:docMkLst>
      <pc:sldChg chg="addSp delSp modSp mod modClrScheme chgLayout">
        <pc:chgData name="Waldon, Laura (Volpe)" userId="93e37c0e-7d68-4d99-b541-db60d7e0325e" providerId="ADAL" clId="{C0CA26A6-C2C6-4474-BB6B-75A2E12EDDCF}" dt="2022-06-15T16:02:41.716" v="2394" actId="962"/>
        <pc:sldMkLst>
          <pc:docMk/>
          <pc:sldMk cId="2452155654" sldId="2180"/>
        </pc:sldMkLst>
      </pc:sldChg>
      <pc:sldChg chg="addSp delSp modSp mod modClrScheme chgLayout">
        <pc:chgData name="Waldon, Laura (Volpe)" userId="93e37c0e-7d68-4d99-b541-db60d7e0325e" providerId="ADAL" clId="{C0CA26A6-C2C6-4474-BB6B-75A2E12EDDCF}" dt="2022-06-15T16:41:57.484" v="4784" actId="13244"/>
        <pc:sldMkLst>
          <pc:docMk/>
          <pc:sldMk cId="2010750808" sldId="2184"/>
        </pc:sldMkLst>
      </pc:sldChg>
      <pc:sldChg chg="delSp modSp mod">
        <pc:chgData name="Waldon, Laura (Volpe)" userId="93e37c0e-7d68-4d99-b541-db60d7e0325e" providerId="ADAL" clId="{C0CA26A6-C2C6-4474-BB6B-75A2E12EDDCF}" dt="2022-06-15T16:44:15.666" v="4969" actId="962"/>
        <pc:sldMkLst>
          <pc:docMk/>
          <pc:sldMk cId="4141324073" sldId="2188"/>
        </pc:sldMkLst>
      </pc:sldChg>
      <pc:sldChg chg="modSp mod">
        <pc:chgData name="Waldon, Laura (Volpe)" userId="93e37c0e-7d68-4d99-b541-db60d7e0325e" providerId="ADAL" clId="{C0CA26A6-C2C6-4474-BB6B-75A2E12EDDCF}" dt="2022-06-15T02:01:36.001" v="27" actId="20577"/>
        <pc:sldMkLst>
          <pc:docMk/>
          <pc:sldMk cId="3363220241" sldId="2237"/>
        </pc:sldMkLst>
      </pc:sldChg>
      <pc:sldChg chg="delSp mod">
        <pc:chgData name="Waldon, Laura (Volpe)" userId="93e37c0e-7d68-4d99-b541-db60d7e0325e" providerId="ADAL" clId="{C0CA26A6-C2C6-4474-BB6B-75A2E12EDDCF}" dt="2022-06-15T15:16:10.495" v="759" actId="478"/>
        <pc:sldMkLst>
          <pc:docMk/>
          <pc:sldMk cId="1069511142" sldId="2264"/>
        </pc:sldMkLst>
      </pc:sldChg>
      <pc:sldChg chg="modSp mod">
        <pc:chgData name="Waldon, Laura (Volpe)" userId="93e37c0e-7d68-4d99-b541-db60d7e0325e" providerId="ADAL" clId="{C0CA26A6-C2C6-4474-BB6B-75A2E12EDDCF}" dt="2022-06-15T15:14:49.763" v="755" actId="962"/>
        <pc:sldMkLst>
          <pc:docMk/>
          <pc:sldMk cId="3196014081" sldId="2282"/>
        </pc:sldMkLst>
      </pc:sldChg>
      <pc:sldChg chg="modSp mod modAnim">
        <pc:chgData name="Waldon, Laura (Volpe)" userId="93e37c0e-7d68-4d99-b541-db60d7e0325e" providerId="ADAL" clId="{C0CA26A6-C2C6-4474-BB6B-75A2E12EDDCF}" dt="2022-06-15T15:19:25.214" v="1879" actId="962"/>
        <pc:sldMkLst>
          <pc:docMk/>
          <pc:sldMk cId="829941286" sldId="2314"/>
        </pc:sldMkLst>
      </pc:sldChg>
      <pc:sldChg chg="addSp delSp modSp mod modClrScheme chgLayout">
        <pc:chgData name="Waldon, Laura (Volpe)" userId="93e37c0e-7d68-4d99-b541-db60d7e0325e" providerId="ADAL" clId="{C0CA26A6-C2C6-4474-BB6B-75A2E12EDDCF}" dt="2022-06-15T15:50:06.111" v="2252" actId="962"/>
        <pc:sldMkLst>
          <pc:docMk/>
          <pc:sldMk cId="3833607239" sldId="2316"/>
        </pc:sldMkLst>
      </pc:sldChg>
      <pc:sldChg chg="modSp mod">
        <pc:chgData name="Waldon, Laura (Volpe)" userId="93e37c0e-7d68-4d99-b541-db60d7e0325e" providerId="ADAL" clId="{C0CA26A6-C2C6-4474-BB6B-75A2E12EDDCF}" dt="2022-06-15T15:16:48.494" v="807" actId="962"/>
        <pc:sldMkLst>
          <pc:docMk/>
          <pc:sldMk cId="2680505500" sldId="2318"/>
        </pc:sldMkLst>
      </pc:sldChg>
      <pc:sldChg chg="addSp modSp mod">
        <pc:chgData name="Waldon, Laura (Volpe)" userId="93e37c0e-7d68-4d99-b541-db60d7e0325e" providerId="ADAL" clId="{C0CA26A6-C2C6-4474-BB6B-75A2E12EDDCF}" dt="2022-06-15T16:19:26.724" v="3006" actId="962"/>
        <pc:sldMkLst>
          <pc:docMk/>
          <pc:sldMk cId="451172019" sldId="2320"/>
        </pc:sldMkLst>
      </pc:sldChg>
      <pc:sldChg chg="addSp delSp modSp mod modClrScheme chgLayout">
        <pc:chgData name="Waldon, Laura (Volpe)" userId="93e37c0e-7d68-4d99-b541-db60d7e0325e" providerId="ADAL" clId="{C0CA26A6-C2C6-4474-BB6B-75A2E12EDDCF}" dt="2022-06-15T14:24:23.348" v="276" actId="478"/>
        <pc:sldMkLst>
          <pc:docMk/>
          <pc:sldMk cId="2571943690" sldId="2322"/>
        </pc:sldMkLst>
      </pc:sldChg>
      <pc:sldChg chg="addSp delSp modSp mod modClrScheme chgLayout">
        <pc:chgData name="Waldon, Laura (Volpe)" userId="93e37c0e-7d68-4d99-b541-db60d7e0325e" providerId="ADAL" clId="{C0CA26A6-C2C6-4474-BB6B-75A2E12EDDCF}" dt="2022-06-15T14:23:58.071" v="270" actId="478"/>
        <pc:sldMkLst>
          <pc:docMk/>
          <pc:sldMk cId="1415710174" sldId="2323"/>
        </pc:sldMkLst>
      </pc:sldChg>
      <pc:sldChg chg="modSp mod">
        <pc:chgData name="Waldon, Laura (Volpe)" userId="93e37c0e-7d68-4d99-b541-db60d7e0325e" providerId="ADAL" clId="{C0CA26A6-C2C6-4474-BB6B-75A2E12EDDCF}" dt="2022-06-15T14:24:04.084" v="274" actId="1035"/>
        <pc:sldMkLst>
          <pc:docMk/>
          <pc:sldMk cId="3832559865" sldId="2325"/>
        </pc:sldMkLst>
      </pc:sldChg>
      <pc:sldChg chg="modSp mod modAnim">
        <pc:chgData name="Waldon, Laura (Volpe)" userId="93e37c0e-7d68-4d99-b541-db60d7e0325e" providerId="ADAL" clId="{C0CA26A6-C2C6-4474-BB6B-75A2E12EDDCF}" dt="2022-06-15T15:19:55.642" v="1882" actId="13244"/>
        <pc:sldMkLst>
          <pc:docMk/>
          <pc:sldMk cId="3020684081" sldId="2333"/>
        </pc:sldMkLst>
      </pc:sldChg>
      <pc:sldChg chg="modSp mod modAnim">
        <pc:chgData name="Waldon, Laura (Volpe)" userId="93e37c0e-7d68-4d99-b541-db60d7e0325e" providerId="ADAL" clId="{C0CA26A6-C2C6-4474-BB6B-75A2E12EDDCF}" dt="2022-06-15T15:20:27.569" v="1886" actId="962"/>
        <pc:sldMkLst>
          <pc:docMk/>
          <pc:sldMk cId="1086112276" sldId="2334"/>
        </pc:sldMkLst>
      </pc:sldChg>
      <pc:sldChg chg="modSp mod modAnim">
        <pc:chgData name="Waldon, Laura (Volpe)" userId="93e37c0e-7d68-4d99-b541-db60d7e0325e" providerId="ADAL" clId="{C0CA26A6-C2C6-4474-BB6B-75A2E12EDDCF}" dt="2022-06-15T15:23:01.925" v="1891" actId="13244"/>
        <pc:sldMkLst>
          <pc:docMk/>
          <pc:sldMk cId="117982705" sldId="2335"/>
        </pc:sldMkLst>
      </pc:sldChg>
      <pc:sldChg chg="addSp delSp modSp mod modAnim">
        <pc:chgData name="Waldon, Laura (Volpe)" userId="93e37c0e-7d68-4d99-b541-db60d7e0325e" providerId="ADAL" clId="{C0CA26A6-C2C6-4474-BB6B-75A2E12EDDCF}" dt="2022-06-15T15:26:39.550" v="1898" actId="962"/>
        <pc:sldMkLst>
          <pc:docMk/>
          <pc:sldMk cId="4052908744" sldId="2336"/>
        </pc:sldMkLst>
      </pc:sldChg>
      <pc:sldChg chg="addSp delSp modSp mod modClrScheme modAnim chgLayout">
        <pc:chgData name="Waldon, Laura (Volpe)" userId="93e37c0e-7d68-4d99-b541-db60d7e0325e" providerId="ADAL" clId="{C0CA26A6-C2C6-4474-BB6B-75A2E12EDDCF}" dt="2022-06-15T15:54:55.070" v="2257" actId="962"/>
        <pc:sldMkLst>
          <pc:docMk/>
          <pc:sldMk cId="3228480309" sldId="2337"/>
        </pc:sldMkLst>
      </pc:sldChg>
      <pc:sldChg chg="modSp mod delCm modCm">
        <pc:chgData name="Waldon, Laura (Volpe)" userId="93e37c0e-7d68-4d99-b541-db60d7e0325e" providerId="ADAL" clId="{C0CA26A6-C2C6-4474-BB6B-75A2E12EDDCF}" dt="2022-06-15T16:22:12.494" v="3835" actId="962"/>
        <pc:sldMkLst>
          <pc:docMk/>
          <pc:sldMk cId="2372219080" sldId="2344"/>
        </pc:sldMkLst>
      </pc:sldChg>
      <pc:sldChg chg="delSp modSp mod modClrScheme chgLayout">
        <pc:chgData name="Waldon, Laura (Volpe)" userId="93e37c0e-7d68-4d99-b541-db60d7e0325e" providerId="ADAL" clId="{C0CA26A6-C2C6-4474-BB6B-75A2E12EDDCF}" dt="2022-06-15T16:23:22.174" v="4023" actId="962"/>
        <pc:sldMkLst>
          <pc:docMk/>
          <pc:sldMk cId="2817754729" sldId="2346"/>
        </pc:sldMkLst>
      </pc:sldChg>
      <pc:sldChg chg="addSp delSp modSp mod modClrScheme chgLayout">
        <pc:chgData name="Waldon, Laura (Volpe)" userId="93e37c0e-7d68-4d99-b541-db60d7e0325e" providerId="ADAL" clId="{C0CA26A6-C2C6-4474-BB6B-75A2E12EDDCF}" dt="2022-06-15T16:23:40.302" v="4069" actId="962"/>
        <pc:sldMkLst>
          <pc:docMk/>
          <pc:sldMk cId="1180035198" sldId="2347"/>
        </pc:sldMkLst>
      </pc:sldChg>
      <pc:sldChg chg="modSp mod modClrScheme chgLayout">
        <pc:chgData name="Waldon, Laura (Volpe)" userId="93e37c0e-7d68-4d99-b541-db60d7e0325e" providerId="ADAL" clId="{C0CA26A6-C2C6-4474-BB6B-75A2E12EDDCF}" dt="2022-06-15T16:35:10.708" v="4405" actId="962"/>
        <pc:sldMkLst>
          <pc:docMk/>
          <pc:sldMk cId="2780285091" sldId="2348"/>
        </pc:sldMkLst>
      </pc:sldChg>
      <pc:sldChg chg="addSp modSp mod">
        <pc:chgData name="Waldon, Laura (Volpe)" userId="93e37c0e-7d68-4d99-b541-db60d7e0325e" providerId="ADAL" clId="{C0CA26A6-C2C6-4474-BB6B-75A2E12EDDCF}" dt="2022-06-15T16:39:14.793" v="4736" actId="962"/>
        <pc:sldMkLst>
          <pc:docMk/>
          <pc:sldMk cId="1056820137" sldId="2349"/>
        </pc:sldMkLst>
      </pc:sldChg>
      <pc:sldChg chg="modSp mod">
        <pc:chgData name="Waldon, Laura (Volpe)" userId="93e37c0e-7d68-4d99-b541-db60d7e0325e" providerId="ADAL" clId="{C0CA26A6-C2C6-4474-BB6B-75A2E12EDDCF}" dt="2022-06-15T16:36:51.617" v="4547" actId="962"/>
        <pc:sldMkLst>
          <pc:docMk/>
          <pc:sldMk cId="62725618" sldId="2350"/>
        </pc:sldMkLst>
      </pc:sldChg>
      <pc:sldChg chg="modSp mod modClrScheme chgLayout">
        <pc:chgData name="Waldon, Laura (Volpe)" userId="93e37c0e-7d68-4d99-b541-db60d7e0325e" providerId="ADAL" clId="{C0CA26A6-C2C6-4474-BB6B-75A2E12EDDCF}" dt="2022-06-15T14:51:00.256" v="565" actId="700"/>
        <pc:sldMkLst>
          <pc:docMk/>
          <pc:sldMk cId="2672882947" sldId="2351"/>
        </pc:sldMkLst>
      </pc:sldChg>
      <pc:sldChg chg="delSp modSp mod modClrScheme chgLayout">
        <pc:chgData name="Waldon, Laura (Volpe)" userId="93e37c0e-7d68-4d99-b541-db60d7e0325e" providerId="ADAL" clId="{C0CA26A6-C2C6-4474-BB6B-75A2E12EDDCF}" dt="2022-06-15T16:41:48.594" v="4783" actId="962"/>
        <pc:sldMkLst>
          <pc:docMk/>
          <pc:sldMk cId="2018054182" sldId="2352"/>
        </pc:sldMkLst>
      </pc:sldChg>
      <pc:sldChg chg="addSp delSp modSp mod">
        <pc:chgData name="Waldon, Laura (Volpe)" userId="93e37c0e-7d68-4d99-b541-db60d7e0325e" providerId="ADAL" clId="{C0CA26A6-C2C6-4474-BB6B-75A2E12EDDCF}" dt="2022-06-15T15:15:29.101" v="758" actId="478"/>
        <pc:sldMkLst>
          <pc:docMk/>
          <pc:sldMk cId="89513305" sldId="2359"/>
        </pc:sldMkLst>
      </pc:sldChg>
      <pc:sldChg chg="modSp mod modClrScheme chgLayout">
        <pc:chgData name="Waldon, Laura (Volpe)" userId="93e37c0e-7d68-4d99-b541-db60d7e0325e" providerId="ADAL" clId="{C0CA26A6-C2C6-4474-BB6B-75A2E12EDDCF}" dt="2022-06-15T14:53:17.527" v="593" actId="20577"/>
        <pc:sldMkLst>
          <pc:docMk/>
          <pc:sldMk cId="1232513247" sldId="2360"/>
        </pc:sldMkLst>
      </pc:sldChg>
      <pc:sldChg chg="modSp mod modClrScheme chgLayout">
        <pc:chgData name="Waldon, Laura (Volpe)" userId="93e37c0e-7d68-4d99-b541-db60d7e0325e" providerId="ADAL" clId="{C0CA26A6-C2C6-4474-BB6B-75A2E12EDDCF}" dt="2022-06-15T14:52:14.141" v="578" actId="20577"/>
        <pc:sldMkLst>
          <pc:docMk/>
          <pc:sldMk cId="4259228264" sldId="2361"/>
        </pc:sldMkLst>
      </pc:sldChg>
      <pc:sldChg chg="modSp mod">
        <pc:chgData name="Waldon, Laura (Volpe)" userId="93e37c0e-7d68-4d99-b541-db60d7e0325e" providerId="ADAL" clId="{C0CA26A6-C2C6-4474-BB6B-75A2E12EDDCF}" dt="2022-06-15T15:57:05.336" v="2327" actId="962"/>
        <pc:sldMkLst>
          <pc:docMk/>
          <pc:sldMk cId="1293815979" sldId="2362"/>
        </pc:sldMkLst>
      </pc:sldChg>
      <pc:sldChg chg="modSp mod modNotesTx">
        <pc:chgData name="Waldon, Laura (Volpe)" userId="93e37c0e-7d68-4d99-b541-db60d7e0325e" providerId="ADAL" clId="{C0CA26A6-C2C6-4474-BB6B-75A2E12EDDCF}" dt="2022-06-15T15:08:49.979" v="694" actId="20577"/>
        <pc:sldMkLst>
          <pc:docMk/>
          <pc:sldMk cId="515259798" sldId="2364"/>
        </pc:sldMkLst>
      </pc:sldChg>
      <pc:sldChg chg="addSp delSp modSp mod modClrScheme chgLayout">
        <pc:chgData name="Waldon, Laura (Volpe)" userId="93e37c0e-7d68-4d99-b541-db60d7e0325e" providerId="ADAL" clId="{C0CA26A6-C2C6-4474-BB6B-75A2E12EDDCF}" dt="2022-06-15T16:22:54.926" v="3974" actId="962"/>
        <pc:sldMkLst>
          <pc:docMk/>
          <pc:sldMk cId="4197546255" sldId="2369"/>
        </pc:sldMkLst>
      </pc:sldChg>
      <pc:sldChg chg="delSp modSp mod modAnim">
        <pc:chgData name="Waldon, Laura (Volpe)" userId="93e37c0e-7d68-4d99-b541-db60d7e0325e" providerId="ADAL" clId="{C0CA26A6-C2C6-4474-BB6B-75A2E12EDDCF}" dt="2022-06-15T15:47:23.247" v="1904" actId="478"/>
        <pc:sldMkLst>
          <pc:docMk/>
          <pc:sldMk cId="2997059873" sldId="2373"/>
        </pc:sldMkLst>
      </pc:sldChg>
      <pc:sldChg chg="addSp delSp modSp mod modClrScheme modAnim chgLayout">
        <pc:chgData name="Waldon, Laura (Volpe)" userId="93e37c0e-7d68-4d99-b541-db60d7e0325e" providerId="ADAL" clId="{C0CA26A6-C2C6-4474-BB6B-75A2E12EDDCF}" dt="2022-06-15T15:55:27.563" v="2270" actId="478"/>
        <pc:sldMkLst>
          <pc:docMk/>
          <pc:sldMk cId="1082796803" sldId="2374"/>
        </pc:sldMkLst>
      </pc:sldChg>
      <pc:sldChg chg="addSp delSp modSp mod modClrScheme modAnim chgLayout">
        <pc:chgData name="Waldon, Laura (Volpe)" userId="93e37c0e-7d68-4d99-b541-db60d7e0325e" providerId="ADAL" clId="{C0CA26A6-C2C6-4474-BB6B-75A2E12EDDCF}" dt="2022-06-15T15:56:41.872" v="2273" actId="478"/>
        <pc:sldMkLst>
          <pc:docMk/>
          <pc:sldMk cId="4195418798" sldId="2375"/>
        </pc:sldMkLst>
      </pc:sldChg>
      <pc:sldChg chg="addSp delSp modSp mod addCm delCm modNotesTx">
        <pc:chgData name="Waldon, Laura (Volpe)" userId="93e37c0e-7d68-4d99-b541-db60d7e0325e" providerId="ADAL" clId="{C0CA26A6-C2C6-4474-BB6B-75A2E12EDDCF}" dt="2022-06-15T16:33:31.310" v="4351" actId="13244"/>
        <pc:sldMkLst>
          <pc:docMk/>
          <pc:sldMk cId="941114980" sldId="2376"/>
        </pc:sldMkLst>
      </pc:sldChg>
      <pc:sldMasterChg chg="delSp mod">
        <pc:chgData name="Waldon, Laura (Volpe)" userId="93e37c0e-7d68-4d99-b541-db60d7e0325e" providerId="ADAL" clId="{C0CA26A6-C2C6-4474-BB6B-75A2E12EDDCF}" dt="2022-06-15T14:18:10.763" v="261" actId="478"/>
        <pc:sldMasterMkLst>
          <pc:docMk/>
          <pc:sldMasterMk cId="2703122893" sldId="2147483715"/>
        </pc:sldMasterMkLst>
      </pc:sldMasterChg>
    </pc:docChg>
  </pc:docChgLst>
  <pc:docChgLst>
    <pc:chgData name="Augustine, Noah (Volpe)" userId="a85d676e-0956-4c7e-8362-ec9d3948e3e4" providerId="ADAL" clId="{A67E55E1-CAC3-4421-8E0D-FA9E7CBC5854}"/>
    <pc:docChg chg="modSld">
      <pc:chgData name="Augustine, Noah (Volpe)" userId="a85d676e-0956-4c7e-8362-ec9d3948e3e4" providerId="ADAL" clId="{A67E55E1-CAC3-4421-8E0D-FA9E7CBC5854}" dt="2022-06-15T17:18:37.388" v="29" actId="20577"/>
      <pc:docMkLst>
        <pc:docMk/>
      </pc:docMkLst>
      <pc:sldChg chg="modNotesTx">
        <pc:chgData name="Augustine, Noah (Volpe)" userId="a85d676e-0956-4c7e-8362-ec9d3948e3e4" providerId="ADAL" clId="{A67E55E1-CAC3-4421-8E0D-FA9E7CBC5854}" dt="2022-06-15T17:18:37.388" v="29" actId="20577"/>
        <pc:sldMkLst>
          <pc:docMk/>
          <pc:sldMk cId="1026941669" sldId="2271"/>
        </pc:sldMkLst>
      </pc:sldChg>
      <pc:sldChg chg="modNotesTx">
        <pc:chgData name="Augustine, Noah (Volpe)" userId="a85d676e-0956-4c7e-8362-ec9d3948e3e4" providerId="ADAL" clId="{A67E55E1-CAC3-4421-8E0D-FA9E7CBC5854}" dt="2022-06-15T16:21:16.662" v="0"/>
        <pc:sldMkLst>
          <pc:docMk/>
          <pc:sldMk cId="3196014081" sldId="2282"/>
        </pc:sldMkLst>
      </pc:sldChg>
    </pc:docChg>
  </pc:docChgLst>
  <pc:docChgLst>
    <pc:chgData name="Cooper, Kelsey (Volpe)" userId="S::kelsey.cooper@ad.dot.gov::c4c9ce55-5b8a-45bd-811d-d502dd4815de" providerId="AD" clId="Web-{11E210E9-6514-5CB1-4059-452D17F8156B}"/>
    <pc:docChg chg="modSld">
      <pc:chgData name="Cooper, Kelsey (Volpe)" userId="S::kelsey.cooper@ad.dot.gov::c4c9ce55-5b8a-45bd-811d-d502dd4815de" providerId="AD" clId="Web-{11E210E9-6514-5CB1-4059-452D17F8156B}" dt="2022-06-15T11:27:07.843" v="48"/>
      <pc:docMkLst>
        <pc:docMk/>
      </pc:docMkLst>
      <pc:sldChg chg="modSp modCm">
        <pc:chgData name="Cooper, Kelsey (Volpe)" userId="S::kelsey.cooper@ad.dot.gov::c4c9ce55-5b8a-45bd-811d-d502dd4815de" providerId="AD" clId="Web-{11E210E9-6514-5CB1-4059-452D17F8156B}" dt="2022-06-15T11:27:07.843" v="48"/>
        <pc:sldMkLst>
          <pc:docMk/>
          <pc:sldMk cId="1028515194" sldId="2367"/>
        </pc:sldMkLst>
      </pc:sldChg>
    </pc:docChg>
  </pc:docChgLst>
  <pc:docChgLst>
    <pc:chgData name="Biton, Anna (Volpe)" userId="1c231999-f3de-450e-9f13-632d5b614081" providerId="ADAL" clId="{25904E8E-7717-4741-A95C-67E39F88073F}"/>
    <pc:docChg chg="">
      <pc:chgData name="Biton, Anna (Volpe)" userId="1c231999-f3de-450e-9f13-632d5b614081" providerId="ADAL" clId="{25904E8E-7717-4741-A95C-67E39F88073F}" dt="2022-06-15T12:51:24.245" v="3" actId="2056"/>
      <pc:docMkLst>
        <pc:docMk/>
      </pc:docMkLst>
      <pc:sldChg chg="modCm">
        <pc:chgData name="Biton, Anna (Volpe)" userId="1c231999-f3de-450e-9f13-632d5b614081" providerId="ADAL" clId="{25904E8E-7717-4741-A95C-67E39F88073F}" dt="2022-06-15T02:04:59.771" v="0"/>
        <pc:sldMkLst>
          <pc:docMk/>
          <pc:sldMk cId="2372219080" sldId="2344"/>
        </pc:sldMkLst>
      </pc:sldChg>
      <pc:sldChg chg="modCm">
        <pc:chgData name="Biton, Anna (Volpe)" userId="1c231999-f3de-450e-9f13-632d5b614081" providerId="ADAL" clId="{25904E8E-7717-4741-A95C-67E39F88073F}" dt="2022-06-15T12:51:24.245" v="3" actId="2056"/>
        <pc:sldMkLst>
          <pc:docMk/>
          <pc:sldMk cId="1028515194" sldId="2367"/>
        </pc:sldMkLst>
      </pc:sldChg>
    </pc:docChg>
  </pc:docChgLst>
  <pc:docChgLst>
    <pc:chgData name="Mulvihill, Carolyn (OST)" userId="S::carolyn.mulvihill@ad.dot.gov::7312b331-25c7-4549-abca-a3167d95a593" providerId="AD" clId="Web-{DC755A99-FCAB-2F6E-C9B4-339B883EDF4E}"/>
    <pc:docChg chg="modSld">
      <pc:chgData name="Mulvihill, Carolyn (OST)" userId="S::carolyn.mulvihill@ad.dot.gov::7312b331-25c7-4549-abca-a3167d95a593" providerId="AD" clId="Web-{DC755A99-FCAB-2F6E-C9B4-339B883EDF4E}" dt="2025-04-11T15:04:55.336" v="1" actId="14100"/>
      <pc:docMkLst>
        <pc:docMk/>
      </pc:docMkLst>
      <pc:sldChg chg="modSp">
        <pc:chgData name="Mulvihill, Carolyn (OST)" userId="S::carolyn.mulvihill@ad.dot.gov::7312b331-25c7-4549-abca-a3167d95a593" providerId="AD" clId="Web-{DC755A99-FCAB-2F6E-C9B4-339B883EDF4E}" dt="2025-04-11T15:04:55.336" v="1" actId="14100"/>
        <pc:sldMkLst>
          <pc:docMk/>
          <pc:sldMk cId="3196014081" sldId="2282"/>
        </pc:sldMkLst>
        <pc:spChg chg="mod">
          <ac:chgData name="Mulvihill, Carolyn (OST)" userId="S::carolyn.mulvihill@ad.dot.gov::7312b331-25c7-4549-abca-a3167d95a593" providerId="AD" clId="Web-{DC755A99-FCAB-2F6E-C9B4-339B883EDF4E}" dt="2025-04-11T15:04:55.336" v="1" actId="14100"/>
          <ac:spMkLst>
            <pc:docMk/>
            <pc:sldMk cId="3196014081" sldId="2282"/>
            <ac:spMk id="36" creationId="{59DDBADB-F3B8-0520-6CF4-5A4364ABBD0A}"/>
          </ac:spMkLst>
        </pc:spChg>
      </pc:sldChg>
    </pc:docChg>
  </pc:docChgLst>
  <pc:docChgLst>
    <pc:chgData name="Reed, Terra (Volpe)" userId="S::terra.reed@ad.dot.gov::186e048c-6880-4ec1-a49b-2650a506db12" providerId="AD" clId="Web-{1B6A29C6-D955-9337-029C-F135A6DCD63E}"/>
    <pc:docChg chg="mod modSld">
      <pc:chgData name="Reed, Terra (Volpe)" userId="S::terra.reed@ad.dot.gov::186e048c-6880-4ec1-a49b-2650a506db12" providerId="AD" clId="Web-{1B6A29C6-D955-9337-029C-F135A6DCD63E}" dt="2023-05-01T17:16:05.928" v="78"/>
      <pc:docMkLst>
        <pc:docMk/>
      </pc:docMkLst>
      <pc:sldChg chg="addSp delSp modSp modCm">
        <pc:chgData name="Reed, Terra (Volpe)" userId="S::terra.reed@ad.dot.gov::186e048c-6880-4ec1-a49b-2650a506db12" providerId="AD" clId="Web-{1B6A29C6-D955-9337-029C-F135A6DCD63E}" dt="2023-05-01T17:16:05.928" v="78"/>
        <pc:sldMkLst>
          <pc:docMk/>
          <pc:sldMk cId="339017786" sldId="2147477839"/>
        </pc:sldMkLst>
      </pc:sldChg>
    </pc:docChg>
  </pc:docChgLst>
  <pc:docChgLst>
    <pc:chgData name="Reed, Terra (Volpe)" userId="186e048c-6880-4ec1-a49b-2650a506db12" providerId="ADAL" clId="{7A6D72C3-450A-455C-ACD2-AF8098B04CDE}"/>
    <pc:docChg chg="undo custSel addSld delSld modSld sldOrd">
      <pc:chgData name="Reed, Terra (Volpe)" userId="186e048c-6880-4ec1-a49b-2650a506db12" providerId="ADAL" clId="{7A6D72C3-450A-455C-ACD2-AF8098B04CDE}" dt="2023-04-04T03:13:39.631" v="1264"/>
      <pc:docMkLst>
        <pc:docMk/>
      </pc:docMkLst>
      <pc:sldChg chg="modSp mod">
        <pc:chgData name="Reed, Terra (Volpe)" userId="186e048c-6880-4ec1-a49b-2650a506db12" providerId="ADAL" clId="{7A6D72C3-450A-455C-ACD2-AF8098B04CDE}" dt="2023-04-04T02:29:56.705" v="425" actId="13926"/>
        <pc:sldMkLst>
          <pc:docMk/>
          <pc:sldMk cId="3141724337" sldId="2136"/>
        </pc:sldMkLst>
      </pc:sldChg>
      <pc:sldChg chg="mod modShow">
        <pc:chgData name="Reed, Terra (Volpe)" userId="186e048c-6880-4ec1-a49b-2650a506db12" providerId="ADAL" clId="{7A6D72C3-450A-455C-ACD2-AF8098B04CDE}" dt="2023-04-04T03:03:26.797" v="847" actId="729"/>
        <pc:sldMkLst>
          <pc:docMk/>
          <pc:sldMk cId="2452155654" sldId="2180"/>
        </pc:sldMkLst>
      </pc:sldChg>
      <pc:sldChg chg="modSp mod">
        <pc:chgData name="Reed, Terra (Volpe)" userId="186e048c-6880-4ec1-a49b-2650a506db12" providerId="ADAL" clId="{7A6D72C3-450A-455C-ACD2-AF8098B04CDE}" dt="2023-04-04T02:57:47.943" v="844" actId="20577"/>
        <pc:sldMkLst>
          <pc:docMk/>
          <pc:sldMk cId="3363220241" sldId="2237"/>
        </pc:sldMkLst>
      </pc:sldChg>
      <pc:sldChg chg="modSp">
        <pc:chgData name="Reed, Terra (Volpe)" userId="186e048c-6880-4ec1-a49b-2650a506db12" providerId="ADAL" clId="{7A6D72C3-450A-455C-ACD2-AF8098B04CDE}" dt="2023-04-04T02:31:20.252" v="454" actId="20577"/>
        <pc:sldMkLst>
          <pc:docMk/>
          <pc:sldMk cId="1069511142" sldId="2264"/>
        </pc:sldMkLst>
      </pc:sldChg>
      <pc:sldChg chg="modSp mod">
        <pc:chgData name="Reed, Terra (Volpe)" userId="186e048c-6880-4ec1-a49b-2650a506db12" providerId="ADAL" clId="{7A6D72C3-450A-455C-ACD2-AF8098B04CDE}" dt="2023-04-04T03:09:55.678" v="1241" actId="20577"/>
        <pc:sldMkLst>
          <pc:docMk/>
          <pc:sldMk cId="3135430452" sldId="2301"/>
        </pc:sldMkLst>
      </pc:sldChg>
      <pc:sldChg chg="modSp add mod">
        <pc:chgData name="Reed, Terra (Volpe)" userId="186e048c-6880-4ec1-a49b-2650a506db12" providerId="ADAL" clId="{7A6D72C3-450A-455C-ACD2-AF8098B04CDE}" dt="2023-04-04T03:13:16.458" v="1263" actId="113"/>
        <pc:sldMkLst>
          <pc:docMk/>
          <pc:sldMk cId="3794440469" sldId="2304"/>
        </pc:sldMkLst>
      </pc:sldChg>
      <pc:sldChg chg="add">
        <pc:chgData name="Reed, Terra (Volpe)" userId="186e048c-6880-4ec1-a49b-2650a506db12" providerId="ADAL" clId="{7A6D72C3-450A-455C-ACD2-AF8098B04CDE}" dt="2023-04-04T03:13:39.631" v="1264"/>
        <pc:sldMkLst>
          <pc:docMk/>
          <pc:sldMk cId="2724487374" sldId="2309"/>
        </pc:sldMkLst>
      </pc:sldChg>
      <pc:sldChg chg="delSp modSp mod">
        <pc:chgData name="Reed, Terra (Volpe)" userId="186e048c-6880-4ec1-a49b-2650a506db12" providerId="ADAL" clId="{7A6D72C3-450A-455C-ACD2-AF8098B04CDE}" dt="2023-04-04T02:49:57.175" v="748" actId="554"/>
        <pc:sldMkLst>
          <pc:docMk/>
          <pc:sldMk cId="3833607239" sldId="2316"/>
        </pc:sldMkLst>
      </pc:sldChg>
      <pc:sldChg chg="modSp mod addCm">
        <pc:chgData name="Reed, Terra (Volpe)" userId="186e048c-6880-4ec1-a49b-2650a506db12" providerId="ADAL" clId="{7A6D72C3-450A-455C-ACD2-AF8098B04CDE}" dt="2023-04-04T02:34:19.652" v="478"/>
        <pc:sldMkLst>
          <pc:docMk/>
          <pc:sldMk cId="3556355300" sldId="2319"/>
        </pc:sldMkLst>
      </pc:sldChg>
      <pc:sldChg chg="del">
        <pc:chgData name="Reed, Terra (Volpe)" userId="186e048c-6880-4ec1-a49b-2650a506db12" providerId="ADAL" clId="{7A6D72C3-450A-455C-ACD2-AF8098B04CDE}" dt="2023-04-04T03:12:41.446" v="1243" actId="47"/>
        <pc:sldMkLst>
          <pc:docMk/>
          <pc:sldMk cId="451172019" sldId="2320"/>
        </pc:sldMkLst>
      </pc:sldChg>
      <pc:sldChg chg="modSp mod">
        <pc:chgData name="Reed, Terra (Volpe)" userId="186e048c-6880-4ec1-a49b-2650a506db12" providerId="ADAL" clId="{7A6D72C3-450A-455C-ACD2-AF8098B04CDE}" dt="2023-04-04T02:46:48.789" v="719" actId="20577"/>
        <pc:sldMkLst>
          <pc:docMk/>
          <pc:sldMk cId="3020684081" sldId="2333"/>
        </pc:sldMkLst>
      </pc:sldChg>
      <pc:sldChg chg="modSp mod">
        <pc:chgData name="Reed, Terra (Volpe)" userId="186e048c-6880-4ec1-a49b-2650a506db12" providerId="ADAL" clId="{7A6D72C3-450A-455C-ACD2-AF8098B04CDE}" dt="2023-04-04T02:46:09.477" v="714" actId="179"/>
        <pc:sldMkLst>
          <pc:docMk/>
          <pc:sldMk cId="1086112276" sldId="2334"/>
        </pc:sldMkLst>
      </pc:sldChg>
      <pc:sldChg chg="modSp mod">
        <pc:chgData name="Reed, Terra (Volpe)" userId="186e048c-6880-4ec1-a49b-2650a506db12" providerId="ADAL" clId="{7A6D72C3-450A-455C-ACD2-AF8098B04CDE}" dt="2023-04-04T02:47:20.968" v="723" actId="20577"/>
        <pc:sldMkLst>
          <pc:docMk/>
          <pc:sldMk cId="117982705" sldId="2335"/>
        </pc:sldMkLst>
      </pc:sldChg>
      <pc:sldChg chg="modSp mod">
        <pc:chgData name="Reed, Terra (Volpe)" userId="186e048c-6880-4ec1-a49b-2650a506db12" providerId="ADAL" clId="{7A6D72C3-450A-455C-ACD2-AF8098B04CDE}" dt="2023-04-04T02:47:37.093" v="725" actId="113"/>
        <pc:sldMkLst>
          <pc:docMk/>
          <pc:sldMk cId="4052908744" sldId="2336"/>
        </pc:sldMkLst>
      </pc:sldChg>
      <pc:sldChg chg="modSp mod">
        <pc:chgData name="Reed, Terra (Volpe)" userId="186e048c-6880-4ec1-a49b-2650a506db12" providerId="ADAL" clId="{7A6D72C3-450A-455C-ACD2-AF8098B04CDE}" dt="2023-04-04T02:54:26.639" v="795" actId="113"/>
        <pc:sldMkLst>
          <pc:docMk/>
          <pc:sldMk cId="3228480309" sldId="2337"/>
        </pc:sldMkLst>
      </pc:sldChg>
      <pc:sldChg chg="modSp mod modNotesTx">
        <pc:chgData name="Reed, Terra (Volpe)" userId="186e048c-6880-4ec1-a49b-2650a506db12" providerId="ADAL" clId="{7A6D72C3-450A-455C-ACD2-AF8098B04CDE}" dt="2023-04-04T02:59:44.108" v="845" actId="113"/>
        <pc:sldMkLst>
          <pc:docMk/>
          <pc:sldMk cId="353009665" sldId="2342"/>
        </pc:sldMkLst>
      </pc:sldChg>
      <pc:sldChg chg="modSp mod">
        <pc:chgData name="Reed, Terra (Volpe)" userId="186e048c-6880-4ec1-a49b-2650a506db12" providerId="ADAL" clId="{7A6D72C3-450A-455C-ACD2-AF8098B04CDE}" dt="2023-04-04T02:35:20.712" v="494" actId="20577"/>
        <pc:sldMkLst>
          <pc:docMk/>
          <pc:sldMk cId="3755315256" sldId="2343"/>
        </pc:sldMkLst>
      </pc:sldChg>
      <pc:sldChg chg="mod modShow">
        <pc:chgData name="Reed, Terra (Volpe)" userId="186e048c-6880-4ec1-a49b-2650a506db12" providerId="ADAL" clId="{7A6D72C3-450A-455C-ACD2-AF8098B04CDE}" dt="2023-04-04T03:03:26.797" v="847" actId="729"/>
        <pc:sldMkLst>
          <pc:docMk/>
          <pc:sldMk cId="1293815979" sldId="2362"/>
        </pc:sldMkLst>
      </pc:sldChg>
      <pc:sldChg chg="modSp mod addCm">
        <pc:chgData name="Reed, Terra (Volpe)" userId="186e048c-6880-4ec1-a49b-2650a506db12" providerId="ADAL" clId="{7A6D72C3-450A-455C-ACD2-AF8098B04CDE}" dt="2023-04-04T03:03:41.270" v="848"/>
        <pc:sldMkLst>
          <pc:docMk/>
          <pc:sldMk cId="215823109" sldId="2366"/>
        </pc:sldMkLst>
      </pc:sldChg>
      <pc:sldChg chg="modSp mod">
        <pc:chgData name="Reed, Terra (Volpe)" userId="186e048c-6880-4ec1-a49b-2650a506db12" providerId="ADAL" clId="{7A6D72C3-450A-455C-ACD2-AF8098B04CDE}" dt="2023-04-04T02:48:10.362" v="733" actId="113"/>
        <pc:sldMkLst>
          <pc:docMk/>
          <pc:sldMk cId="2997059873" sldId="2373"/>
        </pc:sldMkLst>
      </pc:sldChg>
      <pc:sldChg chg="modSp mod">
        <pc:chgData name="Reed, Terra (Volpe)" userId="186e048c-6880-4ec1-a49b-2650a506db12" providerId="ADAL" clId="{7A6D72C3-450A-455C-ACD2-AF8098B04CDE}" dt="2023-04-04T02:55:12.255" v="804" actId="113"/>
        <pc:sldMkLst>
          <pc:docMk/>
          <pc:sldMk cId="1082796803" sldId="2374"/>
        </pc:sldMkLst>
      </pc:sldChg>
      <pc:sldChg chg="modSp mod">
        <pc:chgData name="Reed, Terra (Volpe)" userId="186e048c-6880-4ec1-a49b-2650a506db12" providerId="ADAL" clId="{7A6D72C3-450A-455C-ACD2-AF8098B04CDE}" dt="2023-04-04T02:55:37.741" v="809" actId="113"/>
        <pc:sldMkLst>
          <pc:docMk/>
          <pc:sldMk cId="4195418798" sldId="2375"/>
        </pc:sldMkLst>
      </pc:sldChg>
      <pc:sldChg chg="add setBg">
        <pc:chgData name="Reed, Terra (Volpe)" userId="186e048c-6880-4ec1-a49b-2650a506db12" providerId="ADAL" clId="{7A6D72C3-450A-455C-ACD2-AF8098B04CDE}" dt="2023-04-04T02:36:01.751" v="496"/>
        <pc:sldMkLst>
          <pc:docMk/>
          <pc:sldMk cId="952735718" sldId="2377"/>
        </pc:sldMkLst>
      </pc:sldChg>
      <pc:sldChg chg="modSp add mod">
        <pc:chgData name="Reed, Terra (Volpe)" userId="186e048c-6880-4ec1-a49b-2650a506db12" providerId="ADAL" clId="{7A6D72C3-450A-455C-ACD2-AF8098B04CDE}" dt="2023-04-04T02:37:52.647" v="562" actId="113"/>
        <pc:sldMkLst>
          <pc:docMk/>
          <pc:sldMk cId="782050232" sldId="2378"/>
        </pc:sldMkLst>
      </pc:sldChg>
      <pc:sldChg chg="modSp add mod">
        <pc:chgData name="Reed, Terra (Volpe)" userId="186e048c-6880-4ec1-a49b-2650a506db12" providerId="ADAL" clId="{7A6D72C3-450A-455C-ACD2-AF8098B04CDE}" dt="2023-04-04T02:37:31.786" v="553" actId="20577"/>
        <pc:sldMkLst>
          <pc:docMk/>
          <pc:sldMk cId="4239644168" sldId="2379"/>
        </pc:sldMkLst>
      </pc:sldChg>
      <pc:sldChg chg="modSp add mod">
        <pc:chgData name="Reed, Terra (Volpe)" userId="186e048c-6880-4ec1-a49b-2650a506db12" providerId="ADAL" clId="{7A6D72C3-450A-455C-ACD2-AF8098B04CDE}" dt="2023-04-04T02:38:41.307" v="570" actId="6549"/>
        <pc:sldMkLst>
          <pc:docMk/>
          <pc:sldMk cId="1354354219" sldId="2380"/>
        </pc:sldMkLst>
      </pc:sldChg>
    </pc:docChg>
  </pc:docChgLst>
  <pc:docChgLst>
    <pc:chgData name="Biskar, Liz  (Volpe)" userId="7cb698d9-74de-4c34-9489-33d069a89134" providerId="ADAL" clId="{AC465312-F1E8-4903-9A6B-53ECA0D15AFD}"/>
    <pc:docChg chg="undo custSel addSld delSld modSld sldOrd">
      <pc:chgData name="Biskar, Liz  (Volpe)" userId="7cb698d9-74de-4c34-9489-33d069a89134" providerId="ADAL" clId="{AC465312-F1E8-4903-9A6B-53ECA0D15AFD}" dt="2024-03-13T18:15:00.958" v="462" actId="2056"/>
      <pc:docMkLst>
        <pc:docMk/>
      </pc:docMkLst>
      <pc:sldChg chg="del">
        <pc:chgData name="Biskar, Liz  (Volpe)" userId="7cb698d9-74de-4c34-9489-33d069a89134" providerId="ADAL" clId="{AC465312-F1E8-4903-9A6B-53ECA0D15AFD}" dt="2024-03-01T21:31:55.334" v="3" actId="2696"/>
        <pc:sldMkLst>
          <pc:docMk/>
          <pc:sldMk cId="3363220241" sldId="2237"/>
        </pc:sldMkLst>
      </pc:sldChg>
      <pc:sldChg chg="modNotesTx">
        <pc:chgData name="Biskar, Liz  (Volpe)" userId="7cb698d9-74de-4c34-9489-33d069a89134" providerId="ADAL" clId="{AC465312-F1E8-4903-9A6B-53ECA0D15AFD}" dt="2024-03-01T21:36:28.277" v="297" actId="20577"/>
        <pc:sldMkLst>
          <pc:docMk/>
          <pc:sldMk cId="3196014081" sldId="2282"/>
        </pc:sldMkLst>
      </pc:sldChg>
      <pc:sldChg chg="ord">
        <pc:chgData name="Biskar, Liz  (Volpe)" userId="7cb698d9-74de-4c34-9489-33d069a89134" providerId="ADAL" clId="{AC465312-F1E8-4903-9A6B-53ECA0D15AFD}" dt="2024-03-01T21:46:56.357" v="412"/>
        <pc:sldMkLst>
          <pc:docMk/>
          <pc:sldMk cId="2680505500" sldId="2318"/>
        </pc:sldMkLst>
      </pc:sldChg>
      <pc:sldChg chg="mod ord modShow">
        <pc:chgData name="Biskar, Liz  (Volpe)" userId="7cb698d9-74de-4c34-9489-33d069a89134" providerId="ADAL" clId="{AC465312-F1E8-4903-9A6B-53ECA0D15AFD}" dt="2024-03-01T21:41:21.130" v="369"/>
        <pc:sldMkLst>
          <pc:docMk/>
          <pc:sldMk cId="1683485998" sldId="2321"/>
        </pc:sldMkLst>
      </pc:sldChg>
      <pc:sldChg chg="modSp mod">
        <pc:chgData name="Biskar, Liz  (Volpe)" userId="7cb698d9-74de-4c34-9489-33d069a89134" providerId="ADAL" clId="{AC465312-F1E8-4903-9A6B-53ECA0D15AFD}" dt="2024-03-01T21:37:01.835" v="327" actId="20577"/>
        <pc:sldMkLst>
          <pc:docMk/>
          <pc:sldMk cId="353009665" sldId="2342"/>
        </pc:sldMkLst>
      </pc:sldChg>
      <pc:sldChg chg="del">
        <pc:chgData name="Biskar, Liz  (Volpe)" userId="7cb698d9-74de-4c34-9489-33d069a89134" providerId="ADAL" clId="{AC465312-F1E8-4903-9A6B-53ECA0D15AFD}" dt="2024-03-01T21:34:09.498" v="80" actId="2696"/>
        <pc:sldMkLst>
          <pc:docMk/>
          <pc:sldMk cId="89513305" sldId="2359"/>
        </pc:sldMkLst>
      </pc:sldChg>
      <pc:sldChg chg="modSp mod">
        <pc:chgData name="Biskar, Liz  (Volpe)" userId="7cb698d9-74de-4c34-9489-33d069a89134" providerId="ADAL" clId="{AC465312-F1E8-4903-9A6B-53ECA0D15AFD}" dt="2024-03-01T21:45:31.948" v="404" actId="20577"/>
        <pc:sldMkLst>
          <pc:docMk/>
          <pc:sldMk cId="3865521333" sldId="2366"/>
        </pc:sldMkLst>
      </pc:sldChg>
      <pc:sldChg chg="delSp mod ord">
        <pc:chgData name="Biskar, Liz  (Volpe)" userId="7cb698d9-74de-4c34-9489-33d069a89134" providerId="ADAL" clId="{AC465312-F1E8-4903-9A6B-53ECA0D15AFD}" dt="2024-03-01T21:44:44.561" v="391"/>
        <pc:sldMkLst>
          <pc:docMk/>
          <pc:sldMk cId="3378460070" sldId="2367"/>
        </pc:sldMkLst>
      </pc:sldChg>
      <pc:sldChg chg="del">
        <pc:chgData name="Biskar, Liz  (Volpe)" userId="7cb698d9-74de-4c34-9489-33d069a89134" providerId="ADAL" clId="{AC465312-F1E8-4903-9A6B-53ECA0D15AFD}" dt="2024-03-01T21:31:44.671" v="1" actId="2696"/>
        <pc:sldMkLst>
          <pc:docMk/>
          <pc:sldMk cId="1808752920" sldId="2147477822"/>
        </pc:sldMkLst>
      </pc:sldChg>
      <pc:sldChg chg="add ord">
        <pc:chgData name="Biskar, Liz  (Volpe)" userId="7cb698d9-74de-4c34-9489-33d069a89134" providerId="ADAL" clId="{AC465312-F1E8-4903-9A6B-53ECA0D15AFD}" dt="2024-03-01T21:41:33.156" v="374"/>
        <pc:sldMkLst>
          <pc:docMk/>
          <pc:sldMk cId="1467861504" sldId="2147477824"/>
        </pc:sldMkLst>
      </pc:sldChg>
      <pc:sldChg chg="addSp delSp modSp mod">
        <pc:chgData name="Biskar, Liz  (Volpe)" userId="7cb698d9-74de-4c34-9489-33d069a89134" providerId="ADAL" clId="{AC465312-F1E8-4903-9A6B-53ECA0D15AFD}" dt="2024-03-01T21:49:25.878" v="418" actId="478"/>
        <pc:sldMkLst>
          <pc:docMk/>
          <pc:sldMk cId="3227243118" sldId="2147477828"/>
        </pc:sldMkLst>
      </pc:sldChg>
      <pc:sldChg chg="ord addCm">
        <pc:chgData name="Biskar, Liz  (Volpe)" userId="7cb698d9-74de-4c34-9489-33d069a89134" providerId="ADAL" clId="{AC465312-F1E8-4903-9A6B-53ECA0D15AFD}" dt="2024-03-01T21:40:08.046" v="358"/>
        <pc:sldMkLst>
          <pc:docMk/>
          <pc:sldMk cId="3436732747" sldId="2147477832"/>
        </pc:sldMkLst>
      </pc:sldChg>
      <pc:sldChg chg="ord">
        <pc:chgData name="Biskar, Liz  (Volpe)" userId="7cb698d9-74de-4c34-9489-33d069a89134" providerId="ADAL" clId="{AC465312-F1E8-4903-9A6B-53ECA0D15AFD}" dt="2024-03-01T21:46:51.251" v="410"/>
        <pc:sldMkLst>
          <pc:docMk/>
          <pc:sldMk cId="2821177793" sldId="2147477833"/>
        </pc:sldMkLst>
      </pc:sldChg>
      <pc:sldChg chg="modSp mod modNotesTx">
        <pc:chgData name="Biskar, Liz  (Volpe)" userId="7cb698d9-74de-4c34-9489-33d069a89134" providerId="ADAL" clId="{AC465312-F1E8-4903-9A6B-53ECA0D15AFD}" dt="2024-03-01T21:49:57.202" v="422" actId="20577"/>
        <pc:sldMkLst>
          <pc:docMk/>
          <pc:sldMk cId="2094230517" sldId="2147477834"/>
        </pc:sldMkLst>
      </pc:sldChg>
      <pc:sldChg chg="add ord">
        <pc:chgData name="Biskar, Liz  (Volpe)" userId="7cb698d9-74de-4c34-9489-33d069a89134" providerId="ADAL" clId="{AC465312-F1E8-4903-9A6B-53ECA0D15AFD}" dt="2024-03-01T21:41:19.925" v="367"/>
        <pc:sldMkLst>
          <pc:docMk/>
          <pc:sldMk cId="4214868029" sldId="2147477843"/>
        </pc:sldMkLst>
      </pc:sldChg>
      <pc:sldChg chg="del">
        <pc:chgData name="Biskar, Liz  (Volpe)" userId="7cb698d9-74de-4c34-9489-33d069a89134" providerId="ADAL" clId="{AC465312-F1E8-4903-9A6B-53ECA0D15AFD}" dt="2024-03-01T21:54:40.661" v="461" actId="2696"/>
        <pc:sldMkLst>
          <pc:docMk/>
          <pc:sldMk cId="2688579430" sldId="2147477852"/>
        </pc:sldMkLst>
      </pc:sldChg>
      <pc:sldChg chg="del">
        <pc:chgData name="Biskar, Liz  (Volpe)" userId="7cb698d9-74de-4c34-9489-33d069a89134" providerId="ADAL" clId="{AC465312-F1E8-4903-9A6B-53ECA0D15AFD}" dt="2024-03-01T21:53:29.022" v="452" actId="2696"/>
        <pc:sldMkLst>
          <pc:docMk/>
          <pc:sldMk cId="459452420" sldId="2147477853"/>
        </pc:sldMkLst>
      </pc:sldChg>
      <pc:sldChg chg="mod ord modShow addCm">
        <pc:chgData name="Biskar, Liz  (Volpe)" userId="7cb698d9-74de-4c34-9489-33d069a89134" providerId="ADAL" clId="{AC465312-F1E8-4903-9A6B-53ECA0D15AFD}" dt="2024-03-01T21:42:35.977" v="376"/>
        <pc:sldMkLst>
          <pc:docMk/>
          <pc:sldMk cId="2007026249" sldId="2147477866"/>
        </pc:sldMkLst>
      </pc:sldChg>
      <pc:sldChg chg="modSp mod ord">
        <pc:chgData name="Biskar, Liz  (Volpe)" userId="7cb698d9-74de-4c34-9489-33d069a89134" providerId="ADAL" clId="{AC465312-F1E8-4903-9A6B-53ECA0D15AFD}" dt="2024-03-01T21:44:11.391" v="388" actId="20577"/>
        <pc:sldMkLst>
          <pc:docMk/>
          <pc:sldMk cId="192615353" sldId="2147477867"/>
        </pc:sldMkLst>
      </pc:sldChg>
      <pc:sldChg chg="modSp">
        <pc:chgData name="Biskar, Liz  (Volpe)" userId="7cb698d9-74de-4c34-9489-33d069a89134" providerId="ADAL" clId="{AC465312-F1E8-4903-9A6B-53ECA0D15AFD}" dt="2024-03-01T21:51:41.196" v="447" actId="20577"/>
        <pc:sldMkLst>
          <pc:docMk/>
          <pc:sldMk cId="514627960" sldId="2147477869"/>
        </pc:sldMkLst>
      </pc:sldChg>
      <pc:sldChg chg="del">
        <pc:chgData name="Biskar, Liz  (Volpe)" userId="7cb698d9-74de-4c34-9489-33d069a89134" providerId="ADAL" clId="{AC465312-F1E8-4903-9A6B-53ECA0D15AFD}" dt="2024-03-01T21:52:14.625" v="450" actId="2696"/>
        <pc:sldMkLst>
          <pc:docMk/>
          <pc:sldMk cId="1880218856" sldId="2147477870"/>
        </pc:sldMkLst>
      </pc:sldChg>
      <pc:sldChg chg="add del">
        <pc:chgData name="Biskar, Liz  (Volpe)" userId="7cb698d9-74de-4c34-9489-33d069a89134" providerId="ADAL" clId="{AC465312-F1E8-4903-9A6B-53ECA0D15AFD}" dt="2024-03-01T21:38:00.544" v="332"/>
        <pc:sldMkLst>
          <pc:docMk/>
          <pc:sldMk cId="3280879585" sldId="2147477895"/>
        </pc:sldMkLst>
      </pc:sldChg>
      <pc:sldChg chg="modSp modNotesTx">
        <pc:chgData name="Biskar, Liz  (Volpe)" userId="7cb698d9-74de-4c34-9489-33d069a89134" providerId="ADAL" clId="{AC465312-F1E8-4903-9A6B-53ECA0D15AFD}" dt="2024-03-01T21:51:07.481" v="442" actId="20577"/>
        <pc:sldMkLst>
          <pc:docMk/>
          <pc:sldMk cId="2325271975" sldId="2147477916"/>
        </pc:sldMkLst>
      </pc:sldChg>
      <pc:sldChg chg="addCm modCm">
        <pc:chgData name="Biskar, Liz  (Volpe)" userId="7cb698d9-74de-4c34-9489-33d069a89134" providerId="ADAL" clId="{AC465312-F1E8-4903-9A6B-53ECA0D15AFD}" dt="2024-03-13T18:15:00.958" v="462" actId="2056"/>
        <pc:sldMkLst>
          <pc:docMk/>
          <pc:sldMk cId="3684145619" sldId="2147477917"/>
        </pc:sldMkLst>
      </pc:sldChg>
      <pc:sldChg chg="add mod modShow">
        <pc:chgData name="Biskar, Liz  (Volpe)" userId="7cb698d9-74de-4c34-9489-33d069a89134" providerId="ADAL" clId="{AC465312-F1E8-4903-9A6B-53ECA0D15AFD}" dt="2024-03-01T21:44:16.818" v="389" actId="729"/>
        <pc:sldMkLst>
          <pc:docMk/>
          <pc:sldMk cId="909301009" sldId="2147477918"/>
        </pc:sldMkLst>
      </pc:sldChg>
      <pc:sldChg chg="del">
        <pc:chgData name="Biskar, Liz  (Volpe)" userId="7cb698d9-74de-4c34-9489-33d069a89134" providerId="ADAL" clId="{AC465312-F1E8-4903-9A6B-53ECA0D15AFD}" dt="2024-03-01T21:41:16.919" v="365" actId="2696"/>
        <pc:sldMkLst>
          <pc:docMk/>
          <pc:sldMk cId="2421209663" sldId="2147477921"/>
        </pc:sldMkLst>
      </pc:sldChg>
      <pc:sldChg chg="ord">
        <pc:chgData name="Biskar, Liz  (Volpe)" userId="7cb698d9-74de-4c34-9489-33d069a89134" providerId="ADAL" clId="{AC465312-F1E8-4903-9A6B-53ECA0D15AFD}" dt="2024-03-01T21:47:44.482" v="414"/>
        <pc:sldMkLst>
          <pc:docMk/>
          <pc:sldMk cId="1504769098" sldId="2147477931"/>
        </pc:sldMkLst>
      </pc:sldChg>
      <pc:sldChg chg="add">
        <pc:chgData name="Biskar, Liz  (Volpe)" userId="7cb698d9-74de-4c34-9489-33d069a89134" providerId="ADAL" clId="{AC465312-F1E8-4903-9A6B-53ECA0D15AFD}" dt="2024-03-01T21:31:40.134" v="0"/>
        <pc:sldMkLst>
          <pc:docMk/>
          <pc:sldMk cId="3352182991" sldId="2147477934"/>
        </pc:sldMkLst>
      </pc:sldChg>
      <pc:sldChg chg="modSp add mod modNotesTx">
        <pc:chgData name="Biskar, Liz  (Volpe)" userId="7cb698d9-74de-4c34-9489-33d069a89134" providerId="ADAL" clId="{AC465312-F1E8-4903-9A6B-53ECA0D15AFD}" dt="2024-03-01T21:33:48.164" v="78" actId="20577"/>
        <pc:sldMkLst>
          <pc:docMk/>
          <pc:sldMk cId="750893029" sldId="2147477935"/>
        </pc:sldMkLst>
      </pc:sldChg>
      <pc:sldChg chg="modSp add mod modNotesTx">
        <pc:chgData name="Biskar, Liz  (Volpe)" userId="7cb698d9-74de-4c34-9489-33d069a89134" providerId="ADAL" clId="{AC465312-F1E8-4903-9A6B-53ECA0D15AFD}" dt="2024-03-01T21:35:48.009" v="226"/>
        <pc:sldMkLst>
          <pc:docMk/>
          <pc:sldMk cId="3084631144" sldId="2147477936"/>
        </pc:sldMkLst>
      </pc:sldChg>
      <pc:sldChg chg="modSp add mod addCm modCm">
        <pc:chgData name="Biskar, Liz  (Volpe)" userId="7cb698d9-74de-4c34-9489-33d069a89134" providerId="ADAL" clId="{AC465312-F1E8-4903-9A6B-53ECA0D15AFD}" dt="2024-03-01T21:39:33.764" v="355"/>
        <pc:sldMkLst>
          <pc:docMk/>
          <pc:sldMk cId="1399614797" sldId="2147477937"/>
        </pc:sldMkLst>
      </pc:sldChg>
      <pc:sldChg chg="add ord addCm">
        <pc:chgData name="Biskar, Liz  (Volpe)" userId="7cb698d9-74de-4c34-9489-33d069a89134" providerId="ADAL" clId="{AC465312-F1E8-4903-9A6B-53ECA0D15AFD}" dt="2024-03-01T21:46:49.547" v="408"/>
        <pc:sldMkLst>
          <pc:docMk/>
          <pc:sldMk cId="875047951" sldId="2147477938"/>
        </pc:sldMkLst>
      </pc:sldChg>
      <pc:sldChg chg="addSp modSp add">
        <pc:chgData name="Biskar, Liz  (Volpe)" userId="7cb698d9-74de-4c34-9489-33d069a89134" providerId="ADAL" clId="{AC465312-F1E8-4903-9A6B-53ECA0D15AFD}" dt="2024-03-01T21:52:08.926" v="449"/>
        <pc:sldMkLst>
          <pc:docMk/>
          <pc:sldMk cId="793858657" sldId="2147477939"/>
        </pc:sldMkLst>
      </pc:sldChg>
      <pc:sldChg chg="add setBg">
        <pc:chgData name="Biskar, Liz  (Volpe)" userId="7cb698d9-74de-4c34-9489-33d069a89134" providerId="ADAL" clId="{AC465312-F1E8-4903-9A6B-53ECA0D15AFD}" dt="2024-03-01T21:53:19.804" v="451"/>
        <pc:sldMkLst>
          <pc:docMk/>
          <pc:sldMk cId="2596286659" sldId="2147477940"/>
        </pc:sldMkLst>
      </pc:sldChg>
      <pc:sldChg chg="add addCm modNotesTx">
        <pc:chgData name="Biskar, Liz  (Volpe)" userId="7cb698d9-74de-4c34-9489-33d069a89134" providerId="ADAL" clId="{AC465312-F1E8-4903-9A6B-53ECA0D15AFD}" dt="2024-03-01T21:54:27.548" v="460"/>
        <pc:sldMkLst>
          <pc:docMk/>
          <pc:sldMk cId="2706752945" sldId="2147477941"/>
        </pc:sldMkLst>
      </pc:sldChg>
    </pc:docChg>
  </pc:docChgLst>
  <pc:docChgLst>
    <pc:chgData name="Hoobler, John (VOLPE)" userId="S::john.hoobler@ad.dot.gov::3bef8f5c-ea94-4e6f-9bc2-9efa4b5ea19b" providerId="AD" clId="Web-{24C5504B-1F11-F082-D7A2-66E27658BEEE}"/>
    <pc:docChg chg="mod modSld">
      <pc:chgData name="Hoobler, John (VOLPE)" userId="S::john.hoobler@ad.dot.gov::3bef8f5c-ea94-4e6f-9bc2-9efa4b5ea19b" providerId="AD" clId="Web-{24C5504B-1F11-F082-D7A2-66E27658BEEE}" dt="2023-04-06T18:22:10.414" v="69"/>
      <pc:docMkLst>
        <pc:docMk/>
      </pc:docMkLst>
      <pc:sldChg chg="modSp addCm modCm">
        <pc:chgData name="Hoobler, John (VOLPE)" userId="S::john.hoobler@ad.dot.gov::3bef8f5c-ea94-4e6f-9bc2-9efa4b5ea19b" providerId="AD" clId="Web-{24C5504B-1F11-F082-D7A2-66E27658BEEE}" dt="2023-04-06T18:22:10.414" v="69"/>
        <pc:sldMkLst>
          <pc:docMk/>
          <pc:sldMk cId="782050232" sldId="2378"/>
        </pc:sldMkLst>
      </pc:sldChg>
    </pc:docChg>
  </pc:docChgLst>
  <pc:docChgLst>
    <pc:chgData name="Rich, Jessica (FHWA)" userId="8a3dea6d-c191-499b-8f21-94a3b79a38b5" providerId="ADAL" clId="{C875D6B7-A08E-4EE9-ACAB-0F33188DCE20}"/>
    <pc:docChg chg="modSld sldOrd">
      <pc:chgData name="Rich, Jessica (FHWA)" userId="8a3dea6d-c191-499b-8f21-94a3b79a38b5" providerId="ADAL" clId="{C875D6B7-A08E-4EE9-ACAB-0F33188DCE20}" dt="2024-03-06T22:20:46.908" v="1"/>
      <pc:docMkLst>
        <pc:docMk/>
      </pc:docMkLst>
      <pc:sldChg chg="ord">
        <pc:chgData name="Rich, Jessica (FHWA)" userId="8a3dea6d-c191-499b-8f21-94a3b79a38b5" providerId="ADAL" clId="{C875D6B7-A08E-4EE9-ACAB-0F33188DCE20}" dt="2024-03-06T22:20:46.908" v="1"/>
        <pc:sldMkLst>
          <pc:docMk/>
          <pc:sldMk cId="3436732747" sldId="2147477832"/>
        </pc:sldMkLst>
      </pc:sldChg>
    </pc:docChg>
  </pc:docChgLst>
  <pc:docChgLst>
    <pc:chgData name="Hiraesave, Vijaeth (Volpe)" userId="S::vijaeth.hiraesave@ad.dot.gov::cc0c346f-90ce-4a21-88d2-3e64448e5d13" providerId="AD" clId="Web-{EC771A6C-C6C8-E80E-0651-8752FB440370}"/>
    <pc:docChg chg="addSld modSld">
      <pc:chgData name="Hiraesave, Vijaeth (Volpe)" userId="S::vijaeth.hiraesave@ad.dot.gov::cc0c346f-90ce-4a21-88d2-3e64448e5d13" providerId="AD" clId="Web-{EC771A6C-C6C8-E80E-0651-8752FB440370}" dt="2025-04-09T20:46:58.226" v="215" actId="20577"/>
      <pc:docMkLst>
        <pc:docMk/>
      </pc:docMkLst>
      <pc:sldChg chg="modSp">
        <pc:chgData name="Hiraesave, Vijaeth (Volpe)" userId="S::vijaeth.hiraesave@ad.dot.gov::cc0c346f-90ce-4a21-88d2-3e64448e5d13" providerId="AD" clId="Web-{EC771A6C-C6C8-E80E-0651-8752FB440370}" dt="2025-04-09T20:32:21.636" v="8" actId="1076"/>
        <pc:sldMkLst>
          <pc:docMk/>
          <pc:sldMk cId="3261661871" sldId="2147477926"/>
        </pc:sldMkLst>
        <pc:spChg chg="mod">
          <ac:chgData name="Hiraesave, Vijaeth (Volpe)" userId="S::vijaeth.hiraesave@ad.dot.gov::cc0c346f-90ce-4a21-88d2-3e64448e5d13" providerId="AD" clId="Web-{EC771A6C-C6C8-E80E-0651-8752FB440370}" dt="2025-04-09T20:32:21.636" v="8" actId="1076"/>
          <ac:spMkLst>
            <pc:docMk/>
            <pc:sldMk cId="3261661871" sldId="2147477926"/>
            <ac:spMk id="9" creationId="{4AA161D7-EADE-806A-5B55-0E2F456D02FD}"/>
          </ac:spMkLst>
        </pc:spChg>
      </pc:sldChg>
      <pc:sldChg chg="modSp">
        <pc:chgData name="Hiraesave, Vijaeth (Volpe)" userId="S::vijaeth.hiraesave@ad.dot.gov::cc0c346f-90ce-4a21-88d2-3e64448e5d13" providerId="AD" clId="Web-{EC771A6C-C6C8-E80E-0651-8752FB440370}" dt="2025-04-09T20:44:51.148" v="211" actId="20577"/>
        <pc:sldMkLst>
          <pc:docMk/>
          <pc:sldMk cId="580462110" sldId="2147477954"/>
        </pc:sldMkLst>
        <pc:graphicFrameChg chg="modGraphic">
          <ac:chgData name="Hiraesave, Vijaeth (Volpe)" userId="S::vijaeth.hiraesave@ad.dot.gov::cc0c346f-90ce-4a21-88d2-3e64448e5d13" providerId="AD" clId="Web-{EC771A6C-C6C8-E80E-0651-8752FB440370}" dt="2025-04-09T20:44:51.148" v="211" actId="20577"/>
          <ac:graphicFrameMkLst>
            <pc:docMk/>
            <pc:sldMk cId="580462110" sldId="2147477954"/>
            <ac:graphicFrameMk id="10" creationId="{53DBE834-1FAA-A002-505B-637C4C98EDC1}"/>
          </ac:graphicFrameMkLst>
        </pc:graphicFrameChg>
      </pc:sldChg>
      <pc:sldChg chg="modSp">
        <pc:chgData name="Hiraesave, Vijaeth (Volpe)" userId="S::vijaeth.hiraesave@ad.dot.gov::cc0c346f-90ce-4a21-88d2-3e64448e5d13" providerId="AD" clId="Web-{EC771A6C-C6C8-E80E-0651-8752FB440370}" dt="2025-04-09T20:29:49.949" v="2" actId="20577"/>
        <pc:sldMkLst>
          <pc:docMk/>
          <pc:sldMk cId="3614327053" sldId="2147477955"/>
        </pc:sldMkLst>
        <pc:spChg chg="mod">
          <ac:chgData name="Hiraesave, Vijaeth (Volpe)" userId="S::vijaeth.hiraesave@ad.dot.gov::cc0c346f-90ce-4a21-88d2-3e64448e5d13" providerId="AD" clId="Web-{EC771A6C-C6C8-E80E-0651-8752FB440370}" dt="2025-04-09T20:29:49.949" v="2" actId="20577"/>
          <ac:spMkLst>
            <pc:docMk/>
            <pc:sldMk cId="3614327053" sldId="2147477955"/>
            <ac:spMk id="5" creationId="{F1583322-37E7-A0C0-78E2-91A4ED2970B5}"/>
          </ac:spMkLst>
        </pc:spChg>
      </pc:sldChg>
      <pc:sldChg chg="modSp">
        <pc:chgData name="Hiraesave, Vijaeth (Volpe)" userId="S::vijaeth.hiraesave@ad.dot.gov::cc0c346f-90ce-4a21-88d2-3e64448e5d13" providerId="AD" clId="Web-{EC771A6C-C6C8-E80E-0651-8752FB440370}" dt="2025-04-09T20:33:19.745" v="31" actId="20577"/>
        <pc:sldMkLst>
          <pc:docMk/>
          <pc:sldMk cId="3804408090" sldId="2147477956"/>
        </pc:sldMkLst>
        <pc:spChg chg="mod">
          <ac:chgData name="Hiraesave, Vijaeth (Volpe)" userId="S::vijaeth.hiraesave@ad.dot.gov::cc0c346f-90ce-4a21-88d2-3e64448e5d13" providerId="AD" clId="Web-{EC771A6C-C6C8-E80E-0651-8752FB440370}" dt="2025-04-09T20:33:19.745" v="31" actId="20577"/>
          <ac:spMkLst>
            <pc:docMk/>
            <pc:sldMk cId="3804408090" sldId="2147477956"/>
            <ac:spMk id="9" creationId="{F90C81E9-3A5C-8F4F-B2A6-CFCA8460D9A1}"/>
          </ac:spMkLst>
        </pc:spChg>
      </pc:sldChg>
      <pc:sldChg chg="modSp">
        <pc:chgData name="Hiraesave, Vijaeth (Volpe)" userId="S::vijaeth.hiraesave@ad.dot.gov::cc0c346f-90ce-4a21-88d2-3e64448e5d13" providerId="AD" clId="Web-{EC771A6C-C6C8-E80E-0651-8752FB440370}" dt="2025-04-09T20:27:56.918" v="1" actId="20577"/>
        <pc:sldMkLst>
          <pc:docMk/>
          <pc:sldMk cId="3103672050" sldId="2147477964"/>
        </pc:sldMkLst>
        <pc:spChg chg="mod">
          <ac:chgData name="Hiraesave, Vijaeth (Volpe)" userId="S::vijaeth.hiraesave@ad.dot.gov::cc0c346f-90ce-4a21-88d2-3e64448e5d13" providerId="AD" clId="Web-{EC771A6C-C6C8-E80E-0651-8752FB440370}" dt="2025-04-09T20:27:56.918" v="1" actId="20577"/>
          <ac:spMkLst>
            <pc:docMk/>
            <pc:sldMk cId="3103672050" sldId="2147477964"/>
            <ac:spMk id="6" creationId="{F679A08D-0393-E72E-F251-7AE787C77D37}"/>
          </ac:spMkLst>
        </pc:spChg>
      </pc:sldChg>
      <pc:sldChg chg="modSp">
        <pc:chgData name="Hiraesave, Vijaeth (Volpe)" userId="S::vijaeth.hiraesave@ad.dot.gov::cc0c346f-90ce-4a21-88d2-3e64448e5d13" providerId="AD" clId="Web-{EC771A6C-C6C8-E80E-0651-8752FB440370}" dt="2025-04-09T20:46:58.226" v="215" actId="20577"/>
        <pc:sldMkLst>
          <pc:docMk/>
          <pc:sldMk cId="3114248461" sldId="2147477967"/>
        </pc:sldMkLst>
        <pc:spChg chg="mod">
          <ac:chgData name="Hiraesave, Vijaeth (Volpe)" userId="S::vijaeth.hiraesave@ad.dot.gov::cc0c346f-90ce-4a21-88d2-3e64448e5d13" providerId="AD" clId="Web-{EC771A6C-C6C8-E80E-0651-8752FB440370}" dt="2025-04-09T20:46:58.226" v="215" actId="20577"/>
          <ac:spMkLst>
            <pc:docMk/>
            <pc:sldMk cId="3114248461" sldId="2147477967"/>
            <ac:spMk id="6" creationId="{C7AABE74-93D1-9A06-995A-06FE15C606D2}"/>
          </ac:spMkLst>
        </pc:spChg>
      </pc:sldChg>
      <pc:sldChg chg="delSp modSp add replId">
        <pc:chgData name="Hiraesave, Vijaeth (Volpe)" userId="S::vijaeth.hiraesave@ad.dot.gov::cc0c346f-90ce-4a21-88d2-3e64448e5d13" providerId="AD" clId="Web-{EC771A6C-C6C8-E80E-0651-8752FB440370}" dt="2025-04-09T20:42:59.321" v="209"/>
        <pc:sldMkLst>
          <pc:docMk/>
          <pc:sldMk cId="3847849560" sldId="2147477970"/>
        </pc:sldMkLst>
        <pc:spChg chg="mod">
          <ac:chgData name="Hiraesave, Vijaeth (Volpe)" userId="S::vijaeth.hiraesave@ad.dot.gov::cc0c346f-90ce-4a21-88d2-3e64448e5d13" providerId="AD" clId="Web-{EC771A6C-C6C8-E80E-0651-8752FB440370}" dt="2025-04-09T20:42:56.868" v="208" actId="20577"/>
          <ac:spMkLst>
            <pc:docMk/>
            <pc:sldMk cId="3847849560" sldId="2147477970"/>
            <ac:spMk id="3" creationId="{3EB2A06C-8F19-276C-8DA4-92394B0BAE70}"/>
          </ac:spMkLst>
        </pc:spChg>
      </pc:sldChg>
    </pc:docChg>
  </pc:docChgLst>
  <pc:docChgLst>
    <pc:chgData name="Hoobler, John (VOLPE)" userId="S::john.hoobler@ad.dot.gov::3bef8f5c-ea94-4e6f-9bc2-9efa4b5ea19b" providerId="AD" clId="Web-{AA029C2F-8ACF-69C5-9EE7-7ACED5DAE716}"/>
    <pc:docChg chg="addSld delSld modSld">
      <pc:chgData name="Hoobler, John (VOLPE)" userId="S::john.hoobler@ad.dot.gov::3bef8f5c-ea94-4e6f-9bc2-9efa4b5ea19b" providerId="AD" clId="Web-{AA029C2F-8ACF-69C5-9EE7-7ACED5DAE716}" dt="2023-04-12T20:49:13.552" v="1979" actId="20577"/>
      <pc:docMkLst>
        <pc:docMk/>
      </pc:docMkLst>
      <pc:sldChg chg="addCm modCm">
        <pc:chgData name="Hoobler, John (VOLPE)" userId="S::john.hoobler@ad.dot.gov::3bef8f5c-ea94-4e6f-9bc2-9efa4b5ea19b" providerId="AD" clId="Web-{AA029C2F-8ACF-69C5-9EE7-7ACED5DAE716}" dt="2023-04-12T20:47:54.536" v="1933"/>
        <pc:sldMkLst>
          <pc:docMk/>
          <pc:sldMk cId="3651842175" sldId="2283"/>
        </pc:sldMkLst>
      </pc:sldChg>
      <pc:sldChg chg="addSp delSp modSp">
        <pc:chgData name="Hoobler, John (VOLPE)" userId="S::john.hoobler@ad.dot.gov::3bef8f5c-ea94-4e6f-9bc2-9efa4b5ea19b" providerId="AD" clId="Web-{AA029C2F-8ACF-69C5-9EE7-7ACED5DAE716}" dt="2023-04-12T20:35:46.981" v="1743" actId="1076"/>
        <pc:sldMkLst>
          <pc:docMk/>
          <pc:sldMk cId="4147676364" sldId="2285"/>
        </pc:sldMkLst>
      </pc:sldChg>
      <pc:sldChg chg="add del">
        <pc:chgData name="Hoobler, John (VOLPE)" userId="S::john.hoobler@ad.dot.gov::3bef8f5c-ea94-4e6f-9bc2-9efa4b5ea19b" providerId="AD" clId="Web-{AA029C2F-8ACF-69C5-9EE7-7ACED5DAE716}" dt="2023-04-12T20:28:05.633" v="1698"/>
        <pc:sldMkLst>
          <pc:docMk/>
          <pc:sldMk cId="3556355300" sldId="2319"/>
        </pc:sldMkLst>
      </pc:sldChg>
      <pc:sldChg chg="addSp delSp modSp">
        <pc:chgData name="Hoobler, John (VOLPE)" userId="S::john.hoobler@ad.dot.gov::3bef8f5c-ea94-4e6f-9bc2-9efa4b5ea19b" providerId="AD" clId="Web-{AA029C2F-8ACF-69C5-9EE7-7ACED5DAE716}" dt="2023-04-12T20:43:38.142" v="1755" actId="20577"/>
        <pc:sldMkLst>
          <pc:docMk/>
          <pc:sldMk cId="190173597" sldId="2331"/>
        </pc:sldMkLst>
      </pc:sldChg>
      <pc:sldChg chg="addSp delSp modSp">
        <pc:chgData name="Hoobler, John (VOLPE)" userId="S::john.hoobler@ad.dot.gov::3bef8f5c-ea94-4e6f-9bc2-9efa4b5ea19b" providerId="AD" clId="Web-{AA029C2F-8ACF-69C5-9EE7-7ACED5DAE716}" dt="2023-04-12T20:08:30.746" v="994" actId="20577"/>
        <pc:sldMkLst>
          <pc:docMk/>
          <pc:sldMk cId="1868928618" sldId="2368"/>
        </pc:sldMkLst>
      </pc:sldChg>
      <pc:sldChg chg="delSp del">
        <pc:chgData name="Hoobler, John (VOLPE)" userId="S::john.hoobler@ad.dot.gov::3bef8f5c-ea94-4e6f-9bc2-9efa4b5ea19b" providerId="AD" clId="Web-{AA029C2F-8ACF-69C5-9EE7-7ACED5DAE716}" dt="2023-04-12T20:10:00.919" v="1119"/>
        <pc:sldMkLst>
          <pc:docMk/>
          <pc:sldMk cId="1549037951" sldId="2388"/>
        </pc:sldMkLst>
      </pc:sldChg>
      <pc:sldChg chg="modSp addCm">
        <pc:chgData name="Hoobler, John (VOLPE)" userId="S::john.hoobler@ad.dot.gov::3bef8f5c-ea94-4e6f-9bc2-9efa4b5ea19b" providerId="AD" clId="Web-{AA029C2F-8ACF-69C5-9EE7-7ACED5DAE716}" dt="2023-04-12T20:39:06.233" v="1745"/>
        <pc:sldMkLst>
          <pc:docMk/>
          <pc:sldMk cId="3940209321" sldId="2390"/>
        </pc:sldMkLst>
      </pc:sldChg>
      <pc:sldChg chg="modSp">
        <pc:chgData name="Hoobler, John (VOLPE)" userId="S::john.hoobler@ad.dot.gov::3bef8f5c-ea94-4e6f-9bc2-9efa4b5ea19b" providerId="AD" clId="Web-{AA029C2F-8ACF-69C5-9EE7-7ACED5DAE716}" dt="2023-04-12T20:16:55.501" v="1477" actId="20577"/>
        <pc:sldMkLst>
          <pc:docMk/>
          <pc:sldMk cId="3502299084" sldId="2396"/>
        </pc:sldMkLst>
      </pc:sldChg>
      <pc:sldChg chg="modSp modCm">
        <pc:chgData name="Hoobler, John (VOLPE)" userId="S::john.hoobler@ad.dot.gov::3bef8f5c-ea94-4e6f-9bc2-9efa4b5ea19b" providerId="AD" clId="Web-{AA029C2F-8ACF-69C5-9EE7-7ACED5DAE716}" dt="2023-04-12T20:27:09.789" v="1696" actId="20577"/>
        <pc:sldMkLst>
          <pc:docMk/>
          <pc:sldMk cId="2436573903" sldId="2398"/>
        </pc:sldMkLst>
      </pc:sldChg>
      <pc:sldChg chg="addSp delSp modSp addCm">
        <pc:chgData name="Hoobler, John (VOLPE)" userId="S::john.hoobler@ad.dot.gov::3bef8f5c-ea94-4e6f-9bc2-9efa4b5ea19b" providerId="AD" clId="Web-{AA029C2F-8ACF-69C5-9EE7-7ACED5DAE716}" dt="2023-04-12T20:42:45.376" v="1746"/>
        <pc:sldMkLst>
          <pc:docMk/>
          <pc:sldMk cId="2984841596" sldId="2399"/>
        </pc:sldMkLst>
      </pc:sldChg>
      <pc:sldChg chg="addSp modSp addCm modCm">
        <pc:chgData name="Hoobler, John (VOLPE)" userId="S::john.hoobler@ad.dot.gov::3bef8f5c-ea94-4e6f-9bc2-9efa4b5ea19b" providerId="AD" clId="Web-{AA029C2F-8ACF-69C5-9EE7-7ACED5DAE716}" dt="2023-04-12T20:49:13.552" v="1979" actId="20577"/>
        <pc:sldMkLst>
          <pc:docMk/>
          <pc:sldMk cId="370965226" sldId="2400"/>
        </pc:sldMkLst>
      </pc:sldChg>
      <pc:sldChg chg="modSp">
        <pc:chgData name="Hoobler, John (VOLPE)" userId="S::john.hoobler@ad.dot.gov::3bef8f5c-ea94-4e6f-9bc2-9efa4b5ea19b" providerId="AD" clId="Web-{AA029C2F-8ACF-69C5-9EE7-7ACED5DAE716}" dt="2023-04-12T20:10:55.247" v="1125" actId="20577"/>
        <pc:sldMkLst>
          <pc:docMk/>
          <pc:sldMk cId="3052193713" sldId="2401"/>
        </pc:sldMkLst>
      </pc:sldChg>
      <pc:sldChg chg="addSp modSp add replId addCm">
        <pc:chgData name="Hoobler, John (VOLPE)" userId="S::john.hoobler@ad.dot.gov::3bef8f5c-ea94-4e6f-9bc2-9efa4b5ea19b" providerId="AD" clId="Web-{AA029C2F-8ACF-69C5-9EE7-7ACED5DAE716}" dt="2023-04-12T20:44:02.674" v="1756"/>
        <pc:sldMkLst>
          <pc:docMk/>
          <pc:sldMk cId="4236823645" sldId="2147477827"/>
        </pc:sldMkLst>
      </pc:sldChg>
      <pc:sldChg chg="modSp add replId">
        <pc:chgData name="Hoobler, John (VOLPE)" userId="S::john.hoobler@ad.dot.gov::3bef8f5c-ea94-4e6f-9bc2-9efa4b5ea19b" providerId="AD" clId="Web-{AA029C2F-8ACF-69C5-9EE7-7ACED5DAE716}" dt="2023-04-12T20:22:28.067" v="1691" actId="20577"/>
        <pc:sldMkLst>
          <pc:docMk/>
          <pc:sldMk cId="3227243118" sldId="2147477828"/>
        </pc:sldMkLst>
      </pc:sldChg>
      <pc:sldChg chg="modSp add replId">
        <pc:chgData name="Hoobler, John (VOLPE)" userId="S::john.hoobler@ad.dot.gov::3bef8f5c-ea94-4e6f-9bc2-9efa4b5ea19b" providerId="AD" clId="Web-{AA029C2F-8ACF-69C5-9EE7-7ACED5DAE716}" dt="2023-04-12T20:46:45.972" v="1932" actId="20577"/>
        <pc:sldMkLst>
          <pc:docMk/>
          <pc:sldMk cId="1127290942" sldId="2147477829"/>
        </pc:sldMkLst>
      </pc:sldChg>
      <pc:sldChg chg="addSp delSp modSp add del replId">
        <pc:chgData name="Hoobler, John (VOLPE)" userId="S::john.hoobler@ad.dot.gov::3bef8f5c-ea94-4e6f-9bc2-9efa4b5ea19b" providerId="AD" clId="Web-{AA029C2F-8ACF-69C5-9EE7-7ACED5DAE716}" dt="2023-04-12T20:44:58.175" v="1761"/>
        <pc:sldMkLst>
          <pc:docMk/>
          <pc:sldMk cId="3765921597" sldId="2147477829"/>
        </pc:sldMkLst>
      </pc:sldChg>
    </pc:docChg>
  </pc:docChgLst>
  <pc:docChgLst>
    <pc:chgData name="Byrne, Angie (Volpe)" userId="S::angie.byrne@ad.dot.gov::4b272100-f7e3-4283-a869-72b7ec13804a" providerId="AD" clId="Web-{BAE53734-36F7-E659-00D6-82920065E296}"/>
    <pc:docChg chg="modSld">
      <pc:chgData name="Byrne, Angie (Volpe)" userId="S::angie.byrne@ad.dot.gov::4b272100-f7e3-4283-a869-72b7ec13804a" providerId="AD" clId="Web-{BAE53734-36F7-E659-00D6-82920065E296}" dt="2024-03-05T13:03:59.035" v="1" actId="20577"/>
      <pc:docMkLst>
        <pc:docMk/>
      </pc:docMkLst>
      <pc:sldChg chg="modSp">
        <pc:chgData name="Byrne, Angie (Volpe)" userId="S::angie.byrne@ad.dot.gov::4b272100-f7e3-4283-a869-72b7ec13804a" providerId="AD" clId="Web-{BAE53734-36F7-E659-00D6-82920065E296}" dt="2024-03-05T13:03:59.035" v="1" actId="20577"/>
        <pc:sldMkLst>
          <pc:docMk/>
          <pc:sldMk cId="750893029" sldId="2147477935"/>
        </pc:sldMkLst>
      </pc:sldChg>
    </pc:docChg>
  </pc:docChgLst>
  <pc:docChgLst>
    <pc:chgData name="Teicher, Paul (OST)" userId="2290c177-cdf4-422b-a87c-403d7361f12a" providerId="ADAL" clId="{5A353CC6-2721-45C7-A03F-2FE2F61EB5D1}"/>
    <pc:docChg chg="custSel modSld">
      <pc:chgData name="Teicher, Paul (OST)" userId="2290c177-cdf4-422b-a87c-403d7361f12a" providerId="ADAL" clId="{5A353CC6-2721-45C7-A03F-2FE2F61EB5D1}" dt="2024-01-05T18:21:22.037" v="2" actId="478"/>
      <pc:docMkLst>
        <pc:docMk/>
      </pc:docMkLst>
      <pc:sldChg chg="delSp modSp mod">
        <pc:chgData name="Teicher, Paul (OST)" userId="2290c177-cdf4-422b-a87c-403d7361f12a" providerId="ADAL" clId="{5A353CC6-2721-45C7-A03F-2FE2F61EB5D1}" dt="2024-01-05T18:21:22.037" v="2" actId="478"/>
        <pc:sldMkLst>
          <pc:docMk/>
          <pc:sldMk cId="2880672420" sldId="2147477919"/>
        </pc:sldMkLst>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hyperlink" Target="mailto:ss4a@dot.gov" TargetMode="External"/><Relationship Id="rId1" Type="http://schemas.openxmlformats.org/officeDocument/2006/relationships/hyperlink" Target="https://www.transportation.gov/grants/ss4a/fy25-nofo" TargetMode="Externa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ata6.xml.rels><?xml version="1.0" encoding="UTF-8" standalone="yes"?>
<Relationships xmlns="http://schemas.openxmlformats.org/package/2006/relationships"><Relationship Id="rId1" Type="http://schemas.openxmlformats.org/officeDocument/2006/relationships/hyperlink" Target="https://sam.gov/content/home" TargetMode="External"/></Relationships>
</file>

<file path=ppt/diagrams/_rels/drawing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4.sv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hyperlink" Target="https://www.transportation.gov/grants/ss4a/fy25-nofo" TargetMode="Externa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hyperlink" Target="mailto:ss4a@dot.gov" TargetMode="External"/></Relationships>
</file>

<file path=ppt/diagrams/_rels/drawing6.xml.rels><?xml version="1.0" encoding="UTF-8" standalone="yes"?>
<Relationships xmlns="http://schemas.openxmlformats.org/package/2006/relationships"><Relationship Id="rId1" Type="http://schemas.openxmlformats.org/officeDocument/2006/relationships/hyperlink" Target="https://sam.gov/content/home" TargetMode="Externa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03C4B6-0529-49D7-B876-3C93EB2DE0C1}" type="doc">
      <dgm:prSet loTypeId="urn:microsoft.com/office/officeart/2005/8/layout/vList4" loCatId="picture" qsTypeId="urn:microsoft.com/office/officeart/2005/8/quickstyle/simple1" qsCatId="simple" csTypeId="urn:microsoft.com/office/officeart/2005/8/colors/accent1_1" csCatId="accent1" phldr="1"/>
      <dgm:spPr/>
      <dgm:t>
        <a:bodyPr/>
        <a:lstStyle/>
        <a:p>
          <a:endParaRPr lang="en-US"/>
        </a:p>
      </dgm:t>
    </dgm:pt>
    <dgm:pt modelId="{C0126701-7017-4989-9B88-43047198A4B8}">
      <dgm:prSet phldrT="[Text]" custT="1"/>
      <dgm:spPr/>
      <dgm:t>
        <a:bodyPr/>
        <a:lstStyle/>
        <a:p>
          <a:pPr rtl="0"/>
          <a:r>
            <a:rPr lang="en-US" sz="2400">
              <a:latin typeface="+mn-lt"/>
              <a:cs typeface="Segoe UI"/>
            </a:rPr>
            <a:t>Notice of Funding Opportunity (</a:t>
          </a:r>
          <a:r>
            <a:rPr lang="en-US" sz="2400">
              <a:latin typeface="+mn-lt"/>
              <a:cs typeface="Segoe UI"/>
              <a:hlinkClick xmlns:r="http://schemas.openxmlformats.org/officeDocument/2006/relationships" r:id="rId1"/>
            </a:rPr>
            <a:t>NOFO</a:t>
          </a:r>
          <a:r>
            <a:rPr lang="en-US" sz="2400">
              <a:latin typeface="+mn-lt"/>
              <a:cs typeface="Segoe UI"/>
            </a:rPr>
            <a:t>) is now </a:t>
          </a:r>
          <a:r>
            <a:rPr lang="en-US" sz="2400" b="1" u="none">
              <a:latin typeface="+mn-lt"/>
            </a:rPr>
            <a:t>OPEN</a:t>
          </a:r>
        </a:p>
      </dgm:t>
    </dgm:pt>
    <dgm:pt modelId="{84042568-E16D-47E7-B6A0-C72C10CE9C7A}" type="parTrans" cxnId="{B50EFD8A-D53B-4C28-ADAC-8BD4B5B92EE9}">
      <dgm:prSet/>
      <dgm:spPr/>
      <dgm:t>
        <a:bodyPr/>
        <a:lstStyle/>
        <a:p>
          <a:endParaRPr lang="en-US"/>
        </a:p>
      </dgm:t>
    </dgm:pt>
    <dgm:pt modelId="{B8BC83A8-01D1-46B8-A85D-0C1FE3E486BA}" type="sibTrans" cxnId="{B50EFD8A-D53B-4C28-ADAC-8BD4B5B92EE9}">
      <dgm:prSet/>
      <dgm:spPr/>
      <dgm:t>
        <a:bodyPr/>
        <a:lstStyle/>
        <a:p>
          <a:endParaRPr lang="en-US"/>
        </a:p>
      </dgm:t>
    </dgm:pt>
    <dgm:pt modelId="{997E0826-65D4-401D-B78B-7768C9F4F9EF}">
      <dgm:prSet phldr="0" custT="1"/>
      <dgm:spPr/>
      <dgm:t>
        <a:bodyPr/>
        <a:lstStyle/>
        <a:p>
          <a:pPr rtl="0"/>
          <a:r>
            <a:rPr lang="en-US" sz="2400" b="1" u="none">
              <a:latin typeface="+mn-lt"/>
            </a:rPr>
            <a:t>Submit</a:t>
          </a:r>
          <a:r>
            <a:rPr lang="en-US" sz="2400">
              <a:latin typeface="+mn-lt"/>
            </a:rPr>
            <a:t> technical questions by May 29, 2025, to </a:t>
          </a:r>
          <a:r>
            <a:rPr lang="en-US" sz="2400">
              <a:latin typeface="+mn-lt"/>
              <a:hlinkClick xmlns:r="http://schemas.openxmlformats.org/officeDocument/2006/relationships" r:id="rId2"/>
            </a:rPr>
            <a:t>ss4a@dot.gov</a:t>
          </a:r>
          <a:r>
            <a:rPr lang="en-US" sz="2400">
              <a:latin typeface="+mn-lt"/>
            </a:rPr>
            <a:t>  </a:t>
          </a:r>
          <a:endParaRPr lang="en-US" sz="2400" u="sng">
            <a:latin typeface="+mn-lt"/>
          </a:endParaRPr>
        </a:p>
      </dgm:t>
      <dgm:extLst>
        <a:ext uri="{E40237B7-FDA0-4F09-8148-C483321AD2D9}">
          <dgm14:cNvPr xmlns:dgm14="http://schemas.microsoft.com/office/drawing/2010/diagram" id="0" name="" descr="Clock icon"/>
        </a:ext>
      </dgm:extLst>
    </dgm:pt>
    <dgm:pt modelId="{A51D330E-DF49-46F9-BA71-D4EC4F909490}" type="parTrans" cxnId="{B246E804-BBEB-48AD-B5C6-884C8A161954}">
      <dgm:prSet/>
      <dgm:spPr/>
      <dgm:t>
        <a:bodyPr/>
        <a:lstStyle/>
        <a:p>
          <a:endParaRPr lang="en-US"/>
        </a:p>
      </dgm:t>
    </dgm:pt>
    <dgm:pt modelId="{55D61367-EE58-46B6-B29D-B29F5D657493}" type="sibTrans" cxnId="{B246E804-BBEB-48AD-B5C6-884C8A161954}">
      <dgm:prSet/>
      <dgm:spPr/>
      <dgm:t>
        <a:bodyPr/>
        <a:lstStyle/>
        <a:p>
          <a:endParaRPr lang="en-US"/>
        </a:p>
      </dgm:t>
    </dgm:pt>
    <dgm:pt modelId="{85D45FF4-D250-4D0D-A540-54D280318E69}">
      <dgm:prSet custT="1"/>
      <dgm:spPr/>
      <dgm:t>
        <a:bodyPr/>
        <a:lstStyle/>
        <a:p>
          <a:r>
            <a:rPr lang="en-US" sz="2400" b="1">
              <a:latin typeface="+mn-lt"/>
            </a:rPr>
            <a:t>FY25 SS4A Application Deadline is June 26, 2025, 5:00 PM EDT</a:t>
          </a:r>
        </a:p>
      </dgm:t>
    </dgm:pt>
    <dgm:pt modelId="{8D9010E4-60B4-41CD-AB33-E268BB4B19BD}" type="parTrans" cxnId="{81814BE2-9DF7-488A-AA0D-25093F3ECE63}">
      <dgm:prSet/>
      <dgm:spPr/>
      <dgm:t>
        <a:bodyPr/>
        <a:lstStyle/>
        <a:p>
          <a:endParaRPr lang="en-US"/>
        </a:p>
      </dgm:t>
    </dgm:pt>
    <dgm:pt modelId="{E3C6B1E1-E9D6-4D08-A111-F02F025851F8}" type="sibTrans" cxnId="{81814BE2-9DF7-488A-AA0D-25093F3ECE63}">
      <dgm:prSet/>
      <dgm:spPr/>
      <dgm:t>
        <a:bodyPr/>
        <a:lstStyle/>
        <a:p>
          <a:endParaRPr lang="en-US"/>
        </a:p>
      </dgm:t>
    </dgm:pt>
    <dgm:pt modelId="{C6ADF4EB-5E6B-42E2-AB54-845CFE18B883}" type="pres">
      <dgm:prSet presAssocID="{8B03C4B6-0529-49D7-B876-3C93EB2DE0C1}" presName="linear" presStyleCnt="0">
        <dgm:presLayoutVars>
          <dgm:dir/>
          <dgm:resizeHandles val="exact"/>
        </dgm:presLayoutVars>
      </dgm:prSet>
      <dgm:spPr/>
    </dgm:pt>
    <dgm:pt modelId="{487BC953-8216-44FF-B733-9CA6328ED3D7}" type="pres">
      <dgm:prSet presAssocID="{C0126701-7017-4989-9B88-43047198A4B8}" presName="comp" presStyleCnt="0"/>
      <dgm:spPr/>
    </dgm:pt>
    <dgm:pt modelId="{83A6B797-F3BB-4E79-8597-6DB0610C344D}" type="pres">
      <dgm:prSet presAssocID="{C0126701-7017-4989-9B88-43047198A4B8}" presName="box" presStyleLbl="node1" presStyleIdx="0" presStyleCnt="3" custLinFactNeighborX="-21000" custLinFactNeighborY="-78068"/>
      <dgm:spPr/>
    </dgm:pt>
    <dgm:pt modelId="{47D0B5CF-49ED-4538-9E73-B609EAD97A0A}" type="pres">
      <dgm:prSet presAssocID="{C0126701-7017-4989-9B88-43047198A4B8}" presName="img" presStyleLbl="fgImgPlace1" presStyleIdx="0"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0000" b="-10000"/>
          </a:stretch>
        </a:blipFill>
        <a:ln>
          <a:noFill/>
        </a:ln>
      </dgm:spPr>
      <dgm:extLst>
        <a:ext uri="{E40237B7-FDA0-4F09-8148-C483321AD2D9}">
          <dgm14:cNvPr xmlns:dgm14="http://schemas.microsoft.com/office/drawing/2010/diagram" id="0" name="" descr="Calendar icon"/>
        </a:ext>
      </dgm:extLst>
    </dgm:pt>
    <dgm:pt modelId="{C237F49A-E425-4027-89B9-997453005621}" type="pres">
      <dgm:prSet presAssocID="{C0126701-7017-4989-9B88-43047198A4B8}" presName="text" presStyleLbl="node1" presStyleIdx="0" presStyleCnt="3">
        <dgm:presLayoutVars>
          <dgm:bulletEnabled val="1"/>
        </dgm:presLayoutVars>
      </dgm:prSet>
      <dgm:spPr/>
    </dgm:pt>
    <dgm:pt modelId="{25DFC861-F51C-448C-961B-59D4C2981B0B}" type="pres">
      <dgm:prSet presAssocID="{B8BC83A8-01D1-46B8-A85D-0C1FE3E486BA}" presName="spacer" presStyleCnt="0"/>
      <dgm:spPr/>
    </dgm:pt>
    <dgm:pt modelId="{368B4176-0849-45CC-B752-212F0F37E3CE}" type="pres">
      <dgm:prSet presAssocID="{997E0826-65D4-401D-B78B-7768C9F4F9EF}" presName="comp" presStyleCnt="0"/>
      <dgm:spPr/>
    </dgm:pt>
    <dgm:pt modelId="{47659DFE-915C-4979-9A51-8520BFDFC60D}" type="pres">
      <dgm:prSet presAssocID="{997E0826-65D4-401D-B78B-7768C9F4F9EF}" presName="box" presStyleLbl="node1" presStyleIdx="1" presStyleCnt="3"/>
      <dgm:spPr/>
    </dgm:pt>
    <dgm:pt modelId="{DD75AE06-06BA-4189-8446-0AD119950384}" type="pres">
      <dgm:prSet presAssocID="{997E0826-65D4-401D-B78B-7768C9F4F9EF}" presName="img" presStyleLbl="fgImgPlace1" presStyleIdx="1"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8000" b="-8000"/>
          </a:stretch>
        </a:blipFill>
        <a:ln>
          <a:noFill/>
        </a:ln>
      </dgm:spPr>
      <dgm:extLst>
        <a:ext uri="{E40237B7-FDA0-4F09-8148-C483321AD2D9}">
          <dgm14:cNvPr xmlns:dgm14="http://schemas.microsoft.com/office/drawing/2010/diagram" id="0" name="" descr="Clock with solid fill"/>
        </a:ext>
      </dgm:extLst>
    </dgm:pt>
    <dgm:pt modelId="{7F903D4F-084A-48AD-A99F-71420E04B73C}" type="pres">
      <dgm:prSet presAssocID="{997E0826-65D4-401D-B78B-7768C9F4F9EF}" presName="text" presStyleLbl="node1" presStyleIdx="1" presStyleCnt="3">
        <dgm:presLayoutVars>
          <dgm:bulletEnabled val="1"/>
        </dgm:presLayoutVars>
      </dgm:prSet>
      <dgm:spPr/>
    </dgm:pt>
    <dgm:pt modelId="{13105FC4-E0DA-4631-9761-850C7B2D1C2B}" type="pres">
      <dgm:prSet presAssocID="{55D61367-EE58-46B6-B29D-B29F5D657493}" presName="spacer" presStyleCnt="0"/>
      <dgm:spPr/>
    </dgm:pt>
    <dgm:pt modelId="{B879E81C-6E42-47A3-AF6C-5C600B964482}" type="pres">
      <dgm:prSet presAssocID="{85D45FF4-D250-4D0D-A540-54D280318E69}" presName="comp" presStyleCnt="0"/>
      <dgm:spPr/>
    </dgm:pt>
    <dgm:pt modelId="{C32F6337-D24A-4922-863C-CDECB7A974E6}" type="pres">
      <dgm:prSet presAssocID="{85D45FF4-D250-4D0D-A540-54D280318E69}" presName="box" presStyleLbl="node1" presStyleIdx="2" presStyleCnt="3" custLinFactNeighborY="0"/>
      <dgm:spPr/>
    </dgm:pt>
    <dgm:pt modelId="{82C4DCCA-0E89-42A8-B57A-08E0646E3504}" type="pres">
      <dgm:prSet presAssocID="{85D45FF4-D250-4D0D-A540-54D280318E69}" presName="img" presStyleLbl="fgImgPlace1" presStyleIdx="2" presStyleCnt="3"/>
      <dgm:spPr>
        <a:blipFill>
          <a:blip xmlns:r="http://schemas.openxmlformats.org/officeDocument/2006/relationships" r:embed="rId7">
            <a:extLst>
              <a:ext uri="{96DAC541-7B7A-43D3-8B79-37D633B846F1}">
                <asvg:svgBlip xmlns:asvg="http://schemas.microsoft.com/office/drawing/2016/SVG/main" r:embed="rId8"/>
              </a:ext>
            </a:extLst>
          </a:blip>
          <a:srcRect/>
          <a:stretch>
            <a:fillRect t="-16000" b="-16000"/>
          </a:stretch>
        </a:blipFill>
        <a:ln>
          <a:noFill/>
        </a:ln>
      </dgm:spPr>
      <dgm:extLst>
        <a:ext uri="{E40237B7-FDA0-4F09-8148-C483321AD2D9}">
          <dgm14:cNvPr xmlns:dgm14="http://schemas.microsoft.com/office/drawing/2010/diagram" id="0" name="" descr="Alarm clock with solid fill"/>
        </a:ext>
      </dgm:extLst>
    </dgm:pt>
    <dgm:pt modelId="{D0D34372-EECB-462C-9351-32AD4BB1EB21}" type="pres">
      <dgm:prSet presAssocID="{85D45FF4-D250-4D0D-A540-54D280318E69}" presName="text" presStyleLbl="node1" presStyleIdx="2" presStyleCnt="3">
        <dgm:presLayoutVars>
          <dgm:bulletEnabled val="1"/>
        </dgm:presLayoutVars>
      </dgm:prSet>
      <dgm:spPr/>
    </dgm:pt>
  </dgm:ptLst>
  <dgm:cxnLst>
    <dgm:cxn modelId="{B246E804-BBEB-48AD-B5C6-884C8A161954}" srcId="{8B03C4B6-0529-49D7-B876-3C93EB2DE0C1}" destId="{997E0826-65D4-401D-B78B-7768C9F4F9EF}" srcOrd="1" destOrd="0" parTransId="{A51D330E-DF49-46F9-BA71-D4EC4F909490}" sibTransId="{55D61367-EE58-46B6-B29D-B29F5D657493}"/>
    <dgm:cxn modelId="{129C9E18-0F37-4E7D-9700-F1B578A667C5}" type="presOf" srcId="{C0126701-7017-4989-9B88-43047198A4B8}" destId="{83A6B797-F3BB-4E79-8597-6DB0610C344D}" srcOrd="0" destOrd="0" presId="urn:microsoft.com/office/officeart/2005/8/layout/vList4"/>
    <dgm:cxn modelId="{5C25AE66-E894-4327-AF23-7D8502227075}" type="presOf" srcId="{C0126701-7017-4989-9B88-43047198A4B8}" destId="{C237F49A-E425-4027-89B9-997453005621}" srcOrd="1" destOrd="0" presId="urn:microsoft.com/office/officeart/2005/8/layout/vList4"/>
    <dgm:cxn modelId="{1C7CFE59-837B-45CE-B52B-59B302FBCA21}" type="presOf" srcId="{997E0826-65D4-401D-B78B-7768C9F4F9EF}" destId="{7F903D4F-084A-48AD-A99F-71420E04B73C}" srcOrd="1" destOrd="0" presId="urn:microsoft.com/office/officeart/2005/8/layout/vList4"/>
    <dgm:cxn modelId="{59B6077B-B21B-42CB-AF39-5B8F4F85AD0A}" type="presOf" srcId="{997E0826-65D4-401D-B78B-7768C9F4F9EF}" destId="{47659DFE-915C-4979-9A51-8520BFDFC60D}" srcOrd="0" destOrd="0" presId="urn:microsoft.com/office/officeart/2005/8/layout/vList4"/>
    <dgm:cxn modelId="{E172C884-CB1D-46D1-B9E3-1B858F71A4C5}" type="presOf" srcId="{85D45FF4-D250-4D0D-A540-54D280318E69}" destId="{D0D34372-EECB-462C-9351-32AD4BB1EB21}" srcOrd="1" destOrd="0" presId="urn:microsoft.com/office/officeart/2005/8/layout/vList4"/>
    <dgm:cxn modelId="{B50EFD8A-D53B-4C28-ADAC-8BD4B5B92EE9}" srcId="{8B03C4B6-0529-49D7-B876-3C93EB2DE0C1}" destId="{C0126701-7017-4989-9B88-43047198A4B8}" srcOrd="0" destOrd="0" parTransId="{84042568-E16D-47E7-B6A0-C72C10CE9C7A}" sibTransId="{B8BC83A8-01D1-46B8-A85D-0C1FE3E486BA}"/>
    <dgm:cxn modelId="{A064FEAD-FDD3-484C-9817-6373828B9EB5}" type="presOf" srcId="{85D45FF4-D250-4D0D-A540-54D280318E69}" destId="{C32F6337-D24A-4922-863C-CDECB7A974E6}" srcOrd="0" destOrd="0" presId="urn:microsoft.com/office/officeart/2005/8/layout/vList4"/>
    <dgm:cxn modelId="{42180FDD-E136-4CF8-91F2-2016F5F32294}" type="presOf" srcId="{8B03C4B6-0529-49D7-B876-3C93EB2DE0C1}" destId="{C6ADF4EB-5E6B-42E2-AB54-845CFE18B883}" srcOrd="0" destOrd="0" presId="urn:microsoft.com/office/officeart/2005/8/layout/vList4"/>
    <dgm:cxn modelId="{81814BE2-9DF7-488A-AA0D-25093F3ECE63}" srcId="{8B03C4B6-0529-49D7-B876-3C93EB2DE0C1}" destId="{85D45FF4-D250-4D0D-A540-54D280318E69}" srcOrd="2" destOrd="0" parTransId="{8D9010E4-60B4-41CD-AB33-E268BB4B19BD}" sibTransId="{E3C6B1E1-E9D6-4D08-A111-F02F025851F8}"/>
    <dgm:cxn modelId="{E2E9AE46-8A59-4B0E-B473-174D63B776AB}" type="presParOf" srcId="{C6ADF4EB-5E6B-42E2-AB54-845CFE18B883}" destId="{487BC953-8216-44FF-B733-9CA6328ED3D7}" srcOrd="0" destOrd="0" presId="urn:microsoft.com/office/officeart/2005/8/layout/vList4"/>
    <dgm:cxn modelId="{B7B11D28-20E8-47DF-833B-5C0FAAAD229F}" type="presParOf" srcId="{487BC953-8216-44FF-B733-9CA6328ED3D7}" destId="{83A6B797-F3BB-4E79-8597-6DB0610C344D}" srcOrd="0" destOrd="0" presId="urn:microsoft.com/office/officeart/2005/8/layout/vList4"/>
    <dgm:cxn modelId="{0AC877A9-8EDB-4D58-A8DA-F5E3515DB387}" type="presParOf" srcId="{487BC953-8216-44FF-B733-9CA6328ED3D7}" destId="{47D0B5CF-49ED-4538-9E73-B609EAD97A0A}" srcOrd="1" destOrd="0" presId="urn:microsoft.com/office/officeart/2005/8/layout/vList4"/>
    <dgm:cxn modelId="{147A25DA-7017-45BC-BFD5-A1B1A2AE28F2}" type="presParOf" srcId="{487BC953-8216-44FF-B733-9CA6328ED3D7}" destId="{C237F49A-E425-4027-89B9-997453005621}" srcOrd="2" destOrd="0" presId="urn:microsoft.com/office/officeart/2005/8/layout/vList4"/>
    <dgm:cxn modelId="{36C4DEA0-C5A3-444E-8D8A-8011D5E078F3}" type="presParOf" srcId="{C6ADF4EB-5E6B-42E2-AB54-845CFE18B883}" destId="{25DFC861-F51C-448C-961B-59D4C2981B0B}" srcOrd="1" destOrd="0" presId="urn:microsoft.com/office/officeart/2005/8/layout/vList4"/>
    <dgm:cxn modelId="{F357334C-CBE0-4F50-BC8B-4406C80D51F6}" type="presParOf" srcId="{C6ADF4EB-5E6B-42E2-AB54-845CFE18B883}" destId="{368B4176-0849-45CC-B752-212F0F37E3CE}" srcOrd="2" destOrd="0" presId="urn:microsoft.com/office/officeart/2005/8/layout/vList4"/>
    <dgm:cxn modelId="{A5C00284-DA82-49F9-BC43-E3B9C99CF02F}" type="presParOf" srcId="{368B4176-0849-45CC-B752-212F0F37E3CE}" destId="{47659DFE-915C-4979-9A51-8520BFDFC60D}" srcOrd="0" destOrd="0" presId="urn:microsoft.com/office/officeart/2005/8/layout/vList4"/>
    <dgm:cxn modelId="{DDDC3A4C-F68B-4634-8AF3-A61000EDAAEC}" type="presParOf" srcId="{368B4176-0849-45CC-B752-212F0F37E3CE}" destId="{DD75AE06-06BA-4189-8446-0AD119950384}" srcOrd="1" destOrd="0" presId="urn:microsoft.com/office/officeart/2005/8/layout/vList4"/>
    <dgm:cxn modelId="{051E73C2-44C3-4459-8900-ADB3066BDFFA}" type="presParOf" srcId="{368B4176-0849-45CC-B752-212F0F37E3CE}" destId="{7F903D4F-084A-48AD-A99F-71420E04B73C}" srcOrd="2" destOrd="0" presId="urn:microsoft.com/office/officeart/2005/8/layout/vList4"/>
    <dgm:cxn modelId="{35DCE154-E044-486F-9C3F-41DBA3A62D32}" type="presParOf" srcId="{C6ADF4EB-5E6B-42E2-AB54-845CFE18B883}" destId="{13105FC4-E0DA-4631-9761-850C7B2D1C2B}" srcOrd="3" destOrd="0" presId="urn:microsoft.com/office/officeart/2005/8/layout/vList4"/>
    <dgm:cxn modelId="{3C3DF64D-B93D-4130-A5CD-2BD9B1AF7E51}" type="presParOf" srcId="{C6ADF4EB-5E6B-42E2-AB54-845CFE18B883}" destId="{B879E81C-6E42-47A3-AF6C-5C600B964482}" srcOrd="4" destOrd="0" presId="urn:microsoft.com/office/officeart/2005/8/layout/vList4"/>
    <dgm:cxn modelId="{647C0938-87B2-43E7-86B5-596B270B6322}" type="presParOf" srcId="{B879E81C-6E42-47A3-AF6C-5C600B964482}" destId="{C32F6337-D24A-4922-863C-CDECB7A974E6}" srcOrd="0" destOrd="0" presId="urn:microsoft.com/office/officeart/2005/8/layout/vList4"/>
    <dgm:cxn modelId="{5C2D8AE8-B4D9-416D-94F4-46A947D0D250}" type="presParOf" srcId="{B879E81C-6E42-47A3-AF6C-5C600B964482}" destId="{82C4DCCA-0E89-42A8-B57A-08E0646E3504}" srcOrd="1" destOrd="0" presId="urn:microsoft.com/office/officeart/2005/8/layout/vList4"/>
    <dgm:cxn modelId="{A86534D6-60BF-46F4-8652-CB68091E24E4}" type="presParOf" srcId="{B879E81C-6E42-47A3-AF6C-5C600B964482}" destId="{D0D34372-EECB-462C-9351-32AD4BB1EB21}"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6C5360-EF1A-4099-8987-BBE2DDBFBC6B}"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95FF0FC7-1981-4EB7-97BD-9FF9FA1CD936}">
      <dgm:prSet phldrT="[Text]"/>
      <dgm:spPr>
        <a:solidFill>
          <a:srgbClr val="0F0157"/>
        </a:solidFill>
      </dgm:spPr>
      <dgm:t>
        <a:bodyPr/>
        <a:lstStyle/>
        <a:p>
          <a:r>
            <a:rPr lang="en-US"/>
            <a:t>Planning and Demonstration</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67F83CAE-BC16-4464-A8D9-4AD470BA1228}" type="parTrans" cxnId="{2A7ED7EC-DF4F-4A55-BD52-9F55A754AD9E}">
      <dgm:prSet/>
      <dgm:spPr/>
      <dgm:t>
        <a:bodyPr/>
        <a:lstStyle/>
        <a:p>
          <a:endParaRPr lang="en-US"/>
        </a:p>
      </dgm:t>
    </dgm:pt>
    <dgm:pt modelId="{178813D4-ACC7-4CD0-8C02-7A0627241806}" type="sibTrans" cxnId="{2A7ED7EC-DF4F-4A55-BD52-9F55A754AD9E}">
      <dgm:prSet/>
      <dgm:spPr/>
      <dgm:t>
        <a:bodyPr/>
        <a:lstStyle/>
        <a:p>
          <a:endParaRPr lang="en-US"/>
        </a:p>
      </dgm:t>
    </dgm:pt>
    <dgm:pt modelId="{D310AFA3-0795-47FD-9D04-DC18C214CBC7}">
      <dgm:prSet phldrT="[Text]" custT="1"/>
      <dgm:spPr/>
      <dgm:t>
        <a:bodyPr/>
        <a:lstStyle/>
        <a:p>
          <a:r>
            <a:rPr lang="en-US" sz="1400"/>
            <a:t>Develop or complete a comprehensive safety Action Plan (A)</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B4A59AB9-E062-4DD0-9683-1BA932497D5D}" type="parTrans" cxnId="{BB82BE41-326E-44EA-B8B5-E816008796E1}">
      <dgm:prSet/>
      <dgm:spPr/>
      <dgm:t>
        <a:bodyPr/>
        <a:lstStyle/>
        <a:p>
          <a:endParaRPr lang="en-US"/>
        </a:p>
      </dgm:t>
    </dgm:pt>
    <dgm:pt modelId="{2F8F6626-5FBD-4837-B740-3926D3604943}" type="sibTrans" cxnId="{BB82BE41-326E-44EA-B8B5-E816008796E1}">
      <dgm:prSet/>
      <dgm:spPr/>
      <dgm:t>
        <a:bodyPr/>
        <a:lstStyle/>
        <a:p>
          <a:endParaRPr lang="en-US"/>
        </a:p>
      </dgm:t>
    </dgm:pt>
    <dgm:pt modelId="{22DAE79B-F72A-4907-A563-63A822594145}">
      <dgm:prSet phldrT="[Text]"/>
      <dgm:spPr>
        <a:solidFill>
          <a:srgbClr val="0F0157"/>
        </a:solidFill>
      </dgm:spPr>
      <dgm:t>
        <a:bodyPr/>
        <a:lstStyle/>
        <a:p>
          <a:r>
            <a:rPr lang="en-US"/>
            <a:t>Implementation</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DDD46D04-F7B8-464E-BD05-08E77325BCD9}" type="parTrans" cxnId="{38117CCB-6F70-44EC-BF23-78526AD3E61A}">
      <dgm:prSet/>
      <dgm:spPr/>
      <dgm:t>
        <a:bodyPr/>
        <a:lstStyle/>
        <a:p>
          <a:endParaRPr lang="en-US"/>
        </a:p>
      </dgm:t>
    </dgm:pt>
    <dgm:pt modelId="{E0C22BD6-A51A-40C2-B9FE-F2AED118E8F6}" type="sibTrans" cxnId="{38117CCB-6F70-44EC-BF23-78526AD3E61A}">
      <dgm:prSet/>
      <dgm:spPr/>
      <dgm:t>
        <a:bodyPr/>
        <a:lstStyle/>
        <a:p>
          <a:endParaRPr lang="en-US"/>
        </a:p>
      </dgm:t>
    </dgm:pt>
    <dgm:pt modelId="{10CFC530-A031-40CF-9B45-CBF795481F29}">
      <dgm:prSet phldrT="[Text]" custT="1"/>
      <dgm:spPr/>
      <dgm:t>
        <a:bodyPr/>
        <a:lstStyle/>
        <a:p>
          <a:r>
            <a:rPr lang="en-US" sz="1400"/>
            <a:t>Conduct supplemental safety planning </a:t>
          </a:r>
          <a:r>
            <a:rPr lang="en-US" sz="1400" i="1"/>
            <a:t>(in support of a safety Action Plan) </a:t>
          </a:r>
          <a:r>
            <a:rPr lang="en-US" sz="1400"/>
            <a:t>(A1)</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AA903918-80D4-4F50-8595-0FE8DC8D71BB}" type="parTrans" cxnId="{ED2DA40F-4823-46BD-8AD7-6505B9258AB8}">
      <dgm:prSet/>
      <dgm:spPr/>
      <dgm:t>
        <a:bodyPr/>
        <a:lstStyle/>
        <a:p>
          <a:endParaRPr lang="en-US"/>
        </a:p>
      </dgm:t>
    </dgm:pt>
    <dgm:pt modelId="{E32567AF-DA9E-4DD6-9249-2A510FC77F9B}" type="sibTrans" cxnId="{ED2DA40F-4823-46BD-8AD7-6505B9258AB8}">
      <dgm:prSet/>
      <dgm:spPr/>
      <dgm:t>
        <a:bodyPr/>
        <a:lstStyle/>
        <a:p>
          <a:endParaRPr lang="en-US"/>
        </a:p>
      </dgm:t>
    </dgm:pt>
    <dgm:pt modelId="{1D24E3AF-EC29-449A-BA4D-AA093EC3B0FC}">
      <dgm:prSet phldrT="[Text]" custT="1"/>
      <dgm:spPr>
        <a:ln w="57150">
          <a:solidFill>
            <a:srgbClr val="FFC000"/>
          </a:solidFill>
        </a:ln>
      </dgm:spPr>
      <dgm:t>
        <a:bodyPr/>
        <a:lstStyle/>
        <a:p>
          <a:pPr algn="ctr" rtl="0">
            <a:buFont typeface="Arial" panose="020B0604020202020204" pitchFamily="34" charset="0"/>
            <a:buNone/>
          </a:pPr>
          <a:r>
            <a:rPr lang="en-US" sz="1700" b="1" kern="1200">
              <a:solidFill>
                <a:prstClr val="black">
                  <a:hueOff val="0"/>
                  <a:satOff val="0"/>
                  <a:lumOff val="0"/>
                  <a:alphaOff val="0"/>
                </a:prstClr>
              </a:solidFill>
              <a:latin typeface="Segoe UI"/>
              <a:ea typeface="+mn-ea"/>
              <a:cs typeface="+mn-cs"/>
            </a:rPr>
            <a:t>MUST</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0AAD9B0B-DD5D-48BC-B4EE-3015F50777DD}" type="sibTrans" cxnId="{2B867434-4EC1-428D-B052-3A25077C66A6}">
      <dgm:prSet/>
      <dgm:spPr/>
      <dgm:t>
        <a:bodyPr/>
        <a:lstStyle/>
        <a:p>
          <a:endParaRPr lang="en-US"/>
        </a:p>
      </dgm:t>
    </dgm:pt>
    <dgm:pt modelId="{1F217C45-E32A-4994-A3C9-9A719E62DEFA}" type="parTrans" cxnId="{2B867434-4EC1-428D-B052-3A25077C66A6}">
      <dgm:prSet/>
      <dgm:spPr/>
      <dgm:t>
        <a:bodyPr/>
        <a:lstStyle/>
        <a:p>
          <a:endParaRPr lang="en-US"/>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A197FE24-C9F8-4374-99D5-5C373DF69EE2}">
      <dgm:prSet custT="1"/>
      <dgm:spPr/>
      <dgm:t>
        <a:bodyPr/>
        <a:lstStyle/>
        <a:p>
          <a:r>
            <a:rPr lang="en-US" sz="1400" i="0" u="none" strike="noStrike">
              <a:effectLst/>
            </a:rPr>
            <a:t>Carry out demonstration activities </a:t>
          </a:r>
          <a:r>
            <a:rPr lang="en-US" sz="1400" i="1"/>
            <a:t>(in support of a safety Action Plan) </a:t>
          </a:r>
          <a:r>
            <a:rPr lang="en-US" sz="1400"/>
            <a:t>(A2)</a:t>
          </a:r>
          <a:endParaRPr lang="en-US" sz="1400" i="0" u="none" strike="noStrike">
            <a:effectLst/>
          </a:endParaRP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30C30ABA-9B33-4185-A50D-968DA1CCFD61}" type="parTrans" cxnId="{C8953E0E-6D0C-401D-B4EE-6F2BF1BA910F}">
      <dgm:prSet/>
      <dgm:spPr/>
      <dgm:t>
        <a:bodyPr/>
        <a:lstStyle/>
        <a:p>
          <a:endParaRPr lang="en-US"/>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6FA5BEDF-510C-408E-B042-A8EB42EBD361}" type="sibTrans" cxnId="{C8953E0E-6D0C-401D-B4EE-6F2BF1BA910F}">
      <dgm:prSet/>
      <dgm:spPr/>
      <dgm:t>
        <a:bodyPr/>
        <a:lstStyle/>
        <a:p>
          <a:endParaRPr lang="en-US"/>
        </a:p>
      </dgm:t>
    </dgm:pt>
    <dgm:pt modelId="{A87F4317-9052-4A51-8D19-1270B0B5AB4F}">
      <dgm:prSet phldrT="[Text]" custT="1"/>
      <dgm:spPr>
        <a:ln w="57150">
          <a:solidFill>
            <a:srgbClr val="FFC000"/>
          </a:solidFill>
        </a:ln>
      </dgm:spPr>
      <dgm:t>
        <a:bodyPr/>
        <a:lstStyle/>
        <a:p>
          <a:pPr algn="l"/>
          <a:r>
            <a:rPr lang="en-US" sz="1800" b="1" kern="1200" dirty="0"/>
            <a:t>Implement projects and strategies (C)</a:t>
          </a:r>
        </a:p>
      </dgm:t>
    </dgm:pt>
    <dgm:pt modelId="{38A07140-35BE-4CC5-963E-49CD8F17BB3F}" type="sibTrans" cxnId="{C03D9AE2-9F40-4463-B9E5-AD2CDCB4E8CA}">
      <dgm:prSet/>
      <dgm:spPr/>
      <dgm:t>
        <a:bodyPr/>
        <a:lstStyle/>
        <a:p>
          <a:endParaRPr lang="en-US"/>
        </a:p>
      </dgm:t>
    </dgm:pt>
    <dgm:pt modelId="{09EEE076-3442-4D75-92F1-B48FC1105E67}" type="parTrans" cxnId="{C03D9AE2-9F40-4463-B9E5-AD2CDCB4E8CA}">
      <dgm:prSet/>
      <dgm:spPr/>
      <dgm:t>
        <a:bodyPr/>
        <a:lstStyle/>
        <a:p>
          <a:endParaRPr lang="en-US"/>
        </a:p>
      </dgm:t>
    </dgm:pt>
    <dgm:pt modelId="{A46989A0-88D5-4467-8E77-6DE9234366FD}">
      <dgm:prSet phldrT="[Text]" custT="1"/>
      <dgm:spPr>
        <a:ln w="57150">
          <a:solidFill>
            <a:srgbClr val="FFC000"/>
          </a:solidFill>
        </a:ln>
      </dgm:spPr>
      <dgm:t>
        <a:bodyPr/>
        <a:lstStyle/>
        <a:p>
          <a:pPr algn="l"/>
          <a:r>
            <a:rPr lang="en-US" sz="1400" i="0" kern="1200"/>
            <a:t>Conduct planning and design (B)</a:t>
          </a:r>
        </a:p>
      </dgm:t>
    </dgm:pt>
    <dgm:pt modelId="{C7D7F064-2515-4069-A957-2928C1D21187}" type="sibTrans" cxnId="{6D8FCB8E-78F9-4156-844C-A218FC29959E}">
      <dgm:prSet/>
      <dgm:spPr/>
      <dgm:t>
        <a:bodyPr/>
        <a:lstStyle/>
        <a:p>
          <a:endParaRPr lang="en-US"/>
        </a:p>
      </dgm:t>
    </dgm:pt>
    <dgm:pt modelId="{CFFDF5AF-8F76-4FC0-8B18-AB0C8E9D7A16}" type="parTrans" cxnId="{6D8FCB8E-78F9-4156-844C-A218FC29959E}">
      <dgm:prSet/>
      <dgm:spPr/>
      <dgm:t>
        <a:bodyPr/>
        <a:lstStyle/>
        <a:p>
          <a:endParaRPr lang="en-US"/>
        </a:p>
      </dgm:t>
    </dgm:pt>
    <dgm:pt modelId="{6E456EB6-2735-4EBF-8177-694E96267EEA}">
      <dgm:prSet phldrT="[Text]" custT="1"/>
      <dgm:spPr>
        <a:ln w="57150">
          <a:solidFill>
            <a:srgbClr val="FFC000"/>
          </a:solidFill>
        </a:ln>
      </dgm:spPr>
      <dgm:t>
        <a:bodyPr/>
        <a:lstStyle/>
        <a:p>
          <a:pPr algn="l"/>
          <a:r>
            <a:rPr lang="en-US" sz="1400" i="0" kern="1200"/>
            <a:t>Conduct supplemental safety planning (in support of an existing safety Action Plan) (A1)</a:t>
          </a:r>
        </a:p>
      </dgm:t>
    </dgm:pt>
    <dgm:pt modelId="{22A5618F-A89E-4DD6-81E1-3855E376F8A5}" type="sibTrans" cxnId="{DD248299-894A-42F2-BF9D-41845C69C43B}">
      <dgm:prSet/>
      <dgm:spPr/>
      <dgm:t>
        <a:bodyPr/>
        <a:lstStyle/>
        <a:p>
          <a:endParaRPr lang="en-US"/>
        </a:p>
      </dgm:t>
    </dgm:pt>
    <dgm:pt modelId="{E7585165-721E-46BF-A308-9616E4A0E4B2}" type="parTrans" cxnId="{DD248299-894A-42F2-BF9D-41845C69C43B}">
      <dgm:prSet/>
      <dgm:spPr/>
      <dgm:t>
        <a:bodyPr/>
        <a:lstStyle/>
        <a:p>
          <a:endParaRPr lang="en-US"/>
        </a:p>
      </dgm:t>
    </dgm:pt>
    <dgm:pt modelId="{70A6CCFD-317B-4FD7-B40E-6463438AD999}">
      <dgm:prSet phldrT="[Text]" custT="1"/>
      <dgm:spPr>
        <a:ln w="57150">
          <a:solidFill>
            <a:srgbClr val="FFC000"/>
          </a:solidFill>
        </a:ln>
      </dgm:spPr>
      <dgm:t>
        <a:bodyPr/>
        <a:lstStyle/>
        <a:p>
          <a:pPr algn="l"/>
          <a:r>
            <a:rPr lang="en-US" sz="1400" i="0" kern="1200"/>
            <a:t>Carry out demonstration activities (in support of an existing safety Action Plan) (A2)</a:t>
          </a:r>
        </a:p>
      </dgm:t>
    </dgm:pt>
    <dgm:pt modelId="{100FCC39-3796-4838-BEF8-0CFDFB04C8EB}" type="sibTrans" cxnId="{A9191AB1-DA68-4DDB-A404-6D5DE6F92D9D}">
      <dgm:prSet/>
      <dgm:spPr/>
      <dgm:t>
        <a:bodyPr/>
        <a:lstStyle/>
        <a:p>
          <a:endParaRPr lang="en-US"/>
        </a:p>
      </dgm:t>
    </dgm:pt>
    <dgm:pt modelId="{0C7F6FEC-3967-4A48-8184-F30094461353}" type="parTrans" cxnId="{A9191AB1-DA68-4DDB-A404-6D5DE6F92D9D}">
      <dgm:prSet/>
      <dgm:spPr/>
      <dgm:t>
        <a:bodyPr/>
        <a:lstStyle/>
        <a:p>
          <a:endParaRPr lang="en-US"/>
        </a:p>
      </dgm:t>
    </dgm:pt>
    <dgm:pt modelId="{5056F648-7657-4650-BAAB-9D94AE26346A}">
      <dgm:prSet phldrT="[Text]" custT="1"/>
      <dgm:spPr>
        <a:ln w="57150">
          <a:solidFill>
            <a:srgbClr val="FFC000"/>
          </a:solidFill>
        </a:ln>
      </dgm:spPr>
      <dgm:t>
        <a:bodyPr/>
        <a:lstStyle/>
        <a:p>
          <a:pPr algn="ctr">
            <a:buNone/>
          </a:pPr>
          <a:r>
            <a:rPr lang="en-US" sz="1600" b="0" i="0" kern="1200"/>
            <a:t>and</a:t>
          </a:r>
          <a:r>
            <a:rPr lang="en-US" sz="1600" b="0" i="1" kern="1200"/>
            <a:t> MAY</a:t>
          </a:r>
        </a:p>
      </dgm:t>
    </dgm:pt>
    <dgm:pt modelId="{26285A0D-D34A-4349-B625-29E6A0C6E9D1}" type="parTrans" cxnId="{117F2E7E-3E2A-4790-BE21-CB55E2E89594}">
      <dgm:prSet/>
      <dgm:spPr/>
      <dgm:t>
        <a:bodyPr/>
        <a:lstStyle/>
        <a:p>
          <a:endParaRPr lang="en-US"/>
        </a:p>
      </dgm:t>
    </dgm:pt>
    <dgm:pt modelId="{33C7DBDA-813A-40EC-BD87-EA58E7EB1D28}" type="sibTrans" cxnId="{117F2E7E-3E2A-4790-BE21-CB55E2E89594}">
      <dgm:prSet/>
      <dgm:spPr/>
      <dgm:t>
        <a:bodyPr/>
        <a:lstStyle/>
        <a:p>
          <a:endParaRPr lang="en-US"/>
        </a:p>
      </dgm:t>
    </dgm:pt>
    <dgm:pt modelId="{4C04250E-F3AC-4BC3-810A-0D9660BD44DB}" type="pres">
      <dgm:prSet presAssocID="{886C5360-EF1A-4099-8987-BBE2DDBFBC6B}" presName="diagram" presStyleCnt="0">
        <dgm:presLayoutVars>
          <dgm:chPref val="1"/>
          <dgm:dir/>
          <dgm:animOne val="branch"/>
          <dgm:animLvl val="lvl"/>
          <dgm:resizeHandles/>
        </dgm:presLayoutVars>
      </dgm:prSet>
      <dgm:spPr/>
    </dgm:pt>
    <dgm:pt modelId="{36461113-F019-4F8A-B698-10A15287C0DD}" type="pres">
      <dgm:prSet presAssocID="{95FF0FC7-1981-4EB7-97BD-9FF9FA1CD936}" presName="root" presStyleCnt="0"/>
      <dgm:spPr/>
    </dgm:pt>
    <dgm:pt modelId="{E5A27845-1D37-4CC6-8B1D-B4379819A626}" type="pres">
      <dgm:prSet presAssocID="{95FF0FC7-1981-4EB7-97BD-9FF9FA1CD936}" presName="rootComposite" presStyleCnt="0"/>
      <dgm:spPr/>
    </dgm:pt>
    <dgm:pt modelId="{FC5344A0-7454-4A6E-94E1-2511F8B2E5E1}" type="pres">
      <dgm:prSet presAssocID="{95FF0FC7-1981-4EB7-97BD-9FF9FA1CD936}" presName="rootText" presStyleLbl="node1" presStyleIdx="0" presStyleCnt="2" custLinFactNeighborX="-19142" custLinFactNeighborY="1077"/>
      <dgm:spPr/>
    </dgm:pt>
    <dgm:pt modelId="{B8A435D7-D039-440F-8978-89F80DBF1C93}" type="pres">
      <dgm:prSet presAssocID="{95FF0FC7-1981-4EB7-97BD-9FF9FA1CD936}" presName="rootConnector" presStyleLbl="node1" presStyleIdx="0" presStyleCnt="2"/>
      <dgm:spPr/>
    </dgm:pt>
    <dgm:pt modelId="{BE5BB371-AC41-408F-81E2-7C41B14C7FE8}" type="pres">
      <dgm:prSet presAssocID="{95FF0FC7-1981-4EB7-97BD-9FF9FA1CD936}" presName="childShape" presStyleCnt="0"/>
      <dgm:spPr/>
    </dgm:pt>
    <dgm:pt modelId="{C0AA3C68-7D08-409A-BF8A-1AB1823E69EB}" type="pres">
      <dgm:prSet presAssocID="{B4A59AB9-E062-4DD0-9683-1BA932497D5D}" presName="Name13" presStyleLbl="parChTrans1D2" presStyleIdx="0" presStyleCnt="4"/>
      <dgm:spPr/>
    </dgm:pt>
    <dgm:pt modelId="{F8735D69-05D9-4B31-BCE2-D1CB34B88F46}" type="pres">
      <dgm:prSet presAssocID="{D310AFA3-0795-47FD-9D04-DC18C214CBC7}" presName="childText" presStyleLbl="bgAcc1" presStyleIdx="0" presStyleCnt="4" custScaleX="117256" custScaleY="107102" custLinFactNeighborX="-21094">
        <dgm:presLayoutVars>
          <dgm:bulletEnabled val="1"/>
        </dgm:presLayoutVars>
      </dgm:prSet>
      <dgm:spPr/>
    </dgm:pt>
    <dgm:pt modelId="{C1038CCC-D8B1-4D77-A8DC-071989EC3DDE}" type="pres">
      <dgm:prSet presAssocID="{AA903918-80D4-4F50-8595-0FE8DC8D71BB}" presName="Name13" presStyleLbl="parChTrans1D2" presStyleIdx="1" presStyleCnt="4"/>
      <dgm:spPr/>
    </dgm:pt>
    <dgm:pt modelId="{CF8B53AC-29DB-4E84-8BAE-080C242A0D71}" type="pres">
      <dgm:prSet presAssocID="{10CFC530-A031-40CF-9B45-CBF795481F29}" presName="childText" presStyleLbl="bgAcc1" presStyleIdx="1" presStyleCnt="4" custScaleX="117101" custScaleY="112434" custLinFactNeighborX="-21017" custLinFactNeighborY="3189">
        <dgm:presLayoutVars>
          <dgm:bulletEnabled val="1"/>
        </dgm:presLayoutVars>
      </dgm:prSet>
      <dgm:spPr/>
    </dgm:pt>
    <dgm:pt modelId="{B3E2AC60-C501-43BD-BD1D-FA14C96B36A4}" type="pres">
      <dgm:prSet presAssocID="{30C30ABA-9B33-4185-A50D-968DA1CCFD61}" presName="Name13" presStyleLbl="parChTrans1D2" presStyleIdx="2" presStyleCnt="4"/>
      <dgm:spPr/>
    </dgm:pt>
    <dgm:pt modelId="{7E41BB13-041E-440B-B118-1A26875B3DD7}" type="pres">
      <dgm:prSet presAssocID="{A197FE24-C9F8-4374-99D5-5C373DF69EE2}" presName="childText" presStyleLbl="bgAcc1" presStyleIdx="2" presStyleCnt="4" custScaleX="118849" custScaleY="119518" custLinFactNeighborX="-21891" custLinFactNeighborY="3339">
        <dgm:presLayoutVars>
          <dgm:bulletEnabled val="1"/>
        </dgm:presLayoutVars>
      </dgm:prSet>
      <dgm:spPr/>
    </dgm:pt>
    <dgm:pt modelId="{16E2CCCA-24F5-4FB4-BC68-A2B4BE5002BB}" type="pres">
      <dgm:prSet presAssocID="{22DAE79B-F72A-4907-A563-63A822594145}" presName="root" presStyleCnt="0"/>
      <dgm:spPr/>
    </dgm:pt>
    <dgm:pt modelId="{4F3D9561-FA18-4B10-BE23-1A3659070067}" type="pres">
      <dgm:prSet presAssocID="{22DAE79B-F72A-4907-A563-63A822594145}" presName="rootComposite" presStyleCnt="0"/>
      <dgm:spPr/>
    </dgm:pt>
    <dgm:pt modelId="{F17CEC67-2A74-4C68-883C-77A19E0B5B0A}" type="pres">
      <dgm:prSet presAssocID="{22DAE79B-F72A-4907-A563-63A822594145}" presName="rootText" presStyleLbl="node1" presStyleIdx="1" presStyleCnt="2" custScaleX="109820"/>
      <dgm:spPr/>
    </dgm:pt>
    <dgm:pt modelId="{6D5F7F76-CF74-407C-BA50-4EE0F3DEA548}" type="pres">
      <dgm:prSet presAssocID="{22DAE79B-F72A-4907-A563-63A822594145}" presName="rootConnector" presStyleLbl="node1" presStyleIdx="1" presStyleCnt="2"/>
      <dgm:spPr/>
    </dgm:pt>
    <dgm:pt modelId="{583EB5A9-AA37-472F-AB64-38EE604D7B7E}" type="pres">
      <dgm:prSet presAssocID="{22DAE79B-F72A-4907-A563-63A822594145}" presName="childShape" presStyleCnt="0"/>
      <dgm:spPr/>
    </dgm:pt>
    <dgm:pt modelId="{DDB38519-65E5-4608-BAFD-7FFD1E479B75}" type="pres">
      <dgm:prSet presAssocID="{1F217C45-E32A-4994-A3C9-9A719E62DEFA}" presName="Name13" presStyleLbl="parChTrans1D2" presStyleIdx="3" presStyleCnt="4"/>
      <dgm:spPr/>
    </dgm:pt>
    <dgm:pt modelId="{3B714677-E73C-4329-9B2D-2931D08C90F7}" type="pres">
      <dgm:prSet presAssocID="{1D24E3AF-EC29-449A-BA4D-AA093EC3B0FC}" presName="childText" presStyleLbl="bgAcc1" presStyleIdx="3" presStyleCnt="4" custScaleX="212848" custScaleY="342870" custLinFactNeighborX="-5151" custLinFactNeighborY="-2900">
        <dgm:presLayoutVars>
          <dgm:bulletEnabled val="1"/>
        </dgm:presLayoutVars>
      </dgm:prSet>
      <dgm:spPr/>
    </dgm:pt>
  </dgm:ptLst>
  <dgm:cxnLst>
    <dgm:cxn modelId="{C8953E0E-6D0C-401D-B4EE-6F2BF1BA910F}" srcId="{95FF0FC7-1981-4EB7-97BD-9FF9FA1CD936}" destId="{A197FE24-C9F8-4374-99D5-5C373DF69EE2}" srcOrd="2" destOrd="0" parTransId="{30C30ABA-9B33-4185-A50D-968DA1CCFD61}" sibTransId="{6FA5BEDF-510C-408E-B042-A8EB42EBD361}"/>
    <dgm:cxn modelId="{0E586C0F-AEE5-4F3E-B5EC-85EDA1621FF3}" type="presOf" srcId="{AA903918-80D4-4F50-8595-0FE8DC8D71BB}" destId="{C1038CCC-D8B1-4D77-A8DC-071989EC3DDE}" srcOrd="0" destOrd="0" presId="urn:microsoft.com/office/officeart/2005/8/layout/hierarchy3"/>
    <dgm:cxn modelId="{ED2DA40F-4823-46BD-8AD7-6505B9258AB8}" srcId="{95FF0FC7-1981-4EB7-97BD-9FF9FA1CD936}" destId="{10CFC530-A031-40CF-9B45-CBF795481F29}" srcOrd="1" destOrd="0" parTransId="{AA903918-80D4-4F50-8595-0FE8DC8D71BB}" sibTransId="{E32567AF-DA9E-4DD6-9249-2A510FC77F9B}"/>
    <dgm:cxn modelId="{4DBBC714-9E70-40FE-8340-4AA6C6DF46E9}" type="presOf" srcId="{1D24E3AF-EC29-449A-BA4D-AA093EC3B0FC}" destId="{3B714677-E73C-4329-9B2D-2931D08C90F7}" srcOrd="0" destOrd="0" presId="urn:microsoft.com/office/officeart/2005/8/layout/hierarchy3"/>
    <dgm:cxn modelId="{61EC601F-B6DE-40F8-80D2-0CEED10A2792}" type="presOf" srcId="{70A6CCFD-317B-4FD7-B40E-6463438AD999}" destId="{3B714677-E73C-4329-9B2D-2931D08C90F7}" srcOrd="0" destOrd="5" presId="urn:microsoft.com/office/officeart/2005/8/layout/hierarchy3"/>
    <dgm:cxn modelId="{9389E523-4443-4B93-9377-F52C21F1FADA}" type="presOf" srcId="{A197FE24-C9F8-4374-99D5-5C373DF69EE2}" destId="{7E41BB13-041E-440B-B118-1A26875B3DD7}" srcOrd="0" destOrd="0" presId="urn:microsoft.com/office/officeart/2005/8/layout/hierarchy3"/>
    <dgm:cxn modelId="{2B867434-4EC1-428D-B052-3A25077C66A6}" srcId="{22DAE79B-F72A-4907-A563-63A822594145}" destId="{1D24E3AF-EC29-449A-BA4D-AA093EC3B0FC}" srcOrd="0" destOrd="0" parTransId="{1F217C45-E32A-4994-A3C9-9A719E62DEFA}" sibTransId="{0AAD9B0B-DD5D-48BC-B4EE-3015F50777DD}"/>
    <dgm:cxn modelId="{138F033A-94F7-4636-8207-8CD05B961297}" type="presOf" srcId="{A87F4317-9052-4A51-8D19-1270B0B5AB4F}" destId="{3B714677-E73C-4329-9B2D-2931D08C90F7}" srcOrd="0" destOrd="1" presId="urn:microsoft.com/office/officeart/2005/8/layout/hierarchy3"/>
    <dgm:cxn modelId="{BB82BE41-326E-44EA-B8B5-E816008796E1}" srcId="{95FF0FC7-1981-4EB7-97BD-9FF9FA1CD936}" destId="{D310AFA3-0795-47FD-9D04-DC18C214CBC7}" srcOrd="0" destOrd="0" parTransId="{B4A59AB9-E062-4DD0-9683-1BA932497D5D}" sibTransId="{2F8F6626-5FBD-4837-B740-3926D3604943}"/>
    <dgm:cxn modelId="{C5DCD562-4DEA-47A1-85AA-89911A7559D8}" type="presOf" srcId="{1F217C45-E32A-4994-A3C9-9A719E62DEFA}" destId="{DDB38519-65E5-4608-BAFD-7FFD1E479B75}" srcOrd="0" destOrd="0" presId="urn:microsoft.com/office/officeart/2005/8/layout/hierarchy3"/>
    <dgm:cxn modelId="{24EB4B6E-31FD-4612-94AA-5516D957FDB5}" type="presOf" srcId="{A46989A0-88D5-4467-8E77-6DE9234366FD}" destId="{3B714677-E73C-4329-9B2D-2931D08C90F7}" srcOrd="0" destOrd="3" presId="urn:microsoft.com/office/officeart/2005/8/layout/hierarchy3"/>
    <dgm:cxn modelId="{F2E4E356-0310-440E-A41B-868F9E7F2640}" type="presOf" srcId="{10CFC530-A031-40CF-9B45-CBF795481F29}" destId="{CF8B53AC-29DB-4E84-8BAE-080C242A0D71}" srcOrd="0" destOrd="0" presId="urn:microsoft.com/office/officeart/2005/8/layout/hierarchy3"/>
    <dgm:cxn modelId="{90B7087D-88FB-4F7F-80BC-67543EE46795}" type="presOf" srcId="{D310AFA3-0795-47FD-9D04-DC18C214CBC7}" destId="{F8735D69-05D9-4B31-BCE2-D1CB34B88F46}" srcOrd="0" destOrd="0" presId="urn:microsoft.com/office/officeart/2005/8/layout/hierarchy3"/>
    <dgm:cxn modelId="{117F2E7E-3E2A-4790-BE21-CB55E2E89594}" srcId="{1D24E3AF-EC29-449A-BA4D-AA093EC3B0FC}" destId="{5056F648-7657-4650-BAAB-9D94AE26346A}" srcOrd="1" destOrd="0" parTransId="{26285A0D-D34A-4349-B625-29E6A0C6E9D1}" sibTransId="{33C7DBDA-813A-40EC-BD87-EA58E7EB1D28}"/>
    <dgm:cxn modelId="{96DCF087-D71C-4E42-B52D-29245E459906}" type="presOf" srcId="{95FF0FC7-1981-4EB7-97BD-9FF9FA1CD936}" destId="{FC5344A0-7454-4A6E-94E1-2511F8B2E5E1}" srcOrd="0" destOrd="0" presId="urn:microsoft.com/office/officeart/2005/8/layout/hierarchy3"/>
    <dgm:cxn modelId="{6D8FCB8E-78F9-4156-844C-A218FC29959E}" srcId="{1D24E3AF-EC29-449A-BA4D-AA093EC3B0FC}" destId="{A46989A0-88D5-4467-8E77-6DE9234366FD}" srcOrd="2" destOrd="0" parTransId="{CFFDF5AF-8F76-4FC0-8B18-AB0C8E9D7A16}" sibTransId="{C7D7F064-2515-4069-A957-2928C1D21187}"/>
    <dgm:cxn modelId="{B00F9B98-5666-498D-98A3-773ECD7925E9}" type="presOf" srcId="{886C5360-EF1A-4099-8987-BBE2DDBFBC6B}" destId="{4C04250E-F3AC-4BC3-810A-0D9660BD44DB}" srcOrd="0" destOrd="0" presId="urn:microsoft.com/office/officeart/2005/8/layout/hierarchy3"/>
    <dgm:cxn modelId="{DD248299-894A-42F2-BF9D-41845C69C43B}" srcId="{1D24E3AF-EC29-449A-BA4D-AA093EC3B0FC}" destId="{6E456EB6-2735-4EBF-8177-694E96267EEA}" srcOrd="3" destOrd="0" parTransId="{E7585165-721E-46BF-A308-9616E4A0E4B2}" sibTransId="{22A5618F-A89E-4DD6-81E1-3855E376F8A5}"/>
    <dgm:cxn modelId="{A9191AB1-DA68-4DDB-A404-6D5DE6F92D9D}" srcId="{1D24E3AF-EC29-449A-BA4D-AA093EC3B0FC}" destId="{70A6CCFD-317B-4FD7-B40E-6463438AD999}" srcOrd="4" destOrd="0" parTransId="{0C7F6FEC-3967-4A48-8184-F30094461353}" sibTransId="{100FCC39-3796-4838-BEF8-0CFDFB04C8EB}"/>
    <dgm:cxn modelId="{0620E2B5-0BCB-44A7-803D-E291B6F5C3C2}" type="presOf" srcId="{B4A59AB9-E062-4DD0-9683-1BA932497D5D}" destId="{C0AA3C68-7D08-409A-BF8A-1AB1823E69EB}" srcOrd="0" destOrd="0" presId="urn:microsoft.com/office/officeart/2005/8/layout/hierarchy3"/>
    <dgm:cxn modelId="{B24AC9C7-0B4C-4923-8C27-EA1C92A8ECBD}" type="presOf" srcId="{30C30ABA-9B33-4185-A50D-968DA1CCFD61}" destId="{B3E2AC60-C501-43BD-BD1D-FA14C96B36A4}" srcOrd="0" destOrd="0" presId="urn:microsoft.com/office/officeart/2005/8/layout/hierarchy3"/>
    <dgm:cxn modelId="{953C98CA-4B16-4B86-BE1D-90B1BD82D1CF}" type="presOf" srcId="{22DAE79B-F72A-4907-A563-63A822594145}" destId="{F17CEC67-2A74-4C68-883C-77A19E0B5B0A}" srcOrd="0" destOrd="0" presId="urn:microsoft.com/office/officeart/2005/8/layout/hierarchy3"/>
    <dgm:cxn modelId="{38117CCB-6F70-44EC-BF23-78526AD3E61A}" srcId="{886C5360-EF1A-4099-8987-BBE2DDBFBC6B}" destId="{22DAE79B-F72A-4907-A563-63A822594145}" srcOrd="1" destOrd="0" parTransId="{DDD46D04-F7B8-464E-BD05-08E77325BCD9}" sibTransId="{E0C22BD6-A51A-40C2-B9FE-F2AED118E8F6}"/>
    <dgm:cxn modelId="{05B372E2-C004-4E07-B4A3-5820657B702A}" type="presOf" srcId="{6E456EB6-2735-4EBF-8177-694E96267EEA}" destId="{3B714677-E73C-4329-9B2D-2931D08C90F7}" srcOrd="0" destOrd="4" presId="urn:microsoft.com/office/officeart/2005/8/layout/hierarchy3"/>
    <dgm:cxn modelId="{C03D9AE2-9F40-4463-B9E5-AD2CDCB4E8CA}" srcId="{1D24E3AF-EC29-449A-BA4D-AA093EC3B0FC}" destId="{A87F4317-9052-4A51-8D19-1270B0B5AB4F}" srcOrd="0" destOrd="0" parTransId="{09EEE076-3442-4D75-92F1-B48FC1105E67}" sibTransId="{38A07140-35BE-4CC5-963E-49CD8F17BB3F}"/>
    <dgm:cxn modelId="{9D811DE5-7D32-46C0-953C-4B13B184FA19}" type="presOf" srcId="{5056F648-7657-4650-BAAB-9D94AE26346A}" destId="{3B714677-E73C-4329-9B2D-2931D08C90F7}" srcOrd="0" destOrd="2" presId="urn:microsoft.com/office/officeart/2005/8/layout/hierarchy3"/>
    <dgm:cxn modelId="{2A7ED7EC-DF4F-4A55-BD52-9F55A754AD9E}" srcId="{886C5360-EF1A-4099-8987-BBE2DDBFBC6B}" destId="{95FF0FC7-1981-4EB7-97BD-9FF9FA1CD936}" srcOrd="0" destOrd="0" parTransId="{67F83CAE-BC16-4464-A8D9-4AD470BA1228}" sibTransId="{178813D4-ACC7-4CD0-8C02-7A0627241806}"/>
    <dgm:cxn modelId="{8D252DF0-C08C-4D45-A14C-77C950C4500D}" type="presOf" srcId="{22DAE79B-F72A-4907-A563-63A822594145}" destId="{6D5F7F76-CF74-407C-BA50-4EE0F3DEA548}" srcOrd="1" destOrd="0" presId="urn:microsoft.com/office/officeart/2005/8/layout/hierarchy3"/>
    <dgm:cxn modelId="{11F5AFFF-36D5-41D3-A59D-2E5DDECD8C3F}" type="presOf" srcId="{95FF0FC7-1981-4EB7-97BD-9FF9FA1CD936}" destId="{B8A435D7-D039-440F-8978-89F80DBF1C93}" srcOrd="1" destOrd="0" presId="urn:microsoft.com/office/officeart/2005/8/layout/hierarchy3"/>
    <dgm:cxn modelId="{E4C59C6E-D984-4B72-BE9E-A68C5F7FFAAC}" type="presParOf" srcId="{4C04250E-F3AC-4BC3-810A-0D9660BD44DB}" destId="{36461113-F019-4F8A-B698-10A15287C0DD}" srcOrd="0" destOrd="0" presId="urn:microsoft.com/office/officeart/2005/8/layout/hierarchy3"/>
    <dgm:cxn modelId="{2CCF6E89-68E0-4844-B85E-7DEBBAA07DB5}" type="presParOf" srcId="{36461113-F019-4F8A-B698-10A15287C0DD}" destId="{E5A27845-1D37-4CC6-8B1D-B4379819A626}" srcOrd="0" destOrd="0" presId="urn:microsoft.com/office/officeart/2005/8/layout/hierarchy3"/>
    <dgm:cxn modelId="{D8BA5DC1-7146-4C42-B3F6-87FA130BC168}" type="presParOf" srcId="{E5A27845-1D37-4CC6-8B1D-B4379819A626}" destId="{FC5344A0-7454-4A6E-94E1-2511F8B2E5E1}" srcOrd="0" destOrd="0" presId="urn:microsoft.com/office/officeart/2005/8/layout/hierarchy3"/>
    <dgm:cxn modelId="{242B136D-5908-4CBD-8813-B6C8E0055DE6}" type="presParOf" srcId="{E5A27845-1D37-4CC6-8B1D-B4379819A626}" destId="{B8A435D7-D039-440F-8978-89F80DBF1C93}" srcOrd="1" destOrd="0" presId="urn:microsoft.com/office/officeart/2005/8/layout/hierarchy3"/>
    <dgm:cxn modelId="{B68324D6-BBF8-4C35-A670-FFA82EE7BCEC}" type="presParOf" srcId="{36461113-F019-4F8A-B698-10A15287C0DD}" destId="{BE5BB371-AC41-408F-81E2-7C41B14C7FE8}" srcOrd="1" destOrd="0" presId="urn:microsoft.com/office/officeart/2005/8/layout/hierarchy3"/>
    <dgm:cxn modelId="{5C3EC53A-245A-425C-A0CC-27F8C856F3C2}" type="presParOf" srcId="{BE5BB371-AC41-408F-81E2-7C41B14C7FE8}" destId="{C0AA3C68-7D08-409A-BF8A-1AB1823E69EB}" srcOrd="0" destOrd="0" presId="urn:microsoft.com/office/officeart/2005/8/layout/hierarchy3"/>
    <dgm:cxn modelId="{8F829060-7F60-45BB-8D2C-722B5BD894E3}" type="presParOf" srcId="{BE5BB371-AC41-408F-81E2-7C41B14C7FE8}" destId="{F8735D69-05D9-4B31-BCE2-D1CB34B88F46}" srcOrd="1" destOrd="0" presId="urn:microsoft.com/office/officeart/2005/8/layout/hierarchy3"/>
    <dgm:cxn modelId="{61F74E39-DA63-4D21-ADA4-CF54C0D53BD3}" type="presParOf" srcId="{BE5BB371-AC41-408F-81E2-7C41B14C7FE8}" destId="{C1038CCC-D8B1-4D77-A8DC-071989EC3DDE}" srcOrd="2" destOrd="0" presId="urn:microsoft.com/office/officeart/2005/8/layout/hierarchy3"/>
    <dgm:cxn modelId="{68492B70-0072-40E0-8B48-71A3592EA0A7}" type="presParOf" srcId="{BE5BB371-AC41-408F-81E2-7C41B14C7FE8}" destId="{CF8B53AC-29DB-4E84-8BAE-080C242A0D71}" srcOrd="3" destOrd="0" presId="urn:microsoft.com/office/officeart/2005/8/layout/hierarchy3"/>
    <dgm:cxn modelId="{9DCC358D-87A0-47A9-B9D6-688DA1D410D2}" type="presParOf" srcId="{BE5BB371-AC41-408F-81E2-7C41B14C7FE8}" destId="{B3E2AC60-C501-43BD-BD1D-FA14C96B36A4}" srcOrd="4" destOrd="0" presId="urn:microsoft.com/office/officeart/2005/8/layout/hierarchy3"/>
    <dgm:cxn modelId="{203A4CF4-78EC-4CE4-A9AB-E52D11609BD3}" type="presParOf" srcId="{BE5BB371-AC41-408F-81E2-7C41B14C7FE8}" destId="{7E41BB13-041E-440B-B118-1A26875B3DD7}" srcOrd="5" destOrd="0" presId="urn:microsoft.com/office/officeart/2005/8/layout/hierarchy3"/>
    <dgm:cxn modelId="{BBCC3677-B07B-4F52-887D-1BBFE256C0C2}" type="presParOf" srcId="{4C04250E-F3AC-4BC3-810A-0D9660BD44DB}" destId="{16E2CCCA-24F5-4FB4-BC68-A2B4BE5002BB}" srcOrd="1" destOrd="0" presId="urn:microsoft.com/office/officeart/2005/8/layout/hierarchy3"/>
    <dgm:cxn modelId="{B118AF76-3AE4-407B-ACC5-171548FCA6D1}" type="presParOf" srcId="{16E2CCCA-24F5-4FB4-BC68-A2B4BE5002BB}" destId="{4F3D9561-FA18-4B10-BE23-1A3659070067}" srcOrd="0" destOrd="0" presId="urn:microsoft.com/office/officeart/2005/8/layout/hierarchy3"/>
    <dgm:cxn modelId="{FAE8FEA7-6F76-4086-8452-683787EF634A}" type="presParOf" srcId="{4F3D9561-FA18-4B10-BE23-1A3659070067}" destId="{F17CEC67-2A74-4C68-883C-77A19E0B5B0A}" srcOrd="0" destOrd="0" presId="urn:microsoft.com/office/officeart/2005/8/layout/hierarchy3"/>
    <dgm:cxn modelId="{0BBAFEC4-9169-4D8A-ABCE-05673AF7A790}" type="presParOf" srcId="{4F3D9561-FA18-4B10-BE23-1A3659070067}" destId="{6D5F7F76-CF74-407C-BA50-4EE0F3DEA548}" srcOrd="1" destOrd="0" presId="urn:microsoft.com/office/officeart/2005/8/layout/hierarchy3"/>
    <dgm:cxn modelId="{81410606-3E12-4A5B-913C-0370F8702D38}" type="presParOf" srcId="{16E2CCCA-24F5-4FB4-BC68-A2B4BE5002BB}" destId="{583EB5A9-AA37-472F-AB64-38EE604D7B7E}" srcOrd="1" destOrd="0" presId="urn:microsoft.com/office/officeart/2005/8/layout/hierarchy3"/>
    <dgm:cxn modelId="{D8C2E10C-8323-4BDD-9EEB-89F176598E3D}" type="presParOf" srcId="{583EB5A9-AA37-472F-AB64-38EE604D7B7E}" destId="{DDB38519-65E5-4608-BAFD-7FFD1E479B75}" srcOrd="0" destOrd="0" presId="urn:microsoft.com/office/officeart/2005/8/layout/hierarchy3"/>
    <dgm:cxn modelId="{3F1CBB79-FC4B-4863-A7FE-61F515346AE9}" type="presParOf" srcId="{583EB5A9-AA37-472F-AB64-38EE604D7B7E}" destId="{3B714677-E73C-4329-9B2D-2931D08C90F7}"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4F65265-1534-4FB7-84D0-DDD78AA4501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24631FE9-2948-4D41-908E-99DFA49E2C24}">
      <dgm:prSet/>
      <dgm:spPr/>
      <dgm:t>
        <a:bodyPr/>
        <a:lstStyle/>
        <a:p>
          <a:r>
            <a:rPr lang="en-US"/>
            <a:t>Leadership Commitment and Goal Setting</a:t>
          </a:r>
        </a:p>
      </dgm:t>
    </dgm:pt>
    <dgm:pt modelId="{45A8296E-2CCB-4BA9-9FC8-0885718E4899}" type="parTrans" cxnId="{5C057F7E-DFFF-46D9-A841-604D4BEFDD98}">
      <dgm:prSet/>
      <dgm:spPr/>
      <dgm:t>
        <a:bodyPr/>
        <a:lstStyle/>
        <a:p>
          <a:endParaRPr lang="en-US"/>
        </a:p>
      </dgm:t>
    </dgm:pt>
    <dgm:pt modelId="{3BD69C21-8E64-4394-9E1B-892373957B29}" type="sibTrans" cxnId="{5C057F7E-DFFF-46D9-A841-604D4BEFDD98}">
      <dgm:prSet/>
      <dgm:spPr/>
      <dgm:t>
        <a:bodyPr/>
        <a:lstStyle/>
        <a:p>
          <a:endParaRPr lang="en-US"/>
        </a:p>
      </dgm:t>
    </dgm:pt>
    <dgm:pt modelId="{53B00D4C-ED0A-4424-B53B-A911895E966F}">
      <dgm:prSet/>
      <dgm:spPr/>
      <dgm:t>
        <a:bodyPr/>
        <a:lstStyle/>
        <a:p>
          <a:r>
            <a:rPr lang="en-US"/>
            <a:t>Planning Structure</a:t>
          </a:r>
        </a:p>
      </dgm:t>
    </dgm:pt>
    <dgm:pt modelId="{FC83EDED-CBB5-4F8F-BF82-6814D393FC72}" type="parTrans" cxnId="{559E659D-F672-4846-B7F6-CF9A083D544B}">
      <dgm:prSet/>
      <dgm:spPr/>
      <dgm:t>
        <a:bodyPr/>
        <a:lstStyle/>
        <a:p>
          <a:endParaRPr lang="en-US"/>
        </a:p>
      </dgm:t>
    </dgm:pt>
    <dgm:pt modelId="{3BE9AC89-8B80-484D-95B8-3F4F74AD589F}" type="sibTrans" cxnId="{559E659D-F672-4846-B7F6-CF9A083D544B}">
      <dgm:prSet/>
      <dgm:spPr/>
      <dgm:t>
        <a:bodyPr/>
        <a:lstStyle/>
        <a:p>
          <a:endParaRPr lang="en-US"/>
        </a:p>
      </dgm:t>
    </dgm:pt>
    <dgm:pt modelId="{C9CE7779-DAA4-410F-91D3-F2BDD448E10A}">
      <dgm:prSet/>
      <dgm:spPr/>
      <dgm:t>
        <a:bodyPr/>
        <a:lstStyle/>
        <a:p>
          <a:r>
            <a:rPr lang="en-US" b="0"/>
            <a:t>Safety Analysis</a:t>
          </a:r>
        </a:p>
      </dgm:t>
    </dgm:pt>
    <dgm:pt modelId="{66DF09FD-03DA-4670-AFC5-3E1782435DCD}" type="parTrans" cxnId="{4138EA1E-0212-4880-829C-08CADB736796}">
      <dgm:prSet/>
      <dgm:spPr/>
      <dgm:t>
        <a:bodyPr/>
        <a:lstStyle/>
        <a:p>
          <a:endParaRPr lang="en-US"/>
        </a:p>
      </dgm:t>
    </dgm:pt>
    <dgm:pt modelId="{89669B12-4C6E-472D-808E-06122DC28D1B}" type="sibTrans" cxnId="{4138EA1E-0212-4880-829C-08CADB736796}">
      <dgm:prSet/>
      <dgm:spPr/>
      <dgm:t>
        <a:bodyPr/>
        <a:lstStyle/>
        <a:p>
          <a:endParaRPr lang="en-US"/>
        </a:p>
      </dgm:t>
    </dgm:pt>
    <dgm:pt modelId="{82FF89D2-1FF1-4706-A24F-D5B337E72785}">
      <dgm:prSet/>
      <dgm:spPr/>
      <dgm:t>
        <a:bodyPr/>
        <a:lstStyle/>
        <a:p>
          <a:r>
            <a:rPr lang="en-US"/>
            <a:t>Engagement and Collaboration</a:t>
          </a:r>
        </a:p>
      </dgm:t>
    </dgm:pt>
    <dgm:pt modelId="{C3FCEDA3-F709-41F8-ACE5-B6DA78C55738}" type="parTrans" cxnId="{2B6EAE28-47A0-48E2-AE98-B9F6596C36D5}">
      <dgm:prSet/>
      <dgm:spPr/>
      <dgm:t>
        <a:bodyPr/>
        <a:lstStyle/>
        <a:p>
          <a:endParaRPr lang="en-US"/>
        </a:p>
      </dgm:t>
    </dgm:pt>
    <dgm:pt modelId="{E2CEFFED-E469-4EA3-A564-0394FC485118}" type="sibTrans" cxnId="{2B6EAE28-47A0-48E2-AE98-B9F6596C36D5}">
      <dgm:prSet/>
      <dgm:spPr/>
      <dgm:t>
        <a:bodyPr/>
        <a:lstStyle/>
        <a:p>
          <a:endParaRPr lang="en-US"/>
        </a:p>
      </dgm:t>
    </dgm:pt>
    <dgm:pt modelId="{88C91067-FB30-4A28-9AC5-537DC51BF811}">
      <dgm:prSet/>
      <dgm:spPr/>
      <dgm:t>
        <a:bodyPr/>
        <a:lstStyle/>
        <a:p>
          <a:r>
            <a:rPr lang="en-US"/>
            <a:t>Policy and Process Changes</a:t>
          </a:r>
        </a:p>
      </dgm:t>
    </dgm:pt>
    <dgm:pt modelId="{34A9CAE9-0DC1-41B7-A71B-F59EA590FACC}" type="parTrans" cxnId="{AF9C97EF-9979-4B97-9772-C82A74E97745}">
      <dgm:prSet/>
      <dgm:spPr/>
      <dgm:t>
        <a:bodyPr/>
        <a:lstStyle/>
        <a:p>
          <a:endParaRPr lang="en-US"/>
        </a:p>
      </dgm:t>
    </dgm:pt>
    <dgm:pt modelId="{8300C1B7-B92C-4456-852C-F32DD37D8D34}" type="sibTrans" cxnId="{AF9C97EF-9979-4B97-9772-C82A74E97745}">
      <dgm:prSet/>
      <dgm:spPr/>
      <dgm:t>
        <a:bodyPr/>
        <a:lstStyle/>
        <a:p>
          <a:endParaRPr lang="en-US"/>
        </a:p>
      </dgm:t>
    </dgm:pt>
    <dgm:pt modelId="{4B460FC2-C74F-4077-B47A-0128DF066BB3}">
      <dgm:prSet/>
      <dgm:spPr/>
      <dgm:t>
        <a:bodyPr/>
        <a:lstStyle/>
        <a:p>
          <a:r>
            <a:rPr lang="en-US" b="0"/>
            <a:t>Strategy and Project Selections</a:t>
          </a:r>
        </a:p>
      </dgm:t>
    </dgm:pt>
    <dgm:pt modelId="{35F46E9B-0CF0-4F2A-A635-7CE1A4CC2AB4}" type="parTrans" cxnId="{81D8F96E-8B7F-415E-B0AC-232145D1640F}">
      <dgm:prSet/>
      <dgm:spPr/>
      <dgm:t>
        <a:bodyPr/>
        <a:lstStyle/>
        <a:p>
          <a:endParaRPr lang="en-US"/>
        </a:p>
      </dgm:t>
    </dgm:pt>
    <dgm:pt modelId="{3D9C90BF-5AB2-476F-BA09-C2A78D85D219}" type="sibTrans" cxnId="{81D8F96E-8B7F-415E-B0AC-232145D1640F}">
      <dgm:prSet/>
      <dgm:spPr/>
      <dgm:t>
        <a:bodyPr/>
        <a:lstStyle/>
        <a:p>
          <a:endParaRPr lang="en-US"/>
        </a:p>
      </dgm:t>
    </dgm:pt>
    <dgm:pt modelId="{3C32D7C9-D0AE-481F-869E-241CB780C6C0}">
      <dgm:prSet/>
      <dgm:spPr/>
      <dgm:t>
        <a:bodyPr/>
        <a:lstStyle/>
        <a:p>
          <a:r>
            <a:rPr lang="en-US"/>
            <a:t>Progress and Transparency</a:t>
          </a:r>
        </a:p>
      </dgm:t>
    </dgm:pt>
    <dgm:pt modelId="{47B86D0D-10C5-4BB9-BF25-483CCA75702D}" type="parTrans" cxnId="{EC05D0B8-A1D4-4746-8BAB-052AE789809D}">
      <dgm:prSet/>
      <dgm:spPr/>
      <dgm:t>
        <a:bodyPr/>
        <a:lstStyle/>
        <a:p>
          <a:endParaRPr lang="en-US"/>
        </a:p>
      </dgm:t>
    </dgm:pt>
    <dgm:pt modelId="{EB34988D-BFAF-4F29-8765-7B45ABEED894}" type="sibTrans" cxnId="{EC05D0B8-A1D4-4746-8BAB-052AE789809D}">
      <dgm:prSet/>
      <dgm:spPr/>
      <dgm:t>
        <a:bodyPr/>
        <a:lstStyle/>
        <a:p>
          <a:endParaRPr lang="en-US"/>
        </a:p>
      </dgm:t>
    </dgm:pt>
    <dgm:pt modelId="{05F219EE-8866-4347-9738-315EB3A56865}" type="pres">
      <dgm:prSet presAssocID="{F4F65265-1534-4FB7-84D0-DDD78AA4501F}" presName="vert0" presStyleCnt="0">
        <dgm:presLayoutVars>
          <dgm:dir/>
          <dgm:animOne val="branch"/>
          <dgm:animLvl val="lvl"/>
        </dgm:presLayoutVars>
      </dgm:prSet>
      <dgm:spPr/>
    </dgm:pt>
    <dgm:pt modelId="{D604643C-7BEC-433F-B740-0143F4CAA4FA}" type="pres">
      <dgm:prSet presAssocID="{24631FE9-2948-4D41-908E-99DFA49E2C24}" presName="thickLine" presStyleLbl="alignNode1" presStyleIdx="0" presStyleCnt="7"/>
      <dgm:spPr/>
    </dgm:pt>
    <dgm:pt modelId="{7D9518B6-9518-48A2-811D-645899BC6503}" type="pres">
      <dgm:prSet presAssocID="{24631FE9-2948-4D41-908E-99DFA49E2C24}" presName="horz1" presStyleCnt="0"/>
      <dgm:spPr/>
    </dgm:pt>
    <dgm:pt modelId="{5151733E-FFA6-4089-8D7C-3F1607E0C3C5}" type="pres">
      <dgm:prSet presAssocID="{24631FE9-2948-4D41-908E-99DFA49E2C24}" presName="tx1" presStyleLbl="revTx" presStyleIdx="0" presStyleCnt="7"/>
      <dgm:spPr/>
    </dgm:pt>
    <dgm:pt modelId="{6310EC6D-F5BF-4A83-9EF4-1246D909640B}" type="pres">
      <dgm:prSet presAssocID="{24631FE9-2948-4D41-908E-99DFA49E2C24}" presName="vert1" presStyleCnt="0"/>
      <dgm:spPr/>
    </dgm:pt>
    <dgm:pt modelId="{1EC3D58D-7B0A-413A-B4ED-FFEE5CB4AA63}" type="pres">
      <dgm:prSet presAssocID="{53B00D4C-ED0A-4424-B53B-A911895E966F}" presName="thickLine" presStyleLbl="alignNode1" presStyleIdx="1" presStyleCnt="7"/>
      <dgm:spPr/>
    </dgm:pt>
    <dgm:pt modelId="{ED664872-8981-42B1-A1E2-8DB8EF5A163A}" type="pres">
      <dgm:prSet presAssocID="{53B00D4C-ED0A-4424-B53B-A911895E966F}" presName="horz1" presStyleCnt="0"/>
      <dgm:spPr/>
    </dgm:pt>
    <dgm:pt modelId="{90565C56-C41C-4790-B572-EC1111F78C4D}" type="pres">
      <dgm:prSet presAssocID="{53B00D4C-ED0A-4424-B53B-A911895E966F}" presName="tx1" presStyleLbl="revTx" presStyleIdx="1" presStyleCnt="7"/>
      <dgm:spPr/>
    </dgm:pt>
    <dgm:pt modelId="{88E37A6E-B71D-4903-93AC-C753E7D978A6}" type="pres">
      <dgm:prSet presAssocID="{53B00D4C-ED0A-4424-B53B-A911895E966F}" presName="vert1" presStyleCnt="0"/>
      <dgm:spPr/>
    </dgm:pt>
    <dgm:pt modelId="{065588F0-41BE-47E7-9C04-13BFD9C7D451}" type="pres">
      <dgm:prSet presAssocID="{C9CE7779-DAA4-410F-91D3-F2BDD448E10A}" presName="thickLine" presStyleLbl="alignNode1" presStyleIdx="2" presStyleCnt="7"/>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3DD0BB81-FCEB-40C8-A47D-4B014DA60DD5}" type="pres">
      <dgm:prSet presAssocID="{C9CE7779-DAA4-410F-91D3-F2BDD448E10A}" presName="horz1" presStyleCnt="0"/>
      <dgm:spPr/>
    </dgm:pt>
    <dgm:pt modelId="{2769C039-6824-4CBD-8C7D-F2D917CC565C}" type="pres">
      <dgm:prSet presAssocID="{C9CE7779-DAA4-410F-91D3-F2BDD448E10A}" presName="tx1" presStyleLbl="revTx" presStyleIdx="2" presStyleCnt="7"/>
      <dgm:spPr/>
    </dgm:pt>
    <dgm:pt modelId="{ADCA64DF-67B7-4E32-87D5-107C39258C14}" type="pres">
      <dgm:prSet presAssocID="{C9CE7779-DAA4-410F-91D3-F2BDD448E10A}" presName="vert1" presStyleCnt="0"/>
      <dgm:spPr/>
    </dgm:pt>
    <dgm:pt modelId="{ED1336F3-AA7A-4214-BD7D-8EB4B4D1F769}" type="pres">
      <dgm:prSet presAssocID="{82FF89D2-1FF1-4706-A24F-D5B337E72785}" presName="thickLine" presStyleLbl="alignNode1" presStyleIdx="3" presStyleCnt="7"/>
      <dgm:spPr/>
    </dgm:pt>
    <dgm:pt modelId="{41FA16B9-8104-42CA-BDDD-298B8F5A4842}" type="pres">
      <dgm:prSet presAssocID="{82FF89D2-1FF1-4706-A24F-D5B337E72785}" presName="horz1" presStyleCnt="0"/>
      <dgm:spPr/>
    </dgm:pt>
    <dgm:pt modelId="{2BF669C2-68CF-40E1-867B-E9783647751C}" type="pres">
      <dgm:prSet presAssocID="{82FF89D2-1FF1-4706-A24F-D5B337E72785}" presName="tx1" presStyleLbl="revTx" presStyleIdx="3" presStyleCnt="7"/>
      <dgm:spPr/>
    </dgm:pt>
    <dgm:pt modelId="{11081201-127D-444A-A2DB-B4777768B24F}" type="pres">
      <dgm:prSet presAssocID="{82FF89D2-1FF1-4706-A24F-D5B337E72785}" presName="vert1" presStyleCnt="0"/>
      <dgm:spPr/>
    </dgm:pt>
    <dgm:pt modelId="{4886F602-5215-4393-876D-2E107DB24FF5}" type="pres">
      <dgm:prSet presAssocID="{88C91067-FB30-4A28-9AC5-537DC51BF811}" presName="thickLine" presStyleLbl="alignNode1" presStyleIdx="4" presStyleCnt="7"/>
      <dgm:spPr/>
    </dgm:pt>
    <dgm:pt modelId="{23F34C51-D92B-45AC-89E1-B5B5F561C126}" type="pres">
      <dgm:prSet presAssocID="{88C91067-FB30-4A28-9AC5-537DC51BF811}" presName="horz1" presStyleCnt="0"/>
      <dgm:spPr/>
    </dgm:pt>
    <dgm:pt modelId="{CE37ABEC-1E19-4A59-BDE4-6F2C5AFACB02}" type="pres">
      <dgm:prSet presAssocID="{88C91067-FB30-4A28-9AC5-537DC51BF811}" presName="tx1" presStyleLbl="revTx" presStyleIdx="4" presStyleCnt="7"/>
      <dgm:spPr/>
    </dgm:pt>
    <dgm:pt modelId="{EB916F6C-4B87-41DC-8EF1-588CD241BD20}" type="pres">
      <dgm:prSet presAssocID="{88C91067-FB30-4A28-9AC5-537DC51BF811}" presName="vert1" presStyleCnt="0"/>
      <dgm:spPr/>
    </dgm:pt>
    <dgm:pt modelId="{5B3FCD67-617C-4A30-B86D-F3AA8AED42C2}" type="pres">
      <dgm:prSet presAssocID="{4B460FC2-C74F-4077-B47A-0128DF066BB3}" presName="thickLine" presStyleLbl="alignNode1" presStyleIdx="5" presStyleCnt="7"/>
      <dgm:spPr/>
    </dgm:pt>
    <dgm:pt modelId="{C823C944-8572-4138-BDCD-0EF2F3FE5472}" type="pres">
      <dgm:prSet presAssocID="{4B460FC2-C74F-4077-B47A-0128DF066BB3}" presName="horz1" presStyleCnt="0"/>
      <dgm:spPr/>
    </dgm:pt>
    <dgm:pt modelId="{B569262A-2C43-4326-865D-C9862E1E2DB6}" type="pres">
      <dgm:prSet presAssocID="{4B460FC2-C74F-4077-B47A-0128DF066BB3}" presName="tx1" presStyleLbl="revTx" presStyleIdx="5" presStyleCnt="7"/>
      <dgm:spPr/>
    </dgm:pt>
    <dgm:pt modelId="{406BB631-9DAF-4920-A137-02019ABC65AD}" type="pres">
      <dgm:prSet presAssocID="{4B460FC2-C74F-4077-B47A-0128DF066BB3}" presName="vert1" presStyleCnt="0"/>
      <dgm:spPr/>
    </dgm:pt>
    <dgm:pt modelId="{8918577F-7A7A-4B03-A5B6-A3CD55086D75}" type="pres">
      <dgm:prSet presAssocID="{3C32D7C9-D0AE-481F-869E-241CB780C6C0}" presName="thickLine" presStyleLbl="alignNode1" presStyleIdx="6" presStyleCnt="7"/>
      <dgm:spPr/>
    </dgm:pt>
    <dgm:pt modelId="{17EFD210-4E9F-411F-9E8F-CD1A068E4DFE}" type="pres">
      <dgm:prSet presAssocID="{3C32D7C9-D0AE-481F-869E-241CB780C6C0}" presName="horz1" presStyleCnt="0"/>
      <dgm:spPr/>
    </dgm:pt>
    <dgm:pt modelId="{0FDE6A44-D239-4DDF-AACC-55F697B77797}" type="pres">
      <dgm:prSet presAssocID="{3C32D7C9-D0AE-481F-869E-241CB780C6C0}" presName="tx1" presStyleLbl="revTx" presStyleIdx="6" presStyleCnt="7"/>
      <dgm:spPr/>
    </dgm:pt>
    <dgm:pt modelId="{232315F1-6ED0-49B4-A79F-36C02E8C2B0F}" type="pres">
      <dgm:prSet presAssocID="{3C32D7C9-D0AE-481F-869E-241CB780C6C0}" presName="vert1" presStyleCnt="0"/>
      <dgm:spPr/>
    </dgm:pt>
  </dgm:ptLst>
  <dgm:cxnLst>
    <dgm:cxn modelId="{4138EA1E-0212-4880-829C-08CADB736796}" srcId="{F4F65265-1534-4FB7-84D0-DDD78AA4501F}" destId="{C9CE7779-DAA4-410F-91D3-F2BDD448E10A}" srcOrd="2" destOrd="0" parTransId="{66DF09FD-03DA-4670-AFC5-3E1782435DCD}" sibTransId="{89669B12-4C6E-472D-808E-06122DC28D1B}"/>
    <dgm:cxn modelId="{2CA0E723-E1D6-4EA0-9240-05D38ADD3B57}" type="presOf" srcId="{C9CE7779-DAA4-410F-91D3-F2BDD448E10A}" destId="{2769C039-6824-4CBD-8C7D-F2D917CC565C}" srcOrd="0" destOrd="0" presId="urn:microsoft.com/office/officeart/2008/layout/LinedList"/>
    <dgm:cxn modelId="{2B6EAE28-47A0-48E2-AE98-B9F6596C36D5}" srcId="{F4F65265-1534-4FB7-84D0-DDD78AA4501F}" destId="{82FF89D2-1FF1-4706-A24F-D5B337E72785}" srcOrd="3" destOrd="0" parTransId="{C3FCEDA3-F709-41F8-ACE5-B6DA78C55738}" sibTransId="{E2CEFFED-E469-4EA3-A564-0394FC485118}"/>
    <dgm:cxn modelId="{2DF1DC61-A6AE-4539-B668-01BFD4C16379}" type="presOf" srcId="{4B460FC2-C74F-4077-B47A-0128DF066BB3}" destId="{B569262A-2C43-4326-865D-C9862E1E2DB6}" srcOrd="0" destOrd="0" presId="urn:microsoft.com/office/officeart/2008/layout/LinedList"/>
    <dgm:cxn modelId="{81D8F96E-8B7F-415E-B0AC-232145D1640F}" srcId="{F4F65265-1534-4FB7-84D0-DDD78AA4501F}" destId="{4B460FC2-C74F-4077-B47A-0128DF066BB3}" srcOrd="5" destOrd="0" parTransId="{35F46E9B-0CF0-4F2A-A635-7CE1A4CC2AB4}" sibTransId="{3D9C90BF-5AB2-476F-BA09-C2A78D85D219}"/>
    <dgm:cxn modelId="{FE871D73-53E8-425A-B293-A0BA503E45D2}" type="presOf" srcId="{88C91067-FB30-4A28-9AC5-537DC51BF811}" destId="{CE37ABEC-1E19-4A59-BDE4-6F2C5AFACB02}" srcOrd="0" destOrd="0" presId="urn:microsoft.com/office/officeart/2008/layout/LinedList"/>
    <dgm:cxn modelId="{5C057F7E-DFFF-46D9-A841-604D4BEFDD98}" srcId="{F4F65265-1534-4FB7-84D0-DDD78AA4501F}" destId="{24631FE9-2948-4D41-908E-99DFA49E2C24}" srcOrd="0" destOrd="0" parTransId="{45A8296E-2CCB-4BA9-9FC8-0885718E4899}" sibTransId="{3BD69C21-8E64-4394-9E1B-892373957B29}"/>
    <dgm:cxn modelId="{559E659D-F672-4846-B7F6-CF9A083D544B}" srcId="{F4F65265-1534-4FB7-84D0-DDD78AA4501F}" destId="{53B00D4C-ED0A-4424-B53B-A911895E966F}" srcOrd="1" destOrd="0" parTransId="{FC83EDED-CBB5-4F8F-BF82-6814D393FC72}" sibTransId="{3BE9AC89-8B80-484D-95B8-3F4F74AD589F}"/>
    <dgm:cxn modelId="{FAABF49E-AEAD-4B6B-8FB6-9AE2FC0A35A6}" type="presOf" srcId="{82FF89D2-1FF1-4706-A24F-D5B337E72785}" destId="{2BF669C2-68CF-40E1-867B-E9783647751C}" srcOrd="0" destOrd="0" presId="urn:microsoft.com/office/officeart/2008/layout/LinedList"/>
    <dgm:cxn modelId="{EC05D0B8-A1D4-4746-8BAB-052AE789809D}" srcId="{F4F65265-1534-4FB7-84D0-DDD78AA4501F}" destId="{3C32D7C9-D0AE-481F-869E-241CB780C6C0}" srcOrd="6" destOrd="0" parTransId="{47B86D0D-10C5-4BB9-BF25-483CCA75702D}" sibTransId="{EB34988D-BFAF-4F29-8765-7B45ABEED894}"/>
    <dgm:cxn modelId="{30C1D2CC-B260-4C0B-98F0-C88E4B38CE82}" type="presOf" srcId="{24631FE9-2948-4D41-908E-99DFA49E2C24}" destId="{5151733E-FFA6-4089-8D7C-3F1607E0C3C5}" srcOrd="0" destOrd="0" presId="urn:microsoft.com/office/officeart/2008/layout/LinedList"/>
    <dgm:cxn modelId="{0E78F0D4-9F1A-43F2-9EF1-C77DA76C8013}" type="presOf" srcId="{F4F65265-1534-4FB7-84D0-DDD78AA4501F}" destId="{05F219EE-8866-4347-9738-315EB3A56865}" srcOrd="0" destOrd="0" presId="urn:microsoft.com/office/officeart/2008/layout/LinedList"/>
    <dgm:cxn modelId="{14335AE5-35DD-48A4-8353-58CE9B392430}" type="presOf" srcId="{53B00D4C-ED0A-4424-B53B-A911895E966F}" destId="{90565C56-C41C-4790-B572-EC1111F78C4D}" srcOrd="0" destOrd="0" presId="urn:microsoft.com/office/officeart/2008/layout/LinedList"/>
    <dgm:cxn modelId="{78DE21EA-BCC5-4B65-84DC-D44CB751D9D9}" type="presOf" srcId="{3C32D7C9-D0AE-481F-869E-241CB780C6C0}" destId="{0FDE6A44-D239-4DDF-AACC-55F697B77797}" srcOrd="0" destOrd="0" presId="urn:microsoft.com/office/officeart/2008/layout/LinedList"/>
    <dgm:cxn modelId="{AF9C97EF-9979-4B97-9772-C82A74E97745}" srcId="{F4F65265-1534-4FB7-84D0-DDD78AA4501F}" destId="{88C91067-FB30-4A28-9AC5-537DC51BF811}" srcOrd="4" destOrd="0" parTransId="{34A9CAE9-0DC1-41B7-A71B-F59EA590FACC}" sibTransId="{8300C1B7-B92C-4456-852C-F32DD37D8D34}"/>
    <dgm:cxn modelId="{7282200D-6CFA-434D-8C7E-735550248790}" type="presParOf" srcId="{05F219EE-8866-4347-9738-315EB3A56865}" destId="{D604643C-7BEC-433F-B740-0143F4CAA4FA}" srcOrd="0" destOrd="0" presId="urn:microsoft.com/office/officeart/2008/layout/LinedList"/>
    <dgm:cxn modelId="{A54FE581-A982-43BE-ADA7-D6D512837958}" type="presParOf" srcId="{05F219EE-8866-4347-9738-315EB3A56865}" destId="{7D9518B6-9518-48A2-811D-645899BC6503}" srcOrd="1" destOrd="0" presId="urn:microsoft.com/office/officeart/2008/layout/LinedList"/>
    <dgm:cxn modelId="{1E29E3BB-C4CC-49D3-9440-39FFC7BC3C08}" type="presParOf" srcId="{7D9518B6-9518-48A2-811D-645899BC6503}" destId="{5151733E-FFA6-4089-8D7C-3F1607E0C3C5}" srcOrd="0" destOrd="0" presId="urn:microsoft.com/office/officeart/2008/layout/LinedList"/>
    <dgm:cxn modelId="{145C835C-91A9-4FF4-B907-C7443A12568C}" type="presParOf" srcId="{7D9518B6-9518-48A2-811D-645899BC6503}" destId="{6310EC6D-F5BF-4A83-9EF4-1246D909640B}" srcOrd="1" destOrd="0" presId="urn:microsoft.com/office/officeart/2008/layout/LinedList"/>
    <dgm:cxn modelId="{370B1AF5-4A1E-4021-999D-AE9900839F19}" type="presParOf" srcId="{05F219EE-8866-4347-9738-315EB3A56865}" destId="{1EC3D58D-7B0A-413A-B4ED-FFEE5CB4AA63}" srcOrd="2" destOrd="0" presId="urn:microsoft.com/office/officeart/2008/layout/LinedList"/>
    <dgm:cxn modelId="{6CED8EC6-EB74-4F70-AE69-181885096F29}" type="presParOf" srcId="{05F219EE-8866-4347-9738-315EB3A56865}" destId="{ED664872-8981-42B1-A1E2-8DB8EF5A163A}" srcOrd="3" destOrd="0" presId="urn:microsoft.com/office/officeart/2008/layout/LinedList"/>
    <dgm:cxn modelId="{6EF26E71-350A-4329-97A5-2ECDBC292819}" type="presParOf" srcId="{ED664872-8981-42B1-A1E2-8DB8EF5A163A}" destId="{90565C56-C41C-4790-B572-EC1111F78C4D}" srcOrd="0" destOrd="0" presId="urn:microsoft.com/office/officeart/2008/layout/LinedList"/>
    <dgm:cxn modelId="{A3484F61-64A8-40BE-A7C8-EA378132016B}" type="presParOf" srcId="{ED664872-8981-42B1-A1E2-8DB8EF5A163A}" destId="{88E37A6E-B71D-4903-93AC-C753E7D978A6}" srcOrd="1" destOrd="0" presId="urn:microsoft.com/office/officeart/2008/layout/LinedList"/>
    <dgm:cxn modelId="{5331B955-9363-4FB1-9E5F-3EB967321803}" type="presParOf" srcId="{05F219EE-8866-4347-9738-315EB3A56865}" destId="{065588F0-41BE-47E7-9C04-13BFD9C7D451}" srcOrd="4" destOrd="0" presId="urn:microsoft.com/office/officeart/2008/layout/LinedList"/>
    <dgm:cxn modelId="{B5E5DF4C-4B00-4882-8B58-94A74C1E1D2F}" type="presParOf" srcId="{05F219EE-8866-4347-9738-315EB3A56865}" destId="{3DD0BB81-FCEB-40C8-A47D-4B014DA60DD5}" srcOrd="5" destOrd="0" presId="urn:microsoft.com/office/officeart/2008/layout/LinedList"/>
    <dgm:cxn modelId="{B43CFA21-A724-4997-BD78-C9916F9C7A42}" type="presParOf" srcId="{3DD0BB81-FCEB-40C8-A47D-4B014DA60DD5}" destId="{2769C039-6824-4CBD-8C7D-F2D917CC565C}" srcOrd="0" destOrd="0" presId="urn:microsoft.com/office/officeart/2008/layout/LinedList"/>
    <dgm:cxn modelId="{A921A2F4-3D0D-4549-B101-2A58F63CD3CA}" type="presParOf" srcId="{3DD0BB81-FCEB-40C8-A47D-4B014DA60DD5}" destId="{ADCA64DF-67B7-4E32-87D5-107C39258C14}" srcOrd="1" destOrd="0" presId="urn:microsoft.com/office/officeart/2008/layout/LinedList"/>
    <dgm:cxn modelId="{2DFE271F-E454-49B9-A995-BEB49F27839D}" type="presParOf" srcId="{05F219EE-8866-4347-9738-315EB3A56865}" destId="{ED1336F3-AA7A-4214-BD7D-8EB4B4D1F769}" srcOrd="6" destOrd="0" presId="urn:microsoft.com/office/officeart/2008/layout/LinedList"/>
    <dgm:cxn modelId="{3E153BFB-625A-480C-85C3-D3D1FEDF7E79}" type="presParOf" srcId="{05F219EE-8866-4347-9738-315EB3A56865}" destId="{41FA16B9-8104-42CA-BDDD-298B8F5A4842}" srcOrd="7" destOrd="0" presId="urn:microsoft.com/office/officeart/2008/layout/LinedList"/>
    <dgm:cxn modelId="{348D0ECF-8264-4574-BBC5-CE29AB7F8007}" type="presParOf" srcId="{41FA16B9-8104-42CA-BDDD-298B8F5A4842}" destId="{2BF669C2-68CF-40E1-867B-E9783647751C}" srcOrd="0" destOrd="0" presId="urn:microsoft.com/office/officeart/2008/layout/LinedList"/>
    <dgm:cxn modelId="{C7B3C008-79AE-4D32-9A5E-0DDFB6821BAD}" type="presParOf" srcId="{41FA16B9-8104-42CA-BDDD-298B8F5A4842}" destId="{11081201-127D-444A-A2DB-B4777768B24F}" srcOrd="1" destOrd="0" presId="urn:microsoft.com/office/officeart/2008/layout/LinedList"/>
    <dgm:cxn modelId="{41847627-F2A5-4081-BB66-FD039A50D382}" type="presParOf" srcId="{05F219EE-8866-4347-9738-315EB3A56865}" destId="{4886F602-5215-4393-876D-2E107DB24FF5}" srcOrd="8" destOrd="0" presId="urn:microsoft.com/office/officeart/2008/layout/LinedList"/>
    <dgm:cxn modelId="{294E1A40-2EB8-4704-A9C9-750BB3E308D3}" type="presParOf" srcId="{05F219EE-8866-4347-9738-315EB3A56865}" destId="{23F34C51-D92B-45AC-89E1-B5B5F561C126}" srcOrd="9" destOrd="0" presId="urn:microsoft.com/office/officeart/2008/layout/LinedList"/>
    <dgm:cxn modelId="{ED2F7A84-5806-4F4A-88AF-E7D0993FA0BD}" type="presParOf" srcId="{23F34C51-D92B-45AC-89E1-B5B5F561C126}" destId="{CE37ABEC-1E19-4A59-BDE4-6F2C5AFACB02}" srcOrd="0" destOrd="0" presId="urn:microsoft.com/office/officeart/2008/layout/LinedList"/>
    <dgm:cxn modelId="{10836D4E-CD13-48DB-BB81-7C1C2EED72F3}" type="presParOf" srcId="{23F34C51-D92B-45AC-89E1-B5B5F561C126}" destId="{EB916F6C-4B87-41DC-8EF1-588CD241BD20}" srcOrd="1" destOrd="0" presId="urn:microsoft.com/office/officeart/2008/layout/LinedList"/>
    <dgm:cxn modelId="{6E099A05-F10F-4307-A25C-55A69B2D152E}" type="presParOf" srcId="{05F219EE-8866-4347-9738-315EB3A56865}" destId="{5B3FCD67-617C-4A30-B86D-F3AA8AED42C2}" srcOrd="10" destOrd="0" presId="urn:microsoft.com/office/officeart/2008/layout/LinedList"/>
    <dgm:cxn modelId="{8017F78F-87DC-490B-802C-CEDD1F35912E}" type="presParOf" srcId="{05F219EE-8866-4347-9738-315EB3A56865}" destId="{C823C944-8572-4138-BDCD-0EF2F3FE5472}" srcOrd="11" destOrd="0" presId="urn:microsoft.com/office/officeart/2008/layout/LinedList"/>
    <dgm:cxn modelId="{9A6F2CAD-C6F3-490D-81A8-35C3275333CA}" type="presParOf" srcId="{C823C944-8572-4138-BDCD-0EF2F3FE5472}" destId="{B569262A-2C43-4326-865D-C9862E1E2DB6}" srcOrd="0" destOrd="0" presId="urn:microsoft.com/office/officeart/2008/layout/LinedList"/>
    <dgm:cxn modelId="{8290D221-48A3-4425-AFE6-E7F0A013AEEA}" type="presParOf" srcId="{C823C944-8572-4138-BDCD-0EF2F3FE5472}" destId="{406BB631-9DAF-4920-A137-02019ABC65AD}" srcOrd="1" destOrd="0" presId="urn:microsoft.com/office/officeart/2008/layout/LinedList"/>
    <dgm:cxn modelId="{AA01EFD5-20F3-4658-BA9C-0633E22AF392}" type="presParOf" srcId="{05F219EE-8866-4347-9738-315EB3A56865}" destId="{8918577F-7A7A-4B03-A5B6-A3CD55086D75}" srcOrd="12" destOrd="0" presId="urn:microsoft.com/office/officeart/2008/layout/LinedList"/>
    <dgm:cxn modelId="{064EE536-E90B-484D-8D27-2792F7542207}" type="presParOf" srcId="{05F219EE-8866-4347-9738-315EB3A56865}" destId="{17EFD210-4E9F-411F-9E8F-CD1A068E4DFE}" srcOrd="13" destOrd="0" presId="urn:microsoft.com/office/officeart/2008/layout/LinedList"/>
    <dgm:cxn modelId="{96736227-242C-44FC-A961-F9356039649D}" type="presParOf" srcId="{17EFD210-4E9F-411F-9E8F-CD1A068E4DFE}" destId="{0FDE6A44-D239-4DDF-AACC-55F697B77797}" srcOrd="0" destOrd="0" presId="urn:microsoft.com/office/officeart/2008/layout/LinedList"/>
    <dgm:cxn modelId="{660A3AFF-3510-4535-A4DD-F6FAECBE42F0}" type="presParOf" srcId="{17EFD210-4E9F-411F-9E8F-CD1A068E4DFE}" destId="{232315F1-6ED0-49B4-A79F-36C02E8C2B0F}"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AFC8552-D223-4EBC-A645-F2FF5E12829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A16CC92A-1C67-4CC2-BBEB-7CD25AAAE684}">
      <dgm:prSet phldrT="[Text]" custT="1"/>
      <dgm:spPr/>
      <dgm:t>
        <a:bodyPr/>
        <a:lstStyle/>
        <a:p>
          <a:r>
            <a:rPr lang="en-US" sz="2600" b="1"/>
            <a:t>Demonstration activities in support of an Action Plan (A2) </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17491776-67C9-45C2-ADDF-F25F8749D30F}" type="parTrans" cxnId="{5AD9221E-80D5-4EE8-929A-42263313D533}">
      <dgm:prSet/>
      <dgm:spPr/>
      <dgm:t>
        <a:bodyPr/>
        <a:lstStyle/>
        <a:p>
          <a:endParaRPr lang="en-US"/>
        </a:p>
      </dgm:t>
    </dgm:pt>
    <dgm:pt modelId="{A844D4D2-1A92-414A-8F55-E528A1943EBB}" type="sibTrans" cxnId="{5AD9221E-80D5-4EE8-929A-42263313D533}">
      <dgm:prSet/>
      <dgm:spPr/>
      <dgm:t>
        <a:bodyPr/>
        <a:lstStyle/>
        <a:p>
          <a:endParaRPr lang="en-US"/>
        </a:p>
      </dgm:t>
    </dgm:pt>
    <dgm:pt modelId="{806AC482-44B2-4D69-84CF-909EB4581207}">
      <dgm:prSet phldrT="[Text]" custT="1"/>
      <dgm:spPr/>
      <dgm:t>
        <a:bodyPr/>
        <a:lstStyle/>
        <a:p>
          <a:r>
            <a:rPr lang="en-US" sz="2400"/>
            <a:t>Informs the list of projects and strategies in an Action Plan</a:t>
          </a:r>
        </a:p>
      </dgm:t>
    </dgm:pt>
    <dgm:pt modelId="{91D48AC1-4BE2-4AC3-8BD8-69EC3C58C95E}" type="parTrans" cxnId="{67FFBDC8-EFFD-4141-9FE4-6E425C1EAEAB}">
      <dgm:prSet/>
      <dgm:spPr/>
      <dgm:t>
        <a:bodyPr/>
        <a:lstStyle/>
        <a:p>
          <a:endParaRPr lang="en-US"/>
        </a:p>
      </dgm:t>
    </dgm:pt>
    <dgm:pt modelId="{7537377E-2333-4922-A406-F19375CC5FA7}" type="sibTrans" cxnId="{67FFBDC8-EFFD-4141-9FE4-6E425C1EAEAB}">
      <dgm:prSet/>
      <dgm:spPr/>
      <dgm:t>
        <a:bodyPr/>
        <a:lstStyle/>
        <a:p>
          <a:endParaRPr lang="en-US"/>
        </a:p>
      </dgm:t>
    </dgm:pt>
    <dgm:pt modelId="{98D3EFBB-30D2-4A28-B387-276F4260A9ED}">
      <dgm:prSet phldrT="[Text]" custT="1"/>
      <dgm:spPr/>
      <dgm:t>
        <a:bodyPr/>
        <a:lstStyle/>
        <a:p>
          <a:pPr>
            <a:buNone/>
          </a:pPr>
          <a:r>
            <a:rPr lang="en-US" sz="2600" b="1"/>
            <a:t>Projects and strategies identified in an Action Plan (C) </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22809073-7E93-41D0-A040-68D8CD54C649}" type="parTrans" cxnId="{816B8FC3-4215-4BBB-90F8-D978F7460915}">
      <dgm:prSet/>
      <dgm:spPr/>
      <dgm:t>
        <a:bodyPr/>
        <a:lstStyle/>
        <a:p>
          <a:endParaRPr lang="en-US"/>
        </a:p>
      </dgm:t>
    </dgm:pt>
    <dgm:pt modelId="{234DCC48-42C1-459B-893E-E76B543E0594}" type="sibTrans" cxnId="{816B8FC3-4215-4BBB-90F8-D978F7460915}">
      <dgm:prSet/>
      <dgm:spPr/>
      <dgm:t>
        <a:bodyPr/>
        <a:lstStyle/>
        <a:p>
          <a:endParaRPr lang="en-US"/>
        </a:p>
      </dgm:t>
    </dgm:pt>
    <dgm:pt modelId="{DF6FC2E0-1158-456C-9520-4223BFD1C7EF}">
      <dgm:prSet phldrT="[Text]" custT="1"/>
      <dgm:spPr/>
      <dgm:t>
        <a:bodyPr/>
        <a:lstStyle/>
        <a:p>
          <a:r>
            <a:rPr lang="en-US" sz="2400"/>
            <a:t>Listed in an Action Plan as a project and/or strategy </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536E3FB3-0764-44EF-B411-C053D3C44191}" type="parTrans" cxnId="{5293D1F6-0670-4ECB-960A-DF7C6AD16DC8}">
      <dgm:prSet/>
      <dgm:spPr/>
      <dgm:t>
        <a:bodyPr/>
        <a:lstStyle/>
        <a:p>
          <a:endParaRPr lang="en-US"/>
        </a:p>
      </dgm:t>
    </dgm:pt>
    <dgm:pt modelId="{13A2DEBA-F5E5-4B36-8EB9-4C02C5FD0D01}" type="sibTrans" cxnId="{5293D1F6-0670-4ECB-960A-DF7C6AD16DC8}">
      <dgm:prSet/>
      <dgm:spPr/>
      <dgm:t>
        <a:bodyPr/>
        <a:lstStyle/>
        <a:p>
          <a:endParaRPr lang="en-US"/>
        </a:p>
      </dgm:t>
    </dgm:pt>
    <dgm:pt modelId="{B352CEA3-C6F3-4350-ABA1-B2CF11DF8C68}">
      <dgm:prSet phldrT="[Text]" custT="1"/>
      <dgm:spPr/>
      <dgm:t>
        <a:bodyPr/>
        <a:lstStyle/>
        <a:p>
          <a:r>
            <a:rPr lang="en-US" sz="2400"/>
            <a:t>Temporary in nature</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70530D76-7376-4EB2-BE00-17E95327C21A}" type="parTrans" cxnId="{00F4B581-6898-40F2-9732-136C1C614DF2}">
      <dgm:prSet/>
      <dgm:spPr/>
      <dgm:t>
        <a:bodyPr/>
        <a:lstStyle/>
        <a:p>
          <a:endParaRPr lang="en-US"/>
        </a:p>
      </dgm:t>
    </dgm:pt>
    <dgm:pt modelId="{CFDCEB99-5EE9-4279-9A96-651FB8F56B21}" type="sibTrans" cxnId="{00F4B581-6898-40F2-9732-136C1C614DF2}">
      <dgm:prSet/>
      <dgm:spPr/>
      <dgm:t>
        <a:bodyPr/>
        <a:lstStyle/>
        <a:p>
          <a:endParaRPr lang="en-US"/>
        </a:p>
      </dgm:t>
    </dgm:pt>
    <dgm:pt modelId="{EC60CFDF-1932-4930-926D-7BCFF61ED620}">
      <dgm:prSet phldrT="[Text]" custT="1"/>
      <dgm:spPr/>
      <dgm:t>
        <a:bodyPr/>
        <a:lstStyle/>
        <a:p>
          <a:r>
            <a:rPr lang="en-US" sz="2400"/>
            <a:t>Small scale </a:t>
          </a:r>
        </a:p>
      </dgm:t>
    </dgm:pt>
    <dgm:pt modelId="{956F2FBA-8B95-4019-9D1A-649C97529C6C}" type="parTrans" cxnId="{01B68AFA-EAFF-4018-9923-FC80D089794F}">
      <dgm:prSet/>
      <dgm:spPr/>
      <dgm:t>
        <a:bodyPr/>
        <a:lstStyle/>
        <a:p>
          <a:endParaRPr lang="en-US"/>
        </a:p>
      </dgm:t>
    </dgm:pt>
    <dgm:pt modelId="{9BE1092A-0F32-4D23-9967-00CBC9920596}" type="sibTrans" cxnId="{01B68AFA-EAFF-4018-9923-FC80D089794F}">
      <dgm:prSet/>
      <dgm:spPr/>
      <dgm:t>
        <a:bodyPr/>
        <a:lstStyle/>
        <a:p>
          <a:endParaRPr lang="en-US"/>
        </a:p>
      </dgm:t>
    </dgm:pt>
    <dgm:pt modelId="{56F15AF7-480D-41D0-9EC3-6F7E99F36A82}">
      <dgm:prSet phldrT="[Text]" custT="1"/>
      <dgm:spPr/>
      <dgm:t>
        <a:bodyPr/>
        <a:lstStyle/>
        <a:p>
          <a:r>
            <a:rPr lang="en-US" sz="2400"/>
            <a:t>Pilots and testing, finite period</a:t>
          </a:r>
        </a:p>
      </dgm:t>
    </dgm:pt>
    <dgm:pt modelId="{4F616564-6B8B-49C4-A5F7-BB28F72987E7}" type="parTrans" cxnId="{4A7DB204-EBAC-4A76-A3D1-3E14934B3F19}">
      <dgm:prSet/>
      <dgm:spPr/>
      <dgm:t>
        <a:bodyPr/>
        <a:lstStyle/>
        <a:p>
          <a:endParaRPr lang="en-US"/>
        </a:p>
      </dgm:t>
    </dgm:pt>
    <dgm:pt modelId="{07BE8075-624F-41F8-9887-904C24C03ACC}" type="sibTrans" cxnId="{4A7DB204-EBAC-4A76-A3D1-3E14934B3F19}">
      <dgm:prSet/>
      <dgm:spPr/>
      <dgm:t>
        <a:bodyPr/>
        <a:lstStyle/>
        <a:p>
          <a:endParaRPr lang="en-US"/>
        </a:p>
      </dgm:t>
    </dgm:pt>
    <dgm:pt modelId="{7AA4B8EF-0E8E-4A8D-88E8-0EE1FC711D91}">
      <dgm:prSet phldrT="[Text]" custT="1"/>
      <dgm:spPr/>
      <dgm:t>
        <a:bodyPr/>
        <a:lstStyle/>
        <a:p>
          <a:r>
            <a:rPr lang="en-US" sz="2400"/>
            <a:t>Assesses the benefits of an approach</a:t>
          </a:r>
        </a:p>
      </dgm:t>
    </dgm:pt>
    <dgm:pt modelId="{528C5613-EACC-4F20-A86C-4F8B8712CE8C}" type="parTrans" cxnId="{65C4E5A5-F3A2-4A14-A328-9514F29388A7}">
      <dgm:prSet/>
      <dgm:spPr/>
      <dgm:t>
        <a:bodyPr/>
        <a:lstStyle/>
        <a:p>
          <a:endParaRPr lang="en-US"/>
        </a:p>
      </dgm:t>
    </dgm:pt>
    <dgm:pt modelId="{0928C0E9-0E5E-4EBA-8B02-C89FB08E3165}" type="sibTrans" cxnId="{65C4E5A5-F3A2-4A14-A328-9514F29388A7}">
      <dgm:prSet/>
      <dgm:spPr/>
      <dgm:t>
        <a:bodyPr/>
        <a:lstStyle/>
        <a:p>
          <a:endParaRPr lang="en-US"/>
        </a:p>
      </dgm:t>
    </dgm:pt>
    <dgm:pt modelId="{B0D5D539-5AAF-4CFB-AC02-8FFB0CAD0441}">
      <dgm:prSet phldrT="[Text]" custT="1"/>
      <dgm:spPr/>
      <dgm:t>
        <a:bodyPr/>
        <a:lstStyle/>
        <a:p>
          <a:r>
            <a:rPr lang="en-US" sz="2400"/>
            <a:t>Permanent</a:t>
          </a:r>
        </a:p>
      </dgm:t>
    </dgm:pt>
    <dgm:pt modelId="{C92FBF02-C800-41F8-96A0-8B7DE839095C}" type="parTrans" cxnId="{06C4B51B-F337-49FA-9549-72D8984F4010}">
      <dgm:prSet/>
      <dgm:spPr/>
      <dgm:t>
        <a:bodyPr/>
        <a:lstStyle/>
        <a:p>
          <a:endParaRPr lang="en-US"/>
        </a:p>
      </dgm:t>
    </dgm:pt>
    <dgm:pt modelId="{6BB4AC0B-1038-47E8-A1D0-33B3D0A74842}" type="sibTrans" cxnId="{06C4B51B-F337-49FA-9549-72D8984F4010}">
      <dgm:prSet/>
      <dgm:spPr/>
      <dgm:t>
        <a:bodyPr/>
        <a:lstStyle/>
        <a:p>
          <a:endParaRPr lang="en-US"/>
        </a:p>
      </dgm:t>
    </dgm:pt>
    <dgm:pt modelId="{6B3BB234-1B20-4FED-8CB3-5A69BB937C90}">
      <dgm:prSet phldrT="[Text]" custT="1"/>
      <dgm:spPr/>
      <dgm:t>
        <a:bodyPr/>
        <a:lstStyle/>
        <a:p>
          <a:r>
            <a:rPr lang="en-US" sz="2400"/>
            <a:t>Major construction</a:t>
          </a:r>
        </a:p>
      </dgm:t>
    </dgm:pt>
    <dgm:pt modelId="{E4FA842D-96A0-478B-A61F-45B3DC80069F}" type="parTrans" cxnId="{C402C92D-2F19-42FC-872E-05060025C73C}">
      <dgm:prSet/>
      <dgm:spPr/>
      <dgm:t>
        <a:bodyPr/>
        <a:lstStyle/>
        <a:p>
          <a:endParaRPr lang="en-US"/>
        </a:p>
      </dgm:t>
    </dgm:pt>
    <dgm:pt modelId="{9DD7B416-A318-471E-A8CA-93F47A4C283A}" type="sibTrans" cxnId="{C402C92D-2F19-42FC-872E-05060025C73C}">
      <dgm:prSet/>
      <dgm:spPr/>
      <dgm:t>
        <a:bodyPr/>
        <a:lstStyle/>
        <a:p>
          <a:endParaRPr lang="en-US"/>
        </a:p>
      </dgm:t>
    </dgm:pt>
    <dgm:pt modelId="{D5D1828A-4B48-4A26-9F6A-7FAFBA857D60}">
      <dgm:prSet phldrT="[Text]" custT="1"/>
      <dgm:spPr/>
      <dgm:t>
        <a:bodyPr/>
        <a:lstStyle/>
        <a:p>
          <a:r>
            <a:rPr lang="en-US" sz="2400"/>
            <a:t>System-wide </a:t>
          </a:r>
        </a:p>
      </dgm:t>
    </dgm:pt>
    <dgm:pt modelId="{D7AA410E-A97D-4655-B029-804EB8CB1852}" type="parTrans" cxnId="{96B34BD9-2FE0-4858-886D-DDCB0DFA5A70}">
      <dgm:prSet/>
      <dgm:spPr/>
      <dgm:t>
        <a:bodyPr/>
        <a:lstStyle/>
        <a:p>
          <a:endParaRPr lang="en-US"/>
        </a:p>
      </dgm:t>
    </dgm:pt>
    <dgm:pt modelId="{8A395ADD-512E-44FF-96EB-18E1D553D8EB}" type="sibTrans" cxnId="{96B34BD9-2FE0-4858-886D-DDCB0DFA5A70}">
      <dgm:prSet/>
      <dgm:spPr/>
      <dgm:t>
        <a:bodyPr/>
        <a:lstStyle/>
        <a:p>
          <a:endParaRPr lang="en-US"/>
        </a:p>
      </dgm:t>
    </dgm:pt>
    <dgm:pt modelId="{AEA7C898-AB16-4862-B90C-739E14F743AD}">
      <dgm:prSet phldrT="[Text]" custT="1"/>
      <dgm:spPr/>
      <dgm:t>
        <a:bodyPr/>
        <a:lstStyle/>
        <a:p>
          <a:r>
            <a:rPr lang="en-US" sz="2400"/>
            <a:t>Implementing the Action Plan</a:t>
          </a:r>
        </a:p>
      </dgm:t>
    </dgm:pt>
    <dgm:pt modelId="{4E4B14D7-1F4C-4138-968D-705724F76380}" type="parTrans" cxnId="{ADA15693-4FF5-4366-864A-EEAABE00D35A}">
      <dgm:prSet/>
      <dgm:spPr/>
      <dgm:t>
        <a:bodyPr/>
        <a:lstStyle/>
        <a:p>
          <a:endParaRPr lang="en-US"/>
        </a:p>
      </dgm:t>
    </dgm:pt>
    <dgm:pt modelId="{EA63BD5F-4B8A-44C2-BEF4-5BEFF59C26D3}" type="sibTrans" cxnId="{ADA15693-4FF5-4366-864A-EEAABE00D35A}">
      <dgm:prSet/>
      <dgm:spPr/>
      <dgm:t>
        <a:bodyPr/>
        <a:lstStyle/>
        <a:p>
          <a:endParaRPr lang="en-US"/>
        </a:p>
      </dgm:t>
    </dgm:pt>
    <dgm:pt modelId="{38ADE8B6-6195-4324-A1AC-A7D979B539FF}" type="pres">
      <dgm:prSet presAssocID="{3AFC8552-D223-4EBC-A645-F2FF5E128290}" presName="Name0" presStyleCnt="0">
        <dgm:presLayoutVars>
          <dgm:dir/>
          <dgm:animLvl val="lvl"/>
          <dgm:resizeHandles val="exact"/>
        </dgm:presLayoutVars>
      </dgm:prSet>
      <dgm:spPr/>
    </dgm:pt>
    <dgm:pt modelId="{8CF67B70-752D-4406-B343-08E2B7DDF62F}" type="pres">
      <dgm:prSet presAssocID="{A16CC92A-1C67-4CC2-BBEB-7CD25AAAE684}" presName="composite" presStyleCnt="0"/>
      <dgm:spPr/>
    </dgm:pt>
    <dgm:pt modelId="{4912195B-3065-4E5F-A05A-1052A21D89D8}" type="pres">
      <dgm:prSet presAssocID="{A16CC92A-1C67-4CC2-BBEB-7CD25AAAE684}" presName="parTx" presStyleLbl="alignNode1" presStyleIdx="0" presStyleCnt="2">
        <dgm:presLayoutVars>
          <dgm:chMax val="0"/>
          <dgm:chPref val="0"/>
          <dgm:bulletEnabled val="1"/>
        </dgm:presLayoutVars>
      </dgm:prSet>
      <dgm:spPr/>
    </dgm:pt>
    <dgm:pt modelId="{B8370B9F-844B-42C6-A8BE-4F44A4AEBC6F}" type="pres">
      <dgm:prSet presAssocID="{A16CC92A-1C67-4CC2-BBEB-7CD25AAAE684}" presName="desTx" presStyleLbl="alignAccFollowNode1" presStyleIdx="0" presStyleCnt="2">
        <dgm:presLayoutVars>
          <dgm:bulletEnabled val="1"/>
        </dgm:presLayoutVars>
      </dgm:prSet>
      <dgm:spPr/>
    </dgm:pt>
    <dgm:pt modelId="{B0F99DDA-F18A-4F8A-9BE2-1B85ACAC7A02}" type="pres">
      <dgm:prSet presAssocID="{A844D4D2-1A92-414A-8F55-E528A1943EBB}" presName="space" presStyleCnt="0"/>
      <dgm:spPr/>
    </dgm:pt>
    <dgm:pt modelId="{AEDEA29B-5CE5-4468-A8B4-96D1ABC153D4}" type="pres">
      <dgm:prSet presAssocID="{98D3EFBB-30D2-4A28-B387-276F4260A9ED}" presName="composite" presStyleCnt="0"/>
      <dgm:spPr/>
    </dgm:pt>
    <dgm:pt modelId="{FA276F0B-2FEC-49DD-AD65-B529A1210144}" type="pres">
      <dgm:prSet presAssocID="{98D3EFBB-30D2-4A28-B387-276F4260A9ED}" presName="parTx" presStyleLbl="alignNode1" presStyleIdx="1" presStyleCnt="2">
        <dgm:presLayoutVars>
          <dgm:chMax val="0"/>
          <dgm:chPref val="0"/>
          <dgm:bulletEnabled val="1"/>
        </dgm:presLayoutVars>
      </dgm:prSet>
      <dgm:spPr/>
    </dgm:pt>
    <dgm:pt modelId="{F0CD3738-B47D-4D41-94FD-371A6762EB59}" type="pres">
      <dgm:prSet presAssocID="{98D3EFBB-30D2-4A28-B387-276F4260A9ED}" presName="desTx" presStyleLbl="alignAccFollowNode1" presStyleIdx="1" presStyleCnt="2">
        <dgm:presLayoutVars>
          <dgm:bulletEnabled val="1"/>
        </dgm:presLayoutVars>
      </dgm:prSet>
      <dgm:spPr/>
    </dgm:pt>
  </dgm:ptLst>
  <dgm:cxnLst>
    <dgm:cxn modelId="{4A7DB204-EBAC-4A76-A3D1-3E14934B3F19}" srcId="{A16CC92A-1C67-4CC2-BBEB-7CD25AAAE684}" destId="{56F15AF7-480D-41D0-9EC3-6F7E99F36A82}" srcOrd="1" destOrd="0" parTransId="{4F616564-6B8B-49C4-A5F7-BB28F72987E7}" sibTransId="{07BE8075-624F-41F8-9887-904C24C03ACC}"/>
    <dgm:cxn modelId="{9391CC14-D732-4680-8CE4-778F22DEFDA3}" type="presOf" srcId="{B352CEA3-C6F3-4350-ABA1-B2CF11DF8C68}" destId="{B8370B9F-844B-42C6-A8BE-4F44A4AEBC6F}" srcOrd="0" destOrd="0" presId="urn:microsoft.com/office/officeart/2005/8/layout/hList1"/>
    <dgm:cxn modelId="{06C4B51B-F337-49FA-9549-72D8984F4010}" srcId="{98D3EFBB-30D2-4A28-B387-276F4260A9ED}" destId="{B0D5D539-5AAF-4CFB-AC02-8FFB0CAD0441}" srcOrd="1" destOrd="0" parTransId="{C92FBF02-C800-41F8-96A0-8B7DE839095C}" sibTransId="{6BB4AC0B-1038-47E8-A1D0-33B3D0A74842}"/>
    <dgm:cxn modelId="{5AD9221E-80D5-4EE8-929A-42263313D533}" srcId="{3AFC8552-D223-4EBC-A645-F2FF5E128290}" destId="{A16CC92A-1C67-4CC2-BBEB-7CD25AAAE684}" srcOrd="0" destOrd="0" parTransId="{17491776-67C9-45C2-ADDF-F25F8749D30F}" sibTransId="{A844D4D2-1A92-414A-8F55-E528A1943EBB}"/>
    <dgm:cxn modelId="{C402C92D-2F19-42FC-872E-05060025C73C}" srcId="{98D3EFBB-30D2-4A28-B387-276F4260A9ED}" destId="{6B3BB234-1B20-4FED-8CB3-5A69BB937C90}" srcOrd="2" destOrd="0" parTransId="{E4FA842D-96A0-478B-A61F-45B3DC80069F}" sibTransId="{9DD7B416-A318-471E-A8CA-93F47A4C283A}"/>
    <dgm:cxn modelId="{D1C11233-2747-4681-BC7C-918966CEAA7C}" type="presOf" srcId="{3AFC8552-D223-4EBC-A645-F2FF5E128290}" destId="{38ADE8B6-6195-4324-A1AC-A7D979B539FF}" srcOrd="0" destOrd="0" presId="urn:microsoft.com/office/officeart/2005/8/layout/hList1"/>
    <dgm:cxn modelId="{3E4D9141-B860-4627-B186-0ED512D1AAD2}" type="presOf" srcId="{D5D1828A-4B48-4A26-9F6A-7FAFBA857D60}" destId="{F0CD3738-B47D-4D41-94FD-371A6762EB59}" srcOrd="0" destOrd="3" presId="urn:microsoft.com/office/officeart/2005/8/layout/hList1"/>
    <dgm:cxn modelId="{03911E68-B310-439F-B705-4EF88674D0C9}" type="presOf" srcId="{806AC482-44B2-4D69-84CF-909EB4581207}" destId="{B8370B9F-844B-42C6-A8BE-4F44A4AEBC6F}" srcOrd="0" destOrd="3" presId="urn:microsoft.com/office/officeart/2005/8/layout/hList1"/>
    <dgm:cxn modelId="{DD73B16B-6015-4410-86F5-41CE28265A58}" type="presOf" srcId="{A16CC92A-1C67-4CC2-BBEB-7CD25AAAE684}" destId="{4912195B-3065-4E5F-A05A-1052A21D89D8}" srcOrd="0" destOrd="0" presId="urn:microsoft.com/office/officeart/2005/8/layout/hList1"/>
    <dgm:cxn modelId="{A5555677-4A7D-45F8-93ED-C19C5CC65514}" type="presOf" srcId="{DF6FC2E0-1158-456C-9520-4223BFD1C7EF}" destId="{F0CD3738-B47D-4D41-94FD-371A6762EB59}" srcOrd="0" destOrd="0" presId="urn:microsoft.com/office/officeart/2005/8/layout/hList1"/>
    <dgm:cxn modelId="{B808CA80-E9B9-45FE-BD2E-C771A1F6B164}" type="presOf" srcId="{6B3BB234-1B20-4FED-8CB3-5A69BB937C90}" destId="{F0CD3738-B47D-4D41-94FD-371A6762EB59}" srcOrd="0" destOrd="2" presId="urn:microsoft.com/office/officeart/2005/8/layout/hList1"/>
    <dgm:cxn modelId="{00F4B581-6898-40F2-9732-136C1C614DF2}" srcId="{A16CC92A-1C67-4CC2-BBEB-7CD25AAAE684}" destId="{B352CEA3-C6F3-4350-ABA1-B2CF11DF8C68}" srcOrd="0" destOrd="0" parTransId="{70530D76-7376-4EB2-BE00-17E95327C21A}" sibTransId="{CFDCEB99-5EE9-4279-9A96-651FB8F56B21}"/>
    <dgm:cxn modelId="{ADA15693-4FF5-4366-864A-EEAABE00D35A}" srcId="{98D3EFBB-30D2-4A28-B387-276F4260A9ED}" destId="{AEA7C898-AB16-4862-B90C-739E14F743AD}" srcOrd="4" destOrd="0" parTransId="{4E4B14D7-1F4C-4138-968D-705724F76380}" sibTransId="{EA63BD5F-4B8A-44C2-BEF4-5BEFF59C26D3}"/>
    <dgm:cxn modelId="{62BBDF94-9AEC-43AC-A3C4-E0CFF6B0ECBB}" type="presOf" srcId="{98D3EFBB-30D2-4A28-B387-276F4260A9ED}" destId="{FA276F0B-2FEC-49DD-AD65-B529A1210144}" srcOrd="0" destOrd="0" presId="urn:microsoft.com/office/officeart/2005/8/layout/hList1"/>
    <dgm:cxn modelId="{3707E199-D005-4F7C-820A-BD98329243FD}" type="presOf" srcId="{B0D5D539-5AAF-4CFB-AC02-8FFB0CAD0441}" destId="{F0CD3738-B47D-4D41-94FD-371A6762EB59}" srcOrd="0" destOrd="1" presId="urn:microsoft.com/office/officeart/2005/8/layout/hList1"/>
    <dgm:cxn modelId="{65C4E5A5-F3A2-4A14-A328-9514F29388A7}" srcId="{A16CC92A-1C67-4CC2-BBEB-7CD25AAAE684}" destId="{7AA4B8EF-0E8E-4A8D-88E8-0EE1FC711D91}" srcOrd="4" destOrd="0" parTransId="{528C5613-EACC-4F20-A86C-4F8B8712CE8C}" sibTransId="{0928C0E9-0E5E-4EBA-8B02-C89FB08E3165}"/>
    <dgm:cxn modelId="{8EEA2AB0-AE92-4F4A-BA71-BE0FAA3A2814}" type="presOf" srcId="{EC60CFDF-1932-4930-926D-7BCFF61ED620}" destId="{B8370B9F-844B-42C6-A8BE-4F44A4AEBC6F}" srcOrd="0" destOrd="2" presId="urn:microsoft.com/office/officeart/2005/8/layout/hList1"/>
    <dgm:cxn modelId="{990C3FBD-6B6F-4D23-A1E7-1049712EA457}" type="presOf" srcId="{7AA4B8EF-0E8E-4A8D-88E8-0EE1FC711D91}" destId="{B8370B9F-844B-42C6-A8BE-4F44A4AEBC6F}" srcOrd="0" destOrd="4" presId="urn:microsoft.com/office/officeart/2005/8/layout/hList1"/>
    <dgm:cxn modelId="{816B8FC3-4215-4BBB-90F8-D978F7460915}" srcId="{3AFC8552-D223-4EBC-A645-F2FF5E128290}" destId="{98D3EFBB-30D2-4A28-B387-276F4260A9ED}" srcOrd="1" destOrd="0" parTransId="{22809073-7E93-41D0-A040-68D8CD54C649}" sibTransId="{234DCC48-42C1-459B-893E-E76B543E0594}"/>
    <dgm:cxn modelId="{67FFBDC8-EFFD-4141-9FE4-6E425C1EAEAB}" srcId="{A16CC92A-1C67-4CC2-BBEB-7CD25AAAE684}" destId="{806AC482-44B2-4D69-84CF-909EB4581207}" srcOrd="3" destOrd="0" parTransId="{91D48AC1-4BE2-4AC3-8BD8-69EC3C58C95E}" sibTransId="{7537377E-2333-4922-A406-F19375CC5FA7}"/>
    <dgm:cxn modelId="{96B34BD9-2FE0-4858-886D-DDCB0DFA5A70}" srcId="{98D3EFBB-30D2-4A28-B387-276F4260A9ED}" destId="{D5D1828A-4B48-4A26-9F6A-7FAFBA857D60}" srcOrd="3" destOrd="0" parTransId="{D7AA410E-A97D-4655-B029-804EB8CB1852}" sibTransId="{8A395ADD-512E-44FF-96EB-18E1D553D8EB}"/>
    <dgm:cxn modelId="{71E3BADC-26C6-4BE9-892D-3056B906D921}" type="presOf" srcId="{56F15AF7-480D-41D0-9EC3-6F7E99F36A82}" destId="{B8370B9F-844B-42C6-A8BE-4F44A4AEBC6F}" srcOrd="0" destOrd="1" presId="urn:microsoft.com/office/officeart/2005/8/layout/hList1"/>
    <dgm:cxn modelId="{FADEB6F3-100C-4D73-80C3-A32AB01F3D9E}" type="presOf" srcId="{AEA7C898-AB16-4862-B90C-739E14F743AD}" destId="{F0CD3738-B47D-4D41-94FD-371A6762EB59}" srcOrd="0" destOrd="4" presId="urn:microsoft.com/office/officeart/2005/8/layout/hList1"/>
    <dgm:cxn modelId="{5293D1F6-0670-4ECB-960A-DF7C6AD16DC8}" srcId="{98D3EFBB-30D2-4A28-B387-276F4260A9ED}" destId="{DF6FC2E0-1158-456C-9520-4223BFD1C7EF}" srcOrd="0" destOrd="0" parTransId="{536E3FB3-0764-44EF-B411-C053D3C44191}" sibTransId="{13A2DEBA-F5E5-4B36-8EB9-4C02C5FD0D01}"/>
    <dgm:cxn modelId="{01B68AFA-EAFF-4018-9923-FC80D089794F}" srcId="{A16CC92A-1C67-4CC2-BBEB-7CD25AAAE684}" destId="{EC60CFDF-1932-4930-926D-7BCFF61ED620}" srcOrd="2" destOrd="0" parTransId="{956F2FBA-8B95-4019-9D1A-649C97529C6C}" sibTransId="{9BE1092A-0F32-4D23-9967-00CBC9920596}"/>
    <dgm:cxn modelId="{30510954-4C08-4C68-93DE-5BE199D8BCA6}" type="presParOf" srcId="{38ADE8B6-6195-4324-A1AC-A7D979B539FF}" destId="{8CF67B70-752D-4406-B343-08E2B7DDF62F}" srcOrd="0" destOrd="0" presId="urn:microsoft.com/office/officeart/2005/8/layout/hList1"/>
    <dgm:cxn modelId="{A7E0D04E-49C9-4A25-BA92-96380FCB3ADA}" type="presParOf" srcId="{8CF67B70-752D-4406-B343-08E2B7DDF62F}" destId="{4912195B-3065-4E5F-A05A-1052A21D89D8}" srcOrd="0" destOrd="0" presId="urn:microsoft.com/office/officeart/2005/8/layout/hList1"/>
    <dgm:cxn modelId="{CDCDE752-9E9C-4BBF-BB2E-30C438F28D49}" type="presParOf" srcId="{8CF67B70-752D-4406-B343-08E2B7DDF62F}" destId="{B8370B9F-844B-42C6-A8BE-4F44A4AEBC6F}" srcOrd="1" destOrd="0" presId="urn:microsoft.com/office/officeart/2005/8/layout/hList1"/>
    <dgm:cxn modelId="{295F62D8-E71F-414C-AA63-83058A8CC2CE}" type="presParOf" srcId="{38ADE8B6-6195-4324-A1AC-A7D979B539FF}" destId="{B0F99DDA-F18A-4F8A-9BE2-1B85ACAC7A02}" srcOrd="1" destOrd="0" presId="urn:microsoft.com/office/officeart/2005/8/layout/hList1"/>
    <dgm:cxn modelId="{5E7A6D52-5E76-4712-B179-605AB16224D5}" type="presParOf" srcId="{38ADE8B6-6195-4324-A1AC-A7D979B539FF}" destId="{AEDEA29B-5CE5-4468-A8B4-96D1ABC153D4}" srcOrd="2" destOrd="0" presId="urn:microsoft.com/office/officeart/2005/8/layout/hList1"/>
    <dgm:cxn modelId="{8714690E-1C40-467B-B9A5-D3E9DF57AE01}" type="presParOf" srcId="{AEDEA29B-5CE5-4468-A8B4-96D1ABC153D4}" destId="{FA276F0B-2FEC-49DD-AD65-B529A1210144}" srcOrd="0" destOrd="0" presId="urn:microsoft.com/office/officeart/2005/8/layout/hList1"/>
    <dgm:cxn modelId="{A7A91F9D-7850-4586-9455-CA79C96FEA8C}" type="presParOf" srcId="{AEDEA29B-5CE5-4468-A8B4-96D1ABC153D4}" destId="{F0CD3738-B47D-4D41-94FD-371A6762EB59}"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AFC8552-D223-4EBC-A645-F2FF5E12829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A16CC92A-1C67-4CC2-BBEB-7CD25AAAE684}">
      <dgm:prSet phldrT="[Text]"/>
      <dgm:spPr/>
      <dgm:t>
        <a:bodyPr/>
        <a:lstStyle/>
        <a:p>
          <a:pPr rtl="0"/>
          <a:r>
            <a:rPr lang="en-US" b="1"/>
            <a:t>Supplemental Planning in support of an Action Plan (A1)</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17491776-67C9-45C2-ADDF-F25F8749D30F}" type="parTrans" cxnId="{5AD9221E-80D5-4EE8-929A-42263313D533}">
      <dgm:prSet/>
      <dgm:spPr/>
      <dgm:t>
        <a:bodyPr/>
        <a:lstStyle/>
        <a:p>
          <a:endParaRPr lang="en-US"/>
        </a:p>
      </dgm:t>
    </dgm:pt>
    <dgm:pt modelId="{A844D4D2-1A92-414A-8F55-E528A1943EBB}" type="sibTrans" cxnId="{5AD9221E-80D5-4EE8-929A-42263313D533}">
      <dgm:prSet/>
      <dgm:spPr/>
      <dgm:t>
        <a:bodyPr/>
        <a:lstStyle/>
        <a:p>
          <a:endParaRPr lang="en-US"/>
        </a:p>
      </dgm:t>
    </dgm:pt>
    <dgm:pt modelId="{98D3EFBB-30D2-4A28-B387-276F4260A9ED}">
      <dgm:prSet phldrT="[Text]"/>
      <dgm:spPr/>
      <dgm:t>
        <a:bodyPr/>
        <a:lstStyle/>
        <a:p>
          <a:pPr rtl="0">
            <a:buNone/>
          </a:pPr>
          <a:r>
            <a:rPr lang="en-US" b="1"/>
            <a:t>Planning, design, and development activities for projects and strategies identified in an Action Plan (B)</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22809073-7E93-41D0-A040-68D8CD54C649}" type="parTrans" cxnId="{816B8FC3-4215-4BBB-90F8-D978F7460915}">
      <dgm:prSet/>
      <dgm:spPr/>
      <dgm:t>
        <a:bodyPr/>
        <a:lstStyle/>
        <a:p>
          <a:endParaRPr lang="en-US"/>
        </a:p>
      </dgm:t>
    </dgm:pt>
    <dgm:pt modelId="{234DCC48-42C1-459B-893E-E76B543E0594}" type="sibTrans" cxnId="{816B8FC3-4215-4BBB-90F8-D978F7460915}">
      <dgm:prSet/>
      <dgm:spPr/>
      <dgm:t>
        <a:bodyPr/>
        <a:lstStyle/>
        <a:p>
          <a:endParaRPr lang="en-US"/>
        </a:p>
      </dgm:t>
    </dgm:pt>
    <dgm:pt modelId="{DF6FC2E0-1158-456C-9520-4223BFD1C7EF}">
      <dgm:prSet phldrT="[Text]"/>
      <dgm:spPr/>
      <dgm:t>
        <a:bodyPr/>
        <a:lstStyle/>
        <a:p>
          <a:pPr marL="171450" algn="l">
            <a:spcBef>
              <a:spcPct val="0"/>
            </a:spcBef>
            <a:spcAft>
              <a:spcPct val="15000"/>
            </a:spcAft>
          </a:pPr>
          <a:r>
            <a:rPr lang="en-US"/>
            <a:t>Pre-construction engineering or design for an infrastructure project;</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536E3FB3-0764-44EF-B411-C053D3C44191}" type="parTrans" cxnId="{5293D1F6-0670-4ECB-960A-DF7C6AD16DC8}">
      <dgm:prSet/>
      <dgm:spPr/>
      <dgm:t>
        <a:bodyPr/>
        <a:lstStyle/>
        <a:p>
          <a:endParaRPr lang="en-US"/>
        </a:p>
      </dgm:t>
    </dgm:pt>
    <dgm:pt modelId="{13A2DEBA-F5E5-4B36-8EB9-4C02C5FD0D01}" type="sibTrans" cxnId="{5293D1F6-0670-4ECB-960A-DF7C6AD16DC8}">
      <dgm:prSet/>
      <dgm:spPr/>
      <dgm:t>
        <a:bodyPr/>
        <a:lstStyle/>
        <a:p>
          <a:endParaRPr lang="en-US"/>
        </a:p>
      </dgm:t>
    </dgm:pt>
    <dgm:pt modelId="{C25DC44D-D415-4356-8372-9DDD22123DC8}">
      <dgm:prSet/>
      <dgm:spPr/>
      <dgm:t>
        <a:bodyPr/>
        <a:lstStyle/>
        <a:p>
          <a:r>
            <a:rPr lang="en-US"/>
            <a:t>Follow-up stakeholder engagement and collaboration;</a:t>
          </a:r>
        </a:p>
      </dgm:t>
    </dgm:pt>
    <dgm:pt modelId="{4FAD3C8D-288C-438E-AE71-C915B0D20EA6}" type="parTrans" cxnId="{1562D21A-1766-4E96-AF5F-0312586D47C4}">
      <dgm:prSet/>
      <dgm:spPr/>
      <dgm:t>
        <a:bodyPr/>
        <a:lstStyle/>
        <a:p>
          <a:endParaRPr lang="en-US"/>
        </a:p>
      </dgm:t>
    </dgm:pt>
    <dgm:pt modelId="{A864AB2E-275C-40A3-9CC9-EBBF518314B9}" type="sibTrans" cxnId="{1562D21A-1766-4E96-AF5F-0312586D47C4}">
      <dgm:prSet/>
      <dgm:spPr/>
      <dgm:t>
        <a:bodyPr/>
        <a:lstStyle/>
        <a:p>
          <a:endParaRPr lang="en-US"/>
        </a:p>
      </dgm:t>
    </dgm:pt>
    <dgm:pt modelId="{1C2CF643-5AA0-4F79-B039-D7B2D27D2DB3}">
      <dgm:prSet/>
      <dgm:spPr/>
      <dgm:t>
        <a:bodyPr/>
        <a:lstStyle/>
        <a:p>
          <a:r>
            <a:rPr lang="en-US"/>
            <a:t>Action Plan progress report development;</a:t>
          </a:r>
        </a:p>
      </dgm:t>
    </dgm:pt>
    <dgm:pt modelId="{4734C687-EC36-4D7C-AC7F-670DB6F52D76}" type="parTrans" cxnId="{15CEA961-2CCF-45A7-B3C1-BF0439E4F3F3}">
      <dgm:prSet/>
      <dgm:spPr/>
      <dgm:t>
        <a:bodyPr/>
        <a:lstStyle/>
        <a:p>
          <a:endParaRPr lang="en-US"/>
        </a:p>
      </dgm:t>
    </dgm:pt>
    <dgm:pt modelId="{45AA565B-CE03-406C-BE2E-0E588AB76050}" type="sibTrans" cxnId="{15CEA961-2CCF-45A7-B3C1-BF0439E4F3F3}">
      <dgm:prSet/>
      <dgm:spPr/>
      <dgm:t>
        <a:bodyPr/>
        <a:lstStyle/>
        <a:p>
          <a:endParaRPr lang="en-US"/>
        </a:p>
      </dgm:t>
    </dgm:pt>
    <dgm:pt modelId="{2A7F8773-2CAF-4FC1-8300-38E8B58C627E}">
      <dgm:prSet/>
      <dgm:spPr/>
      <dgm:t>
        <a:bodyPr/>
        <a:lstStyle/>
        <a:p>
          <a:r>
            <a:rPr lang="en-US"/>
            <a:t>Complementary planning efforts such as speed management plans, accessibility and transition plans, and lighting management plans.</a:t>
          </a:r>
        </a:p>
      </dgm:t>
    </dgm:pt>
    <dgm:pt modelId="{B6FD0939-6D95-4DE9-BB44-1B8B308EA74E}" type="parTrans" cxnId="{7A5BBCE7-046F-4D5F-BF65-79F803204737}">
      <dgm:prSet/>
      <dgm:spPr/>
      <dgm:t>
        <a:bodyPr/>
        <a:lstStyle/>
        <a:p>
          <a:endParaRPr lang="en-US"/>
        </a:p>
      </dgm:t>
    </dgm:pt>
    <dgm:pt modelId="{6D97C87A-F9D0-4E65-8F22-CDA0FD423B2C}" type="sibTrans" cxnId="{7A5BBCE7-046F-4D5F-BF65-79F803204737}">
      <dgm:prSet/>
      <dgm:spPr/>
      <dgm:t>
        <a:bodyPr/>
        <a:lstStyle/>
        <a:p>
          <a:endParaRPr lang="en-US"/>
        </a:p>
      </dgm:t>
    </dgm:pt>
    <dgm:pt modelId="{06361841-CE7A-474F-8C5D-402E4732410C}">
      <dgm:prSet/>
      <dgm:spPr/>
      <dgm:t>
        <a:bodyPr/>
        <a:lstStyle/>
        <a:p>
          <a:pPr marL="171450" algn="l">
            <a:spcBef>
              <a:spcPct val="0"/>
            </a:spcBef>
            <a:spcAft>
              <a:spcPct val="15000"/>
            </a:spcAft>
          </a:pPr>
          <a:r>
            <a:rPr lang="en-US"/>
            <a:t>Documentation to comply with the National Environmental Policy Act requirements for a specific project;</a:t>
          </a:r>
          <a:endParaRPr lang="en-US">
            <a:cs typeface="Segoe UI"/>
          </a:endParaRPr>
        </a:p>
      </dgm:t>
    </dgm:pt>
    <dgm:pt modelId="{027D0DF0-633B-4459-B23B-38B3CF09D708}" type="parTrans" cxnId="{36895A9F-659A-47EF-8A1A-CEF491D191AA}">
      <dgm:prSet/>
      <dgm:spPr/>
      <dgm:t>
        <a:bodyPr/>
        <a:lstStyle/>
        <a:p>
          <a:endParaRPr lang="en-US"/>
        </a:p>
      </dgm:t>
    </dgm:pt>
    <dgm:pt modelId="{BFDC3A40-0428-441A-A432-32082F1AC0D9}" type="sibTrans" cxnId="{36895A9F-659A-47EF-8A1A-CEF491D191AA}">
      <dgm:prSet/>
      <dgm:spPr/>
      <dgm:t>
        <a:bodyPr/>
        <a:lstStyle/>
        <a:p>
          <a:endParaRPr lang="en-US"/>
        </a:p>
      </dgm:t>
    </dgm:pt>
    <dgm:pt modelId="{AB74394E-FFF0-4F2A-9AA1-99A5C74D527B}">
      <dgm:prSet/>
      <dgm:spPr/>
      <dgm:t>
        <a:bodyPr/>
        <a:lstStyle/>
        <a:p>
          <a:pPr marL="171450" algn="l">
            <a:spcBef>
              <a:spcPct val="0"/>
            </a:spcBef>
            <a:spcAft>
              <a:spcPct val="15000"/>
            </a:spcAft>
          </a:pPr>
          <a:r>
            <a:rPr lang="en-US"/>
            <a:t>Right-of-way acquisition;</a:t>
          </a:r>
          <a:endParaRPr lang="en-US">
            <a:cs typeface="Segoe UI"/>
          </a:endParaRPr>
        </a:p>
      </dgm:t>
    </dgm:pt>
    <dgm:pt modelId="{A3B98217-2233-4F36-91A4-8F588C9595F5}" type="parTrans" cxnId="{03BADC8F-8289-4CCC-9EDA-B3DAC9ABB8D0}">
      <dgm:prSet/>
      <dgm:spPr/>
      <dgm:t>
        <a:bodyPr/>
        <a:lstStyle/>
        <a:p>
          <a:endParaRPr lang="en-US"/>
        </a:p>
      </dgm:t>
    </dgm:pt>
    <dgm:pt modelId="{C4C087B1-9122-4047-8B60-29D3BD9D5E57}" type="sibTrans" cxnId="{03BADC8F-8289-4CCC-9EDA-B3DAC9ABB8D0}">
      <dgm:prSet/>
      <dgm:spPr/>
      <dgm:t>
        <a:bodyPr/>
        <a:lstStyle/>
        <a:p>
          <a:endParaRPr lang="en-US"/>
        </a:p>
      </dgm:t>
    </dgm:pt>
    <dgm:pt modelId="{D3C45815-DC49-44B0-A378-ABE294286FB8}">
      <dgm:prSet/>
      <dgm:spPr/>
      <dgm:t>
        <a:bodyPr/>
        <a:lstStyle/>
        <a:p>
          <a:pPr marL="171450" algn="l">
            <a:spcBef>
              <a:spcPct val="0"/>
            </a:spcBef>
            <a:spcAft>
              <a:spcPct val="15000"/>
            </a:spcAft>
          </a:pPr>
          <a:r>
            <a:rPr lang="en-US"/>
            <a:t>Permitting for an infrastructure safety project;</a:t>
          </a:r>
          <a:endParaRPr lang="en-US">
            <a:cs typeface="Segoe UI"/>
          </a:endParaRPr>
        </a:p>
      </dgm:t>
    </dgm:pt>
    <dgm:pt modelId="{1F3E1BBC-66DA-4AD3-8BCF-FE39D7ADC4E8}" type="parTrans" cxnId="{70A147FC-ADE5-42A0-92E7-35A945A6DFCE}">
      <dgm:prSet/>
      <dgm:spPr/>
      <dgm:t>
        <a:bodyPr/>
        <a:lstStyle/>
        <a:p>
          <a:endParaRPr lang="en-US"/>
        </a:p>
      </dgm:t>
    </dgm:pt>
    <dgm:pt modelId="{82B3A53B-86D5-4FCD-8627-152FDB369B15}" type="sibTrans" cxnId="{70A147FC-ADE5-42A0-92E7-35A945A6DFCE}">
      <dgm:prSet/>
      <dgm:spPr/>
      <dgm:t>
        <a:bodyPr/>
        <a:lstStyle/>
        <a:p>
          <a:endParaRPr lang="en-US"/>
        </a:p>
      </dgm:t>
    </dgm:pt>
    <dgm:pt modelId="{D7F2F405-DBAD-4ECF-8CF4-880C575B906E}">
      <dgm:prSet phldrT="[Text]"/>
      <dgm:spPr/>
      <dgm:t>
        <a:bodyPr/>
        <a:lstStyle/>
        <a:p>
          <a:pPr rtl="0"/>
          <a:r>
            <a:rPr lang="en-US"/>
            <a:t>Expanded analysis and/or data collection;</a:t>
          </a:r>
          <a:r>
            <a:rPr lang="en-US">
              <a:latin typeface="Segoe UI Semibold"/>
            </a:rPr>
            <a:t> </a:t>
          </a:r>
          <a:endParaRPr lang="en-US"/>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3E2E134D-904A-44FD-BDF9-840CE1647749}" type="parTrans" cxnId="{68004BFD-7E16-4B97-8897-418FA85C8AC9}">
      <dgm:prSet/>
      <dgm:spPr/>
      <dgm:t>
        <a:bodyPr/>
        <a:lstStyle/>
        <a:p>
          <a:endParaRPr lang="en-US"/>
        </a:p>
      </dgm:t>
    </dgm:pt>
    <dgm:pt modelId="{AA2F6489-3E3D-46D1-80A3-E38A43C8D140}" type="sibTrans" cxnId="{68004BFD-7E16-4B97-8897-418FA85C8AC9}">
      <dgm:prSet/>
      <dgm:spPr/>
      <dgm:t>
        <a:bodyPr/>
        <a:lstStyle/>
        <a:p>
          <a:endParaRPr lang="en-US"/>
        </a:p>
      </dgm:t>
    </dgm:pt>
    <dgm:pt modelId="{6C1211C0-78CA-4A27-82E6-C3E19080066F}">
      <dgm:prSet/>
      <dgm:spPr/>
      <dgm:t>
        <a:bodyPr/>
        <a:lstStyle/>
        <a:p>
          <a:pPr marL="171450" algn="l">
            <a:spcBef>
              <a:spcPct val="0"/>
            </a:spcBef>
            <a:spcAft>
              <a:spcPct val="15000"/>
            </a:spcAft>
          </a:pPr>
          <a:r>
            <a:rPr lang="en-US">
              <a:cs typeface="Segoe UI"/>
            </a:rPr>
            <a:t>Developing advertising documents</a:t>
          </a:r>
        </a:p>
      </dgm:t>
    </dgm:pt>
    <dgm:pt modelId="{549BBB69-E5DE-49EE-9099-77DEFB382852}" type="parTrans" cxnId="{EE924B9C-6E82-423D-AA71-6F73CB5E63AB}">
      <dgm:prSet/>
      <dgm:spPr/>
    </dgm:pt>
    <dgm:pt modelId="{483C696E-055A-427E-9C34-869CEA7954CA}" type="sibTrans" cxnId="{EE924B9C-6E82-423D-AA71-6F73CB5E63AB}">
      <dgm:prSet/>
      <dgm:spPr/>
    </dgm:pt>
    <dgm:pt modelId="{1BB01A8B-935F-47F2-82B7-40314417EB24}">
      <dgm:prSet/>
      <dgm:spPr/>
      <dgm:t>
        <a:bodyPr/>
        <a:lstStyle/>
        <a:p>
          <a:pPr marL="0" algn="l">
            <a:spcBef>
              <a:spcPct val="0"/>
            </a:spcBef>
            <a:spcAft>
              <a:spcPct val="15000"/>
            </a:spcAft>
            <a:buNone/>
          </a:pPr>
          <a:r>
            <a:rPr lang="en-US" b="1">
              <a:cs typeface="Segoe UI"/>
            </a:rPr>
            <a:t>Note: Any funds requested for (B) activities must be directly tied to (C) activities</a:t>
          </a:r>
          <a:r>
            <a:rPr lang="en-US" b="0">
              <a:cs typeface="Segoe UI"/>
            </a:rPr>
            <a:t>.</a:t>
          </a:r>
          <a:r>
            <a:rPr lang="en-US" b="1">
              <a:cs typeface="Segoe UI"/>
            </a:rPr>
            <a:t> </a:t>
          </a:r>
          <a:r>
            <a:rPr lang="en-US" b="0">
              <a:cs typeface="Segoe UI"/>
            </a:rPr>
            <a:t>E.g., if you are applying for (B) to design a new </a:t>
          </a:r>
          <a:r>
            <a:rPr lang="en-US" b="0">
              <a:latin typeface="Segoe UI Semibold"/>
              <a:cs typeface="Segoe UI"/>
            </a:rPr>
            <a:t>roundabout</a:t>
          </a:r>
          <a:r>
            <a:rPr lang="en-US" b="0">
              <a:cs typeface="Segoe UI"/>
            </a:rPr>
            <a:t>, you must be applying for (C) to build that same </a:t>
          </a:r>
          <a:r>
            <a:rPr lang="en-US" b="0">
              <a:latin typeface="Segoe UI Semibold"/>
              <a:cs typeface="Segoe UI"/>
            </a:rPr>
            <a:t>roundabout</a:t>
          </a:r>
          <a:r>
            <a:rPr lang="en-US" b="0">
              <a:cs typeface="Segoe UI"/>
            </a:rPr>
            <a:t>.</a:t>
          </a:r>
          <a:endParaRPr lang="en-US">
            <a:cs typeface="Segoe UI"/>
          </a:endParaRPr>
        </a:p>
      </dgm:t>
    </dgm:pt>
    <dgm:pt modelId="{DF1F1C04-AC2B-40F4-9A84-B85A8F966CC4}" type="parTrans" cxnId="{559EE9EC-0503-4378-B4F0-DB3ADA4CF9D9}">
      <dgm:prSet/>
      <dgm:spPr/>
    </dgm:pt>
    <dgm:pt modelId="{5A4493A1-C674-4A38-AA3E-56DCF88ECE28}" type="sibTrans" cxnId="{559EE9EC-0503-4378-B4F0-DB3ADA4CF9D9}">
      <dgm:prSet/>
      <dgm:spPr/>
    </dgm:pt>
    <dgm:pt modelId="{F2679A52-2923-4B78-A703-842193372E74}">
      <dgm:prSet/>
      <dgm:spPr/>
      <dgm:t>
        <a:bodyPr/>
        <a:lstStyle/>
        <a:p>
          <a:pPr marL="171450" algn="l">
            <a:spcBef>
              <a:spcPct val="0"/>
            </a:spcBef>
            <a:spcAft>
              <a:spcPct val="15000"/>
            </a:spcAft>
          </a:pPr>
          <a:endParaRPr lang="en-US">
            <a:cs typeface="Segoe UI"/>
          </a:endParaRPr>
        </a:p>
      </dgm:t>
    </dgm:pt>
    <dgm:pt modelId="{5501A795-FDCB-4F65-AD3B-3755C861DAB6}" type="parTrans" cxnId="{EE89D815-0A7E-4A9A-A8DD-FD0870557CEB}">
      <dgm:prSet/>
      <dgm:spPr/>
    </dgm:pt>
    <dgm:pt modelId="{66C26DE2-48DE-4AFB-BEB2-BDD52CF9A5C3}" type="sibTrans" cxnId="{EE89D815-0A7E-4A9A-A8DD-FD0870557CEB}">
      <dgm:prSet/>
      <dgm:spPr/>
    </dgm:pt>
    <dgm:pt modelId="{38ADE8B6-6195-4324-A1AC-A7D979B539FF}" type="pres">
      <dgm:prSet presAssocID="{3AFC8552-D223-4EBC-A645-F2FF5E128290}" presName="Name0" presStyleCnt="0">
        <dgm:presLayoutVars>
          <dgm:dir/>
          <dgm:animLvl val="lvl"/>
          <dgm:resizeHandles val="exact"/>
        </dgm:presLayoutVars>
      </dgm:prSet>
      <dgm:spPr/>
    </dgm:pt>
    <dgm:pt modelId="{8CF67B70-752D-4406-B343-08E2B7DDF62F}" type="pres">
      <dgm:prSet presAssocID="{A16CC92A-1C67-4CC2-BBEB-7CD25AAAE684}" presName="composite" presStyleCnt="0"/>
      <dgm:spPr/>
    </dgm:pt>
    <dgm:pt modelId="{4912195B-3065-4E5F-A05A-1052A21D89D8}" type="pres">
      <dgm:prSet presAssocID="{A16CC92A-1C67-4CC2-BBEB-7CD25AAAE684}" presName="parTx" presStyleLbl="alignNode1" presStyleIdx="0" presStyleCnt="2">
        <dgm:presLayoutVars>
          <dgm:chMax val="0"/>
          <dgm:chPref val="0"/>
          <dgm:bulletEnabled val="1"/>
        </dgm:presLayoutVars>
      </dgm:prSet>
      <dgm:spPr/>
    </dgm:pt>
    <dgm:pt modelId="{B8370B9F-844B-42C6-A8BE-4F44A4AEBC6F}" type="pres">
      <dgm:prSet presAssocID="{A16CC92A-1C67-4CC2-BBEB-7CD25AAAE684}" presName="desTx" presStyleLbl="alignAccFollowNode1" presStyleIdx="0" presStyleCnt="2">
        <dgm:presLayoutVars>
          <dgm:bulletEnabled val="1"/>
        </dgm:presLayoutVars>
      </dgm:prSet>
      <dgm:spPr/>
    </dgm:pt>
    <dgm:pt modelId="{B0F99DDA-F18A-4F8A-9BE2-1B85ACAC7A02}" type="pres">
      <dgm:prSet presAssocID="{A844D4D2-1A92-414A-8F55-E528A1943EBB}" presName="space" presStyleCnt="0"/>
      <dgm:spPr/>
    </dgm:pt>
    <dgm:pt modelId="{AEDEA29B-5CE5-4468-A8B4-96D1ABC153D4}" type="pres">
      <dgm:prSet presAssocID="{98D3EFBB-30D2-4A28-B387-276F4260A9ED}" presName="composite" presStyleCnt="0"/>
      <dgm:spPr/>
    </dgm:pt>
    <dgm:pt modelId="{FA276F0B-2FEC-49DD-AD65-B529A1210144}" type="pres">
      <dgm:prSet presAssocID="{98D3EFBB-30D2-4A28-B387-276F4260A9ED}" presName="parTx" presStyleLbl="alignNode1" presStyleIdx="1" presStyleCnt="2">
        <dgm:presLayoutVars>
          <dgm:chMax val="0"/>
          <dgm:chPref val="0"/>
          <dgm:bulletEnabled val="1"/>
        </dgm:presLayoutVars>
      </dgm:prSet>
      <dgm:spPr/>
    </dgm:pt>
    <dgm:pt modelId="{F0CD3738-B47D-4D41-94FD-371A6762EB59}" type="pres">
      <dgm:prSet presAssocID="{98D3EFBB-30D2-4A28-B387-276F4260A9ED}" presName="desTx" presStyleLbl="alignAccFollowNode1" presStyleIdx="1" presStyleCnt="2">
        <dgm:presLayoutVars>
          <dgm:bulletEnabled val="1"/>
        </dgm:presLayoutVars>
      </dgm:prSet>
      <dgm:spPr/>
    </dgm:pt>
  </dgm:ptLst>
  <dgm:cxnLst>
    <dgm:cxn modelId="{EE89D815-0A7E-4A9A-A8DD-FD0870557CEB}" srcId="{98D3EFBB-30D2-4A28-B387-276F4260A9ED}" destId="{F2679A52-2923-4B78-A703-842193372E74}" srcOrd="5" destOrd="0" parTransId="{5501A795-FDCB-4F65-AD3B-3755C861DAB6}" sibTransId="{66C26DE2-48DE-4AFB-BEB2-BDD52CF9A5C3}"/>
    <dgm:cxn modelId="{1562D21A-1766-4E96-AF5F-0312586D47C4}" srcId="{A16CC92A-1C67-4CC2-BBEB-7CD25AAAE684}" destId="{C25DC44D-D415-4356-8372-9DDD22123DC8}" srcOrd="1" destOrd="0" parTransId="{4FAD3C8D-288C-438E-AE71-C915B0D20EA6}" sibTransId="{A864AB2E-275C-40A3-9CC9-EBBF518314B9}"/>
    <dgm:cxn modelId="{5AD9221E-80D5-4EE8-929A-42263313D533}" srcId="{3AFC8552-D223-4EBC-A645-F2FF5E128290}" destId="{A16CC92A-1C67-4CC2-BBEB-7CD25AAAE684}" srcOrd="0" destOrd="0" parTransId="{17491776-67C9-45C2-ADDF-F25F8749D30F}" sibTransId="{A844D4D2-1A92-414A-8F55-E528A1943EBB}"/>
    <dgm:cxn modelId="{546CA61E-2754-4822-AEA0-087E482DB1A7}" type="presOf" srcId="{AB74394E-FFF0-4F2A-9AA1-99A5C74D527B}" destId="{F0CD3738-B47D-4D41-94FD-371A6762EB59}" srcOrd="0" destOrd="2" presId="urn:microsoft.com/office/officeart/2005/8/layout/hList1"/>
    <dgm:cxn modelId="{220AA627-CA32-4B60-B694-BC9A6F90D6C4}" type="presOf" srcId="{1BB01A8B-935F-47F2-82B7-40314417EB24}" destId="{F0CD3738-B47D-4D41-94FD-371A6762EB59}" srcOrd="0" destOrd="6" presId="urn:microsoft.com/office/officeart/2005/8/layout/hList1"/>
    <dgm:cxn modelId="{D1C11233-2747-4681-BC7C-918966CEAA7C}" type="presOf" srcId="{3AFC8552-D223-4EBC-A645-F2FF5E128290}" destId="{38ADE8B6-6195-4324-A1AC-A7D979B539FF}" srcOrd="0" destOrd="0" presId="urn:microsoft.com/office/officeart/2005/8/layout/hList1"/>
    <dgm:cxn modelId="{15CEA961-2CCF-45A7-B3C1-BF0439E4F3F3}" srcId="{A16CC92A-1C67-4CC2-BBEB-7CD25AAAE684}" destId="{1C2CF643-5AA0-4F79-B039-D7B2D27D2DB3}" srcOrd="2" destOrd="0" parTransId="{4734C687-EC36-4D7C-AC7F-670DB6F52D76}" sibTransId="{45AA565B-CE03-406C-BE2E-0E588AB76050}"/>
    <dgm:cxn modelId="{DD73B16B-6015-4410-86F5-41CE28265A58}" type="presOf" srcId="{A16CC92A-1C67-4CC2-BBEB-7CD25AAAE684}" destId="{4912195B-3065-4E5F-A05A-1052A21D89D8}" srcOrd="0" destOrd="0" presId="urn:microsoft.com/office/officeart/2005/8/layout/hList1"/>
    <dgm:cxn modelId="{FA7D8B55-7F0D-440B-A08E-DC6ADF1807C2}" type="presOf" srcId="{2A7F8773-2CAF-4FC1-8300-38E8B58C627E}" destId="{B8370B9F-844B-42C6-A8BE-4F44A4AEBC6F}" srcOrd="0" destOrd="3" presId="urn:microsoft.com/office/officeart/2005/8/layout/hList1"/>
    <dgm:cxn modelId="{A5555677-4A7D-45F8-93ED-C19C5CC65514}" type="presOf" srcId="{DF6FC2E0-1158-456C-9520-4223BFD1C7EF}" destId="{F0CD3738-B47D-4D41-94FD-371A6762EB59}" srcOrd="0" destOrd="0" presId="urn:microsoft.com/office/officeart/2005/8/layout/hList1"/>
    <dgm:cxn modelId="{9863B17E-8229-4A21-8F1D-BE21351D5C74}" type="presOf" srcId="{D3C45815-DC49-44B0-A378-ABE294286FB8}" destId="{F0CD3738-B47D-4D41-94FD-371A6762EB59}" srcOrd="0" destOrd="3" presId="urn:microsoft.com/office/officeart/2005/8/layout/hList1"/>
    <dgm:cxn modelId="{03BADC8F-8289-4CCC-9EDA-B3DAC9ABB8D0}" srcId="{98D3EFBB-30D2-4A28-B387-276F4260A9ED}" destId="{AB74394E-FFF0-4F2A-9AA1-99A5C74D527B}" srcOrd="2" destOrd="0" parTransId="{A3B98217-2233-4F36-91A4-8F588C9595F5}" sibTransId="{C4C087B1-9122-4047-8B60-29D3BD9D5E57}"/>
    <dgm:cxn modelId="{62BBDF94-9AEC-43AC-A3C4-E0CFF6B0ECBB}" type="presOf" srcId="{98D3EFBB-30D2-4A28-B387-276F4260A9ED}" destId="{FA276F0B-2FEC-49DD-AD65-B529A1210144}" srcOrd="0" destOrd="0" presId="urn:microsoft.com/office/officeart/2005/8/layout/hList1"/>
    <dgm:cxn modelId="{380D279C-EC0F-4DF2-8E1C-E6B07BD80605}" type="presOf" srcId="{6C1211C0-78CA-4A27-82E6-C3E19080066F}" destId="{F0CD3738-B47D-4D41-94FD-371A6762EB59}" srcOrd="0" destOrd="4" presId="urn:microsoft.com/office/officeart/2005/8/layout/hList1"/>
    <dgm:cxn modelId="{EE924B9C-6E82-423D-AA71-6F73CB5E63AB}" srcId="{98D3EFBB-30D2-4A28-B387-276F4260A9ED}" destId="{6C1211C0-78CA-4A27-82E6-C3E19080066F}" srcOrd="4" destOrd="0" parTransId="{549BBB69-E5DE-49EE-9099-77DEFB382852}" sibTransId="{483C696E-055A-427E-9C34-869CEA7954CA}"/>
    <dgm:cxn modelId="{36895A9F-659A-47EF-8A1A-CEF491D191AA}" srcId="{98D3EFBB-30D2-4A28-B387-276F4260A9ED}" destId="{06361841-CE7A-474F-8C5D-402E4732410C}" srcOrd="1" destOrd="0" parTransId="{027D0DF0-633B-4459-B23B-38B3CF09D708}" sibTransId="{BFDC3A40-0428-441A-A432-32082F1AC0D9}"/>
    <dgm:cxn modelId="{24851EB2-7F29-45B3-A6A8-0FFE29A55520}" type="presOf" srcId="{C25DC44D-D415-4356-8372-9DDD22123DC8}" destId="{B8370B9F-844B-42C6-A8BE-4F44A4AEBC6F}" srcOrd="0" destOrd="1" presId="urn:microsoft.com/office/officeart/2005/8/layout/hList1"/>
    <dgm:cxn modelId="{816B8FC3-4215-4BBB-90F8-D978F7460915}" srcId="{3AFC8552-D223-4EBC-A645-F2FF5E128290}" destId="{98D3EFBB-30D2-4A28-B387-276F4260A9ED}" srcOrd="1" destOrd="0" parTransId="{22809073-7E93-41D0-A040-68D8CD54C649}" sibTransId="{234DCC48-42C1-459B-893E-E76B543E0594}"/>
    <dgm:cxn modelId="{937244D0-F601-47FA-95F6-24948EAC6DE5}" type="presOf" srcId="{D7F2F405-DBAD-4ECF-8CF4-880C575B906E}" destId="{B8370B9F-844B-42C6-A8BE-4F44A4AEBC6F}" srcOrd="0" destOrd="0" presId="urn:microsoft.com/office/officeart/2005/8/layout/hList1"/>
    <dgm:cxn modelId="{7A5BBCE7-046F-4D5F-BF65-79F803204737}" srcId="{A16CC92A-1C67-4CC2-BBEB-7CD25AAAE684}" destId="{2A7F8773-2CAF-4FC1-8300-38E8B58C627E}" srcOrd="3" destOrd="0" parTransId="{B6FD0939-6D95-4DE9-BB44-1B8B308EA74E}" sibTransId="{6D97C87A-F9D0-4E65-8F22-CDA0FD423B2C}"/>
    <dgm:cxn modelId="{559EE9EC-0503-4378-B4F0-DB3ADA4CF9D9}" srcId="{98D3EFBB-30D2-4A28-B387-276F4260A9ED}" destId="{1BB01A8B-935F-47F2-82B7-40314417EB24}" srcOrd="6" destOrd="0" parTransId="{DF1F1C04-AC2B-40F4-9A84-B85A8F966CC4}" sibTransId="{5A4493A1-C674-4A38-AA3E-56DCF88ECE28}"/>
    <dgm:cxn modelId="{88EC6CF0-C06F-4B4E-BD0D-3793890CE6F9}" type="presOf" srcId="{1C2CF643-5AA0-4F79-B039-D7B2D27D2DB3}" destId="{B8370B9F-844B-42C6-A8BE-4F44A4AEBC6F}" srcOrd="0" destOrd="2" presId="urn:microsoft.com/office/officeart/2005/8/layout/hList1"/>
    <dgm:cxn modelId="{1559AEF6-93A8-4A13-AD16-23C0F444DE6D}" type="presOf" srcId="{F2679A52-2923-4B78-A703-842193372E74}" destId="{F0CD3738-B47D-4D41-94FD-371A6762EB59}" srcOrd="0" destOrd="5" presId="urn:microsoft.com/office/officeart/2005/8/layout/hList1"/>
    <dgm:cxn modelId="{5293D1F6-0670-4ECB-960A-DF7C6AD16DC8}" srcId="{98D3EFBB-30D2-4A28-B387-276F4260A9ED}" destId="{DF6FC2E0-1158-456C-9520-4223BFD1C7EF}" srcOrd="0" destOrd="0" parTransId="{536E3FB3-0764-44EF-B411-C053D3C44191}" sibTransId="{13A2DEBA-F5E5-4B36-8EB9-4C02C5FD0D01}"/>
    <dgm:cxn modelId="{70A147FC-ADE5-42A0-92E7-35A945A6DFCE}" srcId="{98D3EFBB-30D2-4A28-B387-276F4260A9ED}" destId="{D3C45815-DC49-44B0-A378-ABE294286FB8}" srcOrd="3" destOrd="0" parTransId="{1F3E1BBC-66DA-4AD3-8BCF-FE39D7ADC4E8}" sibTransId="{82B3A53B-86D5-4FCD-8627-152FDB369B15}"/>
    <dgm:cxn modelId="{6CF867FD-346A-4491-B3E7-74FCEE44A858}" type="presOf" srcId="{06361841-CE7A-474F-8C5D-402E4732410C}" destId="{F0CD3738-B47D-4D41-94FD-371A6762EB59}" srcOrd="0" destOrd="1" presId="urn:microsoft.com/office/officeart/2005/8/layout/hList1"/>
    <dgm:cxn modelId="{68004BFD-7E16-4B97-8897-418FA85C8AC9}" srcId="{A16CC92A-1C67-4CC2-BBEB-7CD25AAAE684}" destId="{D7F2F405-DBAD-4ECF-8CF4-880C575B906E}" srcOrd="0" destOrd="0" parTransId="{3E2E134D-904A-44FD-BDF9-840CE1647749}" sibTransId="{AA2F6489-3E3D-46D1-80A3-E38A43C8D140}"/>
    <dgm:cxn modelId="{30510954-4C08-4C68-93DE-5BE199D8BCA6}" type="presParOf" srcId="{38ADE8B6-6195-4324-A1AC-A7D979B539FF}" destId="{8CF67B70-752D-4406-B343-08E2B7DDF62F}" srcOrd="0" destOrd="0" presId="urn:microsoft.com/office/officeart/2005/8/layout/hList1"/>
    <dgm:cxn modelId="{A7E0D04E-49C9-4A25-BA92-96380FCB3ADA}" type="presParOf" srcId="{8CF67B70-752D-4406-B343-08E2B7DDF62F}" destId="{4912195B-3065-4E5F-A05A-1052A21D89D8}" srcOrd="0" destOrd="0" presId="urn:microsoft.com/office/officeart/2005/8/layout/hList1"/>
    <dgm:cxn modelId="{CDCDE752-9E9C-4BBF-BB2E-30C438F28D49}" type="presParOf" srcId="{8CF67B70-752D-4406-B343-08E2B7DDF62F}" destId="{B8370B9F-844B-42C6-A8BE-4F44A4AEBC6F}" srcOrd="1" destOrd="0" presId="urn:microsoft.com/office/officeart/2005/8/layout/hList1"/>
    <dgm:cxn modelId="{295F62D8-E71F-414C-AA63-83058A8CC2CE}" type="presParOf" srcId="{38ADE8B6-6195-4324-A1AC-A7D979B539FF}" destId="{B0F99DDA-F18A-4F8A-9BE2-1B85ACAC7A02}" srcOrd="1" destOrd="0" presId="urn:microsoft.com/office/officeart/2005/8/layout/hList1"/>
    <dgm:cxn modelId="{5E7A6D52-5E76-4712-B179-605AB16224D5}" type="presParOf" srcId="{38ADE8B6-6195-4324-A1AC-A7D979B539FF}" destId="{AEDEA29B-5CE5-4468-A8B4-96D1ABC153D4}" srcOrd="2" destOrd="0" presId="urn:microsoft.com/office/officeart/2005/8/layout/hList1"/>
    <dgm:cxn modelId="{8714690E-1C40-467B-B9A5-D3E9DF57AE01}" type="presParOf" srcId="{AEDEA29B-5CE5-4468-A8B4-96D1ABC153D4}" destId="{FA276F0B-2FEC-49DD-AD65-B529A1210144}" srcOrd="0" destOrd="0" presId="urn:microsoft.com/office/officeart/2005/8/layout/hList1"/>
    <dgm:cxn modelId="{A7A91F9D-7850-4586-9455-CA79C96FEA8C}" type="presParOf" srcId="{AEDEA29B-5CE5-4468-A8B4-96D1ABC153D4}" destId="{F0CD3738-B47D-4D41-94FD-371A6762EB59}"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C6098C2-83F3-4524-B56C-3EC3A529865B}" type="doc">
      <dgm:prSet loTypeId="urn:microsoft.com/office/officeart/2005/8/layout/hList1" loCatId="list" qsTypeId="urn:microsoft.com/office/officeart/2005/8/quickstyle/simple5" qsCatId="simple" csTypeId="urn:microsoft.com/office/officeart/2005/8/colors/accent1_2" csCatId="accent1" phldr="1"/>
      <dgm:spPr/>
      <dgm:t>
        <a:bodyPr/>
        <a:lstStyle/>
        <a:p>
          <a:endParaRPr lang="en-US"/>
        </a:p>
      </dgm:t>
    </dgm:pt>
    <dgm:pt modelId="{23E2749B-C9D3-4168-B730-9DBE0F2ECBD8}">
      <dgm:prSet custT="1"/>
      <dgm:spPr/>
      <dgm:t>
        <a:bodyPr/>
        <a:lstStyle/>
        <a:p>
          <a:r>
            <a:rPr lang="en-US" sz="2000" b="1" dirty="0"/>
            <a:t>Obtain a </a:t>
          </a:r>
          <a:r>
            <a:rPr lang="en-US" sz="2000" b="1" i="0" dirty="0"/>
            <a:t>Unique Entity Identifier Number (UEI) via </a:t>
          </a:r>
          <a:r>
            <a:rPr lang="en-US" sz="2000" b="1" i="0" dirty="0">
              <a:solidFill>
                <a:schemeClr val="accent5">
                  <a:lumMod val="40000"/>
                  <a:lumOff val="60000"/>
                </a:schemeClr>
              </a:solidFill>
              <a:hlinkClick xmlns:r="http://schemas.openxmlformats.org/officeDocument/2006/relationships" r:id="rId1">
                <a:extLst>
                  <a:ext uri="{A12FA001-AC4F-418D-AE19-62706E023703}">
                    <ahyp:hlinkClr xmlns:ahyp="http://schemas.microsoft.com/office/drawing/2018/hyperlinkcolor" val="tx"/>
                  </a:ext>
                </a:extLst>
              </a:hlinkClick>
            </a:rPr>
            <a:t>SAM.gov</a:t>
          </a:r>
          <a:r>
            <a:rPr lang="en-US" sz="2000" b="1" i="0" dirty="0"/>
            <a:t>.</a:t>
          </a:r>
          <a:r>
            <a:rPr lang="en-US" sz="2000" b="1" dirty="0"/>
            <a:t> </a:t>
          </a:r>
        </a:p>
      </dgm:t>
    </dgm:pt>
    <dgm:pt modelId="{50A68C68-F130-4AFF-9DC7-1E1F535A7D6C}" type="parTrans" cxnId="{43614B97-66A6-48C3-BC8B-CCDEC4267D6E}">
      <dgm:prSet/>
      <dgm:spPr/>
      <dgm:t>
        <a:bodyPr/>
        <a:lstStyle/>
        <a:p>
          <a:endParaRPr lang="en-US"/>
        </a:p>
      </dgm:t>
    </dgm:pt>
    <dgm:pt modelId="{6F978865-B250-4EFE-81CC-54AFECAF859C}" type="sibTrans" cxnId="{43614B97-66A6-48C3-BC8B-CCDEC4267D6E}">
      <dgm:prSet/>
      <dgm:spPr/>
      <dgm:t>
        <a:bodyPr/>
        <a:lstStyle/>
        <a:p>
          <a:endParaRPr lang="en-US"/>
        </a:p>
      </dgm:t>
    </dgm:pt>
    <dgm:pt modelId="{040D6D44-85A8-4C95-8A6F-0547F9BCE070}">
      <dgm:prSet/>
      <dgm:spPr/>
      <dgm:t>
        <a:bodyPr/>
        <a:lstStyle/>
        <a:p>
          <a:r>
            <a:rPr lang="en-US" i="0"/>
            <a:t>Before submitting your SS4A application, you must obtain a UEI. This may </a:t>
          </a:r>
          <a:r>
            <a:rPr lang="en-US"/>
            <a:t>take</a:t>
          </a:r>
          <a:r>
            <a:rPr lang="en-US" b="1"/>
            <a:t> up to 30 days.</a:t>
          </a:r>
          <a:r>
            <a:rPr lang="en-US" b="0" i="0"/>
            <a:t> </a:t>
          </a:r>
          <a:endParaRPr lang="en-US"/>
        </a:p>
      </dgm:t>
    </dgm:pt>
    <dgm:pt modelId="{BE7090C1-F137-404B-8B00-22B1FCD28F99}" type="parTrans" cxnId="{8D9495BB-EDEE-4856-8BD7-FC5A08B7BBA5}">
      <dgm:prSet/>
      <dgm:spPr/>
      <dgm:t>
        <a:bodyPr/>
        <a:lstStyle/>
        <a:p>
          <a:endParaRPr lang="en-US"/>
        </a:p>
      </dgm:t>
    </dgm:pt>
    <dgm:pt modelId="{4044CA39-A7F7-4A67-B583-468F65B85AF4}" type="sibTrans" cxnId="{8D9495BB-EDEE-4856-8BD7-FC5A08B7BBA5}">
      <dgm:prSet/>
      <dgm:spPr/>
      <dgm:t>
        <a:bodyPr/>
        <a:lstStyle/>
        <a:p>
          <a:endParaRPr lang="en-US"/>
        </a:p>
      </dgm:t>
    </dgm:pt>
    <dgm:pt modelId="{3A96C1EE-E8D1-4419-B466-9B526F2A047A}">
      <dgm:prSet custT="1"/>
      <dgm:spPr/>
      <dgm:t>
        <a:bodyPr/>
        <a:lstStyle/>
        <a:p>
          <a:r>
            <a:rPr lang="en-US" sz="2400" b="1" i="0"/>
            <a:t>Register with Valid Eval</a:t>
          </a:r>
          <a:endParaRPr lang="en-US" sz="2400"/>
        </a:p>
      </dgm:t>
    </dgm:pt>
    <dgm:pt modelId="{8D5DEC6D-7032-4155-8168-3747744CF932}" type="parTrans" cxnId="{60B8B25F-1F0A-4DBD-A27E-8A47EF0F2BB0}">
      <dgm:prSet/>
      <dgm:spPr/>
      <dgm:t>
        <a:bodyPr/>
        <a:lstStyle/>
        <a:p>
          <a:endParaRPr lang="en-US"/>
        </a:p>
      </dgm:t>
    </dgm:pt>
    <dgm:pt modelId="{CDD9C755-AB62-436E-8D27-144F342625B9}" type="sibTrans" cxnId="{60B8B25F-1F0A-4DBD-A27E-8A47EF0F2BB0}">
      <dgm:prSet/>
      <dgm:spPr/>
      <dgm:t>
        <a:bodyPr/>
        <a:lstStyle/>
        <a:p>
          <a:endParaRPr lang="en-US"/>
        </a:p>
      </dgm:t>
    </dgm:pt>
    <dgm:pt modelId="{BEA3355E-895F-4736-96DB-131C8D688F6B}">
      <dgm:prSet/>
      <dgm:spPr/>
      <dgm:t>
        <a:bodyPr/>
        <a:lstStyle/>
        <a:p>
          <a:r>
            <a:rPr lang="en-US"/>
            <a:t>Registration </a:t>
          </a:r>
          <a:r>
            <a:rPr lang="en-US" b="0" i="0"/>
            <a:t>should take around </a:t>
          </a:r>
          <a:r>
            <a:rPr lang="en-US" b="1" i="0"/>
            <a:t>10 minutes. </a:t>
          </a:r>
          <a:endParaRPr lang="en-US"/>
        </a:p>
      </dgm:t>
    </dgm:pt>
    <dgm:pt modelId="{6DB6AEF2-F0DE-47D6-A639-E87569BDC58E}" type="parTrans" cxnId="{7A82C245-2CD7-4F06-A2EE-3EEF4063CF04}">
      <dgm:prSet/>
      <dgm:spPr/>
      <dgm:t>
        <a:bodyPr/>
        <a:lstStyle/>
        <a:p>
          <a:endParaRPr lang="en-US"/>
        </a:p>
      </dgm:t>
    </dgm:pt>
    <dgm:pt modelId="{9426A7D1-65DD-41E8-AC1F-94EF7A1150DD}" type="sibTrans" cxnId="{7A82C245-2CD7-4F06-A2EE-3EEF4063CF04}">
      <dgm:prSet/>
      <dgm:spPr/>
      <dgm:t>
        <a:bodyPr/>
        <a:lstStyle/>
        <a:p>
          <a:endParaRPr lang="en-US"/>
        </a:p>
      </dgm:t>
    </dgm:pt>
    <dgm:pt modelId="{3C8975BE-9095-40B3-A67F-D2A107D1FC84}">
      <dgm:prSet/>
      <dgm:spPr/>
      <dgm:t>
        <a:bodyPr/>
        <a:lstStyle/>
        <a:p>
          <a:r>
            <a:rPr lang="en-US" b="1" i="0"/>
            <a:t>Do not apply through Grants.gov</a:t>
          </a:r>
          <a:endParaRPr lang="en-US"/>
        </a:p>
      </dgm:t>
    </dgm:pt>
    <dgm:pt modelId="{BC8163A7-F895-48D8-BB60-585C69AA3203}" type="parTrans" cxnId="{DE62C378-9CDA-48CD-B6E3-952764B8838D}">
      <dgm:prSet/>
      <dgm:spPr/>
      <dgm:t>
        <a:bodyPr/>
        <a:lstStyle/>
        <a:p>
          <a:endParaRPr lang="en-US"/>
        </a:p>
      </dgm:t>
    </dgm:pt>
    <dgm:pt modelId="{B54FCADD-D022-476E-B487-20728EB3AA7E}" type="sibTrans" cxnId="{DE62C378-9CDA-48CD-B6E3-952764B8838D}">
      <dgm:prSet/>
      <dgm:spPr/>
      <dgm:t>
        <a:bodyPr/>
        <a:lstStyle/>
        <a:p>
          <a:endParaRPr lang="en-US"/>
        </a:p>
      </dgm:t>
    </dgm:pt>
    <dgm:pt modelId="{995FDB37-065B-448C-9E29-CEAFA5819626}">
      <dgm:prSet custT="1"/>
      <dgm:spPr/>
      <dgm:t>
        <a:bodyPr/>
        <a:lstStyle/>
        <a:p>
          <a:r>
            <a:rPr lang="en-US" sz="2400" b="1" i="0"/>
            <a:t>Submit on time!</a:t>
          </a:r>
          <a:endParaRPr lang="en-US" sz="2400" b="1"/>
        </a:p>
      </dgm:t>
    </dgm:pt>
    <dgm:pt modelId="{5B8BD182-A9A9-4FA0-895F-4C8751599D29}" type="parTrans" cxnId="{0F88D55F-7E8E-46D3-8FD4-E2616A5B000C}">
      <dgm:prSet/>
      <dgm:spPr/>
      <dgm:t>
        <a:bodyPr/>
        <a:lstStyle/>
        <a:p>
          <a:endParaRPr lang="en-US"/>
        </a:p>
      </dgm:t>
    </dgm:pt>
    <dgm:pt modelId="{BBFB046C-A487-48D6-9D86-B207EA8AA90B}" type="sibTrans" cxnId="{0F88D55F-7E8E-46D3-8FD4-E2616A5B000C}">
      <dgm:prSet/>
      <dgm:spPr/>
      <dgm:t>
        <a:bodyPr/>
        <a:lstStyle/>
        <a:p>
          <a:endParaRPr lang="en-US"/>
        </a:p>
      </dgm:t>
    </dgm:pt>
    <dgm:pt modelId="{AC6A7BF7-A8EE-4214-8002-04E357DE473F}">
      <dgm:prSet/>
      <dgm:spPr/>
      <dgm:t>
        <a:bodyPr/>
        <a:lstStyle/>
        <a:p>
          <a:r>
            <a:rPr lang="en-US" b="0" i="0" dirty="0"/>
            <a:t>Applicants that do not already have a UEI are encouraged to start this process now.</a:t>
          </a:r>
          <a:endParaRPr lang="en-US" dirty="0"/>
        </a:p>
      </dgm:t>
    </dgm:pt>
    <dgm:pt modelId="{BF18A319-5D48-4632-B3EB-5929CA805349}" type="parTrans" cxnId="{35B3D30E-E541-46BF-8BF1-EE97A291C474}">
      <dgm:prSet/>
      <dgm:spPr/>
      <dgm:t>
        <a:bodyPr/>
        <a:lstStyle/>
        <a:p>
          <a:endParaRPr lang="en-US"/>
        </a:p>
      </dgm:t>
    </dgm:pt>
    <dgm:pt modelId="{5F669B9F-8055-464A-A2B6-D9F6EB0F3522}" type="sibTrans" cxnId="{35B3D30E-E541-46BF-8BF1-EE97A291C474}">
      <dgm:prSet/>
      <dgm:spPr/>
      <dgm:t>
        <a:bodyPr/>
        <a:lstStyle/>
        <a:p>
          <a:endParaRPr lang="en-US"/>
        </a:p>
      </dgm:t>
    </dgm:pt>
    <dgm:pt modelId="{37E71E20-37F1-4B92-A139-60F1BF09725E}">
      <dgm:prSet/>
      <dgm:spPr/>
      <dgm:t>
        <a:bodyPr/>
        <a:lstStyle/>
        <a:p>
          <a:r>
            <a:rPr lang="en-US" i="0"/>
            <a:t>You will need to register for the Valid Eval account that corresponds with</a:t>
          </a:r>
          <a:r>
            <a:rPr lang="en-US"/>
            <a:t> the grant type you wish to apply for (Planning and Demonstration, </a:t>
          </a:r>
          <a:r>
            <a:rPr lang="en-US" u="sng"/>
            <a:t>or</a:t>
          </a:r>
          <a:r>
            <a:rPr lang="en-US"/>
            <a:t> Implementation).</a:t>
          </a:r>
        </a:p>
      </dgm:t>
    </dgm:pt>
    <dgm:pt modelId="{DB61E46C-43B5-45A4-9E9F-62BA8885B205}" type="parTrans" cxnId="{491FAF5C-1363-475B-B127-72F875528AA3}">
      <dgm:prSet/>
      <dgm:spPr/>
      <dgm:t>
        <a:bodyPr/>
        <a:lstStyle/>
        <a:p>
          <a:endParaRPr lang="en-US"/>
        </a:p>
      </dgm:t>
    </dgm:pt>
    <dgm:pt modelId="{2BC96425-66F3-4CD0-AE35-7DC6E9B07235}" type="sibTrans" cxnId="{491FAF5C-1363-475B-B127-72F875528AA3}">
      <dgm:prSet/>
      <dgm:spPr/>
      <dgm:t>
        <a:bodyPr/>
        <a:lstStyle/>
        <a:p>
          <a:endParaRPr lang="en-US"/>
        </a:p>
      </dgm:t>
    </dgm:pt>
    <dgm:pt modelId="{05FD0656-7165-40CF-8EC0-E3A1940825B5}">
      <dgm:prSet/>
      <dgm:spPr/>
      <dgm:t>
        <a:bodyPr/>
        <a:lstStyle/>
        <a:p>
          <a:r>
            <a:rPr lang="en-US" sz="1700" b="0" i="0">
              <a:effectLst/>
            </a:rPr>
            <a:t>Final applications must be submitted by: </a:t>
          </a:r>
          <a:r>
            <a:rPr lang="en-US" sz="1700" b="1" i="0">
              <a:effectLst/>
            </a:rPr>
            <a:t>June 26</a:t>
          </a:r>
          <a:r>
            <a:rPr lang="en-US" sz="1700" b="1" i="0" baseline="30000">
              <a:effectLst/>
            </a:rPr>
            <a:t>th</a:t>
          </a:r>
          <a:r>
            <a:rPr lang="en-US" sz="1700" b="1" i="0">
              <a:effectLst/>
            </a:rPr>
            <a:t>, 2025</a:t>
          </a:r>
          <a:endParaRPr lang="en-US" sz="1700" b="1"/>
        </a:p>
      </dgm:t>
    </dgm:pt>
    <dgm:pt modelId="{FB8B8E97-39D9-4FFE-8635-CFE34D08061B}" type="parTrans" cxnId="{D7A109B0-29EC-4CF9-9DE1-9203054FFA65}">
      <dgm:prSet/>
      <dgm:spPr/>
      <dgm:t>
        <a:bodyPr/>
        <a:lstStyle/>
        <a:p>
          <a:endParaRPr lang="en-US"/>
        </a:p>
      </dgm:t>
    </dgm:pt>
    <dgm:pt modelId="{4F8717D0-24F9-4155-8B0D-44EB7FF291C1}" type="sibTrans" cxnId="{D7A109B0-29EC-4CF9-9DE1-9203054FFA65}">
      <dgm:prSet/>
      <dgm:spPr/>
      <dgm:t>
        <a:bodyPr/>
        <a:lstStyle/>
        <a:p>
          <a:endParaRPr lang="en-US"/>
        </a:p>
      </dgm:t>
    </dgm:pt>
    <dgm:pt modelId="{35E105A0-CCBA-44A7-82F6-391782736D9F}">
      <dgm:prSet/>
      <dgm:spPr/>
      <dgm:t>
        <a:bodyPr/>
        <a:lstStyle/>
        <a:p>
          <a:r>
            <a:rPr lang="en-US"/>
            <a:t>Applicants that already have UEIs are encouraged to verify their UEI is active on SAM.gov </a:t>
          </a:r>
        </a:p>
      </dgm:t>
    </dgm:pt>
    <dgm:pt modelId="{6C1CFC11-D17B-4CAD-A739-83D6367D06CA}" type="parTrans" cxnId="{E365EA30-9F63-490D-9C55-F2D9F72DA457}">
      <dgm:prSet/>
      <dgm:spPr/>
      <dgm:t>
        <a:bodyPr/>
        <a:lstStyle/>
        <a:p>
          <a:endParaRPr lang="en-US"/>
        </a:p>
      </dgm:t>
    </dgm:pt>
    <dgm:pt modelId="{A9097ADE-BA55-46E4-A192-6D8FA67CA582}" type="sibTrans" cxnId="{E365EA30-9F63-490D-9C55-F2D9F72DA457}">
      <dgm:prSet/>
      <dgm:spPr/>
      <dgm:t>
        <a:bodyPr/>
        <a:lstStyle/>
        <a:p>
          <a:endParaRPr lang="en-US"/>
        </a:p>
      </dgm:t>
    </dgm:pt>
    <dgm:pt modelId="{D5488ECA-F7D7-4A21-9066-24B07FE03756}">
      <dgm:prSet/>
      <dgm:spPr/>
      <dgm:t>
        <a:bodyPr/>
        <a:lstStyle/>
        <a:p>
          <a:r>
            <a:rPr lang="en-US" sz="1700" b="0" i="0">
              <a:effectLst/>
            </a:rPr>
            <a:t>Applicants are strongly encouraged to submit in advance of the deadline.</a:t>
          </a:r>
          <a:endParaRPr lang="en-US" sz="1700"/>
        </a:p>
      </dgm:t>
    </dgm:pt>
    <dgm:pt modelId="{B9F4987A-B221-4515-923E-A3FD312BC623}" type="sibTrans" cxnId="{5F503211-2DC9-40DB-8D4B-97265C6F4357}">
      <dgm:prSet/>
      <dgm:spPr/>
      <dgm:t>
        <a:bodyPr/>
        <a:lstStyle/>
        <a:p>
          <a:endParaRPr lang="en-US"/>
        </a:p>
      </dgm:t>
    </dgm:pt>
    <dgm:pt modelId="{F843C05F-2127-4F28-9CC2-80CB4BBEE518}" type="parTrans" cxnId="{5F503211-2DC9-40DB-8D4B-97265C6F4357}">
      <dgm:prSet/>
      <dgm:spPr/>
      <dgm:t>
        <a:bodyPr/>
        <a:lstStyle/>
        <a:p>
          <a:endParaRPr lang="en-US"/>
        </a:p>
      </dgm:t>
    </dgm:pt>
    <dgm:pt modelId="{379E1249-DB0A-465E-B405-874FF5CD64D3}">
      <dgm:prSet/>
      <dgm:spPr/>
      <dgm:t>
        <a:bodyPr/>
        <a:lstStyle/>
        <a:p>
          <a:r>
            <a:rPr lang="en-US" sz="1700"/>
            <a:t>The primary contact will receive a confirmation email after submission. </a:t>
          </a:r>
        </a:p>
      </dgm:t>
    </dgm:pt>
    <dgm:pt modelId="{D574A3B6-D8C7-4F1C-89BE-A06EB6AF7BF4}" type="parTrans" cxnId="{76586E99-6F85-4E7E-9C25-BDA96499F14A}">
      <dgm:prSet/>
      <dgm:spPr/>
      <dgm:t>
        <a:bodyPr/>
        <a:lstStyle/>
        <a:p>
          <a:endParaRPr lang="en-US"/>
        </a:p>
      </dgm:t>
    </dgm:pt>
    <dgm:pt modelId="{26BA842E-1895-4E8F-96DB-FE1A7C3E090F}" type="sibTrans" cxnId="{76586E99-6F85-4E7E-9C25-BDA96499F14A}">
      <dgm:prSet/>
      <dgm:spPr/>
      <dgm:t>
        <a:bodyPr/>
        <a:lstStyle/>
        <a:p>
          <a:endParaRPr lang="en-US"/>
        </a:p>
      </dgm:t>
    </dgm:pt>
    <dgm:pt modelId="{C3EA5421-79D5-442F-A24C-E09E2728C179}" type="pres">
      <dgm:prSet presAssocID="{FC6098C2-83F3-4524-B56C-3EC3A529865B}" presName="Name0" presStyleCnt="0">
        <dgm:presLayoutVars>
          <dgm:dir/>
          <dgm:animLvl val="lvl"/>
          <dgm:resizeHandles val="exact"/>
        </dgm:presLayoutVars>
      </dgm:prSet>
      <dgm:spPr/>
    </dgm:pt>
    <dgm:pt modelId="{BE1D38A7-26FC-4615-B2AF-B38FFAE41FBD}" type="pres">
      <dgm:prSet presAssocID="{23E2749B-C9D3-4168-B730-9DBE0F2ECBD8}" presName="composite" presStyleCnt="0"/>
      <dgm:spPr/>
    </dgm:pt>
    <dgm:pt modelId="{FBC1E4B4-84FB-44BE-A92F-97B4CA7A690D}" type="pres">
      <dgm:prSet presAssocID="{23E2749B-C9D3-4168-B730-9DBE0F2ECBD8}" presName="parTx" presStyleLbl="alignNode1" presStyleIdx="0" presStyleCnt="3">
        <dgm:presLayoutVars>
          <dgm:chMax val="0"/>
          <dgm:chPref val="0"/>
          <dgm:bulletEnabled val="1"/>
        </dgm:presLayoutVars>
      </dgm:prSet>
      <dgm:spPr/>
    </dgm:pt>
    <dgm:pt modelId="{6303D3B4-1272-4620-B303-5F0E3A65FCEF}" type="pres">
      <dgm:prSet presAssocID="{23E2749B-C9D3-4168-B730-9DBE0F2ECBD8}" presName="desTx" presStyleLbl="alignAccFollowNode1" presStyleIdx="0" presStyleCnt="3">
        <dgm:presLayoutVars>
          <dgm:bulletEnabled val="1"/>
        </dgm:presLayoutVars>
      </dgm:prSet>
      <dgm:spPr/>
    </dgm:pt>
    <dgm:pt modelId="{ED890FAF-5FBB-427E-A1B5-1BAEA89B5370}" type="pres">
      <dgm:prSet presAssocID="{6F978865-B250-4EFE-81CC-54AFECAF859C}" presName="space" presStyleCnt="0"/>
      <dgm:spPr/>
    </dgm:pt>
    <dgm:pt modelId="{A79F316E-F0E9-48C0-A4B9-BBD9FB72CB76}" type="pres">
      <dgm:prSet presAssocID="{3A96C1EE-E8D1-4419-B466-9B526F2A047A}" presName="composite" presStyleCnt="0"/>
      <dgm:spPr/>
    </dgm:pt>
    <dgm:pt modelId="{811409C7-AB1A-40F3-BD91-F0257C5ACA9C}" type="pres">
      <dgm:prSet presAssocID="{3A96C1EE-E8D1-4419-B466-9B526F2A047A}" presName="parTx" presStyleLbl="alignNode1" presStyleIdx="1" presStyleCnt="3">
        <dgm:presLayoutVars>
          <dgm:chMax val="0"/>
          <dgm:chPref val="0"/>
          <dgm:bulletEnabled val="1"/>
        </dgm:presLayoutVars>
      </dgm:prSet>
      <dgm:spPr/>
    </dgm:pt>
    <dgm:pt modelId="{14734920-4FD8-4A3C-8129-1D7DAABCAEAA}" type="pres">
      <dgm:prSet presAssocID="{3A96C1EE-E8D1-4419-B466-9B526F2A047A}" presName="desTx" presStyleLbl="alignAccFollowNode1" presStyleIdx="1" presStyleCnt="3">
        <dgm:presLayoutVars>
          <dgm:bulletEnabled val="1"/>
        </dgm:presLayoutVars>
      </dgm:prSet>
      <dgm:spPr/>
    </dgm:pt>
    <dgm:pt modelId="{E2533533-462B-4894-A755-3444E81C2FED}" type="pres">
      <dgm:prSet presAssocID="{CDD9C755-AB62-436E-8D27-144F342625B9}" presName="space" presStyleCnt="0"/>
      <dgm:spPr/>
    </dgm:pt>
    <dgm:pt modelId="{53AA4E55-CCCA-4C44-B35E-BE7B19AC687F}" type="pres">
      <dgm:prSet presAssocID="{995FDB37-065B-448C-9E29-CEAFA5819626}" presName="composite" presStyleCnt="0"/>
      <dgm:spPr/>
    </dgm:pt>
    <dgm:pt modelId="{B11CA7D8-D009-4A8A-A5B1-FB7A270D121C}" type="pres">
      <dgm:prSet presAssocID="{995FDB37-065B-448C-9E29-CEAFA5819626}" presName="parTx" presStyleLbl="alignNode1" presStyleIdx="2" presStyleCnt="3" custLinFactNeighborX="103">
        <dgm:presLayoutVars>
          <dgm:chMax val="0"/>
          <dgm:chPref val="0"/>
          <dgm:bulletEnabled val="1"/>
        </dgm:presLayoutVars>
      </dgm:prSet>
      <dgm:spPr/>
    </dgm:pt>
    <dgm:pt modelId="{46AE153C-56EB-4E7A-ABD9-DCD4700E4C6F}" type="pres">
      <dgm:prSet presAssocID="{995FDB37-065B-448C-9E29-CEAFA5819626}" presName="desTx" presStyleLbl="alignAccFollowNode1" presStyleIdx="2" presStyleCnt="3">
        <dgm:presLayoutVars>
          <dgm:bulletEnabled val="1"/>
        </dgm:presLayoutVars>
      </dgm:prSet>
      <dgm:spPr/>
    </dgm:pt>
  </dgm:ptLst>
  <dgm:cxnLst>
    <dgm:cxn modelId="{075C2106-E0CF-4541-9FBD-A2FBAB5182DD}" type="presOf" srcId="{D5488ECA-F7D7-4A21-9066-24B07FE03756}" destId="{46AE153C-56EB-4E7A-ABD9-DCD4700E4C6F}" srcOrd="0" destOrd="1" presId="urn:microsoft.com/office/officeart/2005/8/layout/hList1"/>
    <dgm:cxn modelId="{35B3D30E-E541-46BF-8BF1-EE97A291C474}" srcId="{23E2749B-C9D3-4168-B730-9DBE0F2ECBD8}" destId="{AC6A7BF7-A8EE-4214-8002-04E357DE473F}" srcOrd="1" destOrd="0" parTransId="{BF18A319-5D48-4632-B3EB-5929CA805349}" sibTransId="{5F669B9F-8055-464A-A2B6-D9F6EB0F3522}"/>
    <dgm:cxn modelId="{5F503211-2DC9-40DB-8D4B-97265C6F4357}" srcId="{995FDB37-065B-448C-9E29-CEAFA5819626}" destId="{D5488ECA-F7D7-4A21-9066-24B07FE03756}" srcOrd="1" destOrd="0" parTransId="{F843C05F-2127-4F28-9CC2-80CB4BBEE518}" sibTransId="{B9F4987A-B221-4515-923E-A3FD312BC623}"/>
    <dgm:cxn modelId="{8D03232F-7473-4A73-9CCD-6A4E08DE144B}" type="presOf" srcId="{AC6A7BF7-A8EE-4214-8002-04E357DE473F}" destId="{6303D3B4-1272-4620-B303-5F0E3A65FCEF}" srcOrd="0" destOrd="1" presId="urn:microsoft.com/office/officeart/2005/8/layout/hList1"/>
    <dgm:cxn modelId="{E365EA30-9F63-490D-9C55-F2D9F72DA457}" srcId="{23E2749B-C9D3-4168-B730-9DBE0F2ECBD8}" destId="{35E105A0-CCBA-44A7-82F6-391782736D9F}" srcOrd="2" destOrd="0" parTransId="{6C1CFC11-D17B-4CAD-A739-83D6367D06CA}" sibTransId="{A9097ADE-BA55-46E4-A192-6D8FA67CA582}"/>
    <dgm:cxn modelId="{2357AE31-9535-4B09-9120-463CDD2A9241}" type="presOf" srcId="{05FD0656-7165-40CF-8EC0-E3A1940825B5}" destId="{46AE153C-56EB-4E7A-ABD9-DCD4700E4C6F}" srcOrd="0" destOrd="0" presId="urn:microsoft.com/office/officeart/2005/8/layout/hList1"/>
    <dgm:cxn modelId="{65E1D734-CE91-40B2-A67D-D1AAC2E7056F}" type="presOf" srcId="{BEA3355E-895F-4736-96DB-131C8D688F6B}" destId="{14734920-4FD8-4A3C-8129-1D7DAABCAEAA}" srcOrd="0" destOrd="0" presId="urn:microsoft.com/office/officeart/2005/8/layout/hList1"/>
    <dgm:cxn modelId="{904A595C-1FEC-4C5C-BA3C-108D75172A0A}" type="presOf" srcId="{23E2749B-C9D3-4168-B730-9DBE0F2ECBD8}" destId="{FBC1E4B4-84FB-44BE-A92F-97B4CA7A690D}" srcOrd="0" destOrd="0" presId="urn:microsoft.com/office/officeart/2005/8/layout/hList1"/>
    <dgm:cxn modelId="{491FAF5C-1363-475B-B127-72F875528AA3}" srcId="{3A96C1EE-E8D1-4419-B466-9B526F2A047A}" destId="{37E71E20-37F1-4B92-A139-60F1BF09725E}" srcOrd="1" destOrd="0" parTransId="{DB61E46C-43B5-45A4-9E9F-62BA8885B205}" sibTransId="{2BC96425-66F3-4CD0-AE35-7DC6E9B07235}"/>
    <dgm:cxn modelId="{60B8B25F-1F0A-4DBD-A27E-8A47EF0F2BB0}" srcId="{FC6098C2-83F3-4524-B56C-3EC3A529865B}" destId="{3A96C1EE-E8D1-4419-B466-9B526F2A047A}" srcOrd="1" destOrd="0" parTransId="{8D5DEC6D-7032-4155-8168-3747744CF932}" sibTransId="{CDD9C755-AB62-436E-8D27-144F342625B9}"/>
    <dgm:cxn modelId="{0F88D55F-7E8E-46D3-8FD4-E2616A5B000C}" srcId="{FC6098C2-83F3-4524-B56C-3EC3A529865B}" destId="{995FDB37-065B-448C-9E29-CEAFA5819626}" srcOrd="2" destOrd="0" parTransId="{5B8BD182-A9A9-4FA0-895F-4C8751599D29}" sibTransId="{BBFB046C-A487-48D6-9D86-B207EA8AA90B}"/>
    <dgm:cxn modelId="{3F2C6043-9D07-42E0-8FF0-81E84B642C8B}" type="presOf" srcId="{3C8975BE-9095-40B3-A67F-D2A107D1FC84}" destId="{14734920-4FD8-4A3C-8129-1D7DAABCAEAA}" srcOrd="0" destOrd="2" presId="urn:microsoft.com/office/officeart/2005/8/layout/hList1"/>
    <dgm:cxn modelId="{7A82C245-2CD7-4F06-A2EE-3EEF4063CF04}" srcId="{3A96C1EE-E8D1-4419-B466-9B526F2A047A}" destId="{BEA3355E-895F-4736-96DB-131C8D688F6B}" srcOrd="0" destOrd="0" parTransId="{6DB6AEF2-F0DE-47D6-A639-E87569BDC58E}" sibTransId="{9426A7D1-65DD-41E8-AC1F-94EF7A1150DD}"/>
    <dgm:cxn modelId="{EC07DB76-7616-489D-B219-2BDAEB756769}" type="presOf" srcId="{3A96C1EE-E8D1-4419-B466-9B526F2A047A}" destId="{811409C7-AB1A-40F3-BD91-F0257C5ACA9C}" srcOrd="0" destOrd="0" presId="urn:microsoft.com/office/officeart/2005/8/layout/hList1"/>
    <dgm:cxn modelId="{DE62C378-9CDA-48CD-B6E3-952764B8838D}" srcId="{3A96C1EE-E8D1-4419-B466-9B526F2A047A}" destId="{3C8975BE-9095-40B3-A67F-D2A107D1FC84}" srcOrd="2" destOrd="0" parTransId="{BC8163A7-F895-48D8-BB60-585C69AA3203}" sibTransId="{B54FCADD-D022-476E-B487-20728EB3AA7E}"/>
    <dgm:cxn modelId="{97AE527E-A5C4-4FA0-9A6C-2806EEECB83F}" type="presOf" srcId="{37E71E20-37F1-4B92-A139-60F1BF09725E}" destId="{14734920-4FD8-4A3C-8129-1D7DAABCAEAA}" srcOrd="0" destOrd="1" presId="urn:microsoft.com/office/officeart/2005/8/layout/hList1"/>
    <dgm:cxn modelId="{32401786-3E87-420C-8908-763016A08021}" type="presOf" srcId="{FC6098C2-83F3-4524-B56C-3EC3A529865B}" destId="{C3EA5421-79D5-442F-A24C-E09E2728C179}" srcOrd="0" destOrd="0" presId="urn:microsoft.com/office/officeart/2005/8/layout/hList1"/>
    <dgm:cxn modelId="{2C64FB89-6311-4386-A903-4330B245EFE3}" type="presOf" srcId="{35E105A0-CCBA-44A7-82F6-391782736D9F}" destId="{6303D3B4-1272-4620-B303-5F0E3A65FCEF}" srcOrd="0" destOrd="2" presId="urn:microsoft.com/office/officeart/2005/8/layout/hList1"/>
    <dgm:cxn modelId="{43614B97-66A6-48C3-BC8B-CCDEC4267D6E}" srcId="{FC6098C2-83F3-4524-B56C-3EC3A529865B}" destId="{23E2749B-C9D3-4168-B730-9DBE0F2ECBD8}" srcOrd="0" destOrd="0" parTransId="{50A68C68-F130-4AFF-9DC7-1E1F535A7D6C}" sibTransId="{6F978865-B250-4EFE-81CC-54AFECAF859C}"/>
    <dgm:cxn modelId="{76586E99-6F85-4E7E-9C25-BDA96499F14A}" srcId="{995FDB37-065B-448C-9E29-CEAFA5819626}" destId="{379E1249-DB0A-465E-B405-874FF5CD64D3}" srcOrd="2" destOrd="0" parTransId="{D574A3B6-D8C7-4F1C-89BE-A06EB6AF7BF4}" sibTransId="{26BA842E-1895-4E8F-96DB-FE1A7C3E090F}"/>
    <dgm:cxn modelId="{6EFFE99A-CF17-4639-A5F3-4A70E2D2986F}" type="presOf" srcId="{040D6D44-85A8-4C95-8A6F-0547F9BCE070}" destId="{6303D3B4-1272-4620-B303-5F0E3A65FCEF}" srcOrd="0" destOrd="0" presId="urn:microsoft.com/office/officeart/2005/8/layout/hList1"/>
    <dgm:cxn modelId="{3A300BA0-0043-4F85-A85F-0DCAEF1D695A}" type="presOf" srcId="{995FDB37-065B-448C-9E29-CEAFA5819626}" destId="{B11CA7D8-D009-4A8A-A5B1-FB7A270D121C}" srcOrd="0" destOrd="0" presId="urn:microsoft.com/office/officeart/2005/8/layout/hList1"/>
    <dgm:cxn modelId="{D7A109B0-29EC-4CF9-9DE1-9203054FFA65}" srcId="{995FDB37-065B-448C-9E29-CEAFA5819626}" destId="{05FD0656-7165-40CF-8EC0-E3A1940825B5}" srcOrd="0" destOrd="0" parTransId="{FB8B8E97-39D9-4FFE-8635-CFE34D08061B}" sibTransId="{4F8717D0-24F9-4155-8B0D-44EB7FF291C1}"/>
    <dgm:cxn modelId="{8D9495BB-EDEE-4856-8BD7-FC5A08B7BBA5}" srcId="{23E2749B-C9D3-4168-B730-9DBE0F2ECBD8}" destId="{040D6D44-85A8-4C95-8A6F-0547F9BCE070}" srcOrd="0" destOrd="0" parTransId="{BE7090C1-F137-404B-8B00-22B1FCD28F99}" sibTransId="{4044CA39-A7F7-4A67-B583-468F65B85AF4}"/>
    <dgm:cxn modelId="{5D4610BF-EC0D-494B-AC50-BF1B98D72139}" type="presOf" srcId="{379E1249-DB0A-465E-B405-874FF5CD64D3}" destId="{46AE153C-56EB-4E7A-ABD9-DCD4700E4C6F}" srcOrd="0" destOrd="2" presId="urn:microsoft.com/office/officeart/2005/8/layout/hList1"/>
    <dgm:cxn modelId="{1A444E29-96A0-40C9-BA75-3355DBE01392}" type="presParOf" srcId="{C3EA5421-79D5-442F-A24C-E09E2728C179}" destId="{BE1D38A7-26FC-4615-B2AF-B38FFAE41FBD}" srcOrd="0" destOrd="0" presId="urn:microsoft.com/office/officeart/2005/8/layout/hList1"/>
    <dgm:cxn modelId="{011DE6DC-A39A-4AFD-B965-A665DB66BB38}" type="presParOf" srcId="{BE1D38A7-26FC-4615-B2AF-B38FFAE41FBD}" destId="{FBC1E4B4-84FB-44BE-A92F-97B4CA7A690D}" srcOrd="0" destOrd="0" presId="urn:microsoft.com/office/officeart/2005/8/layout/hList1"/>
    <dgm:cxn modelId="{882D32BB-A1A3-4B44-93AB-AD3944F88E6F}" type="presParOf" srcId="{BE1D38A7-26FC-4615-B2AF-B38FFAE41FBD}" destId="{6303D3B4-1272-4620-B303-5F0E3A65FCEF}" srcOrd="1" destOrd="0" presId="urn:microsoft.com/office/officeart/2005/8/layout/hList1"/>
    <dgm:cxn modelId="{80DA147E-9BF5-4031-8EDA-8EDA3336FF5A}" type="presParOf" srcId="{C3EA5421-79D5-442F-A24C-E09E2728C179}" destId="{ED890FAF-5FBB-427E-A1B5-1BAEA89B5370}" srcOrd="1" destOrd="0" presId="urn:microsoft.com/office/officeart/2005/8/layout/hList1"/>
    <dgm:cxn modelId="{4B09C3E8-6B4E-4CC3-B418-EC1124B36718}" type="presParOf" srcId="{C3EA5421-79D5-442F-A24C-E09E2728C179}" destId="{A79F316E-F0E9-48C0-A4B9-BBD9FB72CB76}" srcOrd="2" destOrd="0" presId="urn:microsoft.com/office/officeart/2005/8/layout/hList1"/>
    <dgm:cxn modelId="{26958713-5F51-4488-9369-85D2AE31BB0E}" type="presParOf" srcId="{A79F316E-F0E9-48C0-A4B9-BBD9FB72CB76}" destId="{811409C7-AB1A-40F3-BD91-F0257C5ACA9C}" srcOrd="0" destOrd="0" presId="urn:microsoft.com/office/officeart/2005/8/layout/hList1"/>
    <dgm:cxn modelId="{4DE4688D-501C-4749-9B64-3AEC649BCABA}" type="presParOf" srcId="{A79F316E-F0E9-48C0-A4B9-BBD9FB72CB76}" destId="{14734920-4FD8-4A3C-8129-1D7DAABCAEAA}" srcOrd="1" destOrd="0" presId="urn:microsoft.com/office/officeart/2005/8/layout/hList1"/>
    <dgm:cxn modelId="{CC447A33-1DBD-4952-9A36-34BA7E0CF555}" type="presParOf" srcId="{C3EA5421-79D5-442F-A24C-E09E2728C179}" destId="{E2533533-462B-4894-A755-3444E81C2FED}" srcOrd="3" destOrd="0" presId="urn:microsoft.com/office/officeart/2005/8/layout/hList1"/>
    <dgm:cxn modelId="{733AA65E-3C75-4DA9-BBB7-3DEDDDDD3ABB}" type="presParOf" srcId="{C3EA5421-79D5-442F-A24C-E09E2728C179}" destId="{53AA4E55-CCCA-4C44-B35E-BE7B19AC687F}" srcOrd="4" destOrd="0" presId="urn:microsoft.com/office/officeart/2005/8/layout/hList1"/>
    <dgm:cxn modelId="{3EFA6CC5-92D1-4A74-8F39-B0F9E4292024}" type="presParOf" srcId="{53AA4E55-CCCA-4C44-B35E-BE7B19AC687F}" destId="{B11CA7D8-D009-4A8A-A5B1-FB7A270D121C}" srcOrd="0" destOrd="0" presId="urn:microsoft.com/office/officeart/2005/8/layout/hList1"/>
    <dgm:cxn modelId="{5E33BB2F-86D7-4561-A7EE-227CEDD459D1}" type="presParOf" srcId="{53AA4E55-CCCA-4C44-B35E-BE7B19AC687F}" destId="{46AE153C-56EB-4E7A-ABD9-DCD4700E4C6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563C598-113C-4F16-9AD4-25F73146C35F}"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5398B600-59E8-40E9-8E5C-619D1E6949B1}">
      <dgm:prSet phldrT="[Text]"/>
      <dgm:spPr>
        <a:solidFill>
          <a:srgbClr val="0A2458"/>
        </a:solidFill>
      </dgm:spPr>
      <dgm:t>
        <a:bodyPr/>
        <a:lstStyle/>
        <a:p>
          <a:r>
            <a:rPr lang="en-US" b="1"/>
            <a:t>Safety Need</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D86FD68E-08AB-4669-898B-3E7073B4FF62}" type="parTrans" cxnId="{1CF0575D-FF04-49F3-91C9-CC0ADE1AE4F1}">
      <dgm:prSet/>
      <dgm:spPr/>
      <dgm:t>
        <a:bodyPr/>
        <a:lstStyle/>
        <a:p>
          <a:endParaRPr lang="en-US"/>
        </a:p>
      </dgm:t>
    </dgm:pt>
    <dgm:pt modelId="{382E5093-1C58-49F2-929B-B00494659F02}" type="sibTrans" cxnId="{1CF0575D-FF04-49F3-91C9-CC0ADE1AE4F1}">
      <dgm:prSet/>
      <dgm:spPr/>
      <dgm:t>
        <a:bodyPr/>
        <a:lstStyle/>
        <a:p>
          <a:endParaRPr lang="en-US"/>
        </a:p>
      </dgm:t>
    </dgm:pt>
    <dgm:pt modelId="{5C43F7BA-5348-441A-B86C-B90B8D4963AA}">
      <dgm:prSet phldrT="[Text]"/>
      <dgm:spPr/>
      <dgm:t>
        <a:bodyPr/>
        <a:lstStyle/>
        <a:p>
          <a:r>
            <a:rPr lang="en-US" dirty="0"/>
            <a:t>Demonstrates the project is addressing a substantial safety problem</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3E4C1A5F-9C18-444E-8C32-87D60D7FB4BB}" type="parTrans" cxnId="{817492A5-9181-486B-842C-8CA5C8272A1E}">
      <dgm:prSet/>
      <dgm:spPr/>
      <dgm:t>
        <a:bodyPr/>
        <a:lstStyle/>
        <a:p>
          <a:endParaRPr lang="en-US"/>
        </a:p>
      </dgm:t>
    </dgm:pt>
    <dgm:pt modelId="{597FF4D8-63EC-48D9-B16A-C04232884A16}" type="sibTrans" cxnId="{817492A5-9181-486B-842C-8CA5C8272A1E}">
      <dgm:prSet/>
      <dgm:spPr/>
      <dgm:t>
        <a:bodyPr/>
        <a:lstStyle/>
        <a:p>
          <a:endParaRPr lang="en-US"/>
        </a:p>
      </dgm:t>
    </dgm:pt>
    <dgm:pt modelId="{61CF41BF-E0B4-4891-AD2D-6986BEF955AC}">
      <dgm:prSet phldrT="[Text]"/>
      <dgm:spPr/>
      <dgm:t>
        <a:bodyPr/>
        <a:lstStyle/>
        <a:p>
          <a:r>
            <a:rPr lang="en-US" dirty="0"/>
            <a:t>The narrative is well-articulated and strongly supported by data and analysis</a:t>
          </a:r>
        </a:p>
      </dgm:t>
    </dgm:pt>
    <dgm:pt modelId="{8BA7F354-DAE3-40B8-A01F-B1BDCFC02491}" type="parTrans" cxnId="{0FA642B4-716D-47C6-9362-D2B7432F08E3}">
      <dgm:prSet/>
      <dgm:spPr/>
      <dgm:t>
        <a:bodyPr/>
        <a:lstStyle/>
        <a:p>
          <a:endParaRPr lang="en-US"/>
        </a:p>
      </dgm:t>
    </dgm:pt>
    <dgm:pt modelId="{91DF8E94-9E60-4D8A-81FB-87EA8E466286}" type="sibTrans" cxnId="{0FA642B4-716D-47C6-9362-D2B7432F08E3}">
      <dgm:prSet/>
      <dgm:spPr/>
      <dgm:t>
        <a:bodyPr/>
        <a:lstStyle/>
        <a:p>
          <a:endParaRPr lang="en-US"/>
        </a:p>
      </dgm:t>
    </dgm:pt>
    <dgm:pt modelId="{8AEFB479-2E86-4CCF-B4EF-5E2CC71EE527}">
      <dgm:prSet phldrT="[Text]"/>
      <dgm:spPr/>
      <dgm:t>
        <a:bodyPr/>
        <a:lstStyle/>
        <a:p>
          <a:r>
            <a:rPr lang="en-US" dirty="0"/>
            <a:t>The narrative links the specific safety problem to relevant historical data at the proposed project locations</a:t>
          </a:r>
        </a:p>
      </dgm:t>
    </dgm:pt>
    <dgm:pt modelId="{5A404989-9285-48EA-932F-4B6785173D0B}" type="parTrans" cxnId="{4057461F-FAC5-4C1C-A78F-51E400EDBACB}">
      <dgm:prSet/>
      <dgm:spPr/>
      <dgm:t>
        <a:bodyPr/>
        <a:lstStyle/>
        <a:p>
          <a:endParaRPr lang="en-US"/>
        </a:p>
      </dgm:t>
    </dgm:pt>
    <dgm:pt modelId="{E15B5E6D-4FAE-455B-82C3-D925171B4AF6}" type="sibTrans" cxnId="{4057461F-FAC5-4C1C-A78F-51E400EDBACB}">
      <dgm:prSet/>
      <dgm:spPr/>
      <dgm:t>
        <a:bodyPr/>
        <a:lstStyle/>
        <a:p>
          <a:endParaRPr lang="en-US"/>
        </a:p>
      </dgm:t>
    </dgm:pt>
    <dgm:pt modelId="{5946F8D4-775D-4971-801F-02DD443E1ABC}">
      <dgm:prSet phldrT="[Text]"/>
      <dgm:spPr/>
      <dgm:t>
        <a:bodyPr/>
        <a:lstStyle/>
        <a:p>
          <a:r>
            <a:rPr lang="en-US" dirty="0"/>
            <a:t>Identifies whether locations are on the High-Injury Network or equivalent</a:t>
          </a:r>
        </a:p>
      </dgm:t>
    </dgm:pt>
    <dgm:pt modelId="{229584FF-90DA-404D-BC26-0EFF541A699C}" type="parTrans" cxnId="{5BD8DCE2-00EB-4167-8164-EFB3C08D2B66}">
      <dgm:prSet/>
      <dgm:spPr/>
      <dgm:t>
        <a:bodyPr/>
        <a:lstStyle/>
        <a:p>
          <a:endParaRPr lang="en-US"/>
        </a:p>
      </dgm:t>
    </dgm:pt>
    <dgm:pt modelId="{3EBB8CC8-A65D-427E-8ADC-15EE0A8BBFE0}" type="sibTrans" cxnId="{5BD8DCE2-00EB-4167-8164-EFB3C08D2B66}">
      <dgm:prSet/>
      <dgm:spPr/>
      <dgm:t>
        <a:bodyPr/>
        <a:lstStyle/>
        <a:p>
          <a:endParaRPr lang="en-US"/>
        </a:p>
      </dgm:t>
    </dgm:pt>
    <dgm:pt modelId="{DFAD7DF4-6A7D-4CFF-8751-705524830526}" type="pres">
      <dgm:prSet presAssocID="{7563C598-113C-4F16-9AD4-25F73146C35F}" presName="Name0" presStyleCnt="0">
        <dgm:presLayoutVars>
          <dgm:dir/>
          <dgm:animLvl val="lvl"/>
          <dgm:resizeHandles val="exact"/>
        </dgm:presLayoutVars>
      </dgm:prSet>
      <dgm:spPr/>
    </dgm:pt>
    <dgm:pt modelId="{DDA19E5F-4170-4AE8-9B06-AB029A1D3723}" type="pres">
      <dgm:prSet presAssocID="{5398B600-59E8-40E9-8E5C-619D1E6949B1}" presName="composite" presStyleCnt="0"/>
      <dgm:spPr/>
    </dgm:pt>
    <dgm:pt modelId="{C37FA02A-614A-4DC9-B670-1A45EF0062DF}" type="pres">
      <dgm:prSet presAssocID="{5398B600-59E8-40E9-8E5C-619D1E6949B1}" presName="parTx" presStyleLbl="alignNode1" presStyleIdx="0" presStyleCnt="1" custScaleX="119508">
        <dgm:presLayoutVars>
          <dgm:chMax val="0"/>
          <dgm:chPref val="0"/>
          <dgm:bulletEnabled val="1"/>
        </dgm:presLayoutVars>
      </dgm:prSet>
      <dgm:spPr/>
    </dgm:pt>
    <dgm:pt modelId="{49C39BA3-20B8-40F9-9F2F-F44365B7E373}" type="pres">
      <dgm:prSet presAssocID="{5398B600-59E8-40E9-8E5C-619D1E6949B1}" presName="desTx" presStyleLbl="alignAccFollowNode1" presStyleIdx="0" presStyleCnt="1" custScaleX="119623">
        <dgm:presLayoutVars>
          <dgm:bulletEnabled val="1"/>
        </dgm:presLayoutVars>
      </dgm:prSet>
      <dgm:spPr/>
    </dgm:pt>
  </dgm:ptLst>
  <dgm:cxnLst>
    <dgm:cxn modelId="{9E2FAB04-A840-4519-AAF7-B0A7D496CB41}" type="presOf" srcId="{7563C598-113C-4F16-9AD4-25F73146C35F}" destId="{DFAD7DF4-6A7D-4CFF-8751-705524830526}" srcOrd="0" destOrd="0" presId="urn:microsoft.com/office/officeart/2005/8/layout/hList1"/>
    <dgm:cxn modelId="{4057461F-FAC5-4C1C-A78F-51E400EDBACB}" srcId="{5398B600-59E8-40E9-8E5C-619D1E6949B1}" destId="{8AEFB479-2E86-4CCF-B4EF-5E2CC71EE527}" srcOrd="2" destOrd="0" parTransId="{5A404989-9285-48EA-932F-4B6785173D0B}" sibTransId="{E15B5E6D-4FAE-455B-82C3-D925171B4AF6}"/>
    <dgm:cxn modelId="{CD712D36-67E0-4EED-8272-1DA28B70CD22}" type="presOf" srcId="{5946F8D4-775D-4971-801F-02DD443E1ABC}" destId="{49C39BA3-20B8-40F9-9F2F-F44365B7E373}" srcOrd="0" destOrd="3" presId="urn:microsoft.com/office/officeart/2005/8/layout/hList1"/>
    <dgm:cxn modelId="{1CF0575D-FF04-49F3-91C9-CC0ADE1AE4F1}" srcId="{7563C598-113C-4F16-9AD4-25F73146C35F}" destId="{5398B600-59E8-40E9-8E5C-619D1E6949B1}" srcOrd="0" destOrd="0" parTransId="{D86FD68E-08AB-4669-898B-3E7073B4FF62}" sibTransId="{382E5093-1C58-49F2-929B-B00494659F02}"/>
    <dgm:cxn modelId="{44E7225E-EDA6-4AC8-B3DD-64821F810BF5}" type="presOf" srcId="{5C43F7BA-5348-441A-B86C-B90B8D4963AA}" destId="{49C39BA3-20B8-40F9-9F2F-F44365B7E373}" srcOrd="0" destOrd="0" presId="urn:microsoft.com/office/officeart/2005/8/layout/hList1"/>
    <dgm:cxn modelId="{BBB15B8E-A9E2-4BDB-B209-D6A4AD059B0A}" type="presOf" srcId="{8AEFB479-2E86-4CCF-B4EF-5E2CC71EE527}" destId="{49C39BA3-20B8-40F9-9F2F-F44365B7E373}" srcOrd="0" destOrd="2" presId="urn:microsoft.com/office/officeart/2005/8/layout/hList1"/>
    <dgm:cxn modelId="{BFCAEA92-30DA-4451-BF48-2E36E3808F90}" type="presOf" srcId="{61CF41BF-E0B4-4891-AD2D-6986BEF955AC}" destId="{49C39BA3-20B8-40F9-9F2F-F44365B7E373}" srcOrd="0" destOrd="1" presId="urn:microsoft.com/office/officeart/2005/8/layout/hList1"/>
    <dgm:cxn modelId="{817492A5-9181-486B-842C-8CA5C8272A1E}" srcId="{5398B600-59E8-40E9-8E5C-619D1E6949B1}" destId="{5C43F7BA-5348-441A-B86C-B90B8D4963AA}" srcOrd="0" destOrd="0" parTransId="{3E4C1A5F-9C18-444E-8C32-87D60D7FB4BB}" sibTransId="{597FF4D8-63EC-48D9-B16A-C04232884A16}"/>
    <dgm:cxn modelId="{0FA642B4-716D-47C6-9362-D2B7432F08E3}" srcId="{5398B600-59E8-40E9-8E5C-619D1E6949B1}" destId="{61CF41BF-E0B4-4891-AD2D-6986BEF955AC}" srcOrd="1" destOrd="0" parTransId="{8BA7F354-DAE3-40B8-A01F-B1BDCFC02491}" sibTransId="{91DF8E94-9E60-4D8A-81FB-87EA8E466286}"/>
    <dgm:cxn modelId="{587D7FD5-805E-4BEA-BF36-CD14923BA420}" type="presOf" srcId="{5398B600-59E8-40E9-8E5C-619D1E6949B1}" destId="{C37FA02A-614A-4DC9-B670-1A45EF0062DF}" srcOrd="0" destOrd="0" presId="urn:microsoft.com/office/officeart/2005/8/layout/hList1"/>
    <dgm:cxn modelId="{5BD8DCE2-00EB-4167-8164-EFB3C08D2B66}" srcId="{5398B600-59E8-40E9-8E5C-619D1E6949B1}" destId="{5946F8D4-775D-4971-801F-02DD443E1ABC}" srcOrd="3" destOrd="0" parTransId="{229584FF-90DA-404D-BC26-0EFF541A699C}" sibTransId="{3EBB8CC8-A65D-427E-8ADC-15EE0A8BBFE0}"/>
    <dgm:cxn modelId="{5ED73130-DB21-447C-ABF4-FB9C33448A37}" type="presParOf" srcId="{DFAD7DF4-6A7D-4CFF-8751-705524830526}" destId="{DDA19E5F-4170-4AE8-9B06-AB029A1D3723}" srcOrd="0" destOrd="0" presId="urn:microsoft.com/office/officeart/2005/8/layout/hList1"/>
    <dgm:cxn modelId="{903D5869-2602-4B96-891C-7E0068773D5E}" type="presParOf" srcId="{DDA19E5F-4170-4AE8-9B06-AB029A1D3723}" destId="{C37FA02A-614A-4DC9-B670-1A45EF0062DF}" srcOrd="0" destOrd="0" presId="urn:microsoft.com/office/officeart/2005/8/layout/hList1"/>
    <dgm:cxn modelId="{82C97E19-414F-49D9-BD67-6505FC146144}" type="presParOf" srcId="{DDA19E5F-4170-4AE8-9B06-AB029A1D3723}" destId="{49C39BA3-20B8-40F9-9F2F-F44365B7E373}"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563C598-113C-4F16-9AD4-25F73146C35F}"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51B35F9A-FC65-4A82-8892-C58C15B58D40}">
      <dgm:prSet phldrT="[Text]"/>
      <dgm:spPr>
        <a:solidFill>
          <a:srgbClr val="0A2458"/>
        </a:solidFill>
      </dgm:spPr>
      <dgm:t>
        <a:bodyPr/>
        <a:lstStyle/>
        <a:p>
          <a:r>
            <a:rPr lang="en-US" b="1"/>
            <a:t>Safety Impact</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32632B47-B7F4-4D64-8865-49FA5C12EFD2}" type="parTrans" cxnId="{57BBF265-EE9F-41A5-961C-D3C9FBFAE266}">
      <dgm:prSet/>
      <dgm:spPr/>
      <dgm:t>
        <a:bodyPr/>
        <a:lstStyle/>
        <a:p>
          <a:endParaRPr lang="en-US"/>
        </a:p>
      </dgm:t>
    </dgm:pt>
    <dgm:pt modelId="{4628DE2D-57BD-4C5A-BC75-23D9CCDF0A27}" type="sibTrans" cxnId="{57BBF265-EE9F-41A5-961C-D3C9FBFAE266}">
      <dgm:prSet/>
      <dgm:spPr/>
      <dgm:t>
        <a:bodyPr/>
        <a:lstStyle/>
        <a:p>
          <a:endParaRPr lang="en-US"/>
        </a:p>
      </dgm:t>
    </dgm:pt>
    <dgm:pt modelId="{CD1910D0-34D0-486B-8AD4-057A83511208}">
      <dgm:prSet phldrT="[Text]"/>
      <dgm:spPr/>
      <dgm:t>
        <a:bodyPr/>
        <a:lstStyle/>
        <a:p>
          <a:pPr rtl="0"/>
          <a:r>
            <a:rPr lang="en-US" b="0" dirty="0">
              <a:latin typeface="Segoe UI"/>
              <a:cs typeface="Segoe UI"/>
            </a:rPr>
            <a:t>Projects and strategies comprehensively address identified safety issues.</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3CA9D374-EE56-494F-8E66-B1CFA36F2AA0}" type="parTrans" cxnId="{6F1EDAC6-0A72-4982-9DBE-D386C32A3100}">
      <dgm:prSet/>
      <dgm:spPr/>
      <dgm:t>
        <a:bodyPr/>
        <a:lstStyle/>
        <a:p>
          <a:endParaRPr lang="en-US"/>
        </a:p>
      </dgm:t>
    </dgm:pt>
    <dgm:pt modelId="{F2C591ED-24F8-44AC-A477-DCAF3F72904B}" type="sibTrans" cxnId="{6F1EDAC6-0A72-4982-9DBE-D386C32A3100}">
      <dgm:prSet/>
      <dgm:spPr/>
      <dgm:t>
        <a:bodyPr/>
        <a:lstStyle/>
        <a:p>
          <a:endParaRPr lang="en-US"/>
        </a:p>
      </dgm:t>
    </dgm:pt>
    <dgm:pt modelId="{C97C8254-641F-4D07-A600-DFE2CC6D6D2E}">
      <dgm:prSet phldrT="[Text]"/>
      <dgm:spPr>
        <a:solidFill>
          <a:srgbClr val="0A2458"/>
        </a:solidFill>
      </dgm:spPr>
      <dgm:t>
        <a:bodyPr/>
        <a:lstStyle/>
        <a:p>
          <a:pPr rtl="0">
            <a:buFont typeface="Arial" panose="020B0604020202020204" pitchFamily="34" charset="0"/>
            <a:buNone/>
          </a:pPr>
          <a:r>
            <a:rPr lang="en-US" b="1">
              <a:latin typeface="+mn-lt"/>
            </a:rPr>
            <a:t>Implementation Costs</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A59A0BAB-88A8-4148-9C6E-C67DFF831F54}" type="parTrans" cxnId="{3FCD1104-C61B-4C3E-94E2-EA763286D13F}">
      <dgm:prSet/>
      <dgm:spPr/>
      <dgm:t>
        <a:bodyPr/>
        <a:lstStyle/>
        <a:p>
          <a:endParaRPr lang="en-US"/>
        </a:p>
      </dgm:t>
    </dgm:pt>
    <dgm:pt modelId="{21C60FD8-0DB6-49C8-B1F3-CBC7A974F97F}" type="sibTrans" cxnId="{3FCD1104-C61B-4C3E-94E2-EA763286D13F}">
      <dgm:prSet/>
      <dgm:spPr/>
      <dgm:t>
        <a:bodyPr/>
        <a:lstStyle/>
        <a:p>
          <a:endParaRPr lang="en-US"/>
        </a:p>
      </dgm:t>
    </dgm:pt>
    <dgm:pt modelId="{02BB28DD-9A8B-47AA-ADFC-077A01DB0D89}">
      <dgm:prSet phldr="0"/>
      <dgm:spPr/>
      <dgm:t>
        <a:bodyPr/>
        <a:lstStyle/>
        <a:p>
          <a:pPr rtl="0"/>
          <a:r>
            <a:rPr lang="en-US" b="0">
              <a:solidFill>
                <a:srgbClr val="000000"/>
              </a:solidFill>
              <a:latin typeface="Segoe UI"/>
              <a:cs typeface="Times New Roman"/>
            </a:rPr>
            <a:t>Are itemized and summarized in a logical manner, including capital costs for infrastructure, behavioral, and operational safety improvements.</a:t>
          </a:r>
        </a:p>
      </dgm:t>
    </dgm:pt>
    <dgm:pt modelId="{BAC9903E-13D1-4156-9CF0-0DB8E014D2FC}" type="parTrans" cxnId="{6914D09B-A3A2-4F47-BB22-2D256864E7AE}">
      <dgm:prSet/>
      <dgm:spPr/>
      <dgm:t>
        <a:bodyPr/>
        <a:lstStyle/>
        <a:p>
          <a:endParaRPr lang="en-US"/>
        </a:p>
      </dgm:t>
    </dgm:pt>
    <dgm:pt modelId="{8C31C69F-AD5A-4AD5-BE50-32C29041C79B}" type="sibTrans" cxnId="{6914D09B-A3A2-4F47-BB22-2D256864E7AE}">
      <dgm:prSet/>
      <dgm:spPr/>
      <dgm:t>
        <a:bodyPr/>
        <a:lstStyle/>
        <a:p>
          <a:endParaRPr lang="en-US"/>
        </a:p>
      </dgm:t>
    </dgm:pt>
    <dgm:pt modelId="{F738DACB-DCED-4DE6-93C7-38E368E223C1}">
      <dgm:prSet phldrT="[Text]"/>
      <dgm:spPr/>
      <dgm:t>
        <a:bodyPr/>
        <a:lstStyle/>
        <a:p>
          <a:r>
            <a:rPr lang="en-US" b="0">
              <a:latin typeface="Segoe UI"/>
              <a:cs typeface="Segoe UI"/>
            </a:rPr>
            <a:t>Costs for implementation of projects and strategies are clearly articulated, well-summarized and reasonable.</a:t>
          </a:r>
        </a:p>
      </dgm:t>
    </dgm:pt>
    <dgm:pt modelId="{46A1942F-0259-49F5-9CE8-1E5710D4AC20}" type="parTrans" cxnId="{1EA7364B-3060-4312-87C6-F6DE91312949}">
      <dgm:prSet/>
      <dgm:spPr/>
      <dgm:t>
        <a:bodyPr/>
        <a:lstStyle/>
        <a:p>
          <a:endParaRPr lang="en-US"/>
        </a:p>
      </dgm:t>
    </dgm:pt>
    <dgm:pt modelId="{04F448C9-43DC-4DB9-ABC5-3DA06F13DC4D}" type="sibTrans" cxnId="{1EA7364B-3060-4312-87C6-F6DE91312949}">
      <dgm:prSet/>
      <dgm:spPr/>
      <dgm:t>
        <a:bodyPr/>
        <a:lstStyle/>
        <a:p>
          <a:endParaRPr lang="en-US"/>
        </a:p>
      </dgm:t>
    </dgm:pt>
    <dgm:pt modelId="{40A4DAC1-82EC-4533-953A-05C665BD66CC}">
      <dgm:prSet phldr="0"/>
      <dgm:spPr/>
      <dgm:t>
        <a:bodyPr/>
        <a:lstStyle/>
        <a:p>
          <a:pPr rtl="0"/>
          <a:r>
            <a:rPr lang="en-US" b="0" dirty="0">
              <a:solidFill>
                <a:srgbClr val="000000"/>
              </a:solidFill>
              <a:latin typeface="Segoe UI"/>
              <a:cs typeface="Segoe UI Semibold"/>
            </a:rPr>
            <a:t>The projects and strategies proposed are:</a:t>
          </a:r>
        </a:p>
      </dgm:t>
    </dgm:pt>
    <dgm:pt modelId="{7BE57AC1-28E9-4396-BBF2-783FD8FDEB4A}" type="parTrans" cxnId="{B4504D70-54CC-40D1-9DEB-75D804E76D3C}">
      <dgm:prSet/>
      <dgm:spPr/>
      <dgm:t>
        <a:bodyPr/>
        <a:lstStyle/>
        <a:p>
          <a:endParaRPr lang="en-US"/>
        </a:p>
      </dgm:t>
    </dgm:pt>
    <dgm:pt modelId="{BC6B8937-5CE3-4975-8C03-4444D92AF446}" type="sibTrans" cxnId="{B4504D70-54CC-40D1-9DEB-75D804E76D3C}">
      <dgm:prSet/>
      <dgm:spPr/>
      <dgm:t>
        <a:bodyPr/>
        <a:lstStyle/>
        <a:p>
          <a:endParaRPr lang="en-US"/>
        </a:p>
      </dgm:t>
    </dgm:pt>
    <dgm:pt modelId="{8877650D-D8C0-4D97-858D-C5A72974A6ED}">
      <dgm:prSet phldr="0"/>
      <dgm:spPr/>
      <dgm:t>
        <a:bodyPr/>
        <a:lstStyle/>
        <a:p>
          <a:pPr rtl="0"/>
          <a:endParaRPr lang="en-US">
            <a:latin typeface="Segoe UI Semibold"/>
          </a:endParaRPr>
        </a:p>
      </dgm:t>
    </dgm:pt>
    <dgm:pt modelId="{BA111BD4-F337-430E-A3CC-0BB79C232F47}" type="parTrans" cxnId="{7E041BBD-FD70-44A6-904F-5C15AA69E0E0}">
      <dgm:prSet/>
      <dgm:spPr/>
      <dgm:t>
        <a:bodyPr/>
        <a:lstStyle/>
        <a:p>
          <a:endParaRPr lang="en-US"/>
        </a:p>
      </dgm:t>
    </dgm:pt>
    <dgm:pt modelId="{2BBA1199-2D8C-489E-ADBC-4C2CC5A06506}" type="sibTrans" cxnId="{7E041BBD-FD70-44A6-904F-5C15AA69E0E0}">
      <dgm:prSet/>
      <dgm:spPr/>
      <dgm:t>
        <a:bodyPr/>
        <a:lstStyle/>
        <a:p>
          <a:endParaRPr lang="en-US"/>
        </a:p>
      </dgm:t>
    </dgm:pt>
    <dgm:pt modelId="{9814943C-DC87-478F-BE92-A7D5EAC612AE}">
      <dgm:prSet phldr="0"/>
      <dgm:spPr/>
      <dgm:t>
        <a:bodyPr/>
        <a:lstStyle/>
        <a:p>
          <a:pPr rtl="0"/>
          <a:r>
            <a:rPr lang="en-US" b="0" dirty="0">
              <a:solidFill>
                <a:srgbClr val="000000"/>
              </a:solidFill>
              <a:latin typeface="Segoe UI"/>
              <a:cs typeface="Segoe UI Semibold"/>
            </a:rPr>
            <a:t>Highly effective;</a:t>
          </a:r>
        </a:p>
      </dgm:t>
    </dgm:pt>
    <dgm:pt modelId="{7AEFC24B-754B-4EC6-A606-AE6452CA68C6}" type="parTrans" cxnId="{F2B07222-A0EE-4210-9B68-665A510002B6}">
      <dgm:prSet/>
      <dgm:spPr/>
      <dgm:t>
        <a:bodyPr/>
        <a:lstStyle/>
        <a:p>
          <a:endParaRPr lang="en-US"/>
        </a:p>
      </dgm:t>
    </dgm:pt>
    <dgm:pt modelId="{0D5934B9-F16F-4F52-B573-BEDBF61A4CAB}" type="sibTrans" cxnId="{F2B07222-A0EE-4210-9B68-665A510002B6}">
      <dgm:prSet/>
      <dgm:spPr/>
      <dgm:t>
        <a:bodyPr/>
        <a:lstStyle/>
        <a:p>
          <a:endParaRPr lang="en-US"/>
        </a:p>
      </dgm:t>
    </dgm:pt>
    <dgm:pt modelId="{50CEE13A-7436-4D83-B37B-76E7B3312090}">
      <dgm:prSet phldr="0"/>
      <dgm:spPr/>
      <dgm:t>
        <a:bodyPr/>
        <a:lstStyle/>
        <a:p>
          <a:pPr rtl="0"/>
          <a:r>
            <a:rPr lang="en-US" b="0" dirty="0">
              <a:solidFill>
                <a:srgbClr val="000000"/>
              </a:solidFill>
              <a:latin typeface="Segoe UI"/>
              <a:cs typeface="Segoe UI Semibold"/>
            </a:rPr>
            <a:t>Based on evidence;</a:t>
          </a:r>
        </a:p>
      </dgm:t>
    </dgm:pt>
    <dgm:pt modelId="{CC20C12D-8716-459A-A946-EEC60988E5BE}" type="parTrans" cxnId="{E03E0AC7-5584-46CA-AB45-2C362EA1A4CF}">
      <dgm:prSet/>
      <dgm:spPr/>
      <dgm:t>
        <a:bodyPr/>
        <a:lstStyle/>
        <a:p>
          <a:endParaRPr lang="en-US"/>
        </a:p>
      </dgm:t>
    </dgm:pt>
    <dgm:pt modelId="{8083E64C-DB13-45FA-A9BC-28D489CEB0E4}" type="sibTrans" cxnId="{E03E0AC7-5584-46CA-AB45-2C362EA1A4CF}">
      <dgm:prSet/>
      <dgm:spPr/>
      <dgm:t>
        <a:bodyPr/>
        <a:lstStyle/>
        <a:p>
          <a:endParaRPr lang="en-US"/>
        </a:p>
      </dgm:t>
    </dgm:pt>
    <dgm:pt modelId="{ADC85095-895D-4825-9B46-2530096E1D72}">
      <dgm:prSet phldr="0"/>
      <dgm:spPr/>
      <dgm:t>
        <a:bodyPr/>
        <a:lstStyle/>
        <a:p>
          <a:pPr rtl="0"/>
          <a:r>
            <a:rPr lang="en-US" b="0" dirty="0">
              <a:solidFill>
                <a:srgbClr val="000000"/>
              </a:solidFill>
              <a:latin typeface="Segoe UI"/>
              <a:cs typeface="Segoe UI Semibold"/>
            </a:rPr>
            <a:t>Use a systemic approach;</a:t>
          </a:r>
        </a:p>
      </dgm:t>
    </dgm:pt>
    <dgm:pt modelId="{432F7058-1899-4360-90D7-7E141E0AF7B4}" type="parTrans" cxnId="{5FEA2CEC-9891-4CE2-A6B6-C767FA0C89F8}">
      <dgm:prSet/>
      <dgm:spPr/>
      <dgm:t>
        <a:bodyPr/>
        <a:lstStyle/>
        <a:p>
          <a:endParaRPr lang="en-US"/>
        </a:p>
      </dgm:t>
    </dgm:pt>
    <dgm:pt modelId="{5CF72E31-E703-49B5-9D4A-731774771A73}" type="sibTrans" cxnId="{5FEA2CEC-9891-4CE2-A6B6-C767FA0C89F8}">
      <dgm:prSet/>
      <dgm:spPr/>
      <dgm:t>
        <a:bodyPr/>
        <a:lstStyle/>
        <a:p>
          <a:endParaRPr lang="en-US"/>
        </a:p>
      </dgm:t>
    </dgm:pt>
    <dgm:pt modelId="{3911FB4B-B879-4A51-A316-680C4D274528}">
      <dgm:prSet phldr="0"/>
      <dgm:spPr/>
      <dgm:t>
        <a:bodyPr/>
        <a:lstStyle/>
        <a:p>
          <a:pPr rtl="0"/>
          <a:r>
            <a:rPr lang="en-US" b="0" dirty="0">
              <a:solidFill>
                <a:srgbClr val="000000"/>
              </a:solidFill>
              <a:latin typeface="Segoe UI"/>
              <a:cs typeface="Segoe UI Semibold"/>
            </a:rPr>
            <a:t>Mostly based on a high injury network; and</a:t>
          </a:r>
        </a:p>
      </dgm:t>
    </dgm:pt>
    <dgm:pt modelId="{3ABB5C07-893E-4030-9F0D-1D390CB91E2C}" type="parTrans" cxnId="{6C07EBBB-1706-4F40-997E-5499049260DD}">
      <dgm:prSet/>
      <dgm:spPr/>
      <dgm:t>
        <a:bodyPr/>
        <a:lstStyle/>
        <a:p>
          <a:endParaRPr lang="en-US"/>
        </a:p>
      </dgm:t>
    </dgm:pt>
    <dgm:pt modelId="{024A1C6D-B529-4635-9CD5-F50BD5D42062}" type="sibTrans" cxnId="{6C07EBBB-1706-4F40-997E-5499049260DD}">
      <dgm:prSet/>
      <dgm:spPr/>
      <dgm:t>
        <a:bodyPr/>
        <a:lstStyle/>
        <a:p>
          <a:endParaRPr lang="en-US"/>
        </a:p>
      </dgm:t>
    </dgm:pt>
    <dgm:pt modelId="{7AB3AC78-A0CD-4121-BC82-5AFAF7EE25DC}">
      <dgm:prSet phldr="0"/>
      <dgm:spPr/>
      <dgm:t>
        <a:bodyPr/>
        <a:lstStyle/>
        <a:p>
          <a:pPr rtl="0"/>
          <a:r>
            <a:rPr lang="en-US" b="0" dirty="0">
              <a:solidFill>
                <a:srgbClr val="000000"/>
              </a:solidFill>
              <a:latin typeface="Segoe UI"/>
              <a:cs typeface="Segoe UI Semibold"/>
            </a:rPr>
            <a:t>Have benefits that persist over time</a:t>
          </a:r>
        </a:p>
      </dgm:t>
    </dgm:pt>
    <dgm:pt modelId="{700DDE19-626E-497B-9A3C-E8D33840F187}" type="parTrans" cxnId="{111C9F89-6597-418B-B996-A5CE2280A331}">
      <dgm:prSet/>
      <dgm:spPr/>
      <dgm:t>
        <a:bodyPr/>
        <a:lstStyle/>
        <a:p>
          <a:endParaRPr lang="en-US"/>
        </a:p>
      </dgm:t>
    </dgm:pt>
    <dgm:pt modelId="{B334EF24-825B-48EB-BBF4-9398A4DDAD6D}" type="sibTrans" cxnId="{111C9F89-6597-418B-B996-A5CE2280A331}">
      <dgm:prSet/>
      <dgm:spPr/>
      <dgm:t>
        <a:bodyPr/>
        <a:lstStyle/>
        <a:p>
          <a:endParaRPr lang="en-US"/>
        </a:p>
      </dgm:t>
    </dgm:pt>
    <dgm:pt modelId="{FBC384E0-9ADC-4981-A3D4-0F6D6F6E4A8F}">
      <dgm:prSet phldrT="[Text]"/>
      <dgm:spPr/>
      <dgm:t>
        <a:bodyPr/>
        <a:lstStyle/>
        <a:p>
          <a:r>
            <a:rPr lang="en-US" b="0">
              <a:latin typeface="Segoe UI"/>
              <a:cs typeface="Segoe UI"/>
            </a:rPr>
            <a:t>The projects and strategies are expected to prevent a significant number of fatalities and serious injuries per funds requested. </a:t>
          </a:r>
        </a:p>
      </dgm:t>
    </dgm:pt>
    <dgm:pt modelId="{CD5CE758-98A1-4E06-9C64-84A855A80AFE}" type="parTrans" cxnId="{0BF6E7F3-2337-4685-9F63-F42743664D94}">
      <dgm:prSet/>
      <dgm:spPr/>
      <dgm:t>
        <a:bodyPr/>
        <a:lstStyle/>
        <a:p>
          <a:endParaRPr lang="en-US"/>
        </a:p>
      </dgm:t>
    </dgm:pt>
    <dgm:pt modelId="{54619AE2-9459-4A6C-B334-C4C175BD4977}" type="sibTrans" cxnId="{0BF6E7F3-2337-4685-9F63-F42743664D94}">
      <dgm:prSet/>
      <dgm:spPr/>
      <dgm:t>
        <a:bodyPr/>
        <a:lstStyle/>
        <a:p>
          <a:endParaRPr lang="en-US"/>
        </a:p>
      </dgm:t>
    </dgm:pt>
    <dgm:pt modelId="{D836A69B-DE03-41F5-9D57-76DD402FDD7E}">
      <dgm:prSet phldr="0"/>
      <dgm:spPr/>
      <dgm:t>
        <a:bodyPr/>
        <a:lstStyle/>
        <a:p>
          <a:r>
            <a:rPr lang="en-US" b="0" dirty="0">
              <a:latin typeface="Segoe UI"/>
              <a:cs typeface="Segoe UI"/>
            </a:rPr>
            <a:t>Projects and strategies address locations that have many historical fatalities and serious injuries, and the supporting data are clearly relevant to the crash location and type.</a:t>
          </a:r>
          <a:endParaRPr lang="en-US" b="0" dirty="0">
            <a:solidFill>
              <a:srgbClr val="000000"/>
            </a:solidFill>
            <a:latin typeface="Segoe UI"/>
            <a:cs typeface="Segoe UI Semibold"/>
          </a:endParaRPr>
        </a:p>
      </dgm:t>
    </dgm:pt>
    <dgm:pt modelId="{296C1AC8-314D-40C2-80B7-827BD6D0074F}" type="sibTrans" cxnId="{8C448CB4-CC09-4BFB-B628-9514F5FC5DDD}">
      <dgm:prSet/>
      <dgm:spPr/>
      <dgm:t>
        <a:bodyPr/>
        <a:lstStyle/>
        <a:p>
          <a:endParaRPr lang="en-US"/>
        </a:p>
      </dgm:t>
    </dgm:pt>
    <dgm:pt modelId="{6D9CFEAD-02EA-4CA9-A6F9-5F89765F4E92}" type="parTrans" cxnId="{8C448CB4-CC09-4BFB-B628-9514F5FC5DDD}">
      <dgm:prSet/>
      <dgm:spPr/>
      <dgm:t>
        <a:bodyPr/>
        <a:lstStyle/>
        <a:p>
          <a:endParaRPr lang="en-US"/>
        </a:p>
      </dgm:t>
    </dgm:pt>
    <dgm:pt modelId="{DFAD7DF4-6A7D-4CFF-8751-705524830526}" type="pres">
      <dgm:prSet presAssocID="{7563C598-113C-4F16-9AD4-25F73146C35F}" presName="Name0" presStyleCnt="0">
        <dgm:presLayoutVars>
          <dgm:dir/>
          <dgm:animLvl val="lvl"/>
          <dgm:resizeHandles val="exact"/>
        </dgm:presLayoutVars>
      </dgm:prSet>
      <dgm:spPr/>
    </dgm:pt>
    <dgm:pt modelId="{47FED05A-8752-4755-929A-B6C91C2528E5}" type="pres">
      <dgm:prSet presAssocID="{51B35F9A-FC65-4A82-8892-C58C15B58D40}" presName="composite" presStyleCnt="0"/>
      <dgm:spPr/>
    </dgm:pt>
    <dgm:pt modelId="{0104F863-0F1B-4C88-8B73-30D6D55809D7}" type="pres">
      <dgm:prSet presAssocID="{51B35F9A-FC65-4A82-8892-C58C15B58D40}" presName="parTx" presStyleLbl="alignNode1" presStyleIdx="0" presStyleCnt="2" custScaleX="114683" custLinFactNeighborX="-2593">
        <dgm:presLayoutVars>
          <dgm:chMax val="0"/>
          <dgm:chPref val="0"/>
          <dgm:bulletEnabled val="1"/>
        </dgm:presLayoutVars>
      </dgm:prSet>
      <dgm:spPr/>
    </dgm:pt>
    <dgm:pt modelId="{C0D3FC82-6C01-47FA-8708-B0CC67D3E6F9}" type="pres">
      <dgm:prSet presAssocID="{51B35F9A-FC65-4A82-8892-C58C15B58D40}" presName="desTx" presStyleLbl="alignAccFollowNode1" presStyleIdx="0" presStyleCnt="2" custScaleX="114100">
        <dgm:presLayoutVars>
          <dgm:bulletEnabled val="1"/>
        </dgm:presLayoutVars>
      </dgm:prSet>
      <dgm:spPr/>
    </dgm:pt>
    <dgm:pt modelId="{2EDF54AC-8B45-456F-9495-C47897FD1152}" type="pres">
      <dgm:prSet presAssocID="{4628DE2D-57BD-4C5A-BC75-23D9CCDF0A27}" presName="space" presStyleCnt="0"/>
      <dgm:spPr/>
    </dgm:pt>
    <dgm:pt modelId="{DA369CF8-A157-4963-962F-09D31AAFF798}" type="pres">
      <dgm:prSet presAssocID="{C97C8254-641F-4D07-A600-DFE2CC6D6D2E}" presName="composite" presStyleCnt="0"/>
      <dgm:spPr/>
    </dgm:pt>
    <dgm:pt modelId="{A044CABF-0CB4-44A0-938A-DA07C0424F4A}" type="pres">
      <dgm:prSet presAssocID="{C97C8254-641F-4D07-A600-DFE2CC6D6D2E}" presName="parTx" presStyleLbl="alignNode1" presStyleIdx="1" presStyleCnt="2" custScaleX="114984">
        <dgm:presLayoutVars>
          <dgm:chMax val="0"/>
          <dgm:chPref val="0"/>
          <dgm:bulletEnabled val="1"/>
        </dgm:presLayoutVars>
      </dgm:prSet>
      <dgm:spPr/>
    </dgm:pt>
    <dgm:pt modelId="{0FA04F2F-721A-4563-9666-DE6343E73A53}" type="pres">
      <dgm:prSet presAssocID="{C97C8254-641F-4D07-A600-DFE2CC6D6D2E}" presName="desTx" presStyleLbl="alignAccFollowNode1" presStyleIdx="1" presStyleCnt="2" custScaleX="113573">
        <dgm:presLayoutVars>
          <dgm:bulletEnabled val="1"/>
        </dgm:presLayoutVars>
      </dgm:prSet>
      <dgm:spPr/>
    </dgm:pt>
  </dgm:ptLst>
  <dgm:cxnLst>
    <dgm:cxn modelId="{3FCD1104-C61B-4C3E-94E2-EA763286D13F}" srcId="{7563C598-113C-4F16-9AD4-25F73146C35F}" destId="{C97C8254-641F-4D07-A600-DFE2CC6D6D2E}" srcOrd="1" destOrd="0" parTransId="{A59A0BAB-88A8-4148-9C6E-C67DFF831F54}" sibTransId="{21C60FD8-0DB6-49C8-B1F3-CBC7A974F97F}"/>
    <dgm:cxn modelId="{9E2FAB04-A840-4519-AAF7-B0A7D496CB41}" type="presOf" srcId="{7563C598-113C-4F16-9AD4-25F73146C35F}" destId="{DFAD7DF4-6A7D-4CFF-8751-705524830526}" srcOrd="0" destOrd="0" presId="urn:microsoft.com/office/officeart/2005/8/layout/hList1"/>
    <dgm:cxn modelId="{028E6717-CB27-449C-B00B-881B1C377EFA}" type="presOf" srcId="{8877650D-D8C0-4D97-858D-C5A72974A6ED}" destId="{0FA04F2F-721A-4563-9666-DE6343E73A53}" srcOrd="0" destOrd="3" presId="urn:microsoft.com/office/officeart/2005/8/layout/hList1"/>
    <dgm:cxn modelId="{F2B07222-A0EE-4210-9B68-665A510002B6}" srcId="{40A4DAC1-82EC-4533-953A-05C665BD66CC}" destId="{9814943C-DC87-478F-BE92-A7D5EAC612AE}" srcOrd="0" destOrd="0" parTransId="{7AEFC24B-754B-4EC6-A606-AE6452CA68C6}" sibTransId="{0D5934B9-F16F-4F52-B573-BEDBF61A4CAB}"/>
    <dgm:cxn modelId="{57BBF265-EE9F-41A5-961C-D3C9FBFAE266}" srcId="{7563C598-113C-4F16-9AD4-25F73146C35F}" destId="{51B35F9A-FC65-4A82-8892-C58C15B58D40}" srcOrd="0" destOrd="0" parTransId="{32632B47-B7F4-4D64-8865-49FA5C12EFD2}" sibTransId="{4628DE2D-57BD-4C5A-BC75-23D9CCDF0A27}"/>
    <dgm:cxn modelId="{2FF1EB68-C776-42F2-A7E2-5D28AB001AF1}" type="presOf" srcId="{F738DACB-DCED-4DE6-93C7-38E368E223C1}" destId="{0FA04F2F-721A-4563-9666-DE6343E73A53}" srcOrd="0" destOrd="0" presId="urn:microsoft.com/office/officeart/2005/8/layout/hList1"/>
    <dgm:cxn modelId="{B89B2B49-338D-4582-8E96-915E87FD22C5}" type="presOf" srcId="{9814943C-DC87-478F-BE92-A7D5EAC612AE}" destId="{C0D3FC82-6C01-47FA-8708-B0CC67D3E6F9}" srcOrd="0" destOrd="2" presId="urn:microsoft.com/office/officeart/2005/8/layout/hList1"/>
    <dgm:cxn modelId="{F8CC0D6B-0865-44CF-B9BE-7A00B28EF958}" type="presOf" srcId="{C97C8254-641F-4D07-A600-DFE2CC6D6D2E}" destId="{A044CABF-0CB4-44A0-938A-DA07C0424F4A}" srcOrd="0" destOrd="0" presId="urn:microsoft.com/office/officeart/2005/8/layout/hList1"/>
    <dgm:cxn modelId="{1EA7364B-3060-4312-87C6-F6DE91312949}" srcId="{C97C8254-641F-4D07-A600-DFE2CC6D6D2E}" destId="{F738DACB-DCED-4DE6-93C7-38E368E223C1}" srcOrd="0" destOrd="0" parTransId="{46A1942F-0259-49F5-9CE8-1E5710D4AC20}" sibTransId="{04F448C9-43DC-4DB9-ABC5-3DA06F13DC4D}"/>
    <dgm:cxn modelId="{B4504D70-54CC-40D1-9DEB-75D804E76D3C}" srcId="{51B35F9A-FC65-4A82-8892-C58C15B58D40}" destId="{40A4DAC1-82EC-4533-953A-05C665BD66CC}" srcOrd="1" destOrd="0" parTransId="{7BE57AC1-28E9-4396-BBF2-783FD8FDEB4A}" sibTransId="{BC6B8937-5CE3-4975-8C03-4444D92AF446}"/>
    <dgm:cxn modelId="{0FD54D50-1ED8-4767-BC12-9FE935F04CC4}" type="presOf" srcId="{51B35F9A-FC65-4A82-8892-C58C15B58D40}" destId="{0104F863-0F1B-4C88-8B73-30D6D55809D7}" srcOrd="0" destOrd="0" presId="urn:microsoft.com/office/officeart/2005/8/layout/hList1"/>
    <dgm:cxn modelId="{18175251-9A47-4DBC-8EA5-BBD2486C20E7}" type="presOf" srcId="{D836A69B-DE03-41F5-9D57-76DD402FDD7E}" destId="{C0D3FC82-6C01-47FA-8708-B0CC67D3E6F9}" srcOrd="0" destOrd="7" presId="urn:microsoft.com/office/officeart/2005/8/layout/hList1"/>
    <dgm:cxn modelId="{37F32E74-E14B-4330-83EF-6979C8E16C30}" type="presOf" srcId="{40A4DAC1-82EC-4533-953A-05C665BD66CC}" destId="{C0D3FC82-6C01-47FA-8708-B0CC67D3E6F9}" srcOrd="0" destOrd="1" presId="urn:microsoft.com/office/officeart/2005/8/layout/hList1"/>
    <dgm:cxn modelId="{241CD27A-9946-4A1B-BFB6-94B1A39B1386}" type="presOf" srcId="{7AB3AC78-A0CD-4121-BC82-5AFAF7EE25DC}" destId="{C0D3FC82-6C01-47FA-8708-B0CC67D3E6F9}" srcOrd="0" destOrd="6" presId="urn:microsoft.com/office/officeart/2005/8/layout/hList1"/>
    <dgm:cxn modelId="{BFFE4883-8364-46A1-86DB-D19B54C3DB57}" type="presOf" srcId="{FBC384E0-9ADC-4981-A3D4-0F6D6F6E4A8F}" destId="{0FA04F2F-721A-4563-9666-DE6343E73A53}" srcOrd="0" destOrd="1" presId="urn:microsoft.com/office/officeart/2005/8/layout/hList1"/>
    <dgm:cxn modelId="{111C9F89-6597-418B-B996-A5CE2280A331}" srcId="{40A4DAC1-82EC-4533-953A-05C665BD66CC}" destId="{7AB3AC78-A0CD-4121-BC82-5AFAF7EE25DC}" srcOrd="4" destOrd="0" parTransId="{700DDE19-626E-497B-9A3C-E8D33840F187}" sibTransId="{B334EF24-825B-48EB-BBF4-9398A4DDAD6D}"/>
    <dgm:cxn modelId="{6914D09B-A3A2-4F47-BB22-2D256864E7AE}" srcId="{C97C8254-641F-4D07-A600-DFE2CC6D6D2E}" destId="{02BB28DD-9A8B-47AA-ADFC-077A01DB0D89}" srcOrd="2" destOrd="0" parTransId="{BAC9903E-13D1-4156-9CF0-0DB8E014D2FC}" sibTransId="{8C31C69F-AD5A-4AD5-BE50-32C29041C79B}"/>
    <dgm:cxn modelId="{53E3879D-3274-4F8E-A502-CB2826AB363D}" type="presOf" srcId="{ADC85095-895D-4825-9B46-2530096E1D72}" destId="{C0D3FC82-6C01-47FA-8708-B0CC67D3E6F9}" srcOrd="0" destOrd="4" presId="urn:microsoft.com/office/officeart/2005/8/layout/hList1"/>
    <dgm:cxn modelId="{DC67E8A7-BA32-4D16-8D29-1F72B6E7E834}" type="presOf" srcId="{3911FB4B-B879-4A51-A316-680C4D274528}" destId="{C0D3FC82-6C01-47FA-8708-B0CC67D3E6F9}" srcOrd="0" destOrd="5" presId="urn:microsoft.com/office/officeart/2005/8/layout/hList1"/>
    <dgm:cxn modelId="{8C448CB4-CC09-4BFB-B628-9514F5FC5DDD}" srcId="{51B35F9A-FC65-4A82-8892-C58C15B58D40}" destId="{D836A69B-DE03-41F5-9D57-76DD402FDD7E}" srcOrd="2" destOrd="0" parTransId="{6D9CFEAD-02EA-4CA9-A6F9-5F89765F4E92}" sibTransId="{296C1AC8-314D-40C2-80B7-827BD6D0074F}"/>
    <dgm:cxn modelId="{CAC63DB8-4056-42F3-86FF-A19786396896}" type="presOf" srcId="{02BB28DD-9A8B-47AA-ADFC-077A01DB0D89}" destId="{0FA04F2F-721A-4563-9666-DE6343E73A53}" srcOrd="0" destOrd="2" presId="urn:microsoft.com/office/officeart/2005/8/layout/hList1"/>
    <dgm:cxn modelId="{6C07EBBB-1706-4F40-997E-5499049260DD}" srcId="{40A4DAC1-82EC-4533-953A-05C665BD66CC}" destId="{3911FB4B-B879-4A51-A316-680C4D274528}" srcOrd="3" destOrd="0" parTransId="{3ABB5C07-893E-4030-9F0D-1D390CB91E2C}" sibTransId="{024A1C6D-B529-4635-9CD5-F50BD5D42062}"/>
    <dgm:cxn modelId="{7E041BBD-FD70-44A6-904F-5C15AA69E0E0}" srcId="{C97C8254-641F-4D07-A600-DFE2CC6D6D2E}" destId="{8877650D-D8C0-4D97-858D-C5A72974A6ED}" srcOrd="3" destOrd="0" parTransId="{BA111BD4-F337-430E-A3CC-0BB79C232F47}" sibTransId="{2BBA1199-2D8C-489E-ADBC-4C2CC5A06506}"/>
    <dgm:cxn modelId="{5F31A9BD-E2A5-4016-8601-107A7A49EFA5}" type="presOf" srcId="{CD1910D0-34D0-486B-8AD4-057A83511208}" destId="{C0D3FC82-6C01-47FA-8708-B0CC67D3E6F9}" srcOrd="0" destOrd="0" presId="urn:microsoft.com/office/officeart/2005/8/layout/hList1"/>
    <dgm:cxn modelId="{6F1EDAC6-0A72-4982-9DBE-D386C32A3100}" srcId="{51B35F9A-FC65-4A82-8892-C58C15B58D40}" destId="{CD1910D0-34D0-486B-8AD4-057A83511208}" srcOrd="0" destOrd="0" parTransId="{3CA9D374-EE56-494F-8E66-B1CFA36F2AA0}" sibTransId="{F2C591ED-24F8-44AC-A477-DCAF3F72904B}"/>
    <dgm:cxn modelId="{E03E0AC7-5584-46CA-AB45-2C362EA1A4CF}" srcId="{40A4DAC1-82EC-4533-953A-05C665BD66CC}" destId="{50CEE13A-7436-4D83-B37B-76E7B3312090}" srcOrd="1" destOrd="0" parTransId="{CC20C12D-8716-459A-A946-EEC60988E5BE}" sibTransId="{8083E64C-DB13-45FA-A9BC-28D489CEB0E4}"/>
    <dgm:cxn modelId="{E83F5BE8-6C5C-4B8A-9DA9-A9F5D1E109B0}" type="presOf" srcId="{50CEE13A-7436-4D83-B37B-76E7B3312090}" destId="{C0D3FC82-6C01-47FA-8708-B0CC67D3E6F9}" srcOrd="0" destOrd="3" presId="urn:microsoft.com/office/officeart/2005/8/layout/hList1"/>
    <dgm:cxn modelId="{5FEA2CEC-9891-4CE2-A6B6-C767FA0C89F8}" srcId="{40A4DAC1-82EC-4533-953A-05C665BD66CC}" destId="{ADC85095-895D-4825-9B46-2530096E1D72}" srcOrd="2" destOrd="0" parTransId="{432F7058-1899-4360-90D7-7E141E0AF7B4}" sibTransId="{5CF72E31-E703-49B5-9D4A-731774771A73}"/>
    <dgm:cxn modelId="{0BF6E7F3-2337-4685-9F63-F42743664D94}" srcId="{C97C8254-641F-4D07-A600-DFE2CC6D6D2E}" destId="{FBC384E0-9ADC-4981-A3D4-0F6D6F6E4A8F}" srcOrd="1" destOrd="0" parTransId="{CD5CE758-98A1-4E06-9C64-84A855A80AFE}" sibTransId="{54619AE2-9459-4A6C-B334-C4C175BD4977}"/>
    <dgm:cxn modelId="{643D2214-83A6-4A76-A958-4403602E8569}" type="presParOf" srcId="{DFAD7DF4-6A7D-4CFF-8751-705524830526}" destId="{47FED05A-8752-4755-929A-B6C91C2528E5}" srcOrd="0" destOrd="0" presId="urn:microsoft.com/office/officeart/2005/8/layout/hList1"/>
    <dgm:cxn modelId="{CEC44A02-7897-455D-A300-DF26857DF824}" type="presParOf" srcId="{47FED05A-8752-4755-929A-B6C91C2528E5}" destId="{0104F863-0F1B-4C88-8B73-30D6D55809D7}" srcOrd="0" destOrd="0" presId="urn:microsoft.com/office/officeart/2005/8/layout/hList1"/>
    <dgm:cxn modelId="{AF791CCA-5E45-49F4-B4F6-1CCFE4DAE9F5}" type="presParOf" srcId="{47FED05A-8752-4755-929A-B6C91C2528E5}" destId="{C0D3FC82-6C01-47FA-8708-B0CC67D3E6F9}" srcOrd="1" destOrd="0" presId="urn:microsoft.com/office/officeart/2005/8/layout/hList1"/>
    <dgm:cxn modelId="{DCD27F38-4B4F-4C19-9F8B-D51DE6C5F073}" type="presParOf" srcId="{DFAD7DF4-6A7D-4CFF-8751-705524830526}" destId="{2EDF54AC-8B45-456F-9495-C47897FD1152}" srcOrd="1" destOrd="0" presId="urn:microsoft.com/office/officeart/2005/8/layout/hList1"/>
    <dgm:cxn modelId="{22928F50-419C-4D25-BE0F-1962DC16354C}" type="presParOf" srcId="{DFAD7DF4-6A7D-4CFF-8751-705524830526}" destId="{DA369CF8-A157-4963-962F-09D31AAFF798}" srcOrd="2" destOrd="0" presId="urn:microsoft.com/office/officeart/2005/8/layout/hList1"/>
    <dgm:cxn modelId="{9650E590-1190-4E52-896B-629064083D76}" type="presParOf" srcId="{DA369CF8-A157-4963-962F-09D31AAFF798}" destId="{A044CABF-0CB4-44A0-938A-DA07C0424F4A}" srcOrd="0" destOrd="0" presId="urn:microsoft.com/office/officeart/2005/8/layout/hList1"/>
    <dgm:cxn modelId="{F9582DA1-6493-4890-B39C-EF044C5DDF82}" type="presParOf" srcId="{DA369CF8-A157-4963-962F-09D31AAFF798}" destId="{0FA04F2F-721A-4563-9666-DE6343E73A53}"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A6B797-F3BB-4E79-8597-6DB0610C344D}">
      <dsp:nvSpPr>
        <dsp:cNvPr id="0" name=""/>
        <dsp:cNvSpPr/>
      </dsp:nvSpPr>
      <dsp:spPr>
        <a:xfrm>
          <a:off x="0" y="0"/>
          <a:ext cx="7340237" cy="1391244"/>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a:latin typeface="+mn-lt"/>
              <a:cs typeface="Segoe UI"/>
            </a:rPr>
            <a:t>Notice of Funding Opportunity (</a:t>
          </a:r>
          <a:r>
            <a:rPr lang="en-US" sz="2400" kern="1200">
              <a:latin typeface="+mn-lt"/>
              <a:cs typeface="Segoe UI"/>
              <a:hlinkClick xmlns:r="http://schemas.openxmlformats.org/officeDocument/2006/relationships" r:id="rId1"/>
            </a:rPr>
            <a:t>NOFO</a:t>
          </a:r>
          <a:r>
            <a:rPr lang="en-US" sz="2400" kern="1200">
              <a:latin typeface="+mn-lt"/>
              <a:cs typeface="Segoe UI"/>
            </a:rPr>
            <a:t>) is now </a:t>
          </a:r>
          <a:r>
            <a:rPr lang="en-US" sz="2400" b="1" u="none" kern="1200">
              <a:latin typeface="+mn-lt"/>
            </a:rPr>
            <a:t>OPEN</a:t>
          </a:r>
        </a:p>
      </dsp:txBody>
      <dsp:txXfrm>
        <a:off x="1607171" y="0"/>
        <a:ext cx="5733065" cy="1391244"/>
      </dsp:txXfrm>
    </dsp:sp>
    <dsp:sp modelId="{47D0B5CF-49ED-4538-9E73-B609EAD97A0A}">
      <dsp:nvSpPr>
        <dsp:cNvPr id="0" name=""/>
        <dsp:cNvSpPr/>
      </dsp:nvSpPr>
      <dsp:spPr>
        <a:xfrm>
          <a:off x="139124" y="139124"/>
          <a:ext cx="1468047" cy="1112995"/>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t="-10000" b="-10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7659DFE-915C-4979-9A51-8520BFDFC60D}">
      <dsp:nvSpPr>
        <dsp:cNvPr id="0" name=""/>
        <dsp:cNvSpPr/>
      </dsp:nvSpPr>
      <dsp:spPr>
        <a:xfrm>
          <a:off x="0" y="1530368"/>
          <a:ext cx="7340237" cy="1391244"/>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b="1" u="none" kern="1200">
              <a:latin typeface="+mn-lt"/>
            </a:rPr>
            <a:t>Submit</a:t>
          </a:r>
          <a:r>
            <a:rPr lang="en-US" sz="2400" kern="1200">
              <a:latin typeface="+mn-lt"/>
            </a:rPr>
            <a:t> technical questions by May 29, 2025, to </a:t>
          </a:r>
          <a:r>
            <a:rPr lang="en-US" sz="2400" kern="1200">
              <a:latin typeface="+mn-lt"/>
              <a:hlinkClick xmlns:r="http://schemas.openxmlformats.org/officeDocument/2006/relationships" r:id="rId4"/>
            </a:rPr>
            <a:t>ss4a@dot.gov</a:t>
          </a:r>
          <a:r>
            <a:rPr lang="en-US" sz="2400" kern="1200">
              <a:latin typeface="+mn-lt"/>
            </a:rPr>
            <a:t>  </a:t>
          </a:r>
          <a:endParaRPr lang="en-US" sz="2400" u="sng" kern="1200">
            <a:latin typeface="+mn-lt"/>
          </a:endParaRPr>
        </a:p>
      </dsp:txBody>
      <dsp:txXfrm>
        <a:off x="1607171" y="1530368"/>
        <a:ext cx="5733065" cy="1391244"/>
      </dsp:txXfrm>
    </dsp:sp>
    <dsp:sp modelId="{DD75AE06-06BA-4189-8446-0AD119950384}">
      <dsp:nvSpPr>
        <dsp:cNvPr id="0" name=""/>
        <dsp:cNvSpPr/>
      </dsp:nvSpPr>
      <dsp:spPr>
        <a:xfrm>
          <a:off x="139124" y="1669493"/>
          <a:ext cx="1468047" cy="1112995"/>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8000" b="-8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32F6337-D24A-4922-863C-CDECB7A974E6}">
      <dsp:nvSpPr>
        <dsp:cNvPr id="0" name=""/>
        <dsp:cNvSpPr/>
      </dsp:nvSpPr>
      <dsp:spPr>
        <a:xfrm>
          <a:off x="0" y="3060737"/>
          <a:ext cx="7340237" cy="1391244"/>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latin typeface="+mn-lt"/>
            </a:rPr>
            <a:t>FY25 SS4A Application Deadline is June 26, 2025, 5:00 PM EDT</a:t>
          </a:r>
        </a:p>
      </dsp:txBody>
      <dsp:txXfrm>
        <a:off x="1607171" y="3060737"/>
        <a:ext cx="5733065" cy="1391244"/>
      </dsp:txXfrm>
    </dsp:sp>
    <dsp:sp modelId="{82C4DCCA-0E89-42A8-B57A-08E0646E3504}">
      <dsp:nvSpPr>
        <dsp:cNvPr id="0" name=""/>
        <dsp:cNvSpPr/>
      </dsp:nvSpPr>
      <dsp:spPr>
        <a:xfrm>
          <a:off x="139124" y="3199862"/>
          <a:ext cx="1468047" cy="1112995"/>
        </a:xfrm>
        <a:prstGeom prst="roundRect">
          <a:avLst>
            <a:gd name="adj" fmla="val 10000"/>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t="-16000" b="-16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5344A0-7454-4A6E-94E1-2511F8B2E5E1}">
      <dsp:nvSpPr>
        <dsp:cNvPr id="0" name=""/>
        <dsp:cNvSpPr/>
      </dsp:nvSpPr>
      <dsp:spPr>
        <a:xfrm>
          <a:off x="385099" y="11998"/>
          <a:ext cx="1933210" cy="966605"/>
        </a:xfrm>
        <a:prstGeom prst="roundRect">
          <a:avLst>
            <a:gd name="adj" fmla="val 10000"/>
          </a:avLst>
        </a:prstGeom>
        <a:solidFill>
          <a:srgbClr val="0F015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n-US" sz="2100" kern="1200"/>
            <a:t>Planning and Demonstration</a:t>
          </a:r>
        </a:p>
      </dsp:txBody>
      <dsp:txXfrm>
        <a:off x="413410" y="40309"/>
        <a:ext cx="1876588" cy="909983"/>
      </dsp:txXfrm>
    </dsp:sp>
    <dsp:sp modelId="{C0AA3C68-7D08-409A-BF8A-1AB1823E69EB}">
      <dsp:nvSpPr>
        <dsp:cNvPr id="0" name=""/>
        <dsp:cNvSpPr/>
      </dsp:nvSpPr>
      <dsp:spPr>
        <a:xfrm>
          <a:off x="578420" y="978603"/>
          <a:ext cx="237143" cy="748867"/>
        </a:xfrm>
        <a:custGeom>
          <a:avLst/>
          <a:gdLst/>
          <a:ahLst/>
          <a:cxnLst/>
          <a:rect l="0" t="0" r="0" b="0"/>
          <a:pathLst>
            <a:path>
              <a:moveTo>
                <a:pt x="0" y="0"/>
              </a:moveTo>
              <a:lnTo>
                <a:pt x="0" y="748867"/>
              </a:lnTo>
              <a:lnTo>
                <a:pt x="237143" y="74886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8735D69-05D9-4B31-BCE2-D1CB34B88F46}">
      <dsp:nvSpPr>
        <dsp:cNvPr id="0" name=""/>
        <dsp:cNvSpPr/>
      </dsp:nvSpPr>
      <dsp:spPr>
        <a:xfrm>
          <a:off x="815563" y="1209844"/>
          <a:ext cx="1813444" cy="103525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a:t>Develop or complete a comprehensive safety Action Plan (A)</a:t>
          </a:r>
        </a:p>
      </dsp:txBody>
      <dsp:txXfrm>
        <a:off x="845885" y="1240166"/>
        <a:ext cx="1752800" cy="974609"/>
      </dsp:txXfrm>
    </dsp:sp>
    <dsp:sp modelId="{C1038CCC-D8B1-4D77-A8DC-071989EC3DDE}">
      <dsp:nvSpPr>
        <dsp:cNvPr id="0" name=""/>
        <dsp:cNvSpPr/>
      </dsp:nvSpPr>
      <dsp:spPr>
        <a:xfrm>
          <a:off x="578420" y="978603"/>
          <a:ext cx="238333" cy="2082367"/>
        </a:xfrm>
        <a:custGeom>
          <a:avLst/>
          <a:gdLst/>
          <a:ahLst/>
          <a:cxnLst/>
          <a:rect l="0" t="0" r="0" b="0"/>
          <a:pathLst>
            <a:path>
              <a:moveTo>
                <a:pt x="0" y="0"/>
              </a:moveTo>
              <a:lnTo>
                <a:pt x="0" y="2082367"/>
              </a:lnTo>
              <a:lnTo>
                <a:pt x="238333" y="208236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F8B53AC-29DB-4E84-8BAE-080C242A0D71}">
      <dsp:nvSpPr>
        <dsp:cNvPr id="0" name=""/>
        <dsp:cNvSpPr/>
      </dsp:nvSpPr>
      <dsp:spPr>
        <a:xfrm>
          <a:off x="816754" y="2517574"/>
          <a:ext cx="1811047" cy="108679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a:t>Conduct supplemental safety planning </a:t>
          </a:r>
          <a:r>
            <a:rPr lang="en-US" sz="1400" i="1" kern="1200"/>
            <a:t>(in support of a safety Action Plan) </a:t>
          </a:r>
          <a:r>
            <a:rPr lang="en-US" sz="1400" kern="1200"/>
            <a:t>(A1)</a:t>
          </a:r>
        </a:p>
      </dsp:txBody>
      <dsp:txXfrm>
        <a:off x="848585" y="2549405"/>
        <a:ext cx="1747385" cy="1023131"/>
      </dsp:txXfrm>
    </dsp:sp>
    <dsp:sp modelId="{B3E2AC60-C501-43BD-BD1D-FA14C96B36A4}">
      <dsp:nvSpPr>
        <dsp:cNvPr id="0" name=""/>
        <dsp:cNvSpPr/>
      </dsp:nvSpPr>
      <dsp:spPr>
        <a:xfrm>
          <a:off x="578420" y="978603"/>
          <a:ext cx="224816" cy="3415811"/>
        </a:xfrm>
        <a:custGeom>
          <a:avLst/>
          <a:gdLst/>
          <a:ahLst/>
          <a:cxnLst/>
          <a:rect l="0" t="0" r="0" b="0"/>
          <a:pathLst>
            <a:path>
              <a:moveTo>
                <a:pt x="0" y="0"/>
              </a:moveTo>
              <a:lnTo>
                <a:pt x="0" y="3415811"/>
              </a:lnTo>
              <a:lnTo>
                <a:pt x="224816" y="341581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E41BB13-041E-440B-B118-1A26875B3DD7}">
      <dsp:nvSpPr>
        <dsp:cNvPr id="0" name=""/>
        <dsp:cNvSpPr/>
      </dsp:nvSpPr>
      <dsp:spPr>
        <a:xfrm>
          <a:off x="803237" y="3816781"/>
          <a:ext cx="1838081" cy="11552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i="0" u="none" strike="noStrike" kern="1200">
              <a:effectLst/>
            </a:rPr>
            <a:t>Carry out demonstration activities </a:t>
          </a:r>
          <a:r>
            <a:rPr lang="en-US" sz="1400" i="1" kern="1200"/>
            <a:t>(in support of a safety Action Plan) </a:t>
          </a:r>
          <a:r>
            <a:rPr lang="en-US" sz="1400" kern="1200"/>
            <a:t>(A2)</a:t>
          </a:r>
          <a:endParaRPr lang="en-US" sz="1400" i="0" u="none" strike="noStrike" kern="1200">
            <a:effectLst/>
          </a:endParaRPr>
        </a:p>
      </dsp:txBody>
      <dsp:txXfrm>
        <a:off x="837074" y="3850618"/>
        <a:ext cx="1770407" cy="1087593"/>
      </dsp:txXfrm>
    </dsp:sp>
    <dsp:sp modelId="{F17CEC67-2A74-4C68-883C-77A19E0B5B0A}">
      <dsp:nvSpPr>
        <dsp:cNvPr id="0" name=""/>
        <dsp:cNvSpPr/>
      </dsp:nvSpPr>
      <dsp:spPr>
        <a:xfrm>
          <a:off x="3171667" y="1587"/>
          <a:ext cx="2123051" cy="966605"/>
        </a:xfrm>
        <a:prstGeom prst="roundRect">
          <a:avLst>
            <a:gd name="adj" fmla="val 10000"/>
          </a:avLst>
        </a:prstGeom>
        <a:solidFill>
          <a:srgbClr val="0F015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n-US" sz="2100" kern="1200"/>
            <a:t>Implementation</a:t>
          </a:r>
        </a:p>
      </dsp:txBody>
      <dsp:txXfrm>
        <a:off x="3199978" y="29898"/>
        <a:ext cx="2066429" cy="909983"/>
      </dsp:txXfrm>
    </dsp:sp>
    <dsp:sp modelId="{DDB38519-65E5-4608-BAFD-7FFD1E479B75}">
      <dsp:nvSpPr>
        <dsp:cNvPr id="0" name=""/>
        <dsp:cNvSpPr/>
      </dsp:nvSpPr>
      <dsp:spPr>
        <a:xfrm>
          <a:off x="3383973" y="968193"/>
          <a:ext cx="132641" cy="1870719"/>
        </a:xfrm>
        <a:custGeom>
          <a:avLst/>
          <a:gdLst/>
          <a:ahLst/>
          <a:cxnLst/>
          <a:rect l="0" t="0" r="0" b="0"/>
          <a:pathLst>
            <a:path>
              <a:moveTo>
                <a:pt x="0" y="0"/>
              </a:moveTo>
              <a:lnTo>
                <a:pt x="0" y="1870719"/>
              </a:lnTo>
              <a:lnTo>
                <a:pt x="132641" y="187071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714677-E73C-4329-9B2D-2931D08C90F7}">
      <dsp:nvSpPr>
        <dsp:cNvPr id="0" name=""/>
        <dsp:cNvSpPr/>
      </dsp:nvSpPr>
      <dsp:spPr>
        <a:xfrm>
          <a:off x="3516614" y="1181812"/>
          <a:ext cx="3291840" cy="3314199"/>
        </a:xfrm>
        <a:prstGeom prst="roundRect">
          <a:avLst>
            <a:gd name="adj" fmla="val 10000"/>
          </a:avLst>
        </a:prstGeom>
        <a:solidFill>
          <a:schemeClr val="lt1">
            <a:alpha val="90000"/>
            <a:hueOff val="0"/>
            <a:satOff val="0"/>
            <a:lumOff val="0"/>
            <a:alphaOff val="0"/>
          </a:schemeClr>
        </a:solidFill>
        <a:ln w="57150" cap="flat" cmpd="sng" algn="ctr">
          <a:solidFill>
            <a:srgbClr val="FFC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t" anchorCtr="0">
          <a:noAutofit/>
        </a:bodyPr>
        <a:lstStyle/>
        <a:p>
          <a:pPr marL="0" lvl="0" indent="0" algn="ctr" defTabSz="755650" rtl="0">
            <a:lnSpc>
              <a:spcPct val="90000"/>
            </a:lnSpc>
            <a:spcBef>
              <a:spcPct val="0"/>
            </a:spcBef>
            <a:spcAft>
              <a:spcPct val="35000"/>
            </a:spcAft>
            <a:buFont typeface="Arial" panose="020B0604020202020204" pitchFamily="34" charset="0"/>
            <a:buNone/>
          </a:pPr>
          <a:r>
            <a:rPr lang="en-US" sz="1700" b="1" kern="1200">
              <a:solidFill>
                <a:prstClr val="black">
                  <a:hueOff val="0"/>
                  <a:satOff val="0"/>
                  <a:lumOff val="0"/>
                  <a:alphaOff val="0"/>
                </a:prstClr>
              </a:solidFill>
              <a:latin typeface="Segoe UI"/>
              <a:ea typeface="+mn-ea"/>
              <a:cs typeface="+mn-cs"/>
            </a:rPr>
            <a:t>MUST</a:t>
          </a:r>
        </a:p>
        <a:p>
          <a:pPr marL="171450" lvl="1" indent="-171450" algn="l" defTabSz="800100">
            <a:lnSpc>
              <a:spcPct val="90000"/>
            </a:lnSpc>
            <a:spcBef>
              <a:spcPct val="0"/>
            </a:spcBef>
            <a:spcAft>
              <a:spcPct val="15000"/>
            </a:spcAft>
            <a:buChar char="•"/>
          </a:pPr>
          <a:r>
            <a:rPr lang="en-US" sz="1800" b="1" kern="1200" dirty="0"/>
            <a:t>Implement projects and strategies (C)</a:t>
          </a:r>
        </a:p>
        <a:p>
          <a:pPr marL="171450" lvl="1" indent="-171450" algn="ctr" defTabSz="711200">
            <a:lnSpc>
              <a:spcPct val="90000"/>
            </a:lnSpc>
            <a:spcBef>
              <a:spcPct val="0"/>
            </a:spcBef>
            <a:spcAft>
              <a:spcPct val="15000"/>
            </a:spcAft>
            <a:buNone/>
          </a:pPr>
          <a:r>
            <a:rPr lang="en-US" sz="1600" b="0" i="0" kern="1200"/>
            <a:t>and</a:t>
          </a:r>
          <a:r>
            <a:rPr lang="en-US" sz="1600" b="0" i="1" kern="1200"/>
            <a:t> MAY</a:t>
          </a:r>
        </a:p>
        <a:p>
          <a:pPr marL="114300" lvl="1" indent="-114300" algn="l" defTabSz="622300">
            <a:lnSpc>
              <a:spcPct val="90000"/>
            </a:lnSpc>
            <a:spcBef>
              <a:spcPct val="0"/>
            </a:spcBef>
            <a:spcAft>
              <a:spcPct val="15000"/>
            </a:spcAft>
            <a:buChar char="•"/>
          </a:pPr>
          <a:r>
            <a:rPr lang="en-US" sz="1400" i="0" kern="1200"/>
            <a:t>Conduct planning and design (B)</a:t>
          </a:r>
        </a:p>
        <a:p>
          <a:pPr marL="114300" lvl="1" indent="-114300" algn="l" defTabSz="622300">
            <a:lnSpc>
              <a:spcPct val="90000"/>
            </a:lnSpc>
            <a:spcBef>
              <a:spcPct val="0"/>
            </a:spcBef>
            <a:spcAft>
              <a:spcPct val="15000"/>
            </a:spcAft>
            <a:buChar char="•"/>
          </a:pPr>
          <a:r>
            <a:rPr lang="en-US" sz="1400" i="0" kern="1200"/>
            <a:t>Conduct supplemental safety planning (in support of an existing safety Action Plan) (A1)</a:t>
          </a:r>
        </a:p>
        <a:p>
          <a:pPr marL="114300" lvl="1" indent="-114300" algn="l" defTabSz="622300">
            <a:lnSpc>
              <a:spcPct val="90000"/>
            </a:lnSpc>
            <a:spcBef>
              <a:spcPct val="0"/>
            </a:spcBef>
            <a:spcAft>
              <a:spcPct val="15000"/>
            </a:spcAft>
            <a:buChar char="•"/>
          </a:pPr>
          <a:r>
            <a:rPr lang="en-US" sz="1400" i="0" kern="1200"/>
            <a:t>Carry out demonstration activities (in support of an existing safety Action Plan) (A2)</a:t>
          </a:r>
        </a:p>
      </dsp:txBody>
      <dsp:txXfrm>
        <a:off x="3613029" y="1278227"/>
        <a:ext cx="3099010" cy="31213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04643C-7BEC-433F-B740-0143F4CAA4FA}">
      <dsp:nvSpPr>
        <dsp:cNvPr id="0" name=""/>
        <dsp:cNvSpPr/>
      </dsp:nvSpPr>
      <dsp:spPr>
        <a:xfrm>
          <a:off x="0" y="589"/>
          <a:ext cx="656229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51733E-FFA6-4089-8D7C-3F1607E0C3C5}">
      <dsp:nvSpPr>
        <dsp:cNvPr id="0" name=""/>
        <dsp:cNvSpPr/>
      </dsp:nvSpPr>
      <dsp:spPr>
        <a:xfrm>
          <a:off x="0" y="589"/>
          <a:ext cx="6562299" cy="6902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Leadership Commitment and Goal Setting</a:t>
          </a:r>
        </a:p>
      </dsp:txBody>
      <dsp:txXfrm>
        <a:off x="0" y="589"/>
        <a:ext cx="6562299" cy="690275"/>
      </dsp:txXfrm>
    </dsp:sp>
    <dsp:sp modelId="{1EC3D58D-7B0A-413A-B4ED-FFEE5CB4AA63}">
      <dsp:nvSpPr>
        <dsp:cNvPr id="0" name=""/>
        <dsp:cNvSpPr/>
      </dsp:nvSpPr>
      <dsp:spPr>
        <a:xfrm>
          <a:off x="0" y="690865"/>
          <a:ext cx="656229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565C56-C41C-4790-B572-EC1111F78C4D}">
      <dsp:nvSpPr>
        <dsp:cNvPr id="0" name=""/>
        <dsp:cNvSpPr/>
      </dsp:nvSpPr>
      <dsp:spPr>
        <a:xfrm>
          <a:off x="0" y="690865"/>
          <a:ext cx="6562299" cy="6902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Planning Structure</a:t>
          </a:r>
        </a:p>
      </dsp:txBody>
      <dsp:txXfrm>
        <a:off x="0" y="690865"/>
        <a:ext cx="6562299" cy="690275"/>
      </dsp:txXfrm>
    </dsp:sp>
    <dsp:sp modelId="{065588F0-41BE-47E7-9C04-13BFD9C7D451}">
      <dsp:nvSpPr>
        <dsp:cNvPr id="0" name=""/>
        <dsp:cNvSpPr/>
      </dsp:nvSpPr>
      <dsp:spPr>
        <a:xfrm>
          <a:off x="0" y="1381140"/>
          <a:ext cx="656229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69C039-6824-4CBD-8C7D-F2D917CC565C}">
      <dsp:nvSpPr>
        <dsp:cNvPr id="0" name=""/>
        <dsp:cNvSpPr/>
      </dsp:nvSpPr>
      <dsp:spPr>
        <a:xfrm>
          <a:off x="0" y="1381140"/>
          <a:ext cx="6562299" cy="6902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b="0" kern="1200"/>
            <a:t>Safety Analysis</a:t>
          </a:r>
        </a:p>
      </dsp:txBody>
      <dsp:txXfrm>
        <a:off x="0" y="1381140"/>
        <a:ext cx="6562299" cy="690275"/>
      </dsp:txXfrm>
    </dsp:sp>
    <dsp:sp modelId="{ED1336F3-AA7A-4214-BD7D-8EB4B4D1F769}">
      <dsp:nvSpPr>
        <dsp:cNvPr id="0" name=""/>
        <dsp:cNvSpPr/>
      </dsp:nvSpPr>
      <dsp:spPr>
        <a:xfrm>
          <a:off x="0" y="2071416"/>
          <a:ext cx="656229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F669C2-68CF-40E1-867B-E9783647751C}">
      <dsp:nvSpPr>
        <dsp:cNvPr id="0" name=""/>
        <dsp:cNvSpPr/>
      </dsp:nvSpPr>
      <dsp:spPr>
        <a:xfrm>
          <a:off x="0" y="2071416"/>
          <a:ext cx="6562299" cy="6902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Engagement and Collaboration</a:t>
          </a:r>
        </a:p>
      </dsp:txBody>
      <dsp:txXfrm>
        <a:off x="0" y="2071416"/>
        <a:ext cx="6562299" cy="690275"/>
      </dsp:txXfrm>
    </dsp:sp>
    <dsp:sp modelId="{4886F602-5215-4393-876D-2E107DB24FF5}">
      <dsp:nvSpPr>
        <dsp:cNvPr id="0" name=""/>
        <dsp:cNvSpPr/>
      </dsp:nvSpPr>
      <dsp:spPr>
        <a:xfrm>
          <a:off x="0" y="2761691"/>
          <a:ext cx="656229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37ABEC-1E19-4A59-BDE4-6F2C5AFACB02}">
      <dsp:nvSpPr>
        <dsp:cNvPr id="0" name=""/>
        <dsp:cNvSpPr/>
      </dsp:nvSpPr>
      <dsp:spPr>
        <a:xfrm>
          <a:off x="0" y="2761691"/>
          <a:ext cx="6562299" cy="6902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Policy and Process Changes</a:t>
          </a:r>
        </a:p>
      </dsp:txBody>
      <dsp:txXfrm>
        <a:off x="0" y="2761691"/>
        <a:ext cx="6562299" cy="690275"/>
      </dsp:txXfrm>
    </dsp:sp>
    <dsp:sp modelId="{5B3FCD67-617C-4A30-B86D-F3AA8AED42C2}">
      <dsp:nvSpPr>
        <dsp:cNvPr id="0" name=""/>
        <dsp:cNvSpPr/>
      </dsp:nvSpPr>
      <dsp:spPr>
        <a:xfrm>
          <a:off x="0" y="3451967"/>
          <a:ext cx="656229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69262A-2C43-4326-865D-C9862E1E2DB6}">
      <dsp:nvSpPr>
        <dsp:cNvPr id="0" name=""/>
        <dsp:cNvSpPr/>
      </dsp:nvSpPr>
      <dsp:spPr>
        <a:xfrm>
          <a:off x="0" y="3451967"/>
          <a:ext cx="6562299" cy="6902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b="0" kern="1200"/>
            <a:t>Strategy and Project Selections</a:t>
          </a:r>
        </a:p>
      </dsp:txBody>
      <dsp:txXfrm>
        <a:off x="0" y="3451967"/>
        <a:ext cx="6562299" cy="690275"/>
      </dsp:txXfrm>
    </dsp:sp>
    <dsp:sp modelId="{8918577F-7A7A-4B03-A5B6-A3CD55086D75}">
      <dsp:nvSpPr>
        <dsp:cNvPr id="0" name=""/>
        <dsp:cNvSpPr/>
      </dsp:nvSpPr>
      <dsp:spPr>
        <a:xfrm>
          <a:off x="0" y="4142242"/>
          <a:ext cx="656229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DE6A44-D239-4DDF-AACC-55F697B77797}">
      <dsp:nvSpPr>
        <dsp:cNvPr id="0" name=""/>
        <dsp:cNvSpPr/>
      </dsp:nvSpPr>
      <dsp:spPr>
        <a:xfrm>
          <a:off x="0" y="4142242"/>
          <a:ext cx="6562299" cy="6902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Progress and Transparency</a:t>
          </a:r>
        </a:p>
      </dsp:txBody>
      <dsp:txXfrm>
        <a:off x="0" y="4142242"/>
        <a:ext cx="6562299" cy="6902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12195B-3065-4E5F-A05A-1052A21D89D8}">
      <dsp:nvSpPr>
        <dsp:cNvPr id="0" name=""/>
        <dsp:cNvSpPr/>
      </dsp:nvSpPr>
      <dsp:spPr>
        <a:xfrm>
          <a:off x="55" y="2605"/>
          <a:ext cx="5269855" cy="10368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sz="2600" b="1" kern="1200"/>
            <a:t>Demonstration activities in support of an Action Plan (A2) </a:t>
          </a:r>
        </a:p>
      </dsp:txBody>
      <dsp:txXfrm>
        <a:off x="55" y="2605"/>
        <a:ext cx="5269855" cy="1036800"/>
      </dsp:txXfrm>
    </dsp:sp>
    <dsp:sp modelId="{B8370B9F-844B-42C6-A8BE-4F44A4AEBC6F}">
      <dsp:nvSpPr>
        <dsp:cNvPr id="0" name=""/>
        <dsp:cNvSpPr/>
      </dsp:nvSpPr>
      <dsp:spPr>
        <a:xfrm>
          <a:off x="55" y="1039405"/>
          <a:ext cx="5269855" cy="316224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a:t>Temporary in nature</a:t>
          </a:r>
        </a:p>
        <a:p>
          <a:pPr marL="228600" lvl="1" indent="-228600" algn="l" defTabSz="1066800">
            <a:lnSpc>
              <a:spcPct val="90000"/>
            </a:lnSpc>
            <a:spcBef>
              <a:spcPct val="0"/>
            </a:spcBef>
            <a:spcAft>
              <a:spcPct val="15000"/>
            </a:spcAft>
            <a:buChar char="•"/>
          </a:pPr>
          <a:r>
            <a:rPr lang="en-US" sz="2400" kern="1200"/>
            <a:t>Pilots and testing, finite period</a:t>
          </a:r>
        </a:p>
        <a:p>
          <a:pPr marL="228600" lvl="1" indent="-228600" algn="l" defTabSz="1066800">
            <a:lnSpc>
              <a:spcPct val="90000"/>
            </a:lnSpc>
            <a:spcBef>
              <a:spcPct val="0"/>
            </a:spcBef>
            <a:spcAft>
              <a:spcPct val="15000"/>
            </a:spcAft>
            <a:buChar char="•"/>
          </a:pPr>
          <a:r>
            <a:rPr lang="en-US" sz="2400" kern="1200"/>
            <a:t>Small scale </a:t>
          </a:r>
        </a:p>
        <a:p>
          <a:pPr marL="228600" lvl="1" indent="-228600" algn="l" defTabSz="1066800">
            <a:lnSpc>
              <a:spcPct val="90000"/>
            </a:lnSpc>
            <a:spcBef>
              <a:spcPct val="0"/>
            </a:spcBef>
            <a:spcAft>
              <a:spcPct val="15000"/>
            </a:spcAft>
            <a:buChar char="•"/>
          </a:pPr>
          <a:r>
            <a:rPr lang="en-US" sz="2400" kern="1200"/>
            <a:t>Informs the list of projects and strategies in an Action Plan</a:t>
          </a:r>
        </a:p>
        <a:p>
          <a:pPr marL="228600" lvl="1" indent="-228600" algn="l" defTabSz="1066800">
            <a:lnSpc>
              <a:spcPct val="90000"/>
            </a:lnSpc>
            <a:spcBef>
              <a:spcPct val="0"/>
            </a:spcBef>
            <a:spcAft>
              <a:spcPct val="15000"/>
            </a:spcAft>
            <a:buChar char="•"/>
          </a:pPr>
          <a:r>
            <a:rPr lang="en-US" sz="2400" kern="1200"/>
            <a:t>Assesses the benefits of an approach</a:t>
          </a:r>
        </a:p>
      </dsp:txBody>
      <dsp:txXfrm>
        <a:off x="55" y="1039405"/>
        <a:ext cx="5269855" cy="3162240"/>
      </dsp:txXfrm>
    </dsp:sp>
    <dsp:sp modelId="{FA276F0B-2FEC-49DD-AD65-B529A1210144}">
      <dsp:nvSpPr>
        <dsp:cNvPr id="0" name=""/>
        <dsp:cNvSpPr/>
      </dsp:nvSpPr>
      <dsp:spPr>
        <a:xfrm>
          <a:off x="6007689" y="2605"/>
          <a:ext cx="5269855" cy="10368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sz="2600" b="1" kern="1200"/>
            <a:t>Projects and strategies identified in an Action Plan (C) </a:t>
          </a:r>
        </a:p>
      </dsp:txBody>
      <dsp:txXfrm>
        <a:off x="6007689" y="2605"/>
        <a:ext cx="5269855" cy="1036800"/>
      </dsp:txXfrm>
    </dsp:sp>
    <dsp:sp modelId="{F0CD3738-B47D-4D41-94FD-371A6762EB59}">
      <dsp:nvSpPr>
        <dsp:cNvPr id="0" name=""/>
        <dsp:cNvSpPr/>
      </dsp:nvSpPr>
      <dsp:spPr>
        <a:xfrm>
          <a:off x="6007689" y="1039405"/>
          <a:ext cx="5269855" cy="316224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a:t>Listed in an Action Plan as a project and/or strategy </a:t>
          </a:r>
        </a:p>
        <a:p>
          <a:pPr marL="228600" lvl="1" indent="-228600" algn="l" defTabSz="1066800">
            <a:lnSpc>
              <a:spcPct val="90000"/>
            </a:lnSpc>
            <a:spcBef>
              <a:spcPct val="0"/>
            </a:spcBef>
            <a:spcAft>
              <a:spcPct val="15000"/>
            </a:spcAft>
            <a:buChar char="•"/>
          </a:pPr>
          <a:r>
            <a:rPr lang="en-US" sz="2400" kern="1200"/>
            <a:t>Permanent</a:t>
          </a:r>
        </a:p>
        <a:p>
          <a:pPr marL="228600" lvl="1" indent="-228600" algn="l" defTabSz="1066800">
            <a:lnSpc>
              <a:spcPct val="90000"/>
            </a:lnSpc>
            <a:spcBef>
              <a:spcPct val="0"/>
            </a:spcBef>
            <a:spcAft>
              <a:spcPct val="15000"/>
            </a:spcAft>
            <a:buChar char="•"/>
          </a:pPr>
          <a:r>
            <a:rPr lang="en-US" sz="2400" kern="1200"/>
            <a:t>Major construction</a:t>
          </a:r>
        </a:p>
        <a:p>
          <a:pPr marL="228600" lvl="1" indent="-228600" algn="l" defTabSz="1066800">
            <a:lnSpc>
              <a:spcPct val="90000"/>
            </a:lnSpc>
            <a:spcBef>
              <a:spcPct val="0"/>
            </a:spcBef>
            <a:spcAft>
              <a:spcPct val="15000"/>
            </a:spcAft>
            <a:buChar char="•"/>
          </a:pPr>
          <a:r>
            <a:rPr lang="en-US" sz="2400" kern="1200"/>
            <a:t>System-wide </a:t>
          </a:r>
        </a:p>
        <a:p>
          <a:pPr marL="228600" lvl="1" indent="-228600" algn="l" defTabSz="1066800">
            <a:lnSpc>
              <a:spcPct val="90000"/>
            </a:lnSpc>
            <a:spcBef>
              <a:spcPct val="0"/>
            </a:spcBef>
            <a:spcAft>
              <a:spcPct val="15000"/>
            </a:spcAft>
            <a:buChar char="•"/>
          </a:pPr>
          <a:r>
            <a:rPr lang="en-US" sz="2400" kern="1200"/>
            <a:t>Implementing the Action Plan</a:t>
          </a:r>
        </a:p>
      </dsp:txBody>
      <dsp:txXfrm>
        <a:off x="6007689" y="1039405"/>
        <a:ext cx="5269855" cy="316224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12195B-3065-4E5F-A05A-1052A21D89D8}">
      <dsp:nvSpPr>
        <dsp:cNvPr id="0" name=""/>
        <dsp:cNvSpPr/>
      </dsp:nvSpPr>
      <dsp:spPr>
        <a:xfrm>
          <a:off x="55" y="135463"/>
          <a:ext cx="5269855" cy="89188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rtl="0">
            <a:lnSpc>
              <a:spcPct val="90000"/>
            </a:lnSpc>
            <a:spcBef>
              <a:spcPct val="0"/>
            </a:spcBef>
            <a:spcAft>
              <a:spcPct val="35000"/>
            </a:spcAft>
            <a:buNone/>
          </a:pPr>
          <a:r>
            <a:rPr lang="en-US" sz="1600" b="1" kern="1200"/>
            <a:t>Supplemental Planning in support of an Action Plan (A1)</a:t>
          </a:r>
        </a:p>
      </dsp:txBody>
      <dsp:txXfrm>
        <a:off x="55" y="135463"/>
        <a:ext cx="5269855" cy="891887"/>
      </dsp:txXfrm>
    </dsp:sp>
    <dsp:sp modelId="{B8370B9F-844B-42C6-A8BE-4F44A4AEBC6F}">
      <dsp:nvSpPr>
        <dsp:cNvPr id="0" name=""/>
        <dsp:cNvSpPr/>
      </dsp:nvSpPr>
      <dsp:spPr>
        <a:xfrm>
          <a:off x="55" y="1027351"/>
          <a:ext cx="5269855" cy="371398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rtl="0">
            <a:lnSpc>
              <a:spcPct val="90000"/>
            </a:lnSpc>
            <a:spcBef>
              <a:spcPct val="0"/>
            </a:spcBef>
            <a:spcAft>
              <a:spcPct val="15000"/>
            </a:spcAft>
            <a:buChar char="•"/>
          </a:pPr>
          <a:r>
            <a:rPr lang="en-US" sz="1600" kern="1200"/>
            <a:t>Expanded analysis and/or data collection;</a:t>
          </a:r>
          <a:r>
            <a:rPr lang="en-US" sz="1600" kern="1200">
              <a:latin typeface="Segoe UI Semibold"/>
            </a:rPr>
            <a:t> </a:t>
          </a:r>
          <a:endParaRPr lang="en-US" sz="1600" kern="1200"/>
        </a:p>
        <a:p>
          <a:pPr marL="171450" lvl="1" indent="-171450" algn="l" defTabSz="711200">
            <a:lnSpc>
              <a:spcPct val="90000"/>
            </a:lnSpc>
            <a:spcBef>
              <a:spcPct val="0"/>
            </a:spcBef>
            <a:spcAft>
              <a:spcPct val="15000"/>
            </a:spcAft>
            <a:buChar char="•"/>
          </a:pPr>
          <a:r>
            <a:rPr lang="en-US" sz="1600" kern="1200"/>
            <a:t>Follow-up stakeholder engagement and collaboration;</a:t>
          </a:r>
        </a:p>
        <a:p>
          <a:pPr marL="171450" lvl="1" indent="-171450" algn="l" defTabSz="711200">
            <a:lnSpc>
              <a:spcPct val="90000"/>
            </a:lnSpc>
            <a:spcBef>
              <a:spcPct val="0"/>
            </a:spcBef>
            <a:spcAft>
              <a:spcPct val="15000"/>
            </a:spcAft>
            <a:buChar char="•"/>
          </a:pPr>
          <a:r>
            <a:rPr lang="en-US" sz="1600" kern="1200"/>
            <a:t>Action Plan progress report development;</a:t>
          </a:r>
        </a:p>
        <a:p>
          <a:pPr marL="171450" lvl="1" indent="-171450" algn="l" defTabSz="711200">
            <a:lnSpc>
              <a:spcPct val="90000"/>
            </a:lnSpc>
            <a:spcBef>
              <a:spcPct val="0"/>
            </a:spcBef>
            <a:spcAft>
              <a:spcPct val="15000"/>
            </a:spcAft>
            <a:buChar char="•"/>
          </a:pPr>
          <a:r>
            <a:rPr lang="en-US" sz="1600" kern="1200"/>
            <a:t>Complementary planning efforts such as speed management plans, accessibility and transition plans, and lighting management plans.</a:t>
          </a:r>
        </a:p>
      </dsp:txBody>
      <dsp:txXfrm>
        <a:off x="55" y="1027351"/>
        <a:ext cx="5269855" cy="3713985"/>
      </dsp:txXfrm>
    </dsp:sp>
    <dsp:sp modelId="{FA276F0B-2FEC-49DD-AD65-B529A1210144}">
      <dsp:nvSpPr>
        <dsp:cNvPr id="0" name=""/>
        <dsp:cNvSpPr/>
      </dsp:nvSpPr>
      <dsp:spPr>
        <a:xfrm>
          <a:off x="6007689" y="135463"/>
          <a:ext cx="5269855" cy="89188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rtl="0">
            <a:lnSpc>
              <a:spcPct val="90000"/>
            </a:lnSpc>
            <a:spcBef>
              <a:spcPct val="0"/>
            </a:spcBef>
            <a:spcAft>
              <a:spcPct val="35000"/>
            </a:spcAft>
            <a:buNone/>
          </a:pPr>
          <a:r>
            <a:rPr lang="en-US" sz="1600" b="1" kern="1200"/>
            <a:t>Planning, design, and development activities for projects and strategies identified in an Action Plan (B)</a:t>
          </a:r>
        </a:p>
      </dsp:txBody>
      <dsp:txXfrm>
        <a:off x="6007689" y="135463"/>
        <a:ext cx="5269855" cy="891887"/>
      </dsp:txXfrm>
    </dsp:sp>
    <dsp:sp modelId="{F0CD3738-B47D-4D41-94FD-371A6762EB59}">
      <dsp:nvSpPr>
        <dsp:cNvPr id="0" name=""/>
        <dsp:cNvSpPr/>
      </dsp:nvSpPr>
      <dsp:spPr>
        <a:xfrm>
          <a:off x="6007689" y="1027351"/>
          <a:ext cx="5269855" cy="371398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a:t>Pre-construction engineering or design for an infrastructure project;</a:t>
          </a:r>
        </a:p>
        <a:p>
          <a:pPr marL="171450" lvl="1" indent="-171450" algn="l" defTabSz="711200">
            <a:lnSpc>
              <a:spcPct val="90000"/>
            </a:lnSpc>
            <a:spcBef>
              <a:spcPct val="0"/>
            </a:spcBef>
            <a:spcAft>
              <a:spcPct val="15000"/>
            </a:spcAft>
            <a:buChar char="•"/>
          </a:pPr>
          <a:r>
            <a:rPr lang="en-US" sz="1600" kern="1200"/>
            <a:t>Documentation to comply with the National Environmental Policy Act requirements for a specific project;</a:t>
          </a:r>
          <a:endParaRPr lang="en-US" sz="1600" kern="1200">
            <a:cs typeface="Segoe UI"/>
          </a:endParaRPr>
        </a:p>
        <a:p>
          <a:pPr marL="171450" lvl="1" indent="-171450" algn="l" defTabSz="711200">
            <a:lnSpc>
              <a:spcPct val="90000"/>
            </a:lnSpc>
            <a:spcBef>
              <a:spcPct val="0"/>
            </a:spcBef>
            <a:spcAft>
              <a:spcPct val="15000"/>
            </a:spcAft>
            <a:buChar char="•"/>
          </a:pPr>
          <a:r>
            <a:rPr lang="en-US" sz="1600" kern="1200"/>
            <a:t>Right-of-way acquisition;</a:t>
          </a:r>
          <a:endParaRPr lang="en-US" sz="1600" kern="1200">
            <a:cs typeface="Segoe UI"/>
          </a:endParaRPr>
        </a:p>
        <a:p>
          <a:pPr marL="171450" lvl="1" indent="-171450" algn="l" defTabSz="711200">
            <a:lnSpc>
              <a:spcPct val="90000"/>
            </a:lnSpc>
            <a:spcBef>
              <a:spcPct val="0"/>
            </a:spcBef>
            <a:spcAft>
              <a:spcPct val="15000"/>
            </a:spcAft>
            <a:buChar char="•"/>
          </a:pPr>
          <a:r>
            <a:rPr lang="en-US" sz="1600" kern="1200"/>
            <a:t>Permitting for an infrastructure safety project;</a:t>
          </a:r>
          <a:endParaRPr lang="en-US" sz="1600" kern="1200">
            <a:cs typeface="Segoe UI"/>
          </a:endParaRPr>
        </a:p>
        <a:p>
          <a:pPr marL="171450" lvl="1" indent="-171450" algn="l" defTabSz="711200">
            <a:lnSpc>
              <a:spcPct val="90000"/>
            </a:lnSpc>
            <a:spcBef>
              <a:spcPct val="0"/>
            </a:spcBef>
            <a:spcAft>
              <a:spcPct val="15000"/>
            </a:spcAft>
            <a:buChar char="•"/>
          </a:pPr>
          <a:r>
            <a:rPr lang="en-US" sz="1600" kern="1200">
              <a:cs typeface="Segoe UI"/>
            </a:rPr>
            <a:t>Developing advertising documents</a:t>
          </a:r>
        </a:p>
        <a:p>
          <a:pPr marL="171450" lvl="1" indent="-171450" algn="l" defTabSz="711200">
            <a:lnSpc>
              <a:spcPct val="90000"/>
            </a:lnSpc>
            <a:spcBef>
              <a:spcPct val="0"/>
            </a:spcBef>
            <a:spcAft>
              <a:spcPct val="15000"/>
            </a:spcAft>
            <a:buChar char="•"/>
          </a:pPr>
          <a:endParaRPr lang="en-US" sz="1600" kern="1200">
            <a:cs typeface="Segoe UI"/>
          </a:endParaRPr>
        </a:p>
        <a:p>
          <a:pPr marL="0" lvl="1" indent="-171450" algn="l" defTabSz="711200">
            <a:lnSpc>
              <a:spcPct val="90000"/>
            </a:lnSpc>
            <a:spcBef>
              <a:spcPct val="0"/>
            </a:spcBef>
            <a:spcAft>
              <a:spcPct val="15000"/>
            </a:spcAft>
            <a:buNone/>
          </a:pPr>
          <a:r>
            <a:rPr lang="en-US" sz="1600" b="1" kern="1200">
              <a:cs typeface="Segoe UI"/>
            </a:rPr>
            <a:t>Note: Any funds requested for (B) activities must be directly tied to (C) activities</a:t>
          </a:r>
          <a:r>
            <a:rPr lang="en-US" sz="1600" b="0" kern="1200">
              <a:cs typeface="Segoe UI"/>
            </a:rPr>
            <a:t>.</a:t>
          </a:r>
          <a:r>
            <a:rPr lang="en-US" sz="1600" b="1" kern="1200">
              <a:cs typeface="Segoe UI"/>
            </a:rPr>
            <a:t> </a:t>
          </a:r>
          <a:r>
            <a:rPr lang="en-US" sz="1600" b="0" kern="1200">
              <a:cs typeface="Segoe UI"/>
            </a:rPr>
            <a:t>E.g., if you are applying for (B) to design a new </a:t>
          </a:r>
          <a:r>
            <a:rPr lang="en-US" sz="1600" b="0" kern="1200">
              <a:latin typeface="Segoe UI Semibold"/>
              <a:cs typeface="Segoe UI"/>
            </a:rPr>
            <a:t>roundabout</a:t>
          </a:r>
          <a:r>
            <a:rPr lang="en-US" sz="1600" b="0" kern="1200">
              <a:cs typeface="Segoe UI"/>
            </a:rPr>
            <a:t>, you must be applying for (C) to build that same </a:t>
          </a:r>
          <a:r>
            <a:rPr lang="en-US" sz="1600" b="0" kern="1200">
              <a:latin typeface="Segoe UI Semibold"/>
              <a:cs typeface="Segoe UI"/>
            </a:rPr>
            <a:t>roundabout</a:t>
          </a:r>
          <a:r>
            <a:rPr lang="en-US" sz="1600" b="0" kern="1200">
              <a:cs typeface="Segoe UI"/>
            </a:rPr>
            <a:t>.</a:t>
          </a:r>
          <a:endParaRPr lang="en-US" sz="1600" kern="1200">
            <a:cs typeface="Segoe UI"/>
          </a:endParaRPr>
        </a:p>
      </dsp:txBody>
      <dsp:txXfrm>
        <a:off x="6007689" y="1027351"/>
        <a:ext cx="5269855" cy="371398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C1E4B4-84FB-44BE-A92F-97B4CA7A690D}">
      <dsp:nvSpPr>
        <dsp:cNvPr id="0" name=""/>
        <dsp:cNvSpPr/>
      </dsp:nvSpPr>
      <dsp:spPr>
        <a:xfrm>
          <a:off x="3524" y="218365"/>
          <a:ext cx="3436143" cy="108018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kern="1200" dirty="0"/>
            <a:t>Obtain a </a:t>
          </a:r>
          <a:r>
            <a:rPr lang="en-US" sz="2000" b="1" i="0" kern="1200" dirty="0"/>
            <a:t>Unique Entity Identifier Number (UEI) via </a:t>
          </a:r>
          <a:r>
            <a:rPr lang="en-US" sz="2000" b="1" i="0" kern="1200" dirty="0">
              <a:solidFill>
                <a:schemeClr val="accent5">
                  <a:lumMod val="40000"/>
                  <a:lumOff val="60000"/>
                </a:schemeClr>
              </a:solidFill>
              <a:hlinkClick xmlns:r="http://schemas.openxmlformats.org/officeDocument/2006/relationships" r:id="rId1">
                <a:extLst>
                  <a:ext uri="{A12FA001-AC4F-418D-AE19-62706E023703}">
                    <ahyp:hlinkClr xmlns:ahyp="http://schemas.microsoft.com/office/drawing/2018/hyperlinkcolor" val="tx"/>
                  </a:ext>
                </a:extLst>
              </a:hlinkClick>
            </a:rPr>
            <a:t>SAM.gov</a:t>
          </a:r>
          <a:r>
            <a:rPr lang="en-US" sz="2000" b="1" i="0" kern="1200" dirty="0"/>
            <a:t>.</a:t>
          </a:r>
          <a:r>
            <a:rPr lang="en-US" sz="2000" b="1" kern="1200" dirty="0"/>
            <a:t> </a:t>
          </a:r>
        </a:p>
      </dsp:txBody>
      <dsp:txXfrm>
        <a:off x="3524" y="218365"/>
        <a:ext cx="3436143" cy="1080187"/>
      </dsp:txXfrm>
    </dsp:sp>
    <dsp:sp modelId="{6303D3B4-1272-4620-B303-5F0E3A65FCEF}">
      <dsp:nvSpPr>
        <dsp:cNvPr id="0" name=""/>
        <dsp:cNvSpPr/>
      </dsp:nvSpPr>
      <dsp:spPr>
        <a:xfrm>
          <a:off x="3524" y="1298553"/>
          <a:ext cx="3436143" cy="3359879"/>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i="0" kern="1200"/>
            <a:t>Before submitting your SS4A application, you must obtain a UEI. This may </a:t>
          </a:r>
          <a:r>
            <a:rPr lang="en-US" sz="1800" kern="1200"/>
            <a:t>take</a:t>
          </a:r>
          <a:r>
            <a:rPr lang="en-US" sz="1800" b="1" kern="1200"/>
            <a:t> up to 30 days.</a:t>
          </a:r>
          <a:r>
            <a:rPr lang="en-US" sz="1800" b="0" i="0" kern="1200"/>
            <a:t> </a:t>
          </a:r>
          <a:endParaRPr lang="en-US" sz="1800" kern="1200"/>
        </a:p>
        <a:p>
          <a:pPr marL="171450" lvl="1" indent="-171450" algn="l" defTabSz="800100">
            <a:lnSpc>
              <a:spcPct val="90000"/>
            </a:lnSpc>
            <a:spcBef>
              <a:spcPct val="0"/>
            </a:spcBef>
            <a:spcAft>
              <a:spcPct val="15000"/>
            </a:spcAft>
            <a:buChar char="•"/>
          </a:pPr>
          <a:r>
            <a:rPr lang="en-US" sz="1800" b="0" i="0" kern="1200" dirty="0"/>
            <a:t>Applicants that do not already have a UEI are encouraged to start this process now.</a:t>
          </a:r>
          <a:endParaRPr lang="en-US" sz="1800" kern="1200" dirty="0"/>
        </a:p>
        <a:p>
          <a:pPr marL="171450" lvl="1" indent="-171450" algn="l" defTabSz="800100">
            <a:lnSpc>
              <a:spcPct val="90000"/>
            </a:lnSpc>
            <a:spcBef>
              <a:spcPct val="0"/>
            </a:spcBef>
            <a:spcAft>
              <a:spcPct val="15000"/>
            </a:spcAft>
            <a:buChar char="•"/>
          </a:pPr>
          <a:r>
            <a:rPr lang="en-US" sz="1800" kern="1200"/>
            <a:t>Applicants that already have UEIs are encouraged to verify their UEI is active on SAM.gov </a:t>
          </a:r>
        </a:p>
      </dsp:txBody>
      <dsp:txXfrm>
        <a:off x="3524" y="1298553"/>
        <a:ext cx="3436143" cy="3359879"/>
      </dsp:txXfrm>
    </dsp:sp>
    <dsp:sp modelId="{811409C7-AB1A-40F3-BD91-F0257C5ACA9C}">
      <dsp:nvSpPr>
        <dsp:cNvPr id="0" name=""/>
        <dsp:cNvSpPr/>
      </dsp:nvSpPr>
      <dsp:spPr>
        <a:xfrm>
          <a:off x="3920728" y="218365"/>
          <a:ext cx="3436143" cy="108018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i="0" kern="1200"/>
            <a:t>Register with Valid Eval</a:t>
          </a:r>
          <a:endParaRPr lang="en-US" sz="2400" kern="1200"/>
        </a:p>
      </dsp:txBody>
      <dsp:txXfrm>
        <a:off x="3920728" y="218365"/>
        <a:ext cx="3436143" cy="1080187"/>
      </dsp:txXfrm>
    </dsp:sp>
    <dsp:sp modelId="{14734920-4FD8-4A3C-8129-1D7DAABCAEAA}">
      <dsp:nvSpPr>
        <dsp:cNvPr id="0" name=""/>
        <dsp:cNvSpPr/>
      </dsp:nvSpPr>
      <dsp:spPr>
        <a:xfrm>
          <a:off x="3920728" y="1298553"/>
          <a:ext cx="3436143" cy="3359879"/>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t>Registration </a:t>
          </a:r>
          <a:r>
            <a:rPr lang="en-US" sz="1800" b="0" i="0" kern="1200"/>
            <a:t>should take around </a:t>
          </a:r>
          <a:r>
            <a:rPr lang="en-US" sz="1800" b="1" i="0" kern="1200"/>
            <a:t>10 minutes. </a:t>
          </a:r>
          <a:endParaRPr lang="en-US" sz="1800" kern="1200"/>
        </a:p>
        <a:p>
          <a:pPr marL="171450" lvl="1" indent="-171450" algn="l" defTabSz="800100">
            <a:lnSpc>
              <a:spcPct val="90000"/>
            </a:lnSpc>
            <a:spcBef>
              <a:spcPct val="0"/>
            </a:spcBef>
            <a:spcAft>
              <a:spcPct val="15000"/>
            </a:spcAft>
            <a:buChar char="•"/>
          </a:pPr>
          <a:r>
            <a:rPr lang="en-US" sz="1800" i="0" kern="1200"/>
            <a:t>You will need to register for the Valid Eval account that corresponds with</a:t>
          </a:r>
          <a:r>
            <a:rPr lang="en-US" sz="1800" kern="1200"/>
            <a:t> the grant type you wish to apply for (Planning and Demonstration, </a:t>
          </a:r>
          <a:r>
            <a:rPr lang="en-US" sz="1800" u="sng" kern="1200"/>
            <a:t>or</a:t>
          </a:r>
          <a:r>
            <a:rPr lang="en-US" sz="1800" kern="1200"/>
            <a:t> Implementation).</a:t>
          </a:r>
        </a:p>
        <a:p>
          <a:pPr marL="171450" lvl="1" indent="-171450" algn="l" defTabSz="800100">
            <a:lnSpc>
              <a:spcPct val="90000"/>
            </a:lnSpc>
            <a:spcBef>
              <a:spcPct val="0"/>
            </a:spcBef>
            <a:spcAft>
              <a:spcPct val="15000"/>
            </a:spcAft>
            <a:buChar char="•"/>
          </a:pPr>
          <a:r>
            <a:rPr lang="en-US" sz="1800" b="1" i="0" kern="1200"/>
            <a:t>Do not apply through Grants.gov</a:t>
          </a:r>
          <a:endParaRPr lang="en-US" sz="1800" kern="1200"/>
        </a:p>
      </dsp:txBody>
      <dsp:txXfrm>
        <a:off x="3920728" y="1298553"/>
        <a:ext cx="3436143" cy="3359879"/>
      </dsp:txXfrm>
    </dsp:sp>
    <dsp:sp modelId="{B11CA7D8-D009-4A8A-A5B1-FB7A270D121C}">
      <dsp:nvSpPr>
        <dsp:cNvPr id="0" name=""/>
        <dsp:cNvSpPr/>
      </dsp:nvSpPr>
      <dsp:spPr>
        <a:xfrm>
          <a:off x="7841456" y="218365"/>
          <a:ext cx="3436143" cy="108018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i="0" kern="1200"/>
            <a:t>Submit on time!</a:t>
          </a:r>
          <a:endParaRPr lang="en-US" sz="2400" b="1" kern="1200"/>
        </a:p>
      </dsp:txBody>
      <dsp:txXfrm>
        <a:off x="7841456" y="218365"/>
        <a:ext cx="3436143" cy="1080187"/>
      </dsp:txXfrm>
    </dsp:sp>
    <dsp:sp modelId="{46AE153C-56EB-4E7A-ABD9-DCD4700E4C6F}">
      <dsp:nvSpPr>
        <dsp:cNvPr id="0" name=""/>
        <dsp:cNvSpPr/>
      </dsp:nvSpPr>
      <dsp:spPr>
        <a:xfrm>
          <a:off x="7837932" y="1298553"/>
          <a:ext cx="3436143" cy="3359879"/>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b="0" i="0" kern="1200">
              <a:effectLst/>
            </a:rPr>
            <a:t>Final applications must be submitted by: </a:t>
          </a:r>
          <a:r>
            <a:rPr lang="en-US" sz="1800" b="1" i="0" kern="1200">
              <a:effectLst/>
            </a:rPr>
            <a:t>June 26</a:t>
          </a:r>
          <a:r>
            <a:rPr lang="en-US" sz="1800" b="1" i="0" kern="1200" baseline="30000">
              <a:effectLst/>
            </a:rPr>
            <a:t>th</a:t>
          </a:r>
          <a:r>
            <a:rPr lang="en-US" sz="1800" b="1" i="0" kern="1200">
              <a:effectLst/>
            </a:rPr>
            <a:t>, 2025</a:t>
          </a:r>
          <a:endParaRPr lang="en-US" sz="1800" b="1" kern="1200"/>
        </a:p>
        <a:p>
          <a:pPr marL="171450" lvl="1" indent="-171450" algn="l" defTabSz="800100">
            <a:lnSpc>
              <a:spcPct val="90000"/>
            </a:lnSpc>
            <a:spcBef>
              <a:spcPct val="0"/>
            </a:spcBef>
            <a:spcAft>
              <a:spcPct val="15000"/>
            </a:spcAft>
            <a:buChar char="•"/>
          </a:pPr>
          <a:r>
            <a:rPr lang="en-US" sz="1800" b="0" i="0" kern="1200">
              <a:effectLst/>
            </a:rPr>
            <a:t>Applicants are strongly encouraged to submit in advance of the deadline.</a:t>
          </a:r>
          <a:endParaRPr lang="en-US" sz="1800" kern="1200"/>
        </a:p>
        <a:p>
          <a:pPr marL="171450" lvl="1" indent="-171450" algn="l" defTabSz="800100">
            <a:lnSpc>
              <a:spcPct val="90000"/>
            </a:lnSpc>
            <a:spcBef>
              <a:spcPct val="0"/>
            </a:spcBef>
            <a:spcAft>
              <a:spcPct val="15000"/>
            </a:spcAft>
            <a:buChar char="•"/>
          </a:pPr>
          <a:r>
            <a:rPr lang="en-US" sz="1800" kern="1200"/>
            <a:t>The primary contact will receive a confirmation email after submission. </a:t>
          </a:r>
        </a:p>
      </dsp:txBody>
      <dsp:txXfrm>
        <a:off x="7837932" y="1298553"/>
        <a:ext cx="3436143" cy="335987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7FA02A-614A-4DC9-B670-1A45EF0062DF}">
      <dsp:nvSpPr>
        <dsp:cNvPr id="0" name=""/>
        <dsp:cNvSpPr/>
      </dsp:nvSpPr>
      <dsp:spPr>
        <a:xfrm>
          <a:off x="5457" y="46265"/>
          <a:ext cx="11038085" cy="777600"/>
        </a:xfrm>
        <a:prstGeom prst="rect">
          <a:avLst/>
        </a:prstGeom>
        <a:solidFill>
          <a:srgbClr val="0A2458"/>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lang="en-US" sz="2700" b="1" kern="1200"/>
            <a:t>Safety Need</a:t>
          </a:r>
        </a:p>
      </dsp:txBody>
      <dsp:txXfrm>
        <a:off x="5457" y="46265"/>
        <a:ext cx="11038085" cy="777600"/>
      </dsp:txXfrm>
    </dsp:sp>
    <dsp:sp modelId="{49C39BA3-20B8-40F9-9F2F-F44365B7E373}">
      <dsp:nvSpPr>
        <dsp:cNvPr id="0" name=""/>
        <dsp:cNvSpPr/>
      </dsp:nvSpPr>
      <dsp:spPr>
        <a:xfrm>
          <a:off x="146" y="823865"/>
          <a:ext cx="11048707" cy="415619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en-US" sz="2700" kern="1200" dirty="0"/>
            <a:t>Demonstrates the project is addressing a substantial safety problem</a:t>
          </a:r>
        </a:p>
        <a:p>
          <a:pPr marL="228600" lvl="1" indent="-228600" algn="l" defTabSz="1200150">
            <a:lnSpc>
              <a:spcPct val="90000"/>
            </a:lnSpc>
            <a:spcBef>
              <a:spcPct val="0"/>
            </a:spcBef>
            <a:spcAft>
              <a:spcPct val="15000"/>
            </a:spcAft>
            <a:buChar char="•"/>
          </a:pPr>
          <a:r>
            <a:rPr lang="en-US" sz="2700" kern="1200" dirty="0"/>
            <a:t>The narrative is well-articulated and strongly supported by data and analysis</a:t>
          </a:r>
        </a:p>
        <a:p>
          <a:pPr marL="228600" lvl="1" indent="-228600" algn="l" defTabSz="1200150">
            <a:lnSpc>
              <a:spcPct val="90000"/>
            </a:lnSpc>
            <a:spcBef>
              <a:spcPct val="0"/>
            </a:spcBef>
            <a:spcAft>
              <a:spcPct val="15000"/>
            </a:spcAft>
            <a:buChar char="•"/>
          </a:pPr>
          <a:r>
            <a:rPr lang="en-US" sz="2700" kern="1200" dirty="0"/>
            <a:t>The narrative links the specific safety problem to relevant historical data at the proposed project locations</a:t>
          </a:r>
        </a:p>
        <a:p>
          <a:pPr marL="228600" lvl="1" indent="-228600" algn="l" defTabSz="1200150">
            <a:lnSpc>
              <a:spcPct val="90000"/>
            </a:lnSpc>
            <a:spcBef>
              <a:spcPct val="0"/>
            </a:spcBef>
            <a:spcAft>
              <a:spcPct val="15000"/>
            </a:spcAft>
            <a:buChar char="•"/>
          </a:pPr>
          <a:r>
            <a:rPr lang="en-US" sz="2700" kern="1200" dirty="0"/>
            <a:t>Identifies whether locations are on the High-Injury Network or equivalent</a:t>
          </a:r>
        </a:p>
      </dsp:txBody>
      <dsp:txXfrm>
        <a:off x="146" y="823865"/>
        <a:ext cx="11048707" cy="415619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04F863-0F1B-4C88-8B73-30D6D55809D7}">
      <dsp:nvSpPr>
        <dsp:cNvPr id="0" name=""/>
        <dsp:cNvSpPr/>
      </dsp:nvSpPr>
      <dsp:spPr>
        <a:xfrm>
          <a:off x="0" y="29379"/>
          <a:ext cx="5197223" cy="489600"/>
        </a:xfrm>
        <a:prstGeom prst="rect">
          <a:avLst/>
        </a:prstGeom>
        <a:solidFill>
          <a:srgbClr val="0A2458"/>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b="1" kern="1200"/>
            <a:t>Safety Impact</a:t>
          </a:r>
        </a:p>
      </dsp:txBody>
      <dsp:txXfrm>
        <a:off x="0" y="29379"/>
        <a:ext cx="5197223" cy="489600"/>
      </dsp:txXfrm>
    </dsp:sp>
    <dsp:sp modelId="{C0D3FC82-6C01-47FA-8708-B0CC67D3E6F9}">
      <dsp:nvSpPr>
        <dsp:cNvPr id="0" name=""/>
        <dsp:cNvSpPr/>
      </dsp:nvSpPr>
      <dsp:spPr>
        <a:xfrm>
          <a:off x="16439" y="518979"/>
          <a:ext cx="5170802" cy="447797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rtl="0">
            <a:lnSpc>
              <a:spcPct val="90000"/>
            </a:lnSpc>
            <a:spcBef>
              <a:spcPct val="0"/>
            </a:spcBef>
            <a:spcAft>
              <a:spcPct val="15000"/>
            </a:spcAft>
            <a:buChar char="•"/>
          </a:pPr>
          <a:r>
            <a:rPr lang="en-US" sz="1700" b="0" kern="1200" dirty="0">
              <a:latin typeface="Segoe UI"/>
              <a:cs typeface="Segoe UI"/>
            </a:rPr>
            <a:t>Projects and strategies comprehensively address identified safety issues.</a:t>
          </a:r>
        </a:p>
        <a:p>
          <a:pPr marL="171450" lvl="1" indent="-171450" algn="l" defTabSz="755650" rtl="0">
            <a:lnSpc>
              <a:spcPct val="90000"/>
            </a:lnSpc>
            <a:spcBef>
              <a:spcPct val="0"/>
            </a:spcBef>
            <a:spcAft>
              <a:spcPct val="15000"/>
            </a:spcAft>
            <a:buChar char="•"/>
          </a:pPr>
          <a:r>
            <a:rPr lang="en-US" sz="1700" b="0" kern="1200" dirty="0">
              <a:solidFill>
                <a:srgbClr val="000000"/>
              </a:solidFill>
              <a:latin typeface="Segoe UI"/>
              <a:cs typeface="Segoe UI Semibold"/>
            </a:rPr>
            <a:t>The projects and strategies proposed are:</a:t>
          </a:r>
        </a:p>
        <a:p>
          <a:pPr marL="342900" lvl="2" indent="-171450" algn="l" defTabSz="755650" rtl="0">
            <a:lnSpc>
              <a:spcPct val="90000"/>
            </a:lnSpc>
            <a:spcBef>
              <a:spcPct val="0"/>
            </a:spcBef>
            <a:spcAft>
              <a:spcPct val="15000"/>
            </a:spcAft>
            <a:buChar char="•"/>
          </a:pPr>
          <a:r>
            <a:rPr lang="en-US" sz="1700" b="0" kern="1200" dirty="0">
              <a:solidFill>
                <a:srgbClr val="000000"/>
              </a:solidFill>
              <a:latin typeface="Segoe UI"/>
              <a:cs typeface="Segoe UI Semibold"/>
            </a:rPr>
            <a:t>Highly effective;</a:t>
          </a:r>
        </a:p>
        <a:p>
          <a:pPr marL="342900" lvl="2" indent="-171450" algn="l" defTabSz="755650" rtl="0">
            <a:lnSpc>
              <a:spcPct val="90000"/>
            </a:lnSpc>
            <a:spcBef>
              <a:spcPct val="0"/>
            </a:spcBef>
            <a:spcAft>
              <a:spcPct val="15000"/>
            </a:spcAft>
            <a:buChar char="•"/>
          </a:pPr>
          <a:r>
            <a:rPr lang="en-US" sz="1700" b="0" kern="1200" dirty="0">
              <a:solidFill>
                <a:srgbClr val="000000"/>
              </a:solidFill>
              <a:latin typeface="Segoe UI"/>
              <a:cs typeface="Segoe UI Semibold"/>
            </a:rPr>
            <a:t>Based on evidence;</a:t>
          </a:r>
        </a:p>
        <a:p>
          <a:pPr marL="342900" lvl="2" indent="-171450" algn="l" defTabSz="755650" rtl="0">
            <a:lnSpc>
              <a:spcPct val="90000"/>
            </a:lnSpc>
            <a:spcBef>
              <a:spcPct val="0"/>
            </a:spcBef>
            <a:spcAft>
              <a:spcPct val="15000"/>
            </a:spcAft>
            <a:buChar char="•"/>
          </a:pPr>
          <a:r>
            <a:rPr lang="en-US" sz="1700" b="0" kern="1200" dirty="0">
              <a:solidFill>
                <a:srgbClr val="000000"/>
              </a:solidFill>
              <a:latin typeface="Segoe UI"/>
              <a:cs typeface="Segoe UI Semibold"/>
            </a:rPr>
            <a:t>Use a systemic approach;</a:t>
          </a:r>
        </a:p>
        <a:p>
          <a:pPr marL="342900" lvl="2" indent="-171450" algn="l" defTabSz="755650" rtl="0">
            <a:lnSpc>
              <a:spcPct val="90000"/>
            </a:lnSpc>
            <a:spcBef>
              <a:spcPct val="0"/>
            </a:spcBef>
            <a:spcAft>
              <a:spcPct val="15000"/>
            </a:spcAft>
            <a:buChar char="•"/>
          </a:pPr>
          <a:r>
            <a:rPr lang="en-US" sz="1700" b="0" kern="1200" dirty="0">
              <a:solidFill>
                <a:srgbClr val="000000"/>
              </a:solidFill>
              <a:latin typeface="Segoe UI"/>
              <a:cs typeface="Segoe UI Semibold"/>
            </a:rPr>
            <a:t>Mostly based on a high injury network; and</a:t>
          </a:r>
        </a:p>
        <a:p>
          <a:pPr marL="342900" lvl="2" indent="-171450" algn="l" defTabSz="755650" rtl="0">
            <a:lnSpc>
              <a:spcPct val="90000"/>
            </a:lnSpc>
            <a:spcBef>
              <a:spcPct val="0"/>
            </a:spcBef>
            <a:spcAft>
              <a:spcPct val="15000"/>
            </a:spcAft>
            <a:buChar char="•"/>
          </a:pPr>
          <a:r>
            <a:rPr lang="en-US" sz="1700" b="0" kern="1200" dirty="0">
              <a:solidFill>
                <a:srgbClr val="000000"/>
              </a:solidFill>
              <a:latin typeface="Segoe UI"/>
              <a:cs typeface="Segoe UI Semibold"/>
            </a:rPr>
            <a:t>Have benefits that persist over time</a:t>
          </a:r>
        </a:p>
        <a:p>
          <a:pPr marL="171450" lvl="1" indent="-171450" algn="l" defTabSz="755650">
            <a:lnSpc>
              <a:spcPct val="90000"/>
            </a:lnSpc>
            <a:spcBef>
              <a:spcPct val="0"/>
            </a:spcBef>
            <a:spcAft>
              <a:spcPct val="15000"/>
            </a:spcAft>
            <a:buChar char="•"/>
          </a:pPr>
          <a:r>
            <a:rPr lang="en-US" sz="1700" b="0" kern="1200" dirty="0">
              <a:latin typeface="Segoe UI"/>
              <a:cs typeface="Segoe UI"/>
            </a:rPr>
            <a:t>Projects and strategies address locations that have many historical fatalities and serious injuries, and the supporting data are clearly relevant to the crash location and type.</a:t>
          </a:r>
          <a:endParaRPr lang="en-US" sz="1700" b="0" kern="1200" dirty="0">
            <a:solidFill>
              <a:srgbClr val="000000"/>
            </a:solidFill>
            <a:latin typeface="Segoe UI"/>
            <a:cs typeface="Segoe UI Semibold"/>
          </a:endParaRPr>
        </a:p>
      </dsp:txBody>
      <dsp:txXfrm>
        <a:off x="16439" y="518979"/>
        <a:ext cx="5170802" cy="4477971"/>
      </dsp:txXfrm>
    </dsp:sp>
    <dsp:sp modelId="{A044CABF-0CB4-44A0-938A-DA07C0424F4A}">
      <dsp:nvSpPr>
        <dsp:cNvPr id="0" name=""/>
        <dsp:cNvSpPr/>
      </dsp:nvSpPr>
      <dsp:spPr>
        <a:xfrm>
          <a:off x="5834906" y="29379"/>
          <a:ext cx="5210863" cy="489600"/>
        </a:xfrm>
        <a:prstGeom prst="rect">
          <a:avLst/>
        </a:prstGeom>
        <a:solidFill>
          <a:srgbClr val="0A2458"/>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rtl="0">
            <a:lnSpc>
              <a:spcPct val="90000"/>
            </a:lnSpc>
            <a:spcBef>
              <a:spcPct val="0"/>
            </a:spcBef>
            <a:spcAft>
              <a:spcPct val="35000"/>
            </a:spcAft>
            <a:buFont typeface="Arial" panose="020B0604020202020204" pitchFamily="34" charset="0"/>
            <a:buNone/>
          </a:pPr>
          <a:r>
            <a:rPr lang="en-US" sz="1700" b="1" kern="1200">
              <a:latin typeface="+mn-lt"/>
            </a:rPr>
            <a:t>Implementation Costs</a:t>
          </a:r>
        </a:p>
      </dsp:txBody>
      <dsp:txXfrm>
        <a:off x="5834906" y="29379"/>
        <a:ext cx="5210863" cy="489600"/>
      </dsp:txXfrm>
    </dsp:sp>
    <dsp:sp modelId="{0FA04F2F-721A-4563-9666-DE6343E73A53}">
      <dsp:nvSpPr>
        <dsp:cNvPr id="0" name=""/>
        <dsp:cNvSpPr/>
      </dsp:nvSpPr>
      <dsp:spPr>
        <a:xfrm>
          <a:off x="5866878" y="518979"/>
          <a:ext cx="5146919" cy="447797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b="0" kern="1200">
              <a:latin typeface="Segoe UI"/>
              <a:cs typeface="Segoe UI"/>
            </a:rPr>
            <a:t>Costs for implementation of projects and strategies are clearly articulated, well-summarized and reasonable.</a:t>
          </a:r>
        </a:p>
        <a:p>
          <a:pPr marL="171450" lvl="1" indent="-171450" algn="l" defTabSz="755650">
            <a:lnSpc>
              <a:spcPct val="90000"/>
            </a:lnSpc>
            <a:spcBef>
              <a:spcPct val="0"/>
            </a:spcBef>
            <a:spcAft>
              <a:spcPct val="15000"/>
            </a:spcAft>
            <a:buChar char="•"/>
          </a:pPr>
          <a:r>
            <a:rPr lang="en-US" sz="1700" b="0" kern="1200">
              <a:latin typeface="Segoe UI"/>
              <a:cs typeface="Segoe UI"/>
            </a:rPr>
            <a:t>The projects and strategies are expected to prevent a significant number of fatalities and serious injuries per funds requested. </a:t>
          </a:r>
        </a:p>
        <a:p>
          <a:pPr marL="171450" lvl="1" indent="-171450" algn="l" defTabSz="755650" rtl="0">
            <a:lnSpc>
              <a:spcPct val="90000"/>
            </a:lnSpc>
            <a:spcBef>
              <a:spcPct val="0"/>
            </a:spcBef>
            <a:spcAft>
              <a:spcPct val="15000"/>
            </a:spcAft>
            <a:buChar char="•"/>
          </a:pPr>
          <a:r>
            <a:rPr lang="en-US" sz="1700" b="0" kern="1200">
              <a:solidFill>
                <a:srgbClr val="000000"/>
              </a:solidFill>
              <a:latin typeface="Segoe UI"/>
              <a:cs typeface="Times New Roman"/>
            </a:rPr>
            <a:t>Are itemized and summarized in a logical manner, including capital costs for infrastructure, behavioral, and operational safety improvements.</a:t>
          </a:r>
        </a:p>
        <a:p>
          <a:pPr marL="171450" lvl="1" indent="-171450" algn="l" defTabSz="755650" rtl="0">
            <a:lnSpc>
              <a:spcPct val="90000"/>
            </a:lnSpc>
            <a:spcBef>
              <a:spcPct val="0"/>
            </a:spcBef>
            <a:spcAft>
              <a:spcPct val="15000"/>
            </a:spcAft>
            <a:buChar char="•"/>
          </a:pPr>
          <a:endParaRPr lang="en-US" sz="1700" kern="1200">
            <a:latin typeface="Segoe UI Semibold"/>
          </a:endParaRPr>
        </a:p>
      </dsp:txBody>
      <dsp:txXfrm>
        <a:off x="5866878" y="518979"/>
        <a:ext cx="5146919" cy="4477971"/>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F56C428-6449-4EC4-88CC-114BADB9D83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0D7E072-13E2-49A4-9692-1D7D14C5BA8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18FCB89-F65D-42A9-BDF9-785E93FD624A}" type="datetimeFigureOut">
              <a:rPr lang="en-US" smtClean="0"/>
              <a:t>4/21/2025</a:t>
            </a:fld>
            <a:endParaRPr lang="en-US"/>
          </a:p>
        </p:txBody>
      </p:sp>
      <p:sp>
        <p:nvSpPr>
          <p:cNvPr id="4" name="Footer Placeholder 3">
            <a:extLst>
              <a:ext uri="{FF2B5EF4-FFF2-40B4-BE49-F238E27FC236}">
                <a16:creationId xmlns:a16="http://schemas.microsoft.com/office/drawing/2014/main" id="{5481B7CA-B686-4453-A436-5E1527912D5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9AEED50-0616-4DC2-A590-D6FE87052BE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AC01080-342C-4C3F-9484-44C023B7FB59}" type="slidenum">
              <a:rPr lang="en-US" smtClean="0"/>
              <a:t>‹#›</a:t>
            </a:fld>
            <a:endParaRPr lang="en-US"/>
          </a:p>
        </p:txBody>
      </p:sp>
    </p:spTree>
    <p:extLst>
      <p:ext uri="{BB962C8B-B14F-4D97-AF65-F5344CB8AC3E}">
        <p14:creationId xmlns:p14="http://schemas.microsoft.com/office/powerpoint/2010/main" val="14316380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BA538F-B114-432D-A14C-EABD6EBB3E90}" type="datetimeFigureOut">
              <a:rPr lang="en-US" smtClean="0"/>
              <a:t>4/21/2025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3179DF-E1DD-4F07-8DA4-41E60996E7FA}" type="slidenum">
              <a:rPr lang="en-US" smtClean="0"/>
              <a:t>‹#›</a:t>
            </a:fld>
            <a:endParaRPr lang="en-US"/>
          </a:p>
        </p:txBody>
      </p:sp>
    </p:spTree>
    <p:extLst>
      <p:ext uri="{BB962C8B-B14F-4D97-AF65-F5344CB8AC3E}">
        <p14:creationId xmlns:p14="http://schemas.microsoft.com/office/powerpoint/2010/main" val="3761474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mailto:Webconference@dot.gov"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transportation.gov/SS4A"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sam.gov/content/home"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transportation.gov/grants/ss4a/fy23-nofo"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transportation.gov/grants/ss4a/self-certification-worksheet"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transportation.gov/SS4A"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Isabella</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The Infrastructure Investment and Jobs Act (IIJA) established the Safe Streets and Roads for All (SS4A) competitive grant program that provides $5 billion in grant funding over five years. Funding supports regional, local, and tribal initiatives through grants to prevent roadway deaths and serious injuries. </a:t>
            </a:r>
          </a:p>
        </p:txBody>
      </p:sp>
      <p:sp>
        <p:nvSpPr>
          <p:cNvPr id="4" name="Slide Number Placeholder 3"/>
          <p:cNvSpPr>
            <a:spLocks noGrp="1"/>
          </p:cNvSpPr>
          <p:nvPr>
            <p:ph type="sldNum" sz="quarter" idx="5"/>
          </p:nvPr>
        </p:nvSpPr>
        <p:spPr/>
        <p:txBody>
          <a:bodyPr/>
          <a:lstStyle/>
          <a:p>
            <a:fld id="{09E2A77C-D696-403E-8CA2-CFC4A5E896FE}" type="slidenum">
              <a:rPr lang="en-US" smtClean="0"/>
              <a:t>1</a:t>
            </a:fld>
            <a:endParaRPr lang="en-US"/>
          </a:p>
        </p:txBody>
      </p:sp>
    </p:spTree>
    <p:extLst>
      <p:ext uri="{BB962C8B-B14F-4D97-AF65-F5344CB8AC3E}">
        <p14:creationId xmlns:p14="http://schemas.microsoft.com/office/powerpoint/2010/main" val="5552292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a:t>
            </a:r>
          </a:p>
          <a:p>
            <a:endParaRPr lang="en-US"/>
          </a:p>
          <a:p>
            <a:r>
              <a:rPr lang="en-US"/>
              <a:t>We want to outline a few changes to the FY25 NOFO. </a:t>
            </a:r>
          </a:p>
          <a:p>
            <a:pPr marL="171450" indent="-171450">
              <a:buFont typeface="Arial" panose="020B0604020202020204" pitchFamily="34" charset="0"/>
              <a:buChar char="•"/>
            </a:pPr>
            <a:r>
              <a:rPr lang="en-US"/>
              <a:t>First this year we have a single application deadline, meaning all application materials must be submitted by June 26</a:t>
            </a:r>
            <a:r>
              <a:rPr lang="en-US" baseline="30000"/>
              <a:t>th</a:t>
            </a:r>
            <a:r>
              <a:rPr lang="en-US"/>
              <a:t>, 2025, at 5:00pm Eastern. </a:t>
            </a:r>
          </a:p>
          <a:p>
            <a:pPr marL="171450" indent="-171450">
              <a:buFont typeface="Arial" panose="020B0604020202020204" pitchFamily="34" charset="0"/>
              <a:buChar char="•"/>
            </a:pPr>
            <a:r>
              <a:rPr lang="en-US"/>
              <a:t>The way we are calculating underserved communities has changed to use the same definition as Areas of Persistent Poverty. We have a new tool to help applicants identifying underserved communities in their area which we will go through later today. </a:t>
            </a:r>
          </a:p>
          <a:p>
            <a:pPr marL="171450" indent="-171450">
              <a:buFont typeface="Arial" panose="020B0604020202020204" pitchFamily="34" charset="0"/>
              <a:buChar char="•"/>
            </a:pPr>
            <a:r>
              <a:rPr lang="en-US"/>
              <a:t>A limit of three plans has been set when meeting the Action Plan requirements necessary when applying for Implementation Grants </a:t>
            </a:r>
          </a:p>
          <a:p>
            <a:pPr marL="171450" indent="-171450">
              <a:buFont typeface="Arial" panose="020B0604020202020204" pitchFamily="34" charset="0"/>
              <a:buChar char="•"/>
            </a:pPr>
            <a:r>
              <a:rPr lang="en-US"/>
              <a:t>The selection criteria for Implementation Grant have been modified slightly, with safety need and safety impact now being evaluated separately</a:t>
            </a:r>
          </a:p>
          <a:p>
            <a:pPr marL="171450" indent="-171450">
              <a:buFont typeface="Arial" panose="020B0604020202020204" pitchFamily="34" charset="0"/>
              <a:buChar char="•"/>
            </a:pPr>
            <a:r>
              <a:rPr lang="en-US"/>
              <a:t>There are new requirements regarding the format for map submittals – applicants now must submit a map in PDF and spatial formats. </a:t>
            </a:r>
          </a:p>
          <a:p>
            <a:pPr marL="171450" indent="-171450">
              <a:buFont typeface="Arial" panose="020B0604020202020204" pitchFamily="34" charset="0"/>
              <a:buChar char="•"/>
            </a:pPr>
            <a:r>
              <a:rPr lang="en-US"/>
              <a:t>And lastly, we have developed several new applicant resources, including guidance to help applicants navigate submitting the necessary Standard Forms </a:t>
            </a:r>
          </a:p>
          <a:p>
            <a:pPr marL="0" indent="0">
              <a:buFont typeface="Arial" panose="020B0604020202020204" pitchFamily="34" charset="0"/>
              <a:buNone/>
            </a:pPr>
            <a:endParaRPr lang="en-US"/>
          </a:p>
          <a:p>
            <a:pPr marL="0" indent="0">
              <a:buFont typeface="Arial" panose="020B0604020202020204" pitchFamily="34" charset="0"/>
              <a:buNone/>
            </a:pPr>
            <a:r>
              <a:rPr lang="en-US"/>
              <a:t>We will go into each of these changes more throughout the presentation. To learn more about each change please see the FY25 NOFO. </a:t>
            </a:r>
          </a:p>
        </p:txBody>
      </p:sp>
      <p:sp>
        <p:nvSpPr>
          <p:cNvPr id="4" name="Slide Number Placeholder 3"/>
          <p:cNvSpPr>
            <a:spLocks noGrp="1"/>
          </p:cNvSpPr>
          <p:nvPr>
            <p:ph type="sldNum" sz="quarter" idx="5"/>
          </p:nvPr>
        </p:nvSpPr>
        <p:spPr/>
        <p:txBody>
          <a:bodyPr/>
          <a:lstStyle/>
          <a:p>
            <a:fld id="{F73179DF-E1DD-4F07-8DA4-41E60996E7FA}" type="slidenum">
              <a:rPr lang="en-US" smtClean="0"/>
              <a:t>10</a:t>
            </a:fld>
            <a:endParaRPr lang="en-US"/>
          </a:p>
        </p:txBody>
      </p:sp>
    </p:spTree>
    <p:extLst>
      <p:ext uri="{BB962C8B-B14F-4D97-AF65-F5344CB8AC3E}">
        <p14:creationId xmlns:p14="http://schemas.microsoft.com/office/powerpoint/2010/main" val="613650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PRESENTER</a:t>
            </a:r>
          </a:p>
          <a:p>
            <a:pPr marL="171450" indent="-171450">
              <a:buFont typeface="Arial" panose="020B0604020202020204" pitchFamily="34" charset="0"/>
              <a:buChar char="•"/>
            </a:pPr>
            <a:r>
              <a:rPr lang="en-US">
                <a:solidFill>
                  <a:schemeClr val="tx1"/>
                </a:solidFill>
              </a:rPr>
              <a:t>Note that these are EXPECTED grant sizes, and applications can be smaller or larger than the amounts listed here. This was to provide a sense to applicants of what we are generally expecting. We will still consider and treat equally a proposal that asks for less funding, or more funding.</a:t>
            </a:r>
            <a:r>
              <a:rPr lang="en-US"/>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rPr>
              <a:t>The 20% local match applies to </a:t>
            </a:r>
            <a:r>
              <a:rPr lang="en-US" sz="1200" b="1">
                <a:solidFill>
                  <a:schemeClr val="tx1"/>
                </a:solidFill>
              </a:rPr>
              <a:t>all applicants</a:t>
            </a:r>
            <a:r>
              <a:rPr lang="en-US" sz="1200">
                <a:solidFill>
                  <a:schemeClr val="tx1"/>
                </a:solidFill>
              </a:rPr>
              <a:t>. This means that up to 80% of the funding can come from Federal sources, and 20% must come from non-Federal sources. Non-Federal sources may include local funds </a:t>
            </a:r>
            <a:r>
              <a:rPr lang="en-US" sz="1200" b="0">
                <a:solidFill>
                  <a:schemeClr val="tx1"/>
                </a:solidFill>
              </a:rPr>
              <a:t>Tribal Transportation Program funds</a:t>
            </a:r>
            <a:r>
              <a:rPr lang="en-US" sz="1200">
                <a:solidFill>
                  <a:schemeClr val="tx1"/>
                </a:solidFill>
              </a:rPr>
              <a:t>, funds from other non-Federal sources, and in-kind contributions. We will provide additional discussion on match requirements later in this presentation.</a:t>
            </a:r>
          </a:p>
          <a:p>
            <a:pPr marL="171450" indent="-171450">
              <a:buFont typeface="Arial" panose="020B0604020202020204" pitchFamily="34" charset="0"/>
              <a:buChar char="•"/>
            </a:pPr>
            <a:r>
              <a:rPr lang="en-US" sz="1200">
                <a:effectLst/>
                <a:latin typeface="Segoe UI" panose="020B0502040204020203" pitchFamily="34" charset="0"/>
              </a:rPr>
              <a:t>The 15% State cap is inclusive of all SS4A grant types – Planning and Demonstration, and Implementation </a:t>
            </a:r>
          </a:p>
          <a:p>
            <a:pPr marL="171450" indent="-171450">
              <a:buFont typeface="Arial" panose="020B0604020202020204" pitchFamily="34" charset="0"/>
              <a:buChar char="•"/>
            </a:pPr>
            <a:r>
              <a:rPr lang="en-US" sz="1200">
                <a:effectLst/>
                <a:latin typeface="Segoe UI" panose="020B0502040204020203" pitchFamily="34" charset="0"/>
              </a:rPr>
              <a:t>DOT expects to 40 to 70 Implementation Grants and between 400 to 700 Planning and Demonstration Grants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solidFill>
                  <a:schemeClr val="tx1"/>
                </a:solidFill>
                <a:effectLst/>
                <a:latin typeface="Segoe UI"/>
                <a:cs typeface="Segoe UI"/>
              </a:rPr>
              <a:t>Lastly, the 40% planning set aside was changed to 30% for this year. We will talk about what this means in real terms on the next slide</a:t>
            </a:r>
            <a:endParaRPr lang="en-US" sz="1800">
              <a:solidFill>
                <a:schemeClr val="tx1"/>
              </a:solidFill>
              <a:cs typeface="Calibri"/>
            </a:endParaRPr>
          </a:p>
          <a:p>
            <a:pPr marL="171450" indent="-171450">
              <a:buFont typeface="Arial" panose="020B0604020202020204" pitchFamily="34" charset="0"/>
              <a:buChar char="•"/>
            </a:pPr>
            <a:endParaRPr lang="en-US" sz="1800">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F73179DF-E1DD-4F07-8DA4-41E60996E7FA}" type="slidenum">
              <a:rPr lang="en-US" smtClean="0"/>
              <a:t>11</a:t>
            </a:fld>
            <a:endParaRPr lang="en-US"/>
          </a:p>
        </p:txBody>
      </p:sp>
    </p:spTree>
    <p:extLst>
      <p:ext uri="{BB962C8B-B14F-4D97-AF65-F5344CB8AC3E}">
        <p14:creationId xmlns:p14="http://schemas.microsoft.com/office/powerpoint/2010/main" val="8217028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mentioned, the set aside for SS4A planning activities was reduced from 40% to 30%. Some of you who have been following the SS4A program may remember that a similar change was made in FY24 too. </a:t>
            </a:r>
          </a:p>
          <a:p>
            <a:endParaRPr lang="en-US"/>
          </a:p>
          <a:p>
            <a:r>
              <a:rPr lang="en-US"/>
              <a:t>This means there will be $</a:t>
            </a:r>
            <a:r>
              <a:rPr lang="en-US" b="1"/>
              <a:t>300 million </a:t>
            </a:r>
            <a:r>
              <a:rPr lang="en-US"/>
              <a:t>available for Planning and Demonstration Grant awards in FY25, plus any Implementation proposals that have bundled supplemental planning and demonstration activities</a:t>
            </a:r>
          </a:p>
          <a:p>
            <a:endParaRPr lang="en-US"/>
          </a:p>
          <a:p>
            <a:r>
              <a:rPr lang="en-US"/>
              <a:t>Historically the SS4A program has been undersubscribed for planning and demonstration activities, leading to carry over funds year to year. However for the first time in FY24 SS4A was oversubscribed for planning, and as a result we had to turn down some highly rated proposals. </a:t>
            </a:r>
          </a:p>
          <a:p>
            <a:endParaRPr lang="en-US"/>
          </a:p>
          <a:p>
            <a:r>
              <a:rPr lang="en-US"/>
              <a:t>What does this mean for the program, and particularly for Implementation Grant applicants?</a:t>
            </a:r>
          </a:p>
          <a:p>
            <a:pPr marL="171450" indent="-171450">
              <a:buFontTx/>
              <a:buChar char="-"/>
            </a:pPr>
            <a:r>
              <a:rPr lang="en-US"/>
              <a:t>Well first, it means more funding for Implementation Grants</a:t>
            </a:r>
          </a:p>
          <a:p>
            <a:pPr marL="171450" indent="-171450">
              <a:buFontTx/>
              <a:buChar char="-"/>
            </a:pPr>
            <a:r>
              <a:rPr lang="en-US"/>
              <a:t>Applicants are still encouraged to bundle supplemental planning and demonstration activities alongside their construction and design projects. It’s very likely that – even if we are oversubscribed again for planning – planning dollars will be in less demand than funding for implementation projects </a:t>
            </a:r>
          </a:p>
          <a:p>
            <a:pPr marL="171450" indent="-171450">
              <a:buFontTx/>
              <a:buChar char="-"/>
            </a:pPr>
            <a:r>
              <a:rPr lang="en-US"/>
              <a:t>If we are oversubscribed again, when deciding whether to fund the bundled supplemental planning and demonstration activities in your proposals, we will be looking for highly rated activities and applicants that meet the additional award considerations and program priorities outlined in the NOFO</a:t>
            </a:r>
          </a:p>
        </p:txBody>
      </p:sp>
      <p:sp>
        <p:nvSpPr>
          <p:cNvPr id="4" name="Slide Number Placeholder 3"/>
          <p:cNvSpPr>
            <a:spLocks noGrp="1"/>
          </p:cNvSpPr>
          <p:nvPr>
            <p:ph type="sldNum" sz="quarter" idx="5"/>
          </p:nvPr>
        </p:nvSpPr>
        <p:spPr/>
        <p:txBody>
          <a:bodyPr/>
          <a:lstStyle/>
          <a:p>
            <a:fld id="{F73179DF-E1DD-4F07-8DA4-41E60996E7FA}" type="slidenum">
              <a:rPr lang="en-US" smtClean="0"/>
              <a:t>12</a:t>
            </a:fld>
            <a:endParaRPr lang="en-US"/>
          </a:p>
        </p:txBody>
      </p:sp>
    </p:spTree>
    <p:extLst>
      <p:ext uri="{BB962C8B-B14F-4D97-AF65-F5344CB8AC3E}">
        <p14:creationId xmlns:p14="http://schemas.microsoft.com/office/powerpoint/2010/main" val="2388812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PRESENTER</a:t>
            </a:r>
          </a:p>
          <a:p>
            <a:pPr marL="0" marR="0" lvl="0" indent="0">
              <a:lnSpc>
                <a:spcPct val="107000"/>
              </a:lnSpc>
              <a:spcBef>
                <a:spcPts val="0"/>
              </a:spcBef>
              <a:spcAft>
                <a:spcPts val="0"/>
              </a:spcAft>
              <a:buFont typeface="Arial" panose="020B0604020202020204" pitchFamily="34" charset="0"/>
              <a:buNone/>
            </a:pP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effectLst/>
                <a:latin typeface="Times New Roman"/>
                <a:ea typeface="Calibri"/>
                <a:cs typeface="Times New Roman"/>
              </a:rPr>
              <a:t>Will SS4A meet the safety needs of my community?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effectLst/>
                <a:latin typeface="Times New Roman"/>
                <a:ea typeface="Calibri"/>
                <a:cs typeface="Times New Roman"/>
              </a:rPr>
              <a:t>SS4A provides a lot of flexibility in the development of your safety plan, and it is scalable for small places with hundreds of people to millions of people in metropolitan regions.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effectLst/>
                <a:latin typeface="Times New Roman"/>
                <a:ea typeface="Calibri"/>
                <a:cs typeface="Times New Roman"/>
              </a:rPr>
              <a:t>The type of roadway safety activities eligible for funding are broader than the average program and allows rural and Tribal communities with different needs than their suburban or urban counterparts to identify issues unique to that community, and propose tailored solutions.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effectLst/>
                <a:latin typeface="Times New Roman"/>
                <a:ea typeface="Calibri"/>
                <a:cs typeface="Times New Roman"/>
              </a:rPr>
              <a:t>What is the application process like?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effectLst/>
                <a:latin typeface="Times New Roman"/>
                <a:ea typeface="Calibri"/>
                <a:cs typeface="Times New Roman"/>
              </a:rPr>
              <a:t>We have streamlined the application process to the extent we can. Particularly for those applying for planning and demonstration grants, the application narrative is only 2-3 pages, a few data points from publicly available data that we provide instructions on how to get, and some of the required Government standard forms. For Implementation Grant applications we don’t require applicants to complete benefit cost analysis.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effectLst/>
                <a:latin typeface="Times New Roman"/>
                <a:ea typeface="Calibri"/>
                <a:cs typeface="Times New Roman"/>
              </a:rPr>
              <a:t>We have a lot of resources on our website geared towards those with lower levels of experience with Federal grant applications, and we have a responsive team that is available to answer your eligibility questions via the SS4A inbox</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effectLst/>
                <a:latin typeface="Times New Roman"/>
                <a:ea typeface="Calibri"/>
                <a:cs typeface="Times New Roman"/>
              </a:rPr>
              <a:t>What is the likelihood I’ll be funded?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effectLst/>
                <a:latin typeface="Times New Roman"/>
                <a:ea typeface="Calibri"/>
                <a:cs typeface="Times New Roman"/>
              </a:rPr>
              <a:t>For Planning and Demonstration Grants – the likelihood is high! And the likelihood of receiving funding is much higher than the average Federal competitive grant program. </a:t>
            </a:r>
            <a:r>
              <a:rPr lang="en-US" sz="1800">
                <a:effectLst/>
                <a:highlight>
                  <a:srgbClr val="FFFF00"/>
                </a:highlight>
                <a:latin typeface="Times New Roman"/>
                <a:ea typeface="Calibri"/>
                <a:cs typeface="Times New Roman"/>
              </a:rPr>
              <a:t>We funded every eligible and complete Planning and Demonstration Grant application during the FY22 and FY23 cycles with FY24 being the first year being oversubscribed.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effectLst/>
                <a:latin typeface="Times New Roman"/>
                <a:ea typeface="Calibri"/>
                <a:cs typeface="Times New Roman"/>
              </a:rPr>
              <a:t>Implementation Grant applications are more competitive, but we have written the NOFO so that rural, Tribal, and low-capacity communities are competitive in the award selection process.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effectLst/>
                <a:latin typeface="Times New Roman"/>
                <a:ea typeface="Calibri"/>
                <a:cs typeface="Times New Roman"/>
              </a:rPr>
              <a:t>We are offering Action Plan pre-application reviews. This means that if you are intending to apply for an Implementation Grant and aren’t certain that your plan meets the SS4A Action Plan requirements, you can send your plan to the SS4A team who will review your plan and tell if you if it’s eligible or not BEFORE the application deadline!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effectLst/>
                <a:latin typeface="Times New Roman"/>
                <a:ea typeface="Calibri"/>
                <a:cs typeface="Times New Roman"/>
              </a:rPr>
              <a:t>What’s the story on match requirements?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effectLst/>
                <a:latin typeface="Times New Roman"/>
                <a:ea typeface="Calibri"/>
                <a:cs typeface="Times New Roman"/>
              </a:rPr>
              <a:t>Yes, there is a 20% match requirement, and unless authorized in statute, Federal Funds may not be used toward it. We realize this is a barrier for many, and it’s what is in the legislation so we have no flexibility for waivers and exemptions.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effectLst/>
                <a:latin typeface="Times New Roman"/>
                <a:ea typeface="Calibri"/>
                <a:cs typeface="Times New Roman"/>
              </a:rPr>
              <a:t>However, match does not have to come from your local community treasury, it just has to be non-Federal funds. We have resources on how to think about in-kind contributions such as staff time, which can count towards match. Award recipients received match assistance from State DOTs, and foundation support previous SS4A rounds.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effectLst/>
                <a:latin typeface="Times New Roman"/>
                <a:ea typeface="Calibri"/>
                <a:cs typeface="Times New Roman"/>
              </a:rPr>
              <a:t>For Tribal areas with Tribal Transportation Funds, those funds are eligible to count for non-Federal match, which we hope will help Tribal communities participate in the program.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a:effectLst/>
              <a:latin typeface="Times New Roman" panose="02020603050405020304" pitchFamily="18"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85776" rtl="0" eaLnBrk="1" fontAlgn="auto" latinLnBrk="0" hangingPunct="1">
              <a:lnSpc>
                <a:spcPct val="100000"/>
              </a:lnSpc>
              <a:spcBef>
                <a:spcPts val="0"/>
              </a:spcBef>
              <a:spcAft>
                <a:spcPts val="0"/>
              </a:spcAft>
              <a:buClrTx/>
              <a:buSzTx/>
              <a:buFontTx/>
              <a:buNone/>
              <a:tabLst/>
              <a:defRPr/>
            </a:pPr>
            <a:fld id="{A1F0CFB5-6272-3A49-9134-CDB92568C77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85776"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1369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Andrew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3179DF-E1DD-4F07-8DA4-41E60996E7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35276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0000"/>
              </a:lnSpc>
              <a:spcBef>
                <a:spcPts val="0"/>
              </a:spcBef>
              <a:spcAft>
                <a:spcPts val="0"/>
              </a:spcAft>
              <a:buClrTx/>
              <a:buSzTx/>
              <a:buFont typeface="Arial" panose="020B0604020202020204" pitchFamily="34" charset="0"/>
              <a:buNone/>
              <a:tabLst/>
              <a:defRPr/>
            </a:pPr>
            <a:r>
              <a:rPr lang="en-US" sz="1200">
                <a:effectLst/>
                <a:latin typeface="Times New Roman"/>
                <a:ea typeface="Calibri" panose="020F0502020204030204" pitchFamily="34" charset="0"/>
                <a:cs typeface="Times New Roman"/>
              </a:rPr>
              <a:t>PRESENTER</a:t>
            </a:r>
          </a:p>
          <a:p>
            <a:pPr marL="171450" marR="0" lvl="0" indent="-171450" algn="l" defTabSz="914400">
              <a:lnSpc>
                <a:spcPct val="100000"/>
              </a:lnSpc>
              <a:spcBef>
                <a:spcPts val="0"/>
              </a:spcBef>
              <a:spcAft>
                <a:spcPts val="0"/>
              </a:spcAft>
              <a:buClrTx/>
              <a:buSzTx/>
              <a:buFont typeface="Arial" panose="020B0604020202020204" pitchFamily="34" charset="0"/>
              <a:buChar char="•"/>
              <a:tabLst/>
              <a:defRPr/>
            </a:pPr>
            <a:r>
              <a:rPr lang="en-US" sz="1200">
                <a:effectLst/>
                <a:latin typeface="Times New Roman"/>
                <a:ea typeface="Calibri" panose="020F0502020204030204" pitchFamily="34" charset="0"/>
                <a:cs typeface="Times New Roman"/>
              </a:rPr>
              <a:t>Eligible recipients generally include:</a:t>
            </a:r>
            <a:endParaRPr lang="en-US">
              <a:latin typeface="Times New Roman"/>
              <a:cs typeface="Times New Roman"/>
            </a:endParaRPr>
          </a:p>
          <a:p>
            <a:pPr marL="628650" lvl="1" indent="-171450">
              <a:buFont typeface="Arial" panose="020B0604020202020204" pitchFamily="34" charset="0"/>
              <a:buChar char="•"/>
              <a:defRPr/>
            </a:pPr>
            <a:r>
              <a:rPr lang="en-US" sz="1200">
                <a:effectLst/>
                <a:latin typeface="Times New Roman"/>
                <a:ea typeface="Calibri" panose="020F0502020204030204" pitchFamily="34" charset="0"/>
                <a:cs typeface="Times New Roman"/>
              </a:rPr>
              <a:t>Political subdivisions of a State, </a:t>
            </a:r>
            <a:r>
              <a:rPr lang="en-US" sz="1800">
                <a:effectLst/>
                <a:latin typeface="Times New Roman"/>
                <a:ea typeface="Calibri" panose="020F0502020204030204" pitchFamily="34" charset="0"/>
                <a:cs typeface="Times New Roman"/>
              </a:rPr>
              <a:t>which is defined as a unit of government created by and under the authority of a higher level of government.</a:t>
            </a:r>
            <a:r>
              <a:rPr lang="en-US" sz="1800">
                <a:latin typeface="Times New Roman"/>
                <a:ea typeface="Calibri" panose="020F0502020204030204" pitchFamily="34" charset="0"/>
                <a:cs typeface="Times New Roman"/>
              </a:rPr>
              <a:t> </a:t>
            </a:r>
            <a:endParaRPr lang="en-US" sz="1800">
              <a:effectLst/>
              <a:latin typeface="Times New Roman" panose="02020603050405020304" pitchFamily="18" charset="0"/>
              <a:ea typeface="Calibri" panose="020F0502020204030204" pitchFamily="34" charset="0"/>
              <a:cs typeface="Times New Roman"/>
            </a:endParaRP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effectLst/>
                <a:latin typeface="Times New Roman" panose="02020603050405020304" pitchFamily="18" charset="0"/>
                <a:ea typeface="Calibri" panose="020F0502020204030204" pitchFamily="34" charset="0"/>
              </a:rPr>
              <a:t>This includes cities, towns, counties, special districts, and similar units of local government.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effectLst/>
                <a:latin typeface="Times New Roman" panose="02020603050405020304" pitchFamily="18" charset="0"/>
                <a:ea typeface="Calibri" panose="020F0502020204030204" pitchFamily="34" charset="0"/>
              </a:rPr>
              <a:t>A transit agency may be eligible as a political subdivision of a State if it was created under State law.</a:t>
            </a:r>
          </a:p>
          <a:p>
            <a:pPr marL="1085850" lvl="2" indent="-171450">
              <a:buFont typeface="Arial" panose="020B0604020202020204" pitchFamily="34" charset="0"/>
              <a:buChar char="•"/>
              <a:defRPr/>
            </a:pPr>
            <a:r>
              <a:rPr lang="en-US" sz="1800">
                <a:latin typeface="Times New Roman"/>
                <a:ea typeface="Calibri" panose="020F0502020204030204" pitchFamily="34" charset="0"/>
                <a:cs typeface="Times New Roman"/>
              </a:rPr>
              <a:t>A college or university if it was created under State law</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effectLst/>
                <a:latin typeface="Times New Roman"/>
                <a:ea typeface="Calibri" panose="020F0502020204030204" pitchFamily="34" charset="0"/>
                <a:cs typeface="Times New Roman"/>
              </a:rPr>
              <a:t>Tribal governments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effectLst/>
                <a:latin typeface="Times New Roman" panose="02020603050405020304" pitchFamily="18" charset="0"/>
                <a:ea typeface="Calibri" panose="020F0502020204030204" pitchFamily="34" charset="0"/>
              </a:rPr>
              <a:t>Metropolitan Planning Organizations</a:t>
            </a:r>
            <a:endParaRPr lang="en-US" sz="1200">
              <a:effectLst/>
              <a:latin typeface="Times New Roman"/>
              <a:ea typeface="Calibri" panose="020F0502020204030204" pitchFamily="34" charset="0"/>
              <a:cs typeface="Times New Roman"/>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effectLst/>
                <a:latin typeface="Times New Roman"/>
                <a:ea typeface="Calibri" panose="020F0502020204030204" pitchFamily="34" charset="0"/>
                <a:cs typeface="Times New Roman"/>
              </a:rPr>
              <a:t>A combination of those</a:t>
            </a:r>
            <a:endParaRPr lang="en-US" sz="1200">
              <a:effectLst/>
              <a:latin typeface="Times New Roman" panose="02020603050405020304" pitchFamily="18" charset="0"/>
              <a:ea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effectLst/>
                <a:latin typeface="Times New Roman" panose="02020603050405020304" pitchFamily="18" charset="0"/>
                <a:ea typeface="Calibri" panose="020F0502020204030204" pitchFamily="34" charset="0"/>
              </a:rPr>
              <a:t>I want to take a moment to talk about “multijurisdictional groups”.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effectLst/>
                <a:latin typeface="Times New Roman" panose="02020603050405020304" pitchFamily="18" charset="0"/>
                <a:ea typeface="Calibri" panose="020F0502020204030204" pitchFamily="34" charset="0"/>
              </a:rPr>
              <a:t>ONLY the primary applicant will be party to the grant, but we encourage collaborative efforts.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effectLst/>
                <a:latin typeface="Times New Roman" panose="02020603050405020304" pitchFamily="18" charset="0"/>
                <a:ea typeface="Calibri" panose="020F0502020204030204" pitchFamily="34" charset="0"/>
              </a:rPr>
              <a:t>Remember, just one application per applicant, but that is to be the lead applicant. You can partner with as many folks as it makes sense in your community. </a:t>
            </a:r>
            <a:endParaRPr lang="en-US" sz="1200">
              <a:solidFill>
                <a:schemeClr val="tx1"/>
              </a:solidFill>
              <a:effectLst/>
              <a:latin typeface="Times New Roman" panose="02020603050405020304" pitchFamily="18" charset="0"/>
              <a:ea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effectLst/>
                <a:latin typeface="+mn-lt"/>
                <a:ea typeface="Calibri" panose="020F0502020204030204" pitchFamily="34" charset="0"/>
              </a:rPr>
              <a:t>We at the Department believe that developing a new Action Plan using a regional or multijurisdictional approach has significant benefits; however, those benefits are less clear for Implementation Grants. Implementation Grants with a multijurisdictional approach may see primary benefits when the proposed area covers multiple jurisdictions or clearly identifies specific roles and responsibilities of multiple places. For example, a city who plans on doing work in an area that includes a county road.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effectLst/>
                <a:latin typeface="Times New Roman" panose="02020603050405020304" pitchFamily="18" charset="0"/>
                <a:ea typeface="Calibri" panose="020F0502020204030204" pitchFamily="34" charset="0"/>
              </a:rPr>
              <a:t>Working together with other eligible recipients is a great strategy to help smaller communities that may not have experience with the Federal grants process, or the staff capacity to manage grants.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a:solidFill>
                <a:schemeClr val="tx1"/>
              </a:solidFill>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3179DF-E1DD-4F07-8DA4-41E60996E7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86951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PRESENTER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The Action Plan informs the Implementation Grant application. A lot of our focus is on making sure that there are solid, comprehensive safety action plans, and implementing the projects and strategies identified in those plans.</a:t>
            </a:r>
          </a:p>
          <a:p>
            <a:endParaRPr lang="en-US"/>
          </a:p>
          <a:p>
            <a:r>
              <a:rPr lang="en-US"/>
              <a:t>Examples of ineligible State-level action plans: Strategic Highway Safety Plan required in 23 U.S.C. § 148, State Highway Safety Plans required in 23 U.S.C. § 402, Commercial Vehicle Safety Plans required in 49 U.S.C. § 31102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Existing plan or plans should be uploaded as an attachment to your application, or even better provide the link to the publicly available plan.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 know a lot of you have questions about whether your current plan or series of local plans will meet the criteria to be able to move on to apply for an Implementation Grant. We have a page on our website that gets into that more. It’s on the slide here and we will post it in the chat. Please read through the information there because it will likely answer a lot of your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Potential Implementation Grant applicants have the option of submitting their Action Plan early as part of a pre-application review. This consists of submitting your plan and a completed Self-Certification Eligibility Worksheet on or before May 9, 2025 to ss4a@dot.gov with the subject “Implementation Grant Eligibility Review: Applicant Name.” You should expect to hear back within 3 weeks. The SS4A team will then let you know whether your Action Plan is eligible, if it’s not, what sections are missing, so that you can determine whether it is appropriate to apply for an Implementation Grant or a Planning and Demonstration Grant to address the areas that are lacking from your plan. </a:t>
            </a:r>
          </a:p>
        </p:txBody>
      </p:sp>
      <p:sp>
        <p:nvSpPr>
          <p:cNvPr id="4" name="Slide Number Placeholder 3"/>
          <p:cNvSpPr>
            <a:spLocks noGrp="1"/>
          </p:cNvSpPr>
          <p:nvPr>
            <p:ph type="sldNum" sz="quarter" idx="5"/>
          </p:nvPr>
        </p:nvSpPr>
        <p:spPr/>
        <p:txBody>
          <a:bodyPr/>
          <a:lstStyle/>
          <a:p>
            <a:fld id="{F73179DF-E1DD-4F07-8DA4-41E60996E7FA}" type="slidenum">
              <a:rPr lang="en-US" smtClean="0"/>
              <a:t>16</a:t>
            </a:fld>
            <a:endParaRPr lang="en-US"/>
          </a:p>
        </p:txBody>
      </p:sp>
    </p:spTree>
    <p:extLst>
      <p:ext uri="{BB962C8B-B14F-4D97-AF65-F5344CB8AC3E}">
        <p14:creationId xmlns:p14="http://schemas.microsoft.com/office/powerpoint/2010/main" val="27194138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panose="020B0604020202020204" pitchFamily="34" charset="0"/>
              <a:buNone/>
            </a:pPr>
            <a:r>
              <a:rPr lang="en-US" b="0" i="0">
                <a:solidFill>
                  <a:srgbClr val="343F4E"/>
                </a:solidFill>
                <a:effectLst/>
                <a:latin typeface="Source Sans Pro"/>
                <a:ea typeface="Source Sans Pro"/>
              </a:rPr>
              <a:t>PRESENTER</a:t>
            </a:r>
          </a:p>
          <a:p>
            <a:pPr marL="171450" indent="-171450" algn="l">
              <a:buFont typeface="Arial" panose="020B0604020202020204" pitchFamily="34" charset="0"/>
              <a:buChar char="•"/>
            </a:pPr>
            <a:r>
              <a:rPr lang="en-US" b="0" i="0">
                <a:solidFill>
                  <a:srgbClr val="343F4E"/>
                </a:solidFill>
                <a:effectLst/>
                <a:latin typeface="Source Sans Pro"/>
                <a:ea typeface="Source Sans Pro"/>
              </a:rPr>
              <a:t>Basic overview of activity types</a:t>
            </a:r>
          </a:p>
          <a:p>
            <a:pPr marL="628650" lvl="1" indent="-171450" algn="l">
              <a:buFont typeface="Arial" panose="020B0604020202020204" pitchFamily="34" charset="0"/>
              <a:buChar char="•"/>
            </a:pPr>
            <a:r>
              <a:rPr lang="en-US" b="0" i="0">
                <a:solidFill>
                  <a:srgbClr val="343F4E"/>
                </a:solidFill>
                <a:effectLst/>
                <a:latin typeface="Source Sans Pro"/>
                <a:ea typeface="Source Sans Pro"/>
              </a:rPr>
              <a:t>There are three buckets of eligible activities as written in the legislation</a:t>
            </a:r>
          </a:p>
          <a:p>
            <a:pPr marL="1085850" lvl="2" indent="-171450" algn="l">
              <a:buFont typeface="Arial" panose="020B0604020202020204" pitchFamily="34" charset="0"/>
              <a:buChar char="•"/>
            </a:pPr>
            <a:r>
              <a:rPr lang="en-US" b="0" i="0">
                <a:solidFill>
                  <a:srgbClr val="343F4E"/>
                </a:solidFill>
                <a:effectLst/>
                <a:latin typeface="Source Sans Pro"/>
                <a:ea typeface="Source Sans Pro"/>
              </a:rPr>
              <a:t>Develop a comprehensive safety action plan, conduct supplemental safety planning or carry out demonstration activities to inform an Action Plan, or Activity (A)</a:t>
            </a:r>
          </a:p>
          <a:p>
            <a:pPr marL="1085850" lvl="2" indent="-171450" algn="l">
              <a:buFont typeface="Arial" panose="020B0604020202020204" pitchFamily="34" charset="0"/>
              <a:buChar char="•"/>
            </a:pPr>
            <a:r>
              <a:rPr lang="en-US" b="0" i="0">
                <a:solidFill>
                  <a:srgbClr val="343F4E"/>
                </a:solidFill>
                <a:effectLst/>
                <a:latin typeface="Source Sans Pro"/>
                <a:ea typeface="Source Sans Pro"/>
              </a:rPr>
              <a:t>Conduct planning, design, and development activities for projects and strategies identified in an Action Plan, or Activity (B)</a:t>
            </a:r>
          </a:p>
          <a:p>
            <a:pPr marL="1085850" lvl="2" indent="-171450" algn="l">
              <a:buFont typeface="Arial" panose="020B0604020202020204" pitchFamily="34" charset="0"/>
              <a:buChar char="•"/>
            </a:pPr>
            <a:r>
              <a:rPr lang="en-US" b="0" i="0">
                <a:solidFill>
                  <a:srgbClr val="343F4E"/>
                </a:solidFill>
                <a:effectLst/>
                <a:latin typeface="Source Sans Pro"/>
                <a:ea typeface="Source Sans Pro"/>
              </a:rPr>
              <a:t>Carry out projects and strategies identified in an Action Plan, or Activity (C)</a:t>
            </a:r>
          </a:p>
          <a:p>
            <a:pPr marL="171450" lvl="0" indent="-171450">
              <a:buFont typeface="Arial" panose="020B0604020202020204" pitchFamily="34" charset="0"/>
              <a:buChar char="•"/>
            </a:pPr>
            <a:r>
              <a:rPr lang="en-US" b="0" i="0">
                <a:solidFill>
                  <a:srgbClr val="343F4E"/>
                </a:solidFill>
                <a:effectLst/>
                <a:latin typeface="Source Sans Pro"/>
                <a:ea typeface="Source Sans Pro"/>
              </a:rPr>
              <a:t>Implementation Grant applications </a:t>
            </a:r>
            <a:r>
              <a:rPr lang="en-US" b="1" i="0">
                <a:solidFill>
                  <a:srgbClr val="343F4E"/>
                </a:solidFill>
                <a:effectLst/>
                <a:latin typeface="Source Sans Pro"/>
                <a:ea typeface="Source Sans Pro"/>
              </a:rPr>
              <a:t>must request funds for activity (C)</a:t>
            </a:r>
            <a:r>
              <a:rPr lang="en-US" b="0" i="0">
                <a:solidFill>
                  <a:srgbClr val="343F4E"/>
                </a:solidFill>
                <a:effectLst/>
                <a:latin typeface="Source Sans Pro"/>
                <a:ea typeface="Source Sans Pro"/>
              </a:rPr>
              <a:t> and </a:t>
            </a:r>
            <a:r>
              <a:rPr lang="en-US" b="1" i="0">
                <a:solidFill>
                  <a:srgbClr val="343F4E"/>
                </a:solidFill>
                <a:effectLst/>
                <a:latin typeface="Source Sans Pro"/>
                <a:ea typeface="Source Sans Pro"/>
              </a:rPr>
              <a:t>*may also* </a:t>
            </a:r>
            <a:r>
              <a:rPr lang="en-US" b="0" i="0">
                <a:solidFill>
                  <a:srgbClr val="343F4E"/>
                </a:solidFill>
                <a:effectLst/>
                <a:latin typeface="Source Sans Pro"/>
                <a:ea typeface="Source Sans Pro"/>
              </a:rPr>
              <a:t>request funds in their application for activities (A) and (B).</a:t>
            </a:r>
            <a:r>
              <a:rPr lang="en-US">
                <a:solidFill>
                  <a:srgbClr val="343F4E"/>
                </a:solidFill>
                <a:latin typeface="Source Sans Pro"/>
                <a:ea typeface="Source Sans Pro"/>
              </a:rPr>
              <a:t> </a:t>
            </a:r>
            <a:endParaRPr lang="en-US" b="0" i="0">
              <a:solidFill>
                <a:srgbClr val="343F4E"/>
              </a:solidFill>
              <a:effectLst/>
              <a:latin typeface="Source Sans Pro"/>
              <a:ea typeface="Source Sans Pro"/>
            </a:endParaRPr>
          </a:p>
          <a:p>
            <a:pPr marL="171450" indent="-171450">
              <a:buFont typeface="Arial" panose="020B0604020202020204" pitchFamily="34" charset="0"/>
              <a:buChar char="•"/>
            </a:pPr>
            <a:r>
              <a:rPr lang="en-US" b="0" i="0">
                <a:solidFill>
                  <a:srgbClr val="343F4E"/>
                </a:solidFill>
                <a:effectLst/>
                <a:latin typeface="Source Sans Pro"/>
                <a:ea typeface="Source Sans Pro"/>
              </a:rPr>
              <a:t>Given the 30% set aside for planning (eligible Activity A), we will highlight today some examples of supplemental planning and demonstration activities which can be bundled into Implementation Grant applications.</a:t>
            </a:r>
            <a:r>
              <a:rPr lang="en-US">
                <a:solidFill>
                  <a:srgbClr val="343F4E"/>
                </a:solidFill>
                <a:latin typeface="Source Sans Pro"/>
                <a:ea typeface="Source Sans Pro"/>
              </a:rPr>
              <a:t> </a:t>
            </a:r>
            <a:endParaRPr lang="en-US" b="1" i="0">
              <a:solidFill>
                <a:srgbClr val="343F4E"/>
              </a:solidFill>
              <a:effectLst/>
              <a:latin typeface="Source Sans Pro"/>
              <a:ea typeface="Source Sans Pro"/>
            </a:endParaRPr>
          </a:p>
          <a:p>
            <a:pPr algn="l"/>
            <a:endParaRPr lang="en-US" b="1" i="0">
              <a:solidFill>
                <a:srgbClr val="343F4E"/>
              </a:solidFill>
              <a:effectLst/>
              <a:latin typeface="Source Sans Pro"/>
              <a:ea typeface="Source Sans Pro"/>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3179DF-E1DD-4F07-8DA4-41E60996E7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28445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PRESENTER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If you have done some safety planning, but aren’t sure which grant type to apply for, this diagram can help you confirm which grant path is right for you.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If your community does not already have a plan and is not covered by an eligible Action Plan at the county or regional level, or perhaps you have a plan, but it is missing some of the required SS4A elements detailed in the Self-Certification Eligibility Worksheet, you should apply for a Planning and Demonstration Grant. You may also include supplemental planning and/or demonstration activities if they will inform or enhance your Action Plan.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If you have an existing plan, and you’re thinking about applying for an Implementation Grant, but you’re really not sure if it meets the SS4A requirements, we are offering pre-application reviews of the action plan for Implementation Grant applicants. We’ll discuss the pre-application review in more detail later on in today’s presentation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If you already have an eligible Action Plan, you have some options: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cs typeface="Calibri"/>
              </a:rPr>
              <a:t>One: Apply for an Implementation grant to deliver a project or strategy identified in your Action Plan.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cs typeface="Calibri"/>
              </a:rPr>
              <a:t>Another option is to apply for planning and demonstration grant funding. Supplemental planning and demonstration activities should inform or enhance your Action Plan and/or gauge effectiveness of projects or strategies before implementing them permanently. If you are still working on your Action Plan, you can apply for Planning and Demonstration grant funds to do supplemental planning and demonstration activities, provided you received funding in a previous round to develop or update that Action Plan.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cs typeface="Calibri"/>
              </a:rPr>
              <a:t>The supplemental planning and demonstration activities webinar will be held next week on April 23rd. That webinar will cover how they can be incorporated into SS4A grants. We want to highlight that we are encouraging these activities for either grant type, no matter where you are in the process. That is because they are relatively inexpensive, easy to complete activities that can increase safety and help your community better prepare for implementation projects.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cs typeface="Calibri"/>
            </a:endParaRPr>
          </a:p>
          <a:p>
            <a:endParaRPr lang="en-US"/>
          </a:p>
        </p:txBody>
      </p:sp>
      <p:sp>
        <p:nvSpPr>
          <p:cNvPr id="4" name="Slide Number Placeholder 3"/>
          <p:cNvSpPr>
            <a:spLocks noGrp="1"/>
          </p:cNvSpPr>
          <p:nvPr>
            <p:ph type="sldNum" sz="quarter" idx="5"/>
          </p:nvPr>
        </p:nvSpPr>
        <p:spPr/>
        <p:txBody>
          <a:bodyPr/>
          <a:lstStyle/>
          <a:p>
            <a:fld id="{F73179DF-E1DD-4F07-8DA4-41E60996E7FA}" type="slidenum">
              <a:rPr lang="en-US" smtClean="0"/>
              <a:t>18</a:t>
            </a:fld>
            <a:endParaRPr lang="en-US"/>
          </a:p>
        </p:txBody>
      </p:sp>
    </p:spTree>
    <p:extLst>
      <p:ext uri="{BB962C8B-B14F-4D97-AF65-F5344CB8AC3E}">
        <p14:creationId xmlns:p14="http://schemas.microsoft.com/office/powerpoint/2010/main" val="31578206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PRESENTER</a:t>
            </a:r>
          </a:p>
          <a:p>
            <a:pPr marL="171450" indent="-171450">
              <a:buFontTx/>
              <a:buChar char="-"/>
            </a:pPr>
            <a:r>
              <a:rPr lang="en-US"/>
              <a:t>Action Plans are the foundation of the SS4A Program and are critical to reaching zero roadway deaths and serious injuries. There are 7 key components of an Action Plan which are listed here. </a:t>
            </a:r>
          </a:p>
          <a:p>
            <a:pPr marL="171450" indent="-171450">
              <a:buFontTx/>
              <a:buChar char="-"/>
            </a:pPr>
            <a:r>
              <a:rPr lang="en-US"/>
              <a:t>We won’t cover these components in detail today. You can check out our Action Plan webinar next week for more information on each of these components.</a:t>
            </a:r>
          </a:p>
          <a:p>
            <a:pPr marL="171450" indent="-171450">
              <a:buFontTx/>
              <a:buChar char="-"/>
            </a:pPr>
            <a:r>
              <a:rPr lang="en-US"/>
              <a:t>For the purposes of today, we’ll discuss how Implementation Grant applicants can self-certify whether their existing plans are eligible and meet the requirements listed here.</a:t>
            </a:r>
          </a:p>
          <a:p>
            <a:pPr marL="171450" indent="-171450">
              <a:buFont typeface="Arial" panose="020B0604020202020204" pitchFamily="34" charset="0"/>
              <a:buChar char="•"/>
            </a:pPr>
            <a:r>
              <a:rPr lang="en-US"/>
              <a:t>The SS4A website has many resources about Action Plans, what qualifies as an eligible plan for the purposes of the SS4A program, and how to develop a great Action Plan.</a:t>
            </a:r>
          </a:p>
          <a:p>
            <a:endParaRPr lang="en-US">
              <a:cs typeface="Calibri"/>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a:p>
          <a:p>
            <a:r>
              <a:rPr lang="en-US"/>
              <a:t> </a:t>
            </a:r>
            <a:endParaRPr lang="en-US">
              <a:cs typeface="Calibri"/>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a:p>
        </p:txBody>
      </p:sp>
      <p:sp>
        <p:nvSpPr>
          <p:cNvPr id="4" name="Slide Number Placeholder 3"/>
          <p:cNvSpPr>
            <a:spLocks noGrp="1"/>
          </p:cNvSpPr>
          <p:nvPr>
            <p:ph type="sldNum" sz="quarter" idx="5"/>
          </p:nvPr>
        </p:nvSpPr>
        <p:spPr/>
        <p:txBody>
          <a:bodyPr/>
          <a:lstStyle/>
          <a:p>
            <a:fld id="{F73179DF-E1DD-4F07-8DA4-41E60996E7FA}" type="slidenum">
              <a:rPr lang="en-US" smtClean="0"/>
              <a:t>19</a:t>
            </a:fld>
            <a:endParaRPr lang="en-US"/>
          </a:p>
        </p:txBody>
      </p:sp>
    </p:spTree>
    <p:extLst>
      <p:ext uri="{BB962C8B-B14F-4D97-AF65-F5344CB8AC3E}">
        <p14:creationId xmlns:p14="http://schemas.microsoft.com/office/powerpoint/2010/main" val="1942000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a:cs typeface="Calibri Light"/>
              </a:rPr>
              <a:t>Isabella</a:t>
            </a:r>
          </a:p>
          <a:p>
            <a:pPr marL="171450" indent="-171450">
              <a:buFont typeface="Arial" panose="020B0604020202020204" pitchFamily="34" charset="0"/>
              <a:buChar char="•"/>
            </a:pPr>
            <a:r>
              <a:rPr lang="en-US" sz="1200" b="0">
                <a:cs typeface="Calibri Light"/>
              </a:rPr>
              <a:t>Welcome to the “How to Apply for </a:t>
            </a:r>
            <a:r>
              <a:rPr lang="en-US" sz="1200">
                <a:solidFill>
                  <a:schemeClr val="bg1"/>
                </a:solidFill>
                <a:latin typeface="Segoe UI Semibold"/>
                <a:ea typeface="Verdana"/>
                <a:cs typeface="Tahoma"/>
              </a:rPr>
              <a:t>Safe Streets and Roads for All (SS4A)</a:t>
            </a:r>
            <a:r>
              <a:rPr lang="en-US" sz="1200" b="0">
                <a:cs typeface="Calibri Light"/>
              </a:rPr>
              <a:t>: Implementation Grant” webinar</a:t>
            </a:r>
          </a:p>
          <a:p>
            <a:pPr marL="171450" indent="-171450">
              <a:buFont typeface="Arial" panose="020B0604020202020204" pitchFamily="34" charset="0"/>
              <a:buChar char="•"/>
            </a:pPr>
            <a:r>
              <a:rPr lang="en-US" sz="1200">
                <a:effectLst/>
                <a:latin typeface="Calibri"/>
                <a:ea typeface="Calibri" panose="020F0502020204030204" pitchFamily="34" charset="0"/>
                <a:cs typeface="Calibri"/>
              </a:rPr>
              <a:t>We want to review a few logistics first.</a:t>
            </a:r>
            <a:r>
              <a:rPr lang="en-US">
                <a:latin typeface="Calibri"/>
                <a:ea typeface="Calibri" panose="020F0502020204030204" pitchFamily="34" charset="0"/>
                <a:cs typeface="Calibri"/>
              </a:rPr>
              <a:t> </a:t>
            </a:r>
            <a:endParaRPr lang="en-US"/>
          </a:p>
          <a:p>
            <a:pPr marL="171450" indent="-171450">
              <a:buFont typeface="Arial" panose="020B0604020202020204" pitchFamily="34" charset="0"/>
              <a:buChar char="•"/>
            </a:pPr>
            <a:r>
              <a:rPr lang="en-US"/>
              <a:t>You can join the audio for today’s session using your computer audio or by calling in by phone using one of the numbers provided in your Zoom registration confirmation.</a:t>
            </a:r>
            <a:endParaRPr lang="en-US">
              <a:cs typeface="Calibri"/>
            </a:endParaRPr>
          </a:p>
          <a:p>
            <a:pPr marL="171450" indent="-171450">
              <a:buFont typeface="Arial" panose="020B0604020202020204" pitchFamily="34" charset="0"/>
              <a:buChar char="•"/>
            </a:pPr>
            <a:r>
              <a:rPr lang="en-US"/>
              <a:t>All participants are automatically joined on mute, with cameras off.</a:t>
            </a:r>
            <a:endParaRPr lang="en-US">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If you have any technical issues during the webinar, please contact our Web Conferencing team at </a:t>
            </a:r>
            <a:r>
              <a:rPr lang="en-US">
                <a:hlinkClick r:id="rId3"/>
              </a:rPr>
              <a:t>Webconference@dot.gov</a:t>
            </a:r>
            <a:r>
              <a:rPr lang="en-US"/>
              <a:t> for technical assistance.</a:t>
            </a:r>
            <a:endParaRPr lang="en-US">
              <a:cs typeface="Calibri"/>
            </a:endParaRPr>
          </a:p>
          <a:p>
            <a:pPr marL="171450" indent="-171450">
              <a:buFont typeface="Arial" panose="020B0604020202020204" pitchFamily="34" charset="0"/>
              <a:buChar char="•"/>
            </a:pPr>
            <a:r>
              <a:rPr lang="en-US"/>
              <a:t>If you have any questions for our presenters, please type them into the Q&amp;A box, and we’ll get to as many of them as we can at the end of the slide presentation. Please wait to submit questions until after the program overview section, as many questions will be answered during those first few slides.</a:t>
            </a:r>
            <a:endParaRPr lang="en-US">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This session is being recorded. The presentation slides and the recording will be posted on the Safe Streets and Roads for All website for later reference: </a:t>
            </a:r>
            <a:r>
              <a:rPr lang="en-US">
                <a:hlinkClick r:id="rId4"/>
              </a:rPr>
              <a:t>https://www.transportation.gov/grants/SS4A/webinars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3179DF-E1DD-4F07-8DA4-41E60996E7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34779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PRESENTER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As part of your application, you are required to fill out a self-certification checklist, which walks you through the elements that should be in your Action Plan. </a:t>
            </a:r>
            <a:endParaRPr lang="en-US">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This checklist is available on the SS4A website and in Valid Eval and is the best way to identify whether your Action Plan is eligible. </a:t>
            </a:r>
            <a:endParaRPr lang="en-US">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If your existing plan does not meet these criteria, we encourage you to apply for a Planning and Demonstration Grant to update it to meet all the elements, and you could also include some supplemental planning and/or demonstration activities.</a:t>
            </a:r>
            <a:endParaRPr lang="en-US">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Note your eligible plan does not have to be called a “Comprehensive Safety Action Plan” or “Vision Zero Action Plan”, and you may meet the conditions through up to three plans – you just need to document that in this checklist.</a:t>
            </a:r>
            <a:endParaRPr lang="en-US">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r>
              <a:rPr lang="en-US"/>
              <a:t>Applicants can pre-submit their Action Plan for an eligibility review. Email SS4A@dot.gov with the subject “Implementation Grant Eligibility Review: [</a:t>
            </a:r>
            <a:r>
              <a:rPr lang="en-US" i="1"/>
              <a:t>Applicant Name, State]</a:t>
            </a:r>
            <a:r>
              <a:rPr lang="en-US"/>
              <a:t>”</a:t>
            </a:r>
            <a:r>
              <a:rPr lang="en-US" i="0"/>
              <a:t> on or before May 9, 2025 with your self-certification eligibility worksheet and link to your publicly available Action Plan.</a:t>
            </a:r>
            <a:endParaRPr lang="en-US">
              <a:ea typeface="Calibri"/>
              <a:cs typeface="Calibri"/>
            </a:endParaRPr>
          </a:p>
        </p:txBody>
      </p:sp>
      <p:sp>
        <p:nvSpPr>
          <p:cNvPr id="4" name="Slide Number Placeholder 3"/>
          <p:cNvSpPr>
            <a:spLocks noGrp="1"/>
          </p:cNvSpPr>
          <p:nvPr>
            <p:ph type="sldNum" sz="quarter" idx="5"/>
          </p:nvPr>
        </p:nvSpPr>
        <p:spPr/>
        <p:txBody>
          <a:bodyPr/>
          <a:lstStyle/>
          <a:p>
            <a:fld id="{F73179DF-E1DD-4F07-8DA4-41E60996E7FA}" type="slidenum">
              <a:rPr lang="en-US" smtClean="0"/>
              <a:t>20</a:t>
            </a:fld>
            <a:endParaRPr lang="en-US"/>
          </a:p>
        </p:txBody>
      </p:sp>
    </p:spTree>
    <p:extLst>
      <p:ext uri="{BB962C8B-B14F-4D97-AF65-F5344CB8AC3E}">
        <p14:creationId xmlns:p14="http://schemas.microsoft.com/office/powerpoint/2010/main" val="22843656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PRESENTER</a:t>
            </a:r>
          </a:p>
          <a:p>
            <a:pPr marL="171450" indent="-171450">
              <a:buFont typeface="Arial" panose="020B0604020202020204" pitchFamily="34" charset="0"/>
              <a:buChar char="•"/>
            </a:pPr>
            <a:r>
              <a:rPr lang="en-US"/>
              <a:t>As a condition to receiving an Implementation Grant award, you must update your Action Plan if it is missing any key components.</a:t>
            </a:r>
          </a:p>
          <a:p>
            <a:pPr marL="171450" indent="-171450">
              <a:buFont typeface="Arial" panose="020B0604020202020204" pitchFamily="34" charset="0"/>
              <a:buChar char="•"/>
            </a:pPr>
            <a:r>
              <a:rPr lang="en-US"/>
              <a:t>This includes the following: </a:t>
            </a:r>
          </a:p>
          <a:p>
            <a:pPr marL="628650" lvl="1" indent="-171450">
              <a:buFont typeface="Arial" panose="020B0604020202020204" pitchFamily="34" charset="0"/>
              <a:buChar char="•"/>
            </a:pPr>
            <a:r>
              <a:rPr lang="en-US"/>
              <a:t>If you said “no” to any of the responses in the Self-Certification Eligibility Worksheet.</a:t>
            </a:r>
          </a:p>
          <a:p>
            <a:pPr marL="628650" lvl="1" indent="-171450">
              <a:buFont typeface="Arial" panose="020B0604020202020204" pitchFamily="34" charset="0"/>
              <a:buChar char="•"/>
            </a:pPr>
            <a:r>
              <a:rPr lang="en-US"/>
              <a:t>Your plan does not include all road users; for example a pedestrian safety plan would need to incorporate bicyclist and motor vehicle safety. </a:t>
            </a:r>
          </a:p>
          <a:p>
            <a:pPr marL="171450" indent="-171450">
              <a:buFont typeface="Arial" panose="020B0604020202020204" pitchFamily="34" charset="0"/>
              <a:buChar char="•"/>
            </a:pPr>
            <a:r>
              <a:rPr lang="en-US"/>
              <a:t>You can apply for supplemental planning funds to complete any missing element. If you must do it anyways, you might as well have us pay for it! (or 4/5s of it).</a:t>
            </a:r>
          </a:p>
          <a:p>
            <a:pPr marL="171450" indent="-171450">
              <a:buFont typeface="Arial" panose="020B0604020202020204" pitchFamily="34" charset="0"/>
              <a:buChar char="•"/>
            </a:pPr>
            <a:r>
              <a:rPr lang="en-US"/>
              <a:t>In terms of award considerations:</a:t>
            </a:r>
          </a:p>
          <a:p>
            <a:pPr marL="628650" lvl="1" indent="-171450">
              <a:buFont typeface="Arial" panose="020B0604020202020204" pitchFamily="34" charset="0"/>
              <a:buChar char="•"/>
            </a:pPr>
            <a:r>
              <a:rPr lang="en-US"/>
              <a:t>NEW THIS YEAR: we have added an award consideration for IG applicants with Action Plans that were developed with funding from the SS4A program. We know there are communities that received funding early on in the program and now have completed plans and are ready to implement projects and strategies.</a:t>
            </a:r>
          </a:p>
          <a:p>
            <a:pPr marL="628650" lvl="1" indent="-171450">
              <a:buFont typeface="Arial" panose="020B0604020202020204" pitchFamily="34" charset="0"/>
              <a:buChar char="•"/>
            </a:pPr>
            <a:r>
              <a:rPr lang="en-US"/>
              <a:t>There is another incentive to update your plans to bring up as well – in FY24 and again this year we may give preference to applicants with Action Plans that meet all requirements of a Comprehensive Safety Action Plan. </a:t>
            </a:r>
          </a:p>
          <a:p>
            <a:pPr marL="0" indent="0">
              <a:buFont typeface="Arial" panose="020B0604020202020204" pitchFamily="34" charset="0"/>
              <a:buNone/>
            </a:pPr>
            <a:endParaRPr lang="en-US"/>
          </a:p>
          <a:p>
            <a:pPr marL="0" indent="0">
              <a:buFont typeface="Arial" panose="020B0604020202020204" pitchFamily="34" charset="0"/>
              <a:buNone/>
            </a:pPr>
            <a:endParaRPr lang="en-US"/>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F73179DF-E1DD-4F07-8DA4-41E60996E7FA}" type="slidenum">
              <a:rPr lang="en-US" smtClean="0"/>
              <a:t>21</a:t>
            </a:fld>
            <a:endParaRPr lang="en-US"/>
          </a:p>
        </p:txBody>
      </p:sp>
    </p:spTree>
    <p:extLst>
      <p:ext uri="{BB962C8B-B14F-4D97-AF65-F5344CB8AC3E}">
        <p14:creationId xmlns:p14="http://schemas.microsoft.com/office/powerpoint/2010/main" val="30718368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Andrew hands over to Jessica</a:t>
            </a:r>
          </a:p>
        </p:txBody>
      </p:sp>
      <p:sp>
        <p:nvSpPr>
          <p:cNvPr id="4" name="Slide Number Placeholder 3"/>
          <p:cNvSpPr>
            <a:spLocks noGrp="1"/>
          </p:cNvSpPr>
          <p:nvPr>
            <p:ph type="sldNum" sz="quarter" idx="5"/>
          </p:nvPr>
        </p:nvSpPr>
        <p:spPr/>
        <p:txBody>
          <a:bodyPr/>
          <a:lstStyle/>
          <a:p>
            <a:fld id="{F73179DF-E1DD-4F07-8DA4-41E60996E7FA}" type="slidenum">
              <a:rPr lang="en-US" smtClean="0"/>
              <a:t>22</a:t>
            </a:fld>
            <a:endParaRPr lang="en-US"/>
          </a:p>
        </p:txBody>
      </p:sp>
    </p:spTree>
    <p:extLst>
      <p:ext uri="{BB962C8B-B14F-4D97-AF65-F5344CB8AC3E}">
        <p14:creationId xmlns:p14="http://schemas.microsoft.com/office/powerpoint/2010/main" val="10172950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PRESENTER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We covered this a bit earlier, but just to emphasize what Implementation Grants specifically fund – here is a list.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DOT encourages Implementation Grant applicants to include supplemental Action Plan activities in their applications to further improve and update existing plans.</a:t>
            </a:r>
            <a:endParaRPr lang="en-US">
              <a:cs typeface="Segoe UI"/>
            </a:endParaRPr>
          </a:p>
          <a:p>
            <a:endParaRPr lang="en-US"/>
          </a:p>
          <a:p>
            <a:r>
              <a:rPr lang="en-US"/>
              <a:t>Quick question: Should you submit an application that solely requests funding for design plans for a construction project that you are planning on funding via another grant? No! Implementation Grants </a:t>
            </a:r>
            <a:r>
              <a:rPr lang="en-US" i="1"/>
              <a:t>must</a:t>
            </a:r>
            <a:r>
              <a:rPr lang="en-US" i="0"/>
              <a:t> fund the actual execution of the projects and strategies. So you cannot </a:t>
            </a:r>
            <a:r>
              <a:rPr lang="en-US" i="1"/>
              <a:t>just</a:t>
            </a:r>
            <a:r>
              <a:rPr lang="en-US" i="0"/>
              <a:t> fund design for a project.</a:t>
            </a:r>
            <a:endParaRPr lang="en-US"/>
          </a:p>
        </p:txBody>
      </p:sp>
      <p:sp>
        <p:nvSpPr>
          <p:cNvPr id="4" name="Slide Number Placeholder 3"/>
          <p:cNvSpPr>
            <a:spLocks noGrp="1"/>
          </p:cNvSpPr>
          <p:nvPr>
            <p:ph type="sldNum" sz="quarter" idx="5"/>
          </p:nvPr>
        </p:nvSpPr>
        <p:spPr/>
        <p:txBody>
          <a:bodyPr/>
          <a:lstStyle/>
          <a:p>
            <a:fld id="{F73179DF-E1DD-4F07-8DA4-41E60996E7FA}" type="slidenum">
              <a:rPr lang="en-US" smtClean="0"/>
              <a:t>23</a:t>
            </a:fld>
            <a:endParaRPr lang="en-US"/>
          </a:p>
        </p:txBody>
      </p:sp>
    </p:spTree>
    <p:extLst>
      <p:ext uri="{BB962C8B-B14F-4D97-AF65-F5344CB8AC3E}">
        <p14:creationId xmlns:p14="http://schemas.microsoft.com/office/powerpoint/2010/main" val="25896806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a:t>PRESENTER</a:t>
            </a:r>
          </a:p>
          <a:p>
            <a:r>
              <a:rPr lang="en-US" sz="1800" b="0"/>
              <a:t>Implementation Grants support projects and strategies that are identified in an action plan to address a roadway safety problem. There is a lot of flexibility in what that could encompass, including infrastructure safety, behavioral safety, and operational safety activities. </a:t>
            </a:r>
          </a:p>
          <a:p>
            <a:endParaRPr lang="en-US" sz="1800" b="0"/>
          </a:p>
          <a:p>
            <a:r>
              <a:rPr lang="en-US" sz="1800" b="0"/>
              <a:t>Examples include:</a:t>
            </a:r>
          </a:p>
          <a:p>
            <a:endParaRPr lang="en-US" sz="1800">
              <a:cs typeface="Calibri"/>
            </a:endParaRPr>
          </a:p>
          <a:p>
            <a:r>
              <a:rPr lang="en-US">
                <a:cs typeface="Calibri"/>
              </a:rPr>
              <a:t>-</a:t>
            </a:r>
            <a:r>
              <a:rPr lang="en-US" b="1">
                <a:cs typeface="Calibri"/>
              </a:rPr>
              <a:t>Creating safe routes to school </a:t>
            </a:r>
            <a:r>
              <a:rPr lang="en-US">
                <a:cs typeface="Calibri"/>
              </a:rPr>
              <a:t>through education, outreach, crossing guards, and improved infrastructure that help young people safely walk, bike, or roll.</a:t>
            </a:r>
            <a:endParaRPr lang="en-US">
              <a:ea typeface="Calibri"/>
              <a:cs typeface="Calibri"/>
            </a:endParaRPr>
          </a:p>
          <a:p>
            <a:r>
              <a:rPr lang="en-US">
                <a:cs typeface="Calibri"/>
              </a:rPr>
              <a:t>-</a:t>
            </a:r>
            <a:r>
              <a:rPr lang="en-US" b="1">
                <a:cs typeface="Calibri"/>
              </a:rPr>
              <a:t>Speed Management </a:t>
            </a:r>
            <a:r>
              <a:rPr lang="en-US">
                <a:cs typeface="Calibri"/>
              </a:rPr>
              <a:t>through complete streets re-designs and traffic calming programs</a:t>
            </a:r>
            <a:endParaRPr lang="en-US">
              <a:ea typeface="Calibri"/>
              <a:cs typeface="Calibri"/>
            </a:endParaRPr>
          </a:p>
          <a:p>
            <a:r>
              <a:rPr lang="en-US">
                <a:cs typeface="Calibri"/>
              </a:rPr>
              <a:t>-</a:t>
            </a:r>
            <a:r>
              <a:rPr lang="en-US" b="1">
                <a:cs typeface="Calibri"/>
              </a:rPr>
              <a:t>Improving safety in rural and tribal areas</a:t>
            </a:r>
            <a:r>
              <a:rPr lang="en-US">
                <a:cs typeface="Calibri"/>
              </a:rPr>
              <a:t> through measures such as rumble strips and shoulder focused improved roadway markings.</a:t>
            </a:r>
            <a:endParaRPr lang="en-US">
              <a:ea typeface="Calibri"/>
              <a:cs typeface="Calibri"/>
            </a:endParaRPr>
          </a:p>
          <a:p>
            <a:r>
              <a:rPr lang="en-US">
                <a:cs typeface="Calibri"/>
              </a:rPr>
              <a:t>-</a:t>
            </a:r>
            <a:r>
              <a:rPr lang="en-US" b="1">
                <a:cs typeface="Calibri"/>
              </a:rPr>
              <a:t>Improving safe transportation access</a:t>
            </a:r>
            <a:r>
              <a:rPr lang="en-US">
                <a:cs typeface="Calibri"/>
              </a:rPr>
              <a:t> through transit programs for users with disabilities by creating accessible infrastructure that enhances safety for all users getting to and from transit locations. Improvements must be roadway focused but are encouraged to include multimodal elements such as where people walk to a transit rail station.</a:t>
            </a:r>
            <a:endParaRPr lang="en-US">
              <a:ea typeface="Calibri"/>
              <a:cs typeface="Calibri"/>
            </a:endParaRPr>
          </a:p>
          <a:p>
            <a:r>
              <a:rPr lang="en-US">
                <a:cs typeface="Calibri"/>
              </a:rPr>
              <a:t>-</a:t>
            </a:r>
            <a:r>
              <a:rPr lang="en-US" b="1"/>
              <a:t>Improving first responder services</a:t>
            </a:r>
            <a:r>
              <a:rPr lang="en-US"/>
              <a:t> with enhanced emergency vehicle warning systems and other measures to improve EMS response times.</a:t>
            </a:r>
            <a:endParaRPr lang="en-US">
              <a:cs typeface="Calibri"/>
            </a:endParaRPr>
          </a:p>
          <a:p>
            <a:r>
              <a:rPr lang="en-US">
                <a:cs typeface="Calibri"/>
              </a:rPr>
              <a:t>-</a:t>
            </a:r>
            <a:r>
              <a:rPr lang="en-US" b="1"/>
              <a:t>Working with community members in an identified problem area </a:t>
            </a:r>
            <a:r>
              <a:rPr lang="en-US"/>
              <a:t>to carry out speed management and other street design changes. </a:t>
            </a:r>
            <a:endParaRPr lang="en-US">
              <a:ea typeface="Calibri"/>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F73179DF-E1DD-4F07-8DA4-41E60996E7FA}" type="slidenum">
              <a:rPr lang="en-US" smtClean="0"/>
              <a:t>24</a:t>
            </a:fld>
            <a:endParaRPr lang="en-US"/>
          </a:p>
        </p:txBody>
      </p:sp>
    </p:spTree>
    <p:extLst>
      <p:ext uri="{BB962C8B-B14F-4D97-AF65-F5344CB8AC3E}">
        <p14:creationId xmlns:p14="http://schemas.microsoft.com/office/powerpoint/2010/main" val="26961132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E6135-7FED-2D5A-AE33-C4807CAA2F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CC9D50-DE3E-8AA4-3E09-B9671738FE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E3E072-197B-FDCE-A26A-B63C46DB582B}"/>
              </a:ext>
            </a:extLst>
          </p:cNvPr>
          <p:cNvSpPr>
            <a:spLocks noGrp="1"/>
          </p:cNvSpPr>
          <p:nvPr>
            <p:ph type="body" idx="1"/>
          </p:nvPr>
        </p:nvSpPr>
        <p:spPr/>
        <p:txBody>
          <a:bodyPr/>
          <a:lstStyle/>
          <a:p>
            <a:pPr marL="0" indent="0">
              <a:spcBef>
                <a:spcPts val="0"/>
              </a:spcBef>
              <a:spcAft>
                <a:spcPts val="0"/>
              </a:spcAft>
              <a:buFont typeface="Arial" panose="020B0604020202020204" pitchFamily="34" charset="0"/>
              <a:buNone/>
            </a:pPr>
            <a:r>
              <a:rPr lang="en-US"/>
              <a:t>PRESENTER</a:t>
            </a:r>
          </a:p>
          <a:p>
            <a:pPr marL="171450" indent="-171450">
              <a:buFont typeface="Arial" panose="020B0604020202020204" pitchFamily="34" charset="0"/>
              <a:buChar char="•"/>
            </a:pPr>
            <a:r>
              <a:rPr lang="en-US"/>
              <a:t>Here is an example of an SS4A FY24 Implementation Grant that was awarded to Bluefield West Virginia that had a systemic approach to their projects. Project locations and safety needs were clearly outlined in their action plan and the impact of the chosen safety improvements had data driven details for potentially significant safety benefits.</a:t>
            </a:r>
            <a:endParaRPr lang="en-US">
              <a:ea typeface="Calibri"/>
              <a:cs typeface="Calibri"/>
            </a:endParaRPr>
          </a:p>
        </p:txBody>
      </p:sp>
      <p:sp>
        <p:nvSpPr>
          <p:cNvPr id="4" name="Slide Number Placeholder 3">
            <a:extLst>
              <a:ext uri="{FF2B5EF4-FFF2-40B4-BE49-F238E27FC236}">
                <a16:creationId xmlns:a16="http://schemas.microsoft.com/office/drawing/2014/main" id="{9F85B224-B24A-C45B-309D-8F0F9795B33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C00460-ABD3-47E4-97B8-FA564F1EAB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14382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644D10-E02A-7CCE-40AD-EF0423C296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CE6CB7-4591-21E8-F94C-0567273657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D11823-2817-751C-BB83-58F96630478B}"/>
              </a:ext>
            </a:extLst>
          </p:cNvPr>
          <p:cNvSpPr>
            <a:spLocks noGrp="1"/>
          </p:cNvSpPr>
          <p:nvPr>
            <p:ph type="body" idx="1"/>
          </p:nvPr>
        </p:nvSpPr>
        <p:spPr/>
        <p:txBody>
          <a:bodyPr/>
          <a:lstStyle/>
          <a:p>
            <a:pPr marL="0" indent="0">
              <a:spcBef>
                <a:spcPts val="0"/>
              </a:spcBef>
              <a:spcAft>
                <a:spcPts val="0"/>
              </a:spcAft>
              <a:buFont typeface="Arial" panose="020B0604020202020204" pitchFamily="34" charset="0"/>
              <a:buNone/>
            </a:pPr>
            <a:r>
              <a:rPr lang="en-US"/>
              <a:t>PRESENTER</a:t>
            </a:r>
          </a:p>
          <a:p>
            <a:pPr marL="171450" indent="-171450">
              <a:spcBef>
                <a:spcPts val="0"/>
              </a:spcBef>
              <a:spcAft>
                <a:spcPts val="0"/>
              </a:spcAft>
              <a:buFont typeface="Arial" panose="020B0604020202020204" pitchFamily="34" charset="0"/>
              <a:buChar char="•"/>
            </a:pPr>
            <a:r>
              <a:rPr lang="en-US"/>
              <a:t>Here is another example of an SS4A FY24 Implementation Grant that was awarded to Milwaukee, WI that addressed safety needs along an important high-crash corridor. This is an example of an award that funded both project design (Activity B) and construction costs (Activity C).  </a:t>
            </a:r>
          </a:p>
        </p:txBody>
      </p:sp>
      <p:sp>
        <p:nvSpPr>
          <p:cNvPr id="4" name="Slide Number Placeholder 3">
            <a:extLst>
              <a:ext uri="{FF2B5EF4-FFF2-40B4-BE49-F238E27FC236}">
                <a16:creationId xmlns:a16="http://schemas.microsoft.com/office/drawing/2014/main" id="{C2B7744B-D0EB-86D1-E219-AD5C3F44BD5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C00460-ABD3-47E4-97B8-FA564F1EAB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90438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a:t>
            </a:r>
          </a:p>
          <a:p>
            <a:r>
              <a:rPr lang="en-US"/>
              <a:t>Here is an example of an SS4A FY24 Implementation Grant that was awarded to Southwest Minnesota EMS Corp that involves implementation of an emergency medical service intervention enhancement project. </a:t>
            </a:r>
          </a:p>
        </p:txBody>
      </p:sp>
      <p:sp>
        <p:nvSpPr>
          <p:cNvPr id="4" name="Slide Number Placeholder 3"/>
          <p:cNvSpPr>
            <a:spLocks noGrp="1"/>
          </p:cNvSpPr>
          <p:nvPr>
            <p:ph type="sldNum" sz="quarter" idx="5"/>
          </p:nvPr>
        </p:nvSpPr>
        <p:spPr/>
        <p:txBody>
          <a:bodyPr/>
          <a:lstStyle/>
          <a:p>
            <a:fld id="{F73179DF-E1DD-4F07-8DA4-41E60996E7FA}" type="slidenum">
              <a:rPr lang="en-US" smtClean="0"/>
              <a:t>27</a:t>
            </a:fld>
            <a:endParaRPr lang="en-US"/>
          </a:p>
        </p:txBody>
      </p:sp>
    </p:spTree>
    <p:extLst>
      <p:ext uri="{BB962C8B-B14F-4D97-AF65-F5344CB8AC3E}">
        <p14:creationId xmlns:p14="http://schemas.microsoft.com/office/powerpoint/2010/main" val="42892544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B6677-C8B8-22D6-E28D-B90BF29A41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9CD8A1-8337-B97E-62BA-717FA3DE8F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2AEAC6-8FEA-F0E3-C223-9E7558B716B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343F4E"/>
                </a:solidFill>
                <a:effectLst/>
                <a:latin typeface="Source Sans Pro" panose="020B0503030403020204" pitchFamily="34" charset="0"/>
              </a:rPr>
              <a:t>PRESENTER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343F4E"/>
                </a:solidFill>
                <a:effectLst/>
                <a:latin typeface="Source Sans Pro" panose="020B0503030403020204" pitchFamily="34" charset="0"/>
              </a:rPr>
              <a:t>As I mentioned earlier, despite the lowered set aside for planning and demonstration, we still encourage applicants to bundle supplemental planning and demonstration activities into their Implementation Grant proposals.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343F4E"/>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343F4E"/>
                </a:solidFill>
                <a:effectLst/>
                <a:latin typeface="Source Sans Pro" panose="020B0503030403020204" pitchFamily="34" charset="0"/>
              </a:rPr>
              <a:t>Demonstration activities:</a:t>
            </a:r>
          </a:p>
          <a:p>
            <a:pPr marL="171450" indent="-171450" algn="l">
              <a:buFont typeface="Arial" panose="020B0604020202020204" pitchFamily="34" charset="0"/>
              <a:buChar char="•"/>
            </a:pPr>
            <a:r>
              <a:rPr lang="en-US" b="0" i="0">
                <a:solidFill>
                  <a:srgbClr val="343F4E"/>
                </a:solidFill>
                <a:effectLst/>
                <a:latin typeface="Source Sans Pro" panose="020B0503030403020204" pitchFamily="34" charset="0"/>
              </a:rPr>
              <a:t>We have lots of information on our website, including examples of previous funded activities.</a:t>
            </a:r>
          </a:p>
          <a:p>
            <a:pPr marL="171450" indent="-171450" algn="l">
              <a:buFont typeface="Arial" panose="020B0604020202020204" pitchFamily="34" charset="0"/>
              <a:buChar char="•"/>
            </a:pPr>
            <a:r>
              <a:rPr lang="en-US" b="0" i="0">
                <a:solidFill>
                  <a:srgbClr val="343F4E"/>
                </a:solidFill>
                <a:effectLst/>
                <a:latin typeface="Source Sans Pro" panose="020B0503030403020204" pitchFamily="34" charset="0"/>
              </a:rPr>
              <a:t>Demonstration activities are temporary in nature and meant to test changes that will advance safety </a:t>
            </a:r>
            <a:r>
              <a:rPr lang="en-US" b="0" i="1">
                <a:solidFill>
                  <a:srgbClr val="343F4E"/>
                </a:solidFill>
                <a:effectLst/>
                <a:latin typeface="Source Sans Pro" panose="020B0503030403020204" pitchFamily="34" charset="0"/>
              </a:rPr>
              <a:t>before</a:t>
            </a:r>
            <a:r>
              <a:rPr lang="en-US" b="0" i="0">
                <a:solidFill>
                  <a:srgbClr val="343F4E"/>
                </a:solidFill>
                <a:effectLst/>
                <a:latin typeface="Source Sans Pro" panose="020B0503030403020204" pitchFamily="34" charset="0"/>
              </a:rPr>
              <a:t> you spend millions on projects and strategies.</a:t>
            </a:r>
          </a:p>
          <a:p>
            <a:pPr marL="171450" indent="-171450" algn="l">
              <a:buFont typeface="Arial" panose="020B0604020202020204" pitchFamily="34" charset="0"/>
              <a:buChar char="•"/>
            </a:pPr>
            <a:r>
              <a:rPr lang="en-US" b="0" i="0">
                <a:solidFill>
                  <a:srgbClr val="343F4E"/>
                </a:solidFill>
                <a:effectLst/>
                <a:latin typeface="Source Sans Pro" panose="020B0503030403020204" pitchFamily="34" charset="0"/>
              </a:rPr>
              <a:t>Demonstration activities tie back to information in the Action Plan, especially the list of projects and strategies.</a:t>
            </a:r>
          </a:p>
          <a:p>
            <a:pPr marL="171450" lvl="0" indent="-171450" algn="l">
              <a:buFont typeface="Arial" panose="020B0604020202020204" pitchFamily="34" charset="0"/>
              <a:buChar char="•"/>
            </a:pPr>
            <a:r>
              <a:rPr lang="en-US" b="0" i="0">
                <a:solidFill>
                  <a:srgbClr val="343F4E"/>
                </a:solidFill>
                <a:effectLst/>
                <a:latin typeface="Source Sans Pro" panose="020B0503030403020204" pitchFamily="34" charset="0"/>
              </a:rPr>
              <a:t>One question you might have is, “what is the difference between implementing projects and strategies and doing demonstration activities?”. Well, demonstration activities are supposed to be temporary and smaller scale and must get assessed for their benefits. That assessment informs the Action Plan and your list of projects and strategies in that plan. Implementing projects and strategies can be permanent construction and long-term solutions, and they’re already on your Action Plan’s to-do list.</a:t>
            </a:r>
          </a:p>
          <a:p>
            <a:pPr marL="171450" lvl="0" indent="-171450" algn="l">
              <a:buFont typeface="Arial" panose="020B0604020202020204" pitchFamily="34" charset="0"/>
              <a:buChar char="•"/>
            </a:pPr>
            <a:r>
              <a:rPr lang="en-US" b="0" i="0">
                <a:solidFill>
                  <a:srgbClr val="343F4E"/>
                </a:solidFill>
                <a:effectLst/>
                <a:latin typeface="Source Sans Pro" panose="020B0503030403020204" pitchFamily="34" charset="0"/>
              </a:rPr>
              <a:t>More examples of eligible demonstration activities, including examples of funded demonstration activities from previous rounds is available on the SS4A website: https://www.transportation.gov/grants/ss4a/example-funded-supplemental-planning-and-demonstration-activities </a:t>
            </a:r>
          </a:p>
          <a:p>
            <a:pPr marL="171450" lvl="0" indent="-171450" algn="l">
              <a:buFont typeface="Arial" panose="020B0604020202020204" pitchFamily="34" charset="0"/>
              <a:buChar char="•"/>
            </a:pPr>
            <a:endParaRPr lang="en-US" b="0" i="0">
              <a:solidFill>
                <a:srgbClr val="343F4E"/>
              </a:solidFill>
              <a:effectLst/>
              <a:latin typeface="Source Sans Pro" panose="020B0503030403020204" pitchFamily="34" charset="0"/>
            </a:endParaRPr>
          </a:p>
          <a:p>
            <a:pPr marL="171450" lvl="0" indent="-171450" algn="l">
              <a:buFont typeface="Arial" panose="020B0604020202020204" pitchFamily="34" charset="0"/>
              <a:buChar char="•"/>
            </a:pPr>
            <a:r>
              <a:rPr lang="en-US" b="0" i="0">
                <a:solidFill>
                  <a:srgbClr val="343F4E"/>
                </a:solidFill>
                <a:effectLst/>
                <a:latin typeface="Source Sans Pro" panose="020B0503030403020204" pitchFamily="34" charset="0"/>
              </a:rPr>
              <a:t>We will host a webinar about supplemental planning and demonstration projects next week, on Wednesday, April 23 from 1:30-3pm. You can register for that webinar on our website.</a:t>
            </a:r>
          </a:p>
          <a:p>
            <a:pPr marL="0" lvl="0" indent="0" algn="l">
              <a:buFont typeface="Arial" panose="020B0604020202020204" pitchFamily="34" charset="0"/>
              <a:buNone/>
            </a:pPr>
            <a:endParaRPr lang="en-US" b="0" i="0">
              <a:solidFill>
                <a:srgbClr val="343F4E"/>
              </a:solidFill>
              <a:effectLst/>
              <a:latin typeface="Source Sans Pro" panose="020B0503030403020204" pitchFamily="34" charset="0"/>
            </a:endParaRPr>
          </a:p>
        </p:txBody>
      </p:sp>
      <p:sp>
        <p:nvSpPr>
          <p:cNvPr id="4" name="Slide Number Placeholder 3">
            <a:extLst>
              <a:ext uri="{FF2B5EF4-FFF2-40B4-BE49-F238E27FC236}">
                <a16:creationId xmlns:a16="http://schemas.microsoft.com/office/drawing/2014/main" id="{97C487BB-834B-B536-28A8-837B5875053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3179DF-E1DD-4F07-8DA4-41E60996E7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53487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PRESENTER</a:t>
            </a:r>
          </a:p>
          <a:p>
            <a:pPr marL="171450" indent="-171450">
              <a:buFont typeface="Arial" panose="020B0604020202020204" pitchFamily="34" charset="0"/>
              <a:buChar char="•"/>
            </a:pPr>
            <a:r>
              <a:rPr lang="en-US"/>
              <a:t>I just went through the groups of eligible demonstration activities, and now I would like to reiterate the difference between “demonstration activities” and “implementation.” They can be easily blurred, depending on the materials you use, the scope of work you perform, and so what distinguishes each activity is important. Signage and plastic bollards and technology all could be part of a bigger implementation project, so it gets tricky. </a:t>
            </a:r>
          </a:p>
          <a:p>
            <a:pPr marL="0" indent="0">
              <a:buFont typeface="Arial" panose="020B0604020202020204" pitchFamily="34" charset="0"/>
              <a:buNone/>
            </a:pPr>
            <a:endParaRPr lang="en-US"/>
          </a:p>
          <a:p>
            <a:pPr marL="171450" indent="-171450">
              <a:buFont typeface="Arial" panose="020B0604020202020204" pitchFamily="34" charset="0"/>
              <a:buChar char="•"/>
            </a:pPr>
            <a:r>
              <a:rPr lang="en-US"/>
              <a:t>Since there are a lot of scenarios for demonstration activities, I can’t outline every example of what’s in and what’s out, but here are some general guidelines.</a:t>
            </a:r>
          </a:p>
          <a:p>
            <a:pPr marL="171450" indent="-171450">
              <a:buFont typeface="Arial" panose="020B0604020202020204" pitchFamily="34" charset="0"/>
              <a:buChar char="•"/>
            </a:pPr>
            <a:r>
              <a:rPr lang="en-US"/>
              <a:t>Demonstration activities are temporary in nature, for a finite period, smaller scale, pilots and tests to inform an action plan, and incorporate a way to assess the benefits of the approach. </a:t>
            </a:r>
          </a:p>
          <a:p>
            <a:pPr marL="171450" indent="-171450">
              <a:buFont typeface="Arial" panose="020B0604020202020204" pitchFamily="34" charset="0"/>
              <a:buChar char="•"/>
            </a:pPr>
            <a:r>
              <a:rPr lang="en-US"/>
              <a:t>If it is not informing an Action Plan, or if you are not assessing the benefits, it’s not a demonstration activity. </a:t>
            </a:r>
          </a:p>
          <a:p>
            <a:pPr marL="171450" indent="-171450">
              <a:buFont typeface="Arial" panose="020B0604020202020204" pitchFamily="34" charset="0"/>
              <a:buChar char="•"/>
            </a:pPr>
            <a:r>
              <a:rPr lang="en-US"/>
              <a:t>Implementation, on the other hand, is listed as project and strategy in an Action Plan to address an identified safety problem. It can be permanent, major construction related, be system wide, and is really implementing the Action Plan. </a:t>
            </a:r>
          </a:p>
          <a:p>
            <a:pPr marL="171450" indent="-171450">
              <a:buFont typeface="Arial" panose="020B0604020202020204" pitchFamily="34" charset="0"/>
              <a:buChar char="•"/>
            </a:pPr>
            <a:r>
              <a:rPr lang="en-US"/>
              <a:t>One rule of thumb to bring up: if you are ripping up or pouring concrete it’s very likely an implementation project, not a demonstration activity.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While demonstration projects are eligible for funding through Implementation Grants, it is important to understand the distinction between activities A and C for two key reasons. </a:t>
            </a:r>
          </a:p>
          <a:p>
            <a:pPr marL="628650" lvl="1" indent="-171450">
              <a:buFont typeface="Arial" panose="020B0604020202020204" pitchFamily="34" charset="0"/>
              <a:buChar char="•"/>
            </a:pPr>
            <a:r>
              <a:rPr lang="en-US"/>
              <a:t>The first reason is that your IG application MUST include activity C. If your application only includes more temporary, pilot-style projects, you should apply for a Planning and Demonstration Grant.</a:t>
            </a:r>
          </a:p>
          <a:p>
            <a:pPr marL="628650" lvl="1" indent="-171450">
              <a:buFont typeface="Arial" panose="020B0604020202020204" pitchFamily="34" charset="0"/>
              <a:buChar char="•"/>
            </a:pPr>
            <a:r>
              <a:rPr lang="en-US"/>
              <a:t>The second reason is that as part of the application itself, you will need to itemize and show the funding request for activities A, B, and C. So it is important for you to understand which is which.</a:t>
            </a:r>
          </a:p>
          <a:p>
            <a:pPr marL="171450" indent="-171450">
              <a:buFont typeface="Arial" panose="020B0604020202020204" pitchFamily="34" charset="0"/>
              <a:buChar char="•"/>
            </a:pPr>
            <a:endParaRPr lang="en-US"/>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F73179DF-E1DD-4F07-8DA4-41E60996E7FA}" type="slidenum">
              <a:rPr lang="en-US" smtClean="0"/>
              <a:t>29</a:t>
            </a:fld>
            <a:endParaRPr lang="en-US"/>
          </a:p>
        </p:txBody>
      </p:sp>
    </p:spTree>
    <p:extLst>
      <p:ext uri="{BB962C8B-B14F-4D97-AF65-F5344CB8AC3E}">
        <p14:creationId xmlns:p14="http://schemas.microsoft.com/office/powerpoint/2010/main" val="532693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Isabella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Today’s webinar is the first in a series of three webinars on How to Apply for the SS4A grant opportunity. All webinars will be recorded and posted to the SS4A website. </a:t>
            </a:r>
          </a:p>
          <a:p>
            <a:endParaRPr lang="en-US"/>
          </a:p>
        </p:txBody>
      </p:sp>
      <p:sp>
        <p:nvSpPr>
          <p:cNvPr id="4" name="Slide Number Placeholder 3"/>
          <p:cNvSpPr>
            <a:spLocks noGrp="1"/>
          </p:cNvSpPr>
          <p:nvPr>
            <p:ph type="sldNum" sz="quarter" idx="5"/>
          </p:nvPr>
        </p:nvSpPr>
        <p:spPr/>
        <p:txBody>
          <a:bodyPr/>
          <a:lstStyle/>
          <a:p>
            <a:fld id="{F73179DF-E1DD-4F07-8DA4-41E60996E7FA}" type="slidenum">
              <a:rPr lang="en-US" smtClean="0"/>
              <a:t>3</a:t>
            </a:fld>
            <a:endParaRPr lang="en-US"/>
          </a:p>
        </p:txBody>
      </p:sp>
    </p:spTree>
    <p:extLst>
      <p:ext uri="{BB962C8B-B14F-4D97-AF65-F5344CB8AC3E}">
        <p14:creationId xmlns:p14="http://schemas.microsoft.com/office/powerpoint/2010/main" val="20077014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498D4-CC73-C3A3-ABB6-D6A628B1F4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722303-CE13-DE2C-9CC3-E3F170079A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4F181F-FB33-7BD0-B830-202BA0CE88E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343F4E"/>
                </a:solidFill>
                <a:effectLst/>
                <a:latin typeface="Source Sans Pro" panose="020B0503030403020204" pitchFamily="34" charset="0"/>
              </a:rPr>
              <a:t>We are also emphasizing the benefits and opportunity to include supplemental planning activities in your application.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343F4E"/>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343F4E"/>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343F4E"/>
                </a:solidFill>
                <a:effectLst/>
                <a:latin typeface="Source Sans Pro" panose="020B0503030403020204" pitchFamily="34" charset="0"/>
              </a:rPr>
              <a:t>Supplemental planning encompasses any updates or enhancements you make to the components of your Action Plan. It can be updating an existing plan, or adding bells and whistles, or taking deeper dives based on the identified needs of your community.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solidFill>
                  <a:srgbClr val="343F4E"/>
                </a:solidFill>
                <a:effectLst/>
                <a:latin typeface="Source Sans Pro" panose="020B0503030403020204" pitchFamily="34" charset="0"/>
              </a:rPr>
              <a:t>Topical safety sub-plans could be speed management, accessibility for individuals with disabilities, Americans with Disabilities Act of 1990 (ADA) transition plans, safety-focused Intelligent Transportation System implementation, lighting, or other relevant safety topics.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solidFill>
                  <a:srgbClr val="343F4E"/>
                </a:solidFill>
                <a:effectLst/>
                <a:latin typeface="Source Sans Pro" panose="020B0503030403020204" pitchFamily="34" charset="0"/>
              </a:rPr>
              <a:t>Maybe there’s a high injury network series of roads that you want to do road safety audits on, or additional data analysis to identify contributing factors.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solidFill>
                  <a:srgbClr val="343F4E"/>
                </a:solidFill>
                <a:effectLst/>
                <a:latin typeface="Source Sans Pro" panose="020B0503030403020204" pitchFamily="34" charset="0"/>
              </a:rPr>
              <a:t>You can also conduct follow-up stakeholder engagement and collaboration, for example to gather input on a potential project idea or strategy.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solidFill>
                  <a:srgbClr val="343F4E"/>
                </a:solidFill>
                <a:effectLst/>
                <a:latin typeface="Source Sans Pro" panose="020B0503030403020204" pitchFamily="34" charset="0"/>
              </a:rPr>
              <a:t>You can also apply for supplemental planning to update or fill out elements in your existing plan. So if your plan is on the older end of a 5-year period, or if you met the self-certification checklist criteria but were missing some elements, or piecing together the eligibility from multiple existing plans, we strongly encourage you to update your plan. You can include a funding request for supplemental planning to do so.</a:t>
            </a:r>
          </a:p>
        </p:txBody>
      </p:sp>
      <p:sp>
        <p:nvSpPr>
          <p:cNvPr id="4" name="Slide Number Placeholder 3">
            <a:extLst>
              <a:ext uri="{FF2B5EF4-FFF2-40B4-BE49-F238E27FC236}">
                <a16:creationId xmlns:a16="http://schemas.microsoft.com/office/drawing/2014/main" id="{38526E18-91EF-C37E-B26F-DE129B9DD8E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3179DF-E1DD-4F07-8DA4-41E60996E7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8182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343F4E"/>
                </a:solidFill>
                <a:effectLst/>
                <a:latin typeface="Source Sans Pro"/>
                <a:ea typeface="Source Sans Pro"/>
              </a:rPr>
              <a:t>We understand that the term “planning” encompasses a broad set of activities and so we want to be clear about what is supplemental planning. Again, both A and B are eligible activities for an Implementation Grant, but because you will need to enter them separately in your application, we want to help you understand the differences.</a:t>
            </a:r>
          </a:p>
          <a:p>
            <a:pPr algn="l"/>
            <a:endParaRPr lang="en-US" b="0" i="0">
              <a:solidFill>
                <a:srgbClr val="343F4E"/>
              </a:solidFill>
              <a:effectLst/>
              <a:latin typeface="Source Sans Pro" panose="020B0503030403020204" pitchFamily="34" charset="0"/>
            </a:endParaRPr>
          </a:p>
          <a:p>
            <a:r>
              <a:rPr lang="en-US" b="0" i="0">
                <a:solidFill>
                  <a:srgbClr val="343F4E"/>
                </a:solidFill>
                <a:effectLst/>
                <a:latin typeface="Source Sans Pro"/>
                <a:ea typeface="Source Sans Pro"/>
              </a:rPr>
              <a:t>Supplemental planning activities under eligible activity (A) support or enhance an Action Plan. The final deliverable for supplemental planning is a written product that connects to, and enhances, an Action Plan and is publicly available.</a:t>
            </a:r>
            <a:r>
              <a:rPr lang="en-US">
                <a:solidFill>
                  <a:srgbClr val="343F4E"/>
                </a:solidFill>
                <a:latin typeface="Source Sans Pro"/>
                <a:ea typeface="Source Sans Pro"/>
              </a:rPr>
              <a:t> </a:t>
            </a:r>
          </a:p>
          <a:p>
            <a:endParaRPr lang="en-US">
              <a:solidFill>
                <a:srgbClr val="343F4E"/>
              </a:solidFill>
              <a:latin typeface="Source Sans Pro" panose="020B0503030403020204" pitchFamily="34" charset="0"/>
              <a:ea typeface="Source Sans Pro" panose="020B0503030403020204" pitchFamily="34" charset="0"/>
            </a:endParaRPr>
          </a:p>
          <a:p>
            <a:pPr algn="l"/>
            <a:r>
              <a:rPr lang="en-US" b="0" i="0">
                <a:solidFill>
                  <a:srgbClr val="343F4E"/>
                </a:solidFill>
                <a:effectLst/>
                <a:latin typeface="Source Sans Pro"/>
                <a:ea typeface="Source Sans Pro"/>
              </a:rPr>
              <a:t>On the other hand, Planning, design, and development activities for projects and strategies identified in an Action Plan (activity B) support project-level design or implementation. A project-level environmental review or the construction design of a project are two such examples.  </a:t>
            </a:r>
          </a:p>
          <a:p>
            <a:endParaRPr lang="en-US">
              <a:solidFill>
                <a:srgbClr val="343F4E"/>
              </a:solidFill>
              <a:latin typeface="Source Sans Pro"/>
              <a:ea typeface="Source Sans Pr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343F4E"/>
                </a:solidFill>
                <a:latin typeface="Source Sans Pro"/>
                <a:ea typeface="Source Sans Pro"/>
              </a:rPr>
              <a:t>Note - </a:t>
            </a:r>
            <a:r>
              <a:rPr lang="en-US" b="1">
                <a:cs typeface="Segoe UI"/>
              </a:rPr>
              <a:t>Any funding requested for (B) activities must be directly tied to (C) activities</a:t>
            </a:r>
            <a:r>
              <a:rPr lang="en-US" b="0">
                <a:cs typeface="Segoe UI"/>
              </a:rPr>
              <a:t>.</a:t>
            </a:r>
            <a:r>
              <a:rPr lang="en-US" b="1">
                <a:cs typeface="Segoe UI"/>
              </a:rPr>
              <a:t> </a:t>
            </a:r>
            <a:r>
              <a:rPr lang="en-US" b="0">
                <a:cs typeface="Segoe UI"/>
              </a:rPr>
              <a:t>E.g., if you are applying for (B) to design a new </a:t>
            </a:r>
            <a:r>
              <a:rPr lang="en-US" b="0">
                <a:latin typeface="Segoe UI Semibold"/>
                <a:cs typeface="Segoe UI"/>
              </a:rPr>
              <a:t>roundabout</a:t>
            </a:r>
            <a:r>
              <a:rPr lang="en-US" b="0">
                <a:cs typeface="Segoe UI"/>
              </a:rPr>
              <a:t>, you must be applying for (C) to build that same </a:t>
            </a:r>
            <a:r>
              <a:rPr lang="en-US" b="0">
                <a:latin typeface="Segoe UI Semibold"/>
                <a:cs typeface="Segoe UI"/>
              </a:rPr>
              <a:t>roundabout</a:t>
            </a:r>
            <a:r>
              <a:rPr lang="en-US" b="0">
                <a:cs typeface="Segoe UI"/>
              </a:rPr>
              <a:t>.</a:t>
            </a:r>
            <a:endParaRPr lang="en-US"/>
          </a:p>
          <a:p>
            <a:endParaRPr lang="en-US" b="0" i="0">
              <a:solidFill>
                <a:srgbClr val="343F4E"/>
              </a:solidFill>
              <a:effectLst/>
              <a:latin typeface="Source Sans Pro" panose="020B0503030403020204" pitchFamily="34" charset="0"/>
              <a:ea typeface="Source Sans Pro"/>
            </a:endParaRPr>
          </a:p>
          <a:p>
            <a:pPr algn="l"/>
            <a:endParaRPr lang="en-US" b="0" i="0">
              <a:solidFill>
                <a:srgbClr val="343F4E"/>
              </a:solidFill>
              <a:effectLst/>
              <a:latin typeface="Source Sans Pro" panose="020B0503030403020204" pitchFamily="34" charset="0"/>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F73179DF-E1DD-4F07-8DA4-41E60996E7FA}" type="slidenum">
              <a:rPr lang="en-US" smtClean="0"/>
              <a:t>31</a:t>
            </a:fld>
            <a:endParaRPr lang="en-US"/>
          </a:p>
        </p:txBody>
      </p:sp>
    </p:spTree>
    <p:extLst>
      <p:ext uri="{BB962C8B-B14F-4D97-AF65-F5344CB8AC3E}">
        <p14:creationId xmlns:p14="http://schemas.microsoft.com/office/powerpoint/2010/main" val="5043736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a:t>Here is an example of an SS4A FY22 Implementation Grant that was awarded to Modoc County, California.</a:t>
            </a:r>
          </a:p>
          <a:p>
            <a:pPr>
              <a:spcBef>
                <a:spcPts val="0"/>
              </a:spcBef>
              <a:spcAft>
                <a:spcPts val="0"/>
              </a:spcAft>
            </a:pPr>
            <a:endParaRPr lang="en-US"/>
          </a:p>
          <a:p>
            <a:pPr>
              <a:spcBef>
                <a:spcPts val="0"/>
              </a:spcBef>
              <a:spcAft>
                <a:spcPts val="0"/>
              </a:spcAft>
            </a:pPr>
            <a:r>
              <a:rPr lang="en-US"/>
              <a:t>This is a great example of how a community can include both implementation and supplemental planning within a single Implementation Grant application.</a:t>
            </a:r>
            <a:endParaRPr lang="en-US">
              <a:ea typeface="Calibri"/>
              <a:cs typeface="Calibri"/>
            </a:endParaRPr>
          </a:p>
          <a:p>
            <a:pPr>
              <a:spcBef>
                <a:spcPts val="0"/>
              </a:spcBef>
              <a:spcAft>
                <a:spcPts val="0"/>
              </a:spcAft>
            </a:pPr>
            <a:endParaRPr lang="en-US"/>
          </a:p>
          <a:p>
            <a:r>
              <a:rPr lang="en-US"/>
              <a:t>Implementation activities include – speed control and implementation of accessible infrastructure features for persons with disabilities. </a:t>
            </a:r>
            <a:endParaRPr lang="en-US">
              <a:ea typeface="Calibri"/>
              <a:cs typeface="Calibri"/>
            </a:endParaRPr>
          </a:p>
          <a:p>
            <a:pPr>
              <a:spcBef>
                <a:spcPts val="0"/>
              </a:spcBef>
              <a:spcAft>
                <a:spcPts val="0"/>
              </a:spcAft>
            </a:pPr>
            <a:endParaRPr lang="en-US"/>
          </a:p>
          <a:p>
            <a:pPr>
              <a:spcBef>
                <a:spcPts val="0"/>
              </a:spcBef>
              <a:spcAft>
                <a:spcPts val="0"/>
              </a:spcAft>
            </a:pPr>
            <a:r>
              <a:rPr lang="en-US"/>
              <a:t>Supplemental Planning activities include – updating crash data.</a:t>
            </a:r>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C00460-ABD3-47E4-97B8-FA564F1EAB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47183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FCB5E-7438-2F0B-07AA-55D58A8FC1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4794EA-3970-74CD-1708-8CDCA400DA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D94899-72BB-FF83-C614-D10437633F0D}"/>
              </a:ext>
            </a:extLst>
          </p:cNvPr>
          <p:cNvSpPr>
            <a:spLocks noGrp="1"/>
          </p:cNvSpPr>
          <p:nvPr>
            <p:ph type="body" idx="1"/>
          </p:nvPr>
        </p:nvSpPr>
        <p:spPr/>
        <p:txBody>
          <a:bodyPr/>
          <a:lstStyle/>
          <a:p>
            <a:r>
              <a:rPr lang="en-US"/>
              <a:t>Here is an example of an SS4A FY24 Implementation Grant that was awarded to Little Rock Arkansas</a:t>
            </a:r>
          </a:p>
          <a:p>
            <a:pPr>
              <a:spcBef>
                <a:spcPts val="0"/>
              </a:spcBef>
              <a:spcAft>
                <a:spcPts val="0"/>
              </a:spcAft>
            </a:pPr>
            <a:endParaRPr lang="en-US"/>
          </a:p>
          <a:p>
            <a:pPr>
              <a:spcBef>
                <a:spcPts val="0"/>
              </a:spcBef>
              <a:spcAft>
                <a:spcPts val="0"/>
              </a:spcAft>
            </a:pPr>
            <a:r>
              <a:rPr lang="en-US"/>
              <a:t>This is another great example of how a community can include both implementation and supplemental planning within a single Implementation Grant application.</a:t>
            </a:r>
            <a:endParaRPr lang="en-US">
              <a:ea typeface="Calibri"/>
              <a:cs typeface="Calibri"/>
            </a:endParaRPr>
          </a:p>
          <a:p>
            <a:pPr>
              <a:spcBef>
                <a:spcPts val="0"/>
              </a:spcBef>
              <a:spcAft>
                <a:spcPts val="0"/>
              </a:spcAft>
            </a:pPr>
            <a:endParaRPr lang="en-US"/>
          </a:p>
          <a:p>
            <a:r>
              <a:rPr lang="en-US"/>
              <a:t>Implementation activities include – systemic deployment of over 20 FHWA proven safety countermeasures across projects identified in the action plan that are on the HIN</a:t>
            </a:r>
            <a:endParaRPr lang="en-US">
              <a:ea typeface="Calibri"/>
              <a:cs typeface="Calibri"/>
            </a:endParaRPr>
          </a:p>
          <a:p>
            <a:pPr>
              <a:spcBef>
                <a:spcPts val="0"/>
              </a:spcBef>
              <a:spcAft>
                <a:spcPts val="0"/>
              </a:spcAft>
            </a:pPr>
            <a:endParaRPr lang="en-US"/>
          </a:p>
          <a:p>
            <a:r>
              <a:rPr lang="en-US"/>
              <a:t>Supplemental Planning activities include – planning study &amp; road safety audit.</a:t>
            </a:r>
            <a:endParaRPr lang="en-US">
              <a:ea typeface="Calibri"/>
              <a:cs typeface="Calibri"/>
            </a:endParaRPr>
          </a:p>
        </p:txBody>
      </p:sp>
      <p:sp>
        <p:nvSpPr>
          <p:cNvPr id="4" name="Slide Number Placeholder 3">
            <a:extLst>
              <a:ext uri="{FF2B5EF4-FFF2-40B4-BE49-F238E27FC236}">
                <a16:creationId xmlns:a16="http://schemas.microsoft.com/office/drawing/2014/main" id="{1C1597D6-63CB-FAB8-5447-D4C4BA22219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C00460-ABD3-47E4-97B8-FA564F1EAB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07201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In general we are looking for systemic projects over a large geographic areas that address safety problems along for example multiple high crash corridors as opposed to an individual spot treatment as the sole project. You can bundle multiple projects into one Implementation Grant application. </a:t>
            </a:r>
          </a:p>
          <a:p>
            <a:pPr marL="171450" indent="-171450">
              <a:buFont typeface="Arial" panose="020B0604020202020204" pitchFamily="34" charset="0"/>
              <a:buChar char="•"/>
            </a:pPr>
            <a:r>
              <a:rPr lang="en-US"/>
              <a:t>We encourage folks to include projects and strategies that address multiple safety issue areas to the extent it makes sense. Maybe in part you focus on activities to address driver speeding in one area, a dangerous curve in a different area, and the safety of people walking in yet another area that is covered by the action plan. This can include different geographic areas, just make it clear in the application the location(s) and how it connects back to your jurisdiction’s safety problems. </a:t>
            </a:r>
          </a:p>
          <a:p>
            <a:pPr marL="171450" indent="-171450">
              <a:buFont typeface="Arial" panose="020B0604020202020204" pitchFamily="34" charset="0"/>
              <a:buChar char="•"/>
            </a:pPr>
            <a:r>
              <a:rPr lang="en-US"/>
              <a:t>As I mentioned before, one application per eligible applicant which includes joint applications. You may partner with many entities. </a:t>
            </a:r>
          </a:p>
        </p:txBody>
      </p:sp>
      <p:sp>
        <p:nvSpPr>
          <p:cNvPr id="4" name="Slide Number Placeholder 3"/>
          <p:cNvSpPr>
            <a:spLocks noGrp="1"/>
          </p:cNvSpPr>
          <p:nvPr>
            <p:ph type="sldNum" sz="quarter" idx="5"/>
          </p:nvPr>
        </p:nvSpPr>
        <p:spPr/>
        <p:txBody>
          <a:bodyPr/>
          <a:lstStyle/>
          <a:p>
            <a:fld id="{F73179DF-E1DD-4F07-8DA4-41E60996E7FA}" type="slidenum">
              <a:rPr lang="en-US" smtClean="0"/>
              <a:t>34</a:t>
            </a:fld>
            <a:endParaRPr lang="en-US"/>
          </a:p>
        </p:txBody>
      </p:sp>
    </p:spTree>
    <p:extLst>
      <p:ext uri="{BB962C8B-B14F-4D97-AF65-F5344CB8AC3E}">
        <p14:creationId xmlns:p14="http://schemas.microsoft.com/office/powerpoint/2010/main" val="34714176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Now here are some examples of ineligible Implementation Grant projects and strategies as defined in our NOFO</a:t>
            </a:r>
          </a:p>
          <a:p>
            <a:endParaRPr lang="en-US"/>
          </a:p>
        </p:txBody>
      </p:sp>
      <p:sp>
        <p:nvSpPr>
          <p:cNvPr id="4" name="Slide Number Placeholder 3"/>
          <p:cNvSpPr>
            <a:spLocks noGrp="1"/>
          </p:cNvSpPr>
          <p:nvPr>
            <p:ph type="sldNum" sz="quarter" idx="5"/>
          </p:nvPr>
        </p:nvSpPr>
        <p:spPr/>
        <p:txBody>
          <a:bodyPr/>
          <a:lstStyle/>
          <a:p>
            <a:fld id="{F73179DF-E1DD-4F07-8DA4-41E60996E7FA}" type="slidenum">
              <a:rPr lang="en-US" smtClean="0"/>
              <a:t>35</a:t>
            </a:fld>
            <a:endParaRPr lang="en-US"/>
          </a:p>
        </p:txBody>
      </p:sp>
    </p:spTree>
    <p:extLst>
      <p:ext uri="{BB962C8B-B14F-4D97-AF65-F5344CB8AC3E}">
        <p14:creationId xmlns:p14="http://schemas.microsoft.com/office/powerpoint/2010/main" val="15607940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Carolyn</a:t>
            </a:r>
          </a:p>
        </p:txBody>
      </p:sp>
      <p:sp>
        <p:nvSpPr>
          <p:cNvPr id="4" name="Slide Number Placeholder 3"/>
          <p:cNvSpPr>
            <a:spLocks noGrp="1"/>
          </p:cNvSpPr>
          <p:nvPr>
            <p:ph type="sldNum" sz="quarter" idx="5"/>
          </p:nvPr>
        </p:nvSpPr>
        <p:spPr/>
        <p:txBody>
          <a:bodyPr/>
          <a:lstStyle/>
          <a:p>
            <a:fld id="{F73179DF-E1DD-4F07-8DA4-41E60996E7FA}" type="slidenum">
              <a:rPr lang="en-US" smtClean="0"/>
              <a:t>36</a:t>
            </a:fld>
            <a:endParaRPr lang="en-US"/>
          </a:p>
        </p:txBody>
      </p:sp>
    </p:spTree>
    <p:extLst>
      <p:ext uri="{BB962C8B-B14F-4D97-AF65-F5344CB8AC3E}">
        <p14:creationId xmlns:p14="http://schemas.microsoft.com/office/powerpoint/2010/main" val="191237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8000"/>
              </a:lnSpc>
              <a:spcBef>
                <a:spcPts val="1000"/>
              </a:spcBef>
              <a:buFont typeface="Arial"/>
              <a:buNone/>
            </a:pPr>
            <a:r>
              <a:rPr lang="en-US">
                <a:cs typeface="Calibri"/>
              </a:rPr>
              <a:t>PRESENTER</a:t>
            </a:r>
          </a:p>
          <a:p>
            <a:r>
              <a:rPr lang="en-US" b="0" i="0">
                <a:solidFill>
                  <a:srgbClr val="343F4E"/>
                </a:solidFill>
                <a:effectLst/>
                <a:latin typeface="Open Sans"/>
                <a:ea typeface="Open Sans"/>
                <a:cs typeface="Open Sans"/>
              </a:rPr>
              <a:t>Let me walk you through a few of the key steps on how to apply for an SS4A grant. </a:t>
            </a:r>
            <a:endParaRPr lang="en-US" b="0" i="0">
              <a:solidFill>
                <a:srgbClr val="343F4E"/>
              </a:solidFill>
              <a:effectLst/>
              <a:latin typeface="Open Sans" panose="020B0606030504020204" pitchFamily="34" charset="0"/>
            </a:endParaRPr>
          </a:p>
          <a:p>
            <a:pPr algn="l"/>
            <a:endParaRPr lang="en-US" b="0" i="0">
              <a:solidFill>
                <a:srgbClr val="343F4E"/>
              </a:solidFill>
              <a:effectLst/>
              <a:latin typeface="Open Sans" panose="020B0606030504020204" pitchFamily="34" charset="0"/>
            </a:endParaRPr>
          </a:p>
          <a:p>
            <a:pPr>
              <a:buFont typeface="Arial" panose="020B0604020202020204" pitchFamily="34" charset="0"/>
              <a:buChar char="•"/>
            </a:pPr>
            <a:r>
              <a:rPr lang="en-US" b="0" i="0">
                <a:solidFill>
                  <a:srgbClr val="343F4E"/>
                </a:solidFill>
                <a:effectLst/>
                <a:latin typeface="Source Sans Pro"/>
                <a:ea typeface="Source Sans Pro"/>
              </a:rPr>
              <a:t>you must have a </a:t>
            </a:r>
            <a:r>
              <a:rPr lang="en-US" b="1" i="0">
                <a:solidFill>
                  <a:srgbClr val="343F4E"/>
                </a:solidFill>
                <a:effectLst/>
                <a:latin typeface="Source Sans Pro"/>
                <a:ea typeface="Source Sans Pro"/>
              </a:rPr>
              <a:t>Unique Entity Identifier (UEI) </a:t>
            </a:r>
            <a:r>
              <a:rPr lang="en-US" b="0" i="0">
                <a:solidFill>
                  <a:srgbClr val="343F4E"/>
                </a:solidFill>
                <a:effectLst/>
                <a:latin typeface="Source Sans Pro"/>
                <a:ea typeface="Source Sans Pro"/>
              </a:rPr>
              <a:t>number in order to apply. To request a UEI, please visit </a:t>
            </a:r>
            <a:r>
              <a:rPr lang="en-US" b="0" i="0" u="sng">
                <a:solidFill>
                  <a:srgbClr val="005EA2"/>
                </a:solidFill>
                <a:effectLst/>
                <a:latin typeface="Source Sans Pro"/>
                <a:ea typeface="Source Sans Pro"/>
                <a:hlinkClick r:id="rId3"/>
              </a:rPr>
              <a:t>SAM.gov</a:t>
            </a:r>
            <a:r>
              <a:rPr lang="en-US" b="0" i="0">
                <a:solidFill>
                  <a:srgbClr val="343F4E"/>
                </a:solidFill>
                <a:effectLst/>
                <a:latin typeface="Source Sans Pro"/>
                <a:ea typeface="Source Sans Pro"/>
              </a:rPr>
              <a:t>. Note that this may take up to 30 days, so the sooner you apply the better. If you have an existing UEI, you may need to renew it. </a:t>
            </a:r>
            <a:r>
              <a:rPr lang="en-US">
                <a:solidFill>
                  <a:srgbClr val="343F4E"/>
                </a:solidFill>
                <a:latin typeface="Source Sans Pro"/>
                <a:ea typeface="Source Sans Pro"/>
              </a:rPr>
              <a:t>Keep in mind other departments in your community may have a UEI already, so coordinating with them may help. Please </a:t>
            </a:r>
            <a:r>
              <a:rPr lang="en-US" b="0" i="0">
                <a:solidFill>
                  <a:srgbClr val="343F4E"/>
                </a:solidFill>
                <a:effectLst/>
                <a:latin typeface="Source Sans Pro"/>
                <a:ea typeface="Source Sans Pro"/>
              </a:rPr>
              <a:t>verify your UEI is active before initiating your SS4A application.</a:t>
            </a:r>
            <a:r>
              <a:rPr lang="en-US">
                <a:solidFill>
                  <a:srgbClr val="343F4E"/>
                </a:solidFill>
                <a:latin typeface="Source Sans Pro"/>
                <a:ea typeface="Source Sans Pro"/>
              </a:rPr>
              <a:t> </a:t>
            </a:r>
            <a:endParaRPr lang="en-US" b="0" i="0">
              <a:solidFill>
                <a:srgbClr val="343F4E"/>
              </a:solidFill>
              <a:effectLst/>
              <a:latin typeface="Source Sans Pro"/>
              <a:ea typeface="Source Sans Pro"/>
            </a:endParaRPr>
          </a:p>
          <a:p>
            <a:pPr algn="l">
              <a:buFont typeface="Arial" panose="020B0604020202020204" pitchFamily="34" charset="0"/>
              <a:buNone/>
            </a:pPr>
            <a:endParaRPr lang="en-US" b="0" i="0">
              <a:solidFill>
                <a:srgbClr val="343F4E"/>
              </a:solidFill>
              <a:effectLst/>
              <a:latin typeface="Source Sans Pro" panose="020B0503030403020204" pitchFamily="34" charset="0"/>
            </a:endParaRPr>
          </a:p>
          <a:p>
            <a:pPr>
              <a:buFont typeface="Arial" panose="020B0604020202020204" pitchFamily="34" charset="0"/>
              <a:buChar char="•"/>
            </a:pPr>
            <a:r>
              <a:rPr lang="en-US" b="1" i="0">
                <a:solidFill>
                  <a:srgbClr val="343F4E"/>
                </a:solidFill>
                <a:effectLst/>
                <a:latin typeface="Source Sans Pro"/>
                <a:ea typeface="Source Sans Pro"/>
              </a:rPr>
              <a:t>Register with Valid Eval</a:t>
            </a:r>
            <a:r>
              <a:rPr lang="en-US" b="0" i="0">
                <a:solidFill>
                  <a:srgbClr val="343F4E"/>
                </a:solidFill>
                <a:effectLst/>
                <a:latin typeface="Source Sans Pro"/>
                <a:ea typeface="Source Sans Pro"/>
              </a:rPr>
              <a:t>:</a:t>
            </a:r>
            <a:r>
              <a:rPr lang="en-US">
                <a:solidFill>
                  <a:srgbClr val="343F4E"/>
                </a:solidFill>
                <a:latin typeface="Source Sans Pro"/>
                <a:ea typeface="Source Sans Pro"/>
              </a:rPr>
              <a:t> </a:t>
            </a:r>
            <a:endParaRPr lang="en-US" b="0" i="0">
              <a:solidFill>
                <a:srgbClr val="343F4E"/>
              </a:solidFill>
              <a:effectLst/>
              <a:latin typeface="Source Sans Pro" panose="020B0503030403020204" pitchFamily="34" charset="0"/>
              <a:ea typeface="Source Sans Pro"/>
            </a:endParaRPr>
          </a:p>
          <a:p>
            <a:pPr>
              <a:buFont typeface="Arial" panose="020B0604020202020204" pitchFamily="34" charset="0"/>
              <a:buChar char="•"/>
            </a:pPr>
            <a:r>
              <a:rPr lang="en-US" b="0" i="0">
                <a:solidFill>
                  <a:srgbClr val="343F4E"/>
                </a:solidFill>
                <a:effectLst/>
                <a:latin typeface="Source Sans Pro"/>
                <a:ea typeface="Source Sans Pro"/>
              </a:rPr>
              <a:t>Valid Eval is a software company SS4A uses to receive and evaluate applications. Applicants MUST submit their applications via Valid Eval. Do not submit an application to Grants.gov, it will not be accepted.</a:t>
            </a:r>
            <a:r>
              <a:rPr lang="en-US">
                <a:solidFill>
                  <a:srgbClr val="343F4E"/>
                </a:solidFill>
                <a:latin typeface="Source Sans Pro"/>
                <a:ea typeface="Source Sans Pro"/>
              </a:rPr>
              <a:t> </a:t>
            </a:r>
            <a:endParaRPr lang="en-US" b="0" i="0">
              <a:solidFill>
                <a:srgbClr val="343F4E"/>
              </a:solidFill>
              <a:effectLst/>
              <a:latin typeface="Source Sans Pro" panose="020B0503030403020204" pitchFamily="34" charset="0"/>
              <a:ea typeface="Source Sans Pro"/>
            </a:endParaRPr>
          </a:p>
          <a:p>
            <a:pPr>
              <a:buFont typeface="Arial" panose="020B0604020202020204" pitchFamily="34" charset="0"/>
              <a:buChar char="•"/>
            </a:pPr>
            <a:r>
              <a:rPr lang="en-US" b="0" i="0">
                <a:solidFill>
                  <a:srgbClr val="343F4E"/>
                </a:solidFill>
                <a:effectLst/>
                <a:latin typeface="Source Sans Pro"/>
                <a:ea typeface="Source Sans Pro"/>
              </a:rPr>
              <a:t>Go to Valid Eval’s signup page and register for one of two account types, depending on the grant type you are applying to. You can register now, I suggest doing so sooner rather than later.</a:t>
            </a:r>
            <a:r>
              <a:rPr lang="en-US">
                <a:solidFill>
                  <a:srgbClr val="343F4E"/>
                </a:solidFill>
                <a:latin typeface="Source Sans Pro"/>
                <a:ea typeface="Source Sans Pro"/>
              </a:rPr>
              <a:t> </a:t>
            </a:r>
            <a:endParaRPr lang="en-US" b="0" i="0">
              <a:solidFill>
                <a:srgbClr val="343F4E"/>
              </a:solidFill>
              <a:effectLst/>
              <a:latin typeface="Source Sans Pro" panose="020B0503030403020204" pitchFamily="34" charset="0"/>
              <a:ea typeface="Source Sans Pro"/>
            </a:endParaRPr>
          </a:p>
          <a:p>
            <a:pPr>
              <a:buFont typeface="Arial" panose="020B0604020202020204" pitchFamily="34" charset="0"/>
              <a:buChar char="•"/>
            </a:pPr>
            <a:r>
              <a:rPr lang="en-US" b="0" i="0">
                <a:solidFill>
                  <a:srgbClr val="343F4E"/>
                </a:solidFill>
                <a:effectLst/>
                <a:latin typeface="Source Sans Pro"/>
                <a:ea typeface="Source Sans Pro"/>
              </a:rPr>
              <a:t>There’s a different registration link for Planning and Demonstration Grants, and Implementation Grants. If you plan to apply for an Implementation Grant, please be sure you are using the correct sign up link. </a:t>
            </a:r>
            <a:endParaRPr lang="en-US" b="0" i="0">
              <a:solidFill>
                <a:srgbClr val="343F4E"/>
              </a:solidFill>
              <a:effectLst/>
              <a:latin typeface="Source Sans Pro" panose="020B0503030403020204" pitchFamily="34" charset="0"/>
              <a:ea typeface="Source Sans Pro"/>
            </a:endParaRPr>
          </a:p>
          <a:p>
            <a:pPr>
              <a:buFont typeface="Arial" panose="020B0604020202020204" pitchFamily="34" charset="0"/>
              <a:buChar char="•"/>
            </a:pPr>
            <a:r>
              <a:rPr lang="en-US" b="0" i="0">
                <a:solidFill>
                  <a:srgbClr val="343F4E"/>
                </a:solidFill>
                <a:effectLst/>
                <a:latin typeface="Source Sans Pro"/>
                <a:ea typeface="Source Sans Pro"/>
              </a:rPr>
              <a:t>The person who registers for Valid Eval and submits the application will be the primary contact for the application and must be employed by the applicant (the city, town, county, etc.)</a:t>
            </a:r>
            <a:r>
              <a:rPr lang="en-US">
                <a:solidFill>
                  <a:srgbClr val="343F4E"/>
                </a:solidFill>
                <a:latin typeface="Source Sans Pro"/>
                <a:ea typeface="Source Sans Pro"/>
              </a:rPr>
              <a:t> </a:t>
            </a:r>
            <a:endParaRPr lang="en-US" b="0" i="0">
              <a:solidFill>
                <a:srgbClr val="343F4E"/>
              </a:solidFill>
              <a:effectLst/>
              <a:latin typeface="Source Sans Pro"/>
              <a:ea typeface="Source Sans Pro"/>
            </a:endParaRPr>
          </a:p>
          <a:p>
            <a:pPr>
              <a:buFont typeface="Arial" panose="020B0604020202020204" pitchFamily="34" charset="0"/>
              <a:buChar char="•"/>
            </a:pPr>
            <a:r>
              <a:rPr lang="en-US" b="0" i="0">
                <a:solidFill>
                  <a:srgbClr val="343F4E"/>
                </a:solidFill>
                <a:effectLst/>
                <a:latin typeface="Source Sans Pro"/>
                <a:ea typeface="Source Sans Pro"/>
              </a:rPr>
              <a:t>This person should be someone we can contact between when your application is submitted until December 2025 who will respond within 2 business days, and put up an away message with another POC while on leave.</a:t>
            </a:r>
            <a:r>
              <a:rPr lang="en-US">
                <a:solidFill>
                  <a:srgbClr val="343F4E"/>
                </a:solidFill>
                <a:latin typeface="Source Sans Pro"/>
                <a:ea typeface="Source Sans Pro"/>
              </a:rPr>
              <a:t> </a:t>
            </a:r>
            <a:endParaRPr lang="en-US" b="0" i="0">
              <a:solidFill>
                <a:srgbClr val="343F4E"/>
              </a:solidFill>
              <a:effectLst/>
              <a:latin typeface="Source Sans Pro" panose="020B0503030403020204" pitchFamily="34" charset="0"/>
              <a:ea typeface="Source Sans Pro"/>
            </a:endParaRPr>
          </a:p>
          <a:p>
            <a:pPr>
              <a:buFont typeface="Arial" panose="020B0604020202020204" pitchFamily="34" charset="0"/>
              <a:buChar char="•"/>
            </a:pPr>
            <a:r>
              <a:rPr lang="en-US" b="0" i="0">
                <a:solidFill>
                  <a:srgbClr val="343F4E"/>
                </a:solidFill>
                <a:effectLst/>
                <a:latin typeface="Source Sans Pro"/>
                <a:ea typeface="Source Sans Pro"/>
              </a:rPr>
              <a:t>A contractor can help with the application process, but the POC must </a:t>
            </a:r>
            <a:r>
              <a:rPr lang="en-US">
                <a:solidFill>
                  <a:srgbClr val="343F4E"/>
                </a:solidFill>
                <a:latin typeface="Source Sans Pro"/>
                <a:ea typeface="Source Sans Pro"/>
              </a:rPr>
              <a:t>be someone </a:t>
            </a:r>
            <a:r>
              <a:rPr lang="en-US" b="0" i="0">
                <a:solidFill>
                  <a:srgbClr val="343F4E"/>
                </a:solidFill>
                <a:effectLst/>
                <a:latin typeface="Source Sans Pro"/>
                <a:ea typeface="Source Sans Pro"/>
              </a:rPr>
              <a:t>from the organization applying.</a:t>
            </a:r>
            <a:r>
              <a:rPr lang="en-US">
                <a:solidFill>
                  <a:srgbClr val="343F4E"/>
                </a:solidFill>
                <a:latin typeface="Source Sans Pro"/>
                <a:ea typeface="Source Sans Pro"/>
              </a:rPr>
              <a:t> </a:t>
            </a:r>
            <a:endParaRPr lang="en-US" b="0" i="0">
              <a:solidFill>
                <a:srgbClr val="343F4E"/>
              </a:solidFill>
              <a:effectLst/>
              <a:latin typeface="Source Sans Pro" panose="020B0503030403020204" pitchFamily="34" charset="0"/>
              <a:ea typeface="Source Sans Pro"/>
            </a:endParaRPr>
          </a:p>
          <a:p>
            <a:pPr algn="l">
              <a:buFont typeface="Arial" panose="020B0604020202020204" pitchFamily="34" charset="0"/>
              <a:buNone/>
            </a:pPr>
            <a:endParaRPr lang="en-US" b="1" i="0">
              <a:solidFill>
                <a:srgbClr val="343F4E"/>
              </a:solidFill>
              <a:effectLst/>
              <a:latin typeface="Source Sans Pro" panose="020B0503030403020204" pitchFamily="34" charset="0"/>
            </a:endParaRPr>
          </a:p>
          <a:p>
            <a:pPr algn="l">
              <a:buFont typeface="Arial" panose="020B0604020202020204" pitchFamily="34" charset="0"/>
              <a:buNone/>
            </a:pPr>
            <a:r>
              <a:rPr lang="en-US" b="1" i="0">
                <a:solidFill>
                  <a:srgbClr val="343F4E"/>
                </a:solidFill>
                <a:effectLst/>
                <a:latin typeface="Source Sans Pro"/>
                <a:ea typeface="Source Sans Pro"/>
              </a:rPr>
              <a:t>Late applications</a:t>
            </a:r>
          </a:p>
          <a:p>
            <a:r>
              <a:rPr lang="en-US" b="0" i="0">
                <a:solidFill>
                  <a:srgbClr val="343F4E"/>
                </a:solidFill>
                <a:effectLst/>
                <a:latin typeface="Source Sans Pro"/>
                <a:ea typeface="Source Sans Pro"/>
              </a:rPr>
              <a:t>There is a single application deadline for SS4A Grants this year– June 26</a:t>
            </a:r>
            <a:r>
              <a:rPr lang="en-US" b="0" i="0" baseline="30000">
                <a:solidFill>
                  <a:srgbClr val="343F4E"/>
                </a:solidFill>
                <a:effectLst/>
                <a:latin typeface="Source Sans Pro"/>
                <a:ea typeface="Source Sans Pro"/>
              </a:rPr>
              <a:t>th</a:t>
            </a:r>
            <a:r>
              <a:rPr lang="en-US" b="0" i="0">
                <a:solidFill>
                  <a:srgbClr val="343F4E"/>
                </a:solidFill>
                <a:effectLst/>
                <a:latin typeface="Source Sans Pro"/>
                <a:ea typeface="Source Sans Pro"/>
              </a:rPr>
              <a:t>, 2025 at 5:00 PM EST</a:t>
            </a:r>
            <a:r>
              <a:rPr lang="en-US"/>
              <a:t>. Late applications will not be accepted. If you have technical issues submitting, we can only consider your application if you contact support@valideval.com documenting your technical issue no later than 4 hours prior to the application deadline. </a:t>
            </a:r>
            <a:endParaRPr lang="en-US" b="0" i="0">
              <a:solidFill>
                <a:srgbClr val="343F4E"/>
              </a:solidFill>
              <a:effectLst/>
              <a:latin typeface="Open Sans" panose="020B0606030504020204" pitchFamily="34" charset="0"/>
            </a:endParaRPr>
          </a:p>
          <a:p>
            <a:pPr algn="l">
              <a:buFont typeface="Arial" panose="020B0604020202020204" pitchFamily="34" charset="0"/>
              <a:buNone/>
            </a:pPr>
            <a:endParaRPr lang="en-US" b="1" i="0">
              <a:solidFill>
                <a:srgbClr val="343F4E"/>
              </a:solidFill>
              <a:effectLst/>
              <a:latin typeface="Open Sans" panose="020B0606030504020204" pitchFamily="34" charset="0"/>
            </a:endParaRPr>
          </a:p>
          <a:p>
            <a:endParaRPr lang="en-US">
              <a:solidFill>
                <a:schemeClr val="tx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3179DF-E1DD-4F07-8DA4-41E60996E7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65342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PRESENTER</a:t>
            </a:r>
          </a:p>
          <a:p>
            <a:pPr marL="171450" indent="-171450">
              <a:buFont typeface="Arial" panose="020B0604020202020204" pitchFamily="34" charset="0"/>
              <a:buChar char="•"/>
            </a:pPr>
            <a:r>
              <a:rPr lang="en-US"/>
              <a:t>This is what the Valid Eval registration page looks like. </a:t>
            </a:r>
          </a:p>
          <a:p>
            <a:pPr marL="171450" indent="-171450">
              <a:buFont typeface="Arial" panose="020B0604020202020204" pitchFamily="34" charset="0"/>
              <a:buChar char="•"/>
            </a:pPr>
            <a:r>
              <a:rPr lang="en-US"/>
              <a:t>You will need to register with your email address or if you already have a Valid Eval account, login with your credentials</a:t>
            </a:r>
          </a:p>
          <a:p>
            <a:pPr marL="171450" indent="-171450">
              <a:buFont typeface="Arial" panose="020B0604020202020204" pitchFamily="34" charset="0"/>
              <a:buChar char="•"/>
            </a:pPr>
            <a:r>
              <a:rPr lang="en-US"/>
              <a:t>Once you sign up, basic contact information will auto-fill. </a:t>
            </a:r>
          </a:p>
          <a:p>
            <a:pPr marL="171450" indent="-171450">
              <a:buFont typeface="Arial" panose="020B0604020202020204" pitchFamily="34" charset="0"/>
              <a:buChar char="•"/>
            </a:pPr>
            <a:r>
              <a:rPr lang="en-US"/>
              <a:t>You will be able to save your application and come back to Valid Eval later if you cannot complete the application in one sitting. </a:t>
            </a:r>
          </a:p>
          <a:p>
            <a:pPr marL="171450" indent="-171450">
              <a:buFont typeface="Arial" panose="020B0604020202020204" pitchFamily="34" charset="0"/>
              <a:buChar char="•"/>
            </a:pPr>
            <a:r>
              <a:rPr lang="en-US"/>
              <a:t>We recommend reviewing the questions early on to ensure that you have all required information. </a:t>
            </a:r>
          </a:p>
          <a:p>
            <a:pPr marL="171450" indent="-171450">
              <a:buFont typeface="Arial" panose="020B0604020202020204" pitchFamily="34" charset="0"/>
              <a:buChar char="•"/>
            </a:pPr>
            <a:r>
              <a:rPr lang="en-US"/>
              <a:t>At the bottom of the Valid Eval sign up page, you can see a list of the required documents which are available for download in the application. Many of these documents are also available on the SS4A website. </a:t>
            </a:r>
          </a:p>
          <a:p>
            <a:pPr marL="171450" indent="-171450">
              <a:buFont typeface="Arial" panose="020B0604020202020204" pitchFamily="34" charset="0"/>
              <a:buChar char="•"/>
            </a:pPr>
            <a:r>
              <a:rPr lang="en-US"/>
              <a:t>Valid Eval will not let you submit if you are missing required information.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3179DF-E1DD-4F07-8DA4-41E60996E7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990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Speaking of our website, I’d be remiss not to mention that we have a lot of resources on our website to help you fill out your application. </a:t>
            </a:r>
          </a:p>
          <a:p>
            <a:pPr marL="171450" indent="-171450">
              <a:buFont typeface="Arial" panose="020B0604020202020204" pitchFamily="34" charset="0"/>
              <a:buChar char="•"/>
            </a:pPr>
            <a:r>
              <a:rPr lang="en-US"/>
              <a:t>We realize that for some of our applicants this is their first Federal funding request, and some folks might not be familiar with the process. </a:t>
            </a:r>
          </a:p>
          <a:p>
            <a:pPr marL="171450" indent="-171450">
              <a:buFont typeface="Arial" panose="020B0604020202020204" pitchFamily="34" charset="0"/>
              <a:buChar char="•"/>
            </a:pPr>
            <a:r>
              <a:rPr lang="en-US"/>
              <a:t>To support our first time Federal applicants, we have created a lot of resources to help you develop a successful application. There are tons of resources to help you, including checklists, FAQs, step-by-step instructions on how to get the required data points, and explainers on key topics of interest based on last year’s funding round. </a:t>
            </a:r>
          </a:p>
          <a:p>
            <a:pPr marL="171450" indent="-171450">
              <a:buFont typeface="Arial" panose="020B0604020202020204" pitchFamily="34" charset="0"/>
              <a:buChar char="•"/>
            </a:pPr>
            <a:r>
              <a:rPr lang="en-US"/>
              <a:t>We also periodically update the website with timely info on FAQs and more</a:t>
            </a:r>
          </a:p>
          <a:p>
            <a:pPr marL="171450" indent="-171450">
              <a:buFont typeface="Arial" panose="020B0604020202020204" pitchFamily="34" charset="0"/>
              <a:buChar char="•"/>
            </a:pPr>
            <a:r>
              <a:rPr lang="en-US"/>
              <a:t>We highly recommend that you review these materials to ensure that you are submitting a complete application. </a:t>
            </a:r>
          </a:p>
          <a:p>
            <a:pPr marL="171450" indent="-171450">
              <a:buFont typeface="Arial" panose="020B0604020202020204" pitchFamily="34" charset="0"/>
              <a:buChar char="•"/>
            </a:pPr>
            <a:r>
              <a:rPr lang="en-US"/>
              <a:t>If you have questions there’s a decent chance the answer is in our materials; however, if you can’t find answers, we have an email inbox to reach out: SS4A@dot.gov</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3179DF-E1DD-4F07-8DA4-41E60996E7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2968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Isabella</a:t>
            </a:r>
          </a:p>
          <a:p>
            <a:pPr>
              <a:defRPr/>
            </a:pPr>
            <a:r>
              <a:rPr lang="en-US" sz="1800"/>
              <a:t>I’m joined by three co-presenters today – Jessica Rich from FHWA, and Andrew Emanuele and Carolyn Mulvihill from OST. </a:t>
            </a:r>
            <a:r>
              <a:rPr lang="en-US" sz="1800" b="1"/>
              <a:t>Internal Note: Speaker bios can be found at the end of the run-of-show document. </a:t>
            </a:r>
            <a:endParaRPr lang="en-US" sz="1800" b="1">
              <a:ea typeface="Calibri"/>
              <a:cs typeface="Calibri"/>
            </a:endParaRPr>
          </a:p>
          <a:p>
            <a:pPr marL="0" marR="0">
              <a:lnSpc>
                <a:spcPct val="107000"/>
              </a:lnSpc>
              <a:spcBef>
                <a:spcPts val="0"/>
              </a:spcBef>
              <a:spcAft>
                <a:spcPts val="800"/>
              </a:spcAft>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a:effectLst/>
                <a:latin typeface="Times New Roman"/>
                <a:ea typeface="Calibri"/>
                <a:cs typeface="Times New Roman"/>
              </a:rPr>
              <a:t>Jessica Rich </a:t>
            </a:r>
            <a:r>
              <a:rPr lang="en-US" sz="1800" b="0">
                <a:effectLst/>
                <a:latin typeface="Times New Roman"/>
                <a:ea typeface="Calibri"/>
                <a:cs typeface="Times New Roman"/>
              </a:rPr>
              <a:t>works in the FHWA Office of Safety as a program manager for the Safe Streets and Roads for All program. She previously worked in the FHWA Tennessee Division as a Safety Engineer, and has over 20 years’ experience with FHWA. </a:t>
            </a:r>
          </a:p>
          <a:p>
            <a:pPr marL="0" marR="0">
              <a:lnSpc>
                <a:spcPct val="107000"/>
              </a:lnSpc>
              <a:spcBef>
                <a:spcPts val="0"/>
              </a:spcBef>
              <a:spcAft>
                <a:spcPts val="800"/>
              </a:spcAft>
            </a:pPr>
            <a:endParaRPr lang="en-US" sz="1800" b="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a:effectLst/>
                <a:latin typeface="Segoe UI"/>
                <a:cs typeface="Segoe UI"/>
              </a:rPr>
              <a:t>Andrew Emanuele </a:t>
            </a:r>
            <a:r>
              <a:rPr lang="en-US" sz="1200">
                <a:effectLst/>
                <a:latin typeface="Segoe UI"/>
                <a:cs typeface="Segoe UI"/>
              </a:rPr>
              <a:t>is the Program Manager for the Safe Streets and Roads for All competitive grant program in the Assistant Secretary for Transportation Policy’s Office of Infrastructure Deployment.</a:t>
            </a:r>
          </a:p>
          <a:p>
            <a:pPr>
              <a:lnSpc>
                <a:spcPct val="107000"/>
              </a:lnSpc>
              <a:spcAft>
                <a:spcPts val="800"/>
              </a:spcAft>
            </a:pPr>
            <a:endParaRPr lang="en-US">
              <a:latin typeface="Segoe UI"/>
              <a:cs typeface="Segoe UI"/>
            </a:endParaRPr>
          </a:p>
          <a:p>
            <a:pPr>
              <a:lnSpc>
                <a:spcPct val="107000"/>
              </a:lnSpc>
              <a:spcAft>
                <a:spcPts val="800"/>
              </a:spcAft>
            </a:pPr>
            <a:r>
              <a:rPr lang="en-US">
                <a:latin typeface="Segoe UI"/>
                <a:cs typeface="Segoe UI"/>
              </a:rPr>
              <a:t>Carolyn Mulvihill is also a member of the SS4A team in the Office of Infrastructure Deployment. She has over 20 years of experience with DOT and the Environmental Protection Agency.</a:t>
            </a:r>
          </a:p>
        </p:txBody>
      </p:sp>
      <p:sp>
        <p:nvSpPr>
          <p:cNvPr id="4" name="Slide Number Placeholder 3"/>
          <p:cNvSpPr>
            <a:spLocks noGrp="1"/>
          </p:cNvSpPr>
          <p:nvPr>
            <p:ph type="sldNum" sz="quarter" idx="5"/>
          </p:nvPr>
        </p:nvSpPr>
        <p:spPr/>
        <p:txBody>
          <a:bodyPr/>
          <a:lstStyle/>
          <a:p>
            <a:fld id="{F73179DF-E1DD-4F07-8DA4-41E60996E7FA}" type="slidenum">
              <a:rPr lang="en-US" smtClean="0"/>
              <a:t>4</a:t>
            </a:fld>
            <a:endParaRPr lang="en-US"/>
          </a:p>
        </p:txBody>
      </p:sp>
    </p:spTree>
    <p:extLst>
      <p:ext uri="{BB962C8B-B14F-4D97-AF65-F5344CB8AC3E}">
        <p14:creationId xmlns:p14="http://schemas.microsoft.com/office/powerpoint/2010/main" val="5920133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8000"/>
              </a:lnSpc>
              <a:spcBef>
                <a:spcPts val="1000"/>
              </a:spcBef>
              <a:buFont typeface="Arial"/>
              <a:buNone/>
            </a:pPr>
            <a:r>
              <a:rPr lang="en-US">
                <a:cs typeface="Calibri"/>
              </a:rPr>
              <a:t>PRESENTER</a:t>
            </a:r>
          </a:p>
          <a:p>
            <a:pPr marL="171450" indent="-171450">
              <a:buFont typeface="Arial" panose="020B0604020202020204" pitchFamily="34" charset="0"/>
              <a:buChar char="•"/>
            </a:pPr>
            <a:r>
              <a:rPr lang="en-US"/>
              <a:t>To apply for an Implementation Grant there are some basic forms to fill out. </a:t>
            </a:r>
          </a:p>
          <a:p>
            <a:pPr marL="171450" indent="-171450">
              <a:buFont typeface="Arial" panose="020B0604020202020204" pitchFamily="34" charset="0"/>
              <a:buChar char="•"/>
            </a:pPr>
            <a:r>
              <a:rPr lang="en-US"/>
              <a:t>There are multiple versions of the SF forms, and so to avoid confusion, we recommend downloading the blank SF forms from Valid Eval to ensure you have the correct version.</a:t>
            </a:r>
          </a:p>
          <a:p>
            <a:pPr marL="171450" indent="-171450">
              <a:buFont typeface="Arial" panose="020B0604020202020204" pitchFamily="34" charset="0"/>
              <a:buChar char="•"/>
            </a:pPr>
            <a:r>
              <a:rPr lang="en-US"/>
              <a:t>Please note that several of the SF forms you will be asked to complete have expired. These are the latest form versions and so please go ahead and complete them. It is possible that if updated SF forms are released during the SS4A grant cycle, we may ask applicants selected for award to complete the updated forms. </a:t>
            </a:r>
          </a:p>
          <a:p>
            <a:pPr marL="171450" indent="-171450">
              <a:buFont typeface="Arial" panose="020B0604020202020204" pitchFamily="34" charset="0"/>
              <a:buChar char="•"/>
            </a:pPr>
            <a:r>
              <a:rPr lang="en-US"/>
              <a:t>Friendly reminders to:</a:t>
            </a:r>
          </a:p>
          <a:p>
            <a:pPr marL="628650" lvl="1" indent="-171450">
              <a:buFont typeface="Arial" panose="020B0604020202020204" pitchFamily="34" charset="0"/>
              <a:buChar char="•"/>
            </a:pPr>
            <a:r>
              <a:rPr lang="en-US"/>
              <a:t>Make sure you sign SF forms digitally (unless your jurisdiction requires wet signatures)</a:t>
            </a:r>
          </a:p>
          <a:p>
            <a:pPr marL="628650" lvl="1" indent="-171450">
              <a:buFont typeface="Arial" panose="020B0604020202020204" pitchFamily="34" charset="0"/>
              <a:buChar char="•"/>
            </a:pPr>
            <a:r>
              <a:rPr lang="en-US"/>
              <a:t>Make sure your total Federal funding request, local match, and total project cost are the same across the SF-424C, the SF-424, your supplemental budget, and what’s entered in Valid Eval</a:t>
            </a:r>
          </a:p>
          <a:p>
            <a:pPr marL="628650" lvl="1" indent="-171450">
              <a:buFont typeface="Arial" panose="020B0604020202020204" pitchFamily="34" charset="0"/>
              <a:buChar char="•"/>
            </a:pPr>
            <a:r>
              <a:rPr lang="en-US"/>
              <a:t>There is an SF form fact sheet that has more information on how to complete the required SF forms that we will go over in more detail on the next slide.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3179DF-E1DD-4F07-8DA4-41E60996E7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89575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a:t>
            </a:r>
          </a:p>
          <a:p>
            <a:endParaRPr lang="en-US"/>
          </a:p>
          <a:p>
            <a:r>
              <a:rPr lang="en-US"/>
              <a:t>There is one application aid that is new this year that I wanted to highlight and that is a Standard Form “How to” Guide. </a:t>
            </a:r>
          </a:p>
          <a:p>
            <a:endParaRPr lang="en-US"/>
          </a:p>
          <a:p>
            <a:r>
              <a:rPr lang="en-US"/>
              <a:t>We know that navigating the laundry list of forms can be daunting. To help applicants navigate the submission requirements we have provided a Standard Forms How To Guide which is intended to assist applicants with completing the required SFs for SS4A. We recommend using the forms included in the Valid Eval application or linked in this application aid to ensure you are completing the correct versions of the forms.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3179DF-E1DD-4F07-8DA4-41E60996E7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46620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As part of the SS4A application we ask applicants to provide data points related to your safety profile overall, whether your jurisdiction(s) and project area(s) include any underserved communities, and specific fatality and serious injury data for the project areas in the proposal.</a:t>
            </a:r>
          </a:p>
          <a:p>
            <a:pPr marL="171450" indent="-171450">
              <a:buFont typeface="Arial" panose="020B0604020202020204" pitchFamily="34" charset="0"/>
              <a:buChar char="•"/>
            </a:pPr>
            <a:r>
              <a:rPr lang="en-US"/>
              <a:t>We have resources and guides to help to provide accurate information for all of this. </a:t>
            </a:r>
          </a:p>
          <a:p>
            <a:pPr marL="171450" indent="-171450">
              <a:buFont typeface="Arial" panose="020B0604020202020204" pitchFamily="34" charset="0"/>
              <a:buChar char="•"/>
            </a:pPr>
            <a:r>
              <a:rPr lang="en-US"/>
              <a:t>The next few slides highlight these resources. </a:t>
            </a:r>
          </a:p>
          <a:p>
            <a:pPr marL="171450" indent="-171450">
              <a:buFont typeface="Arial" panose="020B0604020202020204" pitchFamily="34" charset="0"/>
              <a:buChar char="•"/>
            </a:pPr>
            <a:r>
              <a:rPr lang="en-US"/>
              <a:t>Include historical crash information for the project area, specifically the # of relevant fatalities and serious injuries for the projects. This is one way we are asking folks to show the magnitude of the safety problem, and I’ll talk later on about how we plan to combine it with your Federal funding request.</a:t>
            </a:r>
          </a:p>
          <a:p>
            <a:pPr marL="171450" indent="-171450">
              <a:buFont typeface="Arial" panose="020B0604020202020204" pitchFamily="34" charset="0"/>
              <a:buChar char="•"/>
            </a:pPr>
            <a:r>
              <a:rPr lang="en-US"/>
              <a:t>Want more direction on how provide that project area fatalities and serious injuries? We have a fact sheet online.</a:t>
            </a:r>
          </a:p>
        </p:txBody>
      </p:sp>
      <p:sp>
        <p:nvSpPr>
          <p:cNvPr id="4" name="Slide Number Placeholder 3"/>
          <p:cNvSpPr>
            <a:spLocks noGrp="1"/>
          </p:cNvSpPr>
          <p:nvPr>
            <p:ph type="sldNum" sz="quarter" idx="5"/>
          </p:nvPr>
        </p:nvSpPr>
        <p:spPr/>
        <p:txBody>
          <a:bodyPr/>
          <a:lstStyle/>
          <a:p>
            <a:fld id="{F73179DF-E1DD-4F07-8DA4-41E60996E7FA}" type="slidenum">
              <a:rPr lang="en-US" smtClean="0"/>
              <a:t>42</a:t>
            </a:fld>
            <a:endParaRPr lang="en-US"/>
          </a:p>
        </p:txBody>
      </p:sp>
    </p:spTree>
    <p:extLst>
      <p:ext uri="{BB962C8B-B14F-4D97-AF65-F5344CB8AC3E}">
        <p14:creationId xmlns:p14="http://schemas.microsoft.com/office/powerpoint/2010/main" val="28429415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a:solidFill>
                  <a:srgbClr val="000000"/>
                </a:solidFill>
              </a:rPr>
              <a:t>PRESENTER</a:t>
            </a:r>
          </a:p>
          <a:p>
            <a:pPr marL="171450" indent="-171450">
              <a:buFont typeface="Arial" panose="020B0604020202020204" pitchFamily="34" charset="0"/>
              <a:buChar char="•"/>
            </a:pPr>
            <a:r>
              <a:rPr lang="en-US" sz="1200">
                <a:solidFill>
                  <a:srgbClr val="000000"/>
                </a:solidFill>
              </a:rPr>
              <a:t>As discussed, Implementation Grant applicants are required to provide crash data for their jurisdiction(s) and project area(s)</a:t>
            </a:r>
          </a:p>
          <a:p>
            <a:pPr marL="171450" indent="-171450">
              <a:buFont typeface="Arial" panose="020B0604020202020204" pitchFamily="34" charset="0"/>
              <a:buChar char="•"/>
            </a:pPr>
            <a:r>
              <a:rPr lang="en-US" sz="1200">
                <a:solidFill>
                  <a:srgbClr val="000000"/>
                </a:solidFill>
              </a:rPr>
              <a:t>For each of the requested data points, we have resources on how to obtain them. Good news: they are from publicly available sources, and we have tried to make life as easy for you all as possible. </a:t>
            </a:r>
          </a:p>
          <a:p>
            <a:pPr marL="171450" indent="-171450">
              <a:buFont typeface="Arial" panose="020B0604020202020204" pitchFamily="34" charset="0"/>
              <a:buChar char="•"/>
            </a:pPr>
            <a:r>
              <a:rPr lang="en-US" sz="1200">
                <a:solidFill>
                  <a:srgbClr val="000000"/>
                </a:solidFill>
              </a:rPr>
              <a:t>Why do we ask for these data? Well, I’ll show it later it on but it’s another way we look at safety need and the extent of the roadway safety problem. These data points we are asking for reflect safety need in different ways: </a:t>
            </a:r>
          </a:p>
          <a:p>
            <a:pPr marL="628650" lvl="1" indent="-171450">
              <a:buFont typeface="Arial" panose="020B0604020202020204" pitchFamily="34" charset="0"/>
              <a:buChar char="•"/>
            </a:pPr>
            <a:r>
              <a:rPr lang="en-US" sz="1200">
                <a:solidFill>
                  <a:srgbClr val="000000"/>
                </a:solidFill>
              </a:rPr>
              <a:t># of fatalities (entire jurisdiction)</a:t>
            </a:r>
          </a:p>
          <a:p>
            <a:pPr marL="628650" lvl="1" indent="-171450">
              <a:buFont typeface="Arial" panose="020B0604020202020204" pitchFamily="34" charset="0"/>
              <a:buChar char="•"/>
            </a:pPr>
            <a:r>
              <a:rPr lang="en-US" sz="1200">
                <a:solidFill>
                  <a:srgbClr val="000000"/>
                </a:solidFill>
              </a:rPr>
              <a:t>Fatality rate per population </a:t>
            </a:r>
          </a:p>
          <a:p>
            <a:pPr marL="171450" indent="-171450">
              <a:buFont typeface="Arial" panose="020B0604020202020204" pitchFamily="34" charset="0"/>
              <a:buChar char="•"/>
            </a:pPr>
            <a:r>
              <a:rPr lang="en-US" sz="1200">
                <a:solidFill>
                  <a:srgbClr val="000000"/>
                </a:solidFill>
              </a:rPr>
              <a:t>Let me walk through these with you. </a:t>
            </a:r>
          </a:p>
          <a:p>
            <a:pPr marL="171450" indent="-171450">
              <a:buFont typeface="Arial" panose="020B0604020202020204" pitchFamily="34" charset="0"/>
              <a:buChar char="•"/>
            </a:pPr>
            <a:r>
              <a:rPr lang="en-US" sz="1200">
                <a:solidFill>
                  <a:srgbClr val="000000"/>
                </a:solidFill>
              </a:rPr>
              <a:t>I’ll note that we will be spot checking these numbers for accuracy once applications are submitted. Try your best to provide the information based on the instructions, and we’ll be looking on the backend at these. </a:t>
            </a:r>
          </a:p>
          <a:p>
            <a:pPr marL="0" indent="0">
              <a:buFont typeface="Arial" panose="020B0604020202020204" pitchFamily="34" charset="0"/>
              <a:buNone/>
            </a:pPr>
            <a:endParaRPr lang="en-US" sz="1200">
              <a:solidFill>
                <a:srgbClr val="000000"/>
              </a:solidFill>
            </a:endParaRPr>
          </a:p>
          <a:p>
            <a:pPr marL="0" indent="0">
              <a:buFont typeface="Arial" panose="020B0604020202020204" pitchFamily="34" charset="0"/>
              <a:buNone/>
            </a:pPr>
            <a:r>
              <a:rPr lang="en-US" sz="1200" b="1">
                <a:solidFill>
                  <a:srgbClr val="000000"/>
                </a:solidFill>
              </a:rPr>
              <a:t>Fatality Count</a:t>
            </a:r>
          </a:p>
          <a:p>
            <a:pPr marL="171450" indent="-171450">
              <a:buFont typeface="Arial" panose="020B0604020202020204" pitchFamily="34" charset="0"/>
              <a:buChar char="•"/>
            </a:pPr>
            <a:r>
              <a:rPr lang="en-US" sz="1200">
                <a:solidFill>
                  <a:srgbClr val="000000"/>
                </a:solidFill>
              </a:rPr>
              <a:t>For the fatality information we recommend using the Fatality Analysis Reporting System or FARS. We are asking for years 2018-2022 so it will be comparable across all applicants. Our colleagues at the National Highway Traffic Safety Administration has a nifty tool called the FIRST tool where you can query your fatality count. </a:t>
            </a:r>
          </a:p>
          <a:p>
            <a:pPr marL="171450" indent="-171450">
              <a:buFont typeface="Arial" panose="020B0604020202020204" pitchFamily="34" charset="0"/>
              <a:buChar char="•"/>
            </a:pPr>
            <a:r>
              <a:rPr lang="en-US" sz="1200" b="0" i="0" u="none" strike="noStrike" baseline="0">
                <a:solidFill>
                  <a:srgbClr val="000000"/>
                </a:solidFill>
              </a:rPr>
              <a:t>Note we’re looking for the number of </a:t>
            </a:r>
            <a:r>
              <a:rPr lang="en-US" sz="1200" b="0" i="1" u="none" strike="noStrike" baseline="0">
                <a:solidFill>
                  <a:srgbClr val="000000"/>
                </a:solidFill>
              </a:rPr>
              <a:t>people</a:t>
            </a:r>
            <a:r>
              <a:rPr lang="en-US" sz="1200" b="0" i="0" u="none" strike="noStrike" baseline="0">
                <a:solidFill>
                  <a:srgbClr val="000000"/>
                </a:solidFill>
              </a:rPr>
              <a:t> killed in a crash, not the number of crashes with fatalities in them. </a:t>
            </a:r>
            <a:endParaRPr lang="en-US" sz="1200">
              <a:solidFill>
                <a:srgbClr val="000000"/>
              </a:solidFill>
            </a:endParaRPr>
          </a:p>
          <a:p>
            <a:pPr marL="171450" indent="-171450">
              <a:buFont typeface="Arial" panose="020B0604020202020204" pitchFamily="34" charset="0"/>
              <a:buChar char="•"/>
            </a:pPr>
            <a:r>
              <a:rPr lang="en-US" sz="1200">
                <a:solidFill>
                  <a:srgbClr val="000000"/>
                </a:solidFill>
              </a:rPr>
              <a:t>For those who have their own data to submit, you can also submit a fatality count from another source but you need to cite where it came from and you should reference 2018-2022 data. </a:t>
            </a:r>
          </a:p>
          <a:p>
            <a:pPr marL="0" indent="0">
              <a:buFont typeface="Arial" panose="020B0604020202020204" pitchFamily="34" charset="0"/>
              <a:buNone/>
              <a:defRPr/>
            </a:pPr>
            <a:endParaRPr lang="en-US" sz="1200" b="1" i="0" u="none" strike="noStrike" baseline="0">
              <a:solidFill>
                <a:srgbClr val="000000"/>
              </a:solidFill>
            </a:endParaRPr>
          </a:p>
          <a:p>
            <a:pPr marL="0" indent="0">
              <a:buFont typeface="Arial" panose="020B0604020202020204" pitchFamily="34" charset="0"/>
              <a:buNone/>
              <a:defRPr/>
            </a:pPr>
            <a:r>
              <a:rPr lang="en-US" sz="1200" b="1" i="0" u="none" strike="noStrike" baseline="0">
                <a:solidFill>
                  <a:srgbClr val="000000"/>
                </a:solidFill>
              </a:rPr>
              <a:t>Fatality Rate</a:t>
            </a:r>
          </a:p>
          <a:p>
            <a:pPr marL="171450" indent="-171450">
              <a:buFont typeface="Arial" panose="020B0604020202020204" pitchFamily="34" charset="0"/>
              <a:buChar char="•"/>
              <a:defRPr/>
            </a:pPr>
            <a:r>
              <a:rPr lang="en-US" sz="1200" b="0" i="0" u="none" strike="noStrike" baseline="0">
                <a:solidFill>
                  <a:srgbClr val="000000"/>
                </a:solidFill>
              </a:rPr>
              <a:t>Once you have your fatality count, you are part way there already. </a:t>
            </a:r>
          </a:p>
          <a:p>
            <a:pPr marL="171450" indent="-171450">
              <a:buFont typeface="Arial" panose="020B0604020202020204" pitchFamily="34" charset="0"/>
              <a:buChar char="•"/>
              <a:defRPr/>
            </a:pPr>
            <a:r>
              <a:rPr lang="en-US" sz="1200" b="0" i="0" u="none" strike="noStrike" baseline="0">
                <a:solidFill>
                  <a:srgbClr val="000000"/>
                </a:solidFill>
              </a:rPr>
              <a:t>We’re normalizing fatalities on a per population basis to reflect the fact we have communities of all different sizes applying for the program. </a:t>
            </a:r>
          </a:p>
          <a:p>
            <a:pPr marL="171450" indent="-171450">
              <a:buFont typeface="Arial" panose="020B0604020202020204" pitchFamily="34" charset="0"/>
              <a:buChar char="•"/>
              <a:defRPr/>
            </a:pPr>
            <a:r>
              <a:rPr lang="en-US"/>
              <a:t>When we say “average annual rate,” we mean per 100,000 persons and should use an annual average as opposed to a 5-year count.</a:t>
            </a:r>
            <a:r>
              <a:rPr lang="en-US" sz="1200" b="0" i="0" u="none" strike="noStrike" baseline="0">
                <a:solidFill>
                  <a:srgbClr val="000000"/>
                </a:solidFill>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baseline="0">
                <a:solidFill>
                  <a:srgbClr val="000000"/>
                </a:solidFill>
              </a:rPr>
              <a:t>Next is to get your jurisdiction’s population, which is based off of the 2020 Census population data for the jurisdiction or jurisdictions included in your application. You can grab that information from the U.S. Census website.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baseline="0">
                <a:solidFill>
                  <a:srgbClr val="000000"/>
                </a:solidFill>
              </a:rPr>
              <a:t>For population data, if your application includes multiple jurisdictions or areas, you should use the population for the Census tracts that best align with the jurisdictions included in the application.</a:t>
            </a:r>
          </a:p>
          <a:p>
            <a:pPr marL="171450" indent="-171450">
              <a:buFont typeface="Arial" panose="020B0604020202020204" pitchFamily="34" charset="0"/>
              <a:buChar char="•"/>
              <a:defRPr/>
            </a:pPr>
            <a:r>
              <a:rPr lang="en-US" sz="1200" b="0" i="0" u="none" strike="noStrike" baseline="0">
                <a:solidFill>
                  <a:srgbClr val="000000"/>
                </a:solidFill>
              </a:rPr>
              <a:t>Once you get the population figure you want to do the calculation we have on this slide. Let’s walk through the example…</a:t>
            </a:r>
          </a:p>
          <a:p>
            <a:pPr marL="171450" indent="-171450">
              <a:buFont typeface="Arial" panose="020B0604020202020204" pitchFamily="34" charset="0"/>
              <a:buChar char="•"/>
              <a:defRPr/>
            </a:pPr>
            <a:endParaRPr lang="en-US" sz="1200" b="0" i="0" u="none" strike="noStrike" baseline="0">
              <a:solidFill>
                <a:srgbClr val="000000"/>
              </a:solidFill>
            </a:endParaRPr>
          </a:p>
          <a:p>
            <a:pPr marL="171450" indent="-171450">
              <a:buFont typeface="Arial" panose="020B0604020202020204" pitchFamily="34" charset="0"/>
              <a:buChar char="•"/>
              <a:defRPr/>
            </a:pPr>
            <a:r>
              <a:rPr lang="en-US" sz="1200" b="0" i="0" u="none" strike="noStrike" baseline="0">
                <a:solidFill>
                  <a:srgbClr val="000000"/>
                </a:solidFill>
              </a:rPr>
              <a:t>Finally for Implementation Grant applicants, you will also be required to provide the number of fatalities in your project area(s) as well as any serious injury crashes or suspected injury crashes (if known). More information on how to provide the necessary project area crash data for your application is provided in an application aid on the SS4A website.</a:t>
            </a:r>
          </a:p>
          <a:p>
            <a:pPr marL="0" indent="0">
              <a:buFont typeface="Arial" panose="020B0604020202020204" pitchFamily="34" charset="0"/>
              <a:buNone/>
              <a:defRPr/>
            </a:pPr>
            <a:endParaRPr lang="en-US" sz="1200" b="1" i="0" u="none" strike="noStrike" baseline="0">
              <a:solidFill>
                <a:srgbClr val="000000"/>
              </a:solidFill>
            </a:endParaRPr>
          </a:p>
        </p:txBody>
      </p:sp>
      <p:sp>
        <p:nvSpPr>
          <p:cNvPr id="4" name="Slide Number Placeholder 3"/>
          <p:cNvSpPr>
            <a:spLocks noGrp="1"/>
          </p:cNvSpPr>
          <p:nvPr>
            <p:ph type="sldNum" sz="quarter" idx="5"/>
          </p:nvPr>
        </p:nvSpPr>
        <p:spPr/>
        <p:txBody>
          <a:bodyPr/>
          <a:lstStyle/>
          <a:p>
            <a:fld id="{F73179DF-E1DD-4F07-8DA4-41E60996E7FA}" type="slidenum">
              <a:rPr lang="en-US" smtClean="0"/>
              <a:t>43</a:t>
            </a:fld>
            <a:endParaRPr lang="en-US"/>
          </a:p>
        </p:txBody>
      </p:sp>
    </p:spTree>
    <p:extLst>
      <p:ext uri="{BB962C8B-B14F-4D97-AF65-F5344CB8AC3E}">
        <p14:creationId xmlns:p14="http://schemas.microsoft.com/office/powerpoint/2010/main" val="2064948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i="0">
                <a:solidFill>
                  <a:srgbClr val="343F4E"/>
                </a:solidFill>
                <a:effectLst/>
                <a:latin typeface="Source Sans Pro"/>
                <a:ea typeface="Source Sans Pro"/>
              </a:rPr>
              <a:t>PRESENTER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solidFill>
                  <a:srgbClr val="343F4E"/>
                </a:solidFill>
                <a:effectLst/>
                <a:latin typeface="Source Sans Pro"/>
                <a:ea typeface="Source Sans Pro"/>
              </a:rPr>
              <a:t>The next requirement is related to underserved communities. There have been several changes to this application requirement this year, so please be sure to check out the NOFO and our identifying underserved communities application aid available on the SS4A website for more information.</a:t>
            </a:r>
          </a:p>
          <a:p>
            <a:pPr marL="171450" indent="-171450">
              <a:buFont typeface="Arial" panose="020B0604020202020204" pitchFamily="34" charset="0"/>
              <a:buChar char="•"/>
            </a:pPr>
            <a:r>
              <a:rPr lang="en-US" b="0" i="0">
                <a:solidFill>
                  <a:srgbClr val="343F4E"/>
                </a:solidFill>
                <a:effectLst/>
                <a:latin typeface="Source Sans Pro"/>
                <a:ea typeface="Source Sans Pro"/>
              </a:rPr>
              <a:t>Per the </a:t>
            </a:r>
            <a:r>
              <a:rPr lang="en-US" b="0" i="0" u="sng">
                <a:solidFill>
                  <a:srgbClr val="005EA2"/>
                </a:solidFill>
                <a:effectLst/>
                <a:latin typeface="Source Sans Pro"/>
                <a:ea typeface="Source Sans Pro"/>
                <a:hlinkClick r:id="rId3"/>
              </a:rPr>
              <a:t>NOFO</a:t>
            </a:r>
            <a:r>
              <a:rPr lang="en-US" b="0" i="0">
                <a:solidFill>
                  <a:srgbClr val="343F4E"/>
                </a:solidFill>
                <a:effectLst/>
                <a:latin typeface="Source Sans Pro"/>
                <a:ea typeface="Source Sans Pro"/>
              </a:rPr>
              <a:t>, underserved communities are defined using the same definition as Areas of Persistent Poverty. There are a couple of ways that Areas of Persistent Poverty are defined (which are spelled out in the NOFO), but essentially these are Census tracts or counties with a history of having a population living in poverty that is greater than or equal to 20% of the population. </a:t>
            </a:r>
          </a:p>
          <a:p>
            <a:pPr marL="171450" indent="-171450">
              <a:buFont typeface="Arial" panose="020B0604020202020204" pitchFamily="34" charset="0"/>
              <a:buChar char="•"/>
            </a:pPr>
            <a:r>
              <a:rPr lang="en-US" b="1">
                <a:solidFill>
                  <a:srgbClr val="343F4E"/>
                </a:solidFill>
                <a:latin typeface="Source Sans Pro"/>
                <a:ea typeface="Source Sans Pro"/>
              </a:rPr>
              <a:t>In the past, we have asked applicants to determine the percentage of the population living in an underserved community, but we are simplifying things this year, and you will just need to identify </a:t>
            </a:r>
            <a:r>
              <a:rPr lang="en-US" sz="1200" b="1"/>
              <a:t>whether the jurisdiction(s) and project areas included in the application are entirely, partially, or not included within an underserved community.</a:t>
            </a:r>
          </a:p>
          <a:p>
            <a:pPr marL="171450" indent="-171450">
              <a:buFont typeface="Arial" panose="020B0604020202020204" pitchFamily="34" charset="0"/>
              <a:buChar char="•"/>
            </a:pPr>
            <a:r>
              <a:rPr lang="en-US" sz="1200">
                <a:solidFill>
                  <a:srgbClr val="343F4E"/>
                </a:solidFill>
                <a:latin typeface="Source Sans Pro"/>
                <a:ea typeface="Source Sans Pro"/>
              </a:rPr>
              <a:t>We have developed a mapping tool to help you determine which category your jurisdiction is 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rgbClr val="343F4E"/>
                </a:solidFill>
                <a:latin typeface="Source Sans Pro"/>
                <a:ea typeface="Source Sans Pro"/>
              </a:rPr>
              <a:t>In the example on the slide (Albuquerque, NM), a</a:t>
            </a:r>
            <a:r>
              <a:rPr lang="en-US" sz="1200"/>
              <a:t> visual assessment of the map of Albuquerque, New Mexico shows that the jurisdiction is partially located within an underserved community.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Note that Implementation Grant applicants must also identify whether their proposed project areas are entirely, partially, or not included within an underserved community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There are additional instructions on the SS4A website to use the tool for a more detailed determination.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Note that the </a:t>
            </a:r>
            <a:r>
              <a:rPr lang="en-US" sz="1200">
                <a:latin typeface="Segoe UI"/>
                <a:cs typeface="Segoe UI"/>
              </a:rPr>
              <a:t>Percentage of the population in an Underserved Community Census tract is considered as part of the decision criteria – USDOT will be making this calculation for all applicants to ensure that the approach to the calculation is consistent across all applications. </a:t>
            </a:r>
            <a:endParaRPr lang="en-US" sz="1200"/>
          </a:p>
          <a:p>
            <a:pPr marL="171450" indent="-171450">
              <a:buFont typeface="Arial" panose="020B0604020202020204" pitchFamily="34" charset="0"/>
              <a:buChar char="•"/>
            </a:pPr>
            <a:endParaRPr lang="en-US">
              <a:solidFill>
                <a:srgbClr val="343F4E"/>
              </a:solidFill>
              <a:latin typeface="Source Sans Pro"/>
              <a:ea typeface="Source Sans Pro"/>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3179DF-E1DD-4F07-8DA4-41E60996E7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82738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Now let’s talk about the application narrative, and the expectations here.</a:t>
            </a:r>
          </a:p>
          <a:p>
            <a:pPr marL="171450" indent="-171450">
              <a:buFont typeface="Arial" panose="020B0604020202020204" pitchFamily="34" charset="0"/>
              <a:buChar char="•"/>
            </a:pPr>
            <a:r>
              <a:rPr lang="en-US"/>
              <a:t>The narrative, which describes your scope of work and responds to the selection criteria, can be no more than 12 pages. We will allow up to 14 pages if your application includes supplemental planning or demonstration activities, but those extra pages must be focused on responding to the Supplemental Planning and Demonstration Activities selection criterion. </a:t>
            </a:r>
          </a:p>
          <a:p>
            <a:pPr marL="171450" indent="-171450">
              <a:buFont typeface="Arial" panose="020B0604020202020204" pitchFamily="34" charset="0"/>
              <a:buChar char="•"/>
            </a:pPr>
            <a:r>
              <a:rPr lang="en-US"/>
              <a:t>You can do appendices, but we recommend minimizing those to just essential supporting documents that corroborate what you are saying in the narrative. </a:t>
            </a:r>
          </a:p>
          <a:p>
            <a:pPr marL="171450" indent="-171450">
              <a:buFont typeface="Arial" panose="020B0604020202020204" pitchFamily="34" charset="0"/>
              <a:buChar char="•"/>
            </a:pPr>
            <a:r>
              <a:rPr lang="en-US"/>
              <a:t>On the next several slides we will talk about some of the additional application elements. For a full list of application requirements, see Section F of the NOFO and the Implementation Grant checklist shown earlier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3179DF-E1DD-4F07-8DA4-41E60996E7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89575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We touched on this at the beginning of today’s webinar but let’s dive into this self-certification eligibility worksheet in more detail. </a:t>
            </a:r>
          </a:p>
          <a:p>
            <a:pPr marL="171450" indent="-171450">
              <a:buFont typeface="Arial" panose="020B0604020202020204" pitchFamily="34" charset="0"/>
              <a:buChar char="•"/>
            </a:pPr>
            <a:r>
              <a:rPr lang="en-US"/>
              <a:t>You must have an eligible action plan to apply for an Implementation Grant</a:t>
            </a:r>
            <a:endParaRPr lang="en-US">
              <a:ea typeface="Calibri"/>
              <a:cs typeface="Calibri"/>
            </a:endParaRP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You may submit a pre-application eligibility review for help in determining the eligibility of your existing Action Plan.</a:t>
            </a:r>
            <a:endParaRPr lang="en-US">
              <a:ea typeface="Calibri"/>
              <a:cs typeface="Calibri"/>
            </a:endParaRPr>
          </a:p>
          <a:p>
            <a:pPr marL="171450" indent="-171450">
              <a:buFont typeface="Arial" panose="020B0604020202020204" pitchFamily="34" charset="0"/>
              <a:buChar char="•"/>
            </a:pPr>
            <a:r>
              <a:rPr lang="en-US"/>
              <a:t>Email SS4A@dot.gov with the subject, “Implementation Grant Eligibility Review: [</a:t>
            </a:r>
            <a:r>
              <a:rPr lang="en-US" i="1"/>
              <a:t>Applicant Name, State]</a:t>
            </a:r>
            <a:r>
              <a:rPr lang="en-US"/>
              <a:t>”.</a:t>
            </a:r>
            <a:endParaRPr lang="en-US" i="0">
              <a:ea typeface="Calibri"/>
              <a:cs typeface="Calibri"/>
            </a:endParaRPr>
          </a:p>
          <a:p>
            <a:pPr marL="171450" indent="-171450">
              <a:buFont typeface="Arial" panose="020B0604020202020204" pitchFamily="34" charset="0"/>
              <a:buChar char="•"/>
            </a:pPr>
            <a:r>
              <a:rPr lang="en-US" i="0"/>
              <a:t>You can expect us to get back to you within a couple of weeks.</a:t>
            </a:r>
            <a:endParaRPr lang="en-US" i="0">
              <a:ea typeface="Calibri"/>
              <a:cs typeface="Calibri"/>
            </a:endParaRPr>
          </a:p>
          <a:p>
            <a:pPr marL="171450" indent="-171450">
              <a:buFont typeface="Arial" panose="020B0604020202020204" pitchFamily="34" charset="0"/>
              <a:buChar char="•"/>
            </a:pPr>
            <a:r>
              <a:rPr lang="en-US" i="0"/>
              <a:t>The deadline for those requests is </a:t>
            </a:r>
            <a:r>
              <a:rPr lang="en-US"/>
              <a:t>May 9, 2025</a:t>
            </a:r>
            <a:endParaRPr lang="en-US">
              <a:ea typeface="Calibri"/>
              <a:cs typeface="Calibri"/>
            </a:endParaRP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We require links/PDFs of your plans, and specific citations to make the verification process seamless.</a:t>
            </a:r>
            <a:endParaRPr lang="en-US">
              <a:ea typeface="Calibri"/>
              <a:cs typeface="Calibri"/>
            </a:endParaRPr>
          </a:p>
          <a:p>
            <a:pPr marL="171450" indent="-171450">
              <a:buFont typeface="Arial" panose="020B0604020202020204" pitchFamily="34" charset="0"/>
              <a:buChar char="•"/>
            </a:pPr>
            <a:r>
              <a:rPr lang="en-US"/>
              <a:t>Moral of the story, follow the directions and you’ll be fine.</a:t>
            </a:r>
            <a:endParaRPr lang="en-US">
              <a:ea typeface="Calibri"/>
              <a:cs typeface="Calibri"/>
            </a:endParaRPr>
          </a:p>
          <a:p>
            <a:pPr marL="0" indent="0">
              <a:buFont typeface="Arial" panose="020B0604020202020204" pitchFamily="34" charset="0"/>
              <a:buNone/>
            </a:pPr>
            <a:endParaRPr lang="en-US"/>
          </a:p>
          <a:p>
            <a:pPr marL="171450" indent="-171450">
              <a:buFont typeface="Arial" panose="020B0604020202020204" pitchFamily="34" charset="0"/>
              <a:buChar char="•"/>
            </a:pPr>
            <a:r>
              <a:rPr lang="en-US"/>
              <a:t>There are 8 questions, of which 3 must be a Yes to be an eligible plan related to analysis, the list of projects and strategies, and the timeliness of the plan.</a:t>
            </a:r>
            <a:endParaRPr lang="en-US">
              <a:ea typeface="Calibri"/>
              <a:cs typeface="Calibri"/>
            </a:endParaRPr>
          </a:p>
          <a:p>
            <a:pPr marL="171450" indent="-171450">
              <a:buFont typeface="Arial" panose="020B0604020202020204" pitchFamily="34" charset="0"/>
              <a:buChar char="•"/>
            </a:pPr>
            <a:r>
              <a:rPr lang="en-US"/>
              <a:t>Let’s go through them. </a:t>
            </a:r>
            <a:endParaRPr lang="en-US">
              <a:ea typeface="Calibri"/>
              <a:cs typeface="Calibri"/>
            </a:endParaRPr>
          </a:p>
          <a:p>
            <a:pPr marL="171450" indent="-171450">
              <a:buFont typeface="Arial" panose="020B0604020202020204" pitchFamily="34" charset="0"/>
              <a:buChar char="•"/>
            </a:pPr>
            <a:r>
              <a:rPr lang="en-US"/>
              <a:t>Analysis (#3)</a:t>
            </a:r>
            <a:endParaRPr lang="en-US">
              <a:ea typeface="Calibri"/>
              <a:cs typeface="Calibri"/>
            </a:endParaRPr>
          </a:p>
          <a:p>
            <a:pPr marL="628650" lvl="1" indent="-171450">
              <a:buFont typeface="Courier New" panose="02070309020205020404" pitchFamily="49" charset="0"/>
              <a:buChar char="o"/>
            </a:pPr>
            <a:r>
              <a:rPr lang="en-US"/>
              <a:t>Analysis of existing conditions and trends to establish a baseline in your jurisdiction;</a:t>
            </a:r>
            <a:endParaRPr lang="en-US">
              <a:ea typeface="Calibri"/>
              <a:cs typeface="Calibri"/>
            </a:endParaRPr>
          </a:p>
          <a:p>
            <a:pPr marL="628650" lvl="1" indent="-171450">
              <a:buFont typeface="Courier New" panose="02070309020205020404" pitchFamily="49" charset="0"/>
              <a:buChar char="o"/>
            </a:pPr>
            <a:r>
              <a:rPr lang="en-US"/>
              <a:t>Locations of past crashes along with contributing factors and crash types;</a:t>
            </a:r>
            <a:endParaRPr lang="en-US">
              <a:ea typeface="Calibri"/>
              <a:cs typeface="Calibri"/>
            </a:endParaRPr>
          </a:p>
          <a:p>
            <a:pPr marL="628650" lvl="1" indent="-171450">
              <a:buFont typeface="Courier New" panose="02070309020205020404" pitchFamily="49" charset="0"/>
              <a:buChar char="o"/>
            </a:pPr>
            <a:r>
              <a:rPr lang="en-US"/>
              <a:t>Systemic and specific safety needs that go beyond just crash location (road features, specific safety needs)</a:t>
            </a:r>
            <a:endParaRPr lang="en-US">
              <a:ea typeface="Calibri"/>
              <a:cs typeface="Calibri"/>
            </a:endParaRPr>
          </a:p>
          <a:p>
            <a:pPr marL="171450" indent="-171450">
              <a:buFont typeface="Arial" panose="020B0604020202020204" pitchFamily="34" charset="0"/>
              <a:buChar char="•"/>
            </a:pPr>
            <a:r>
              <a:rPr lang="en-US"/>
              <a:t>Strategy and Project Selections (#6)</a:t>
            </a:r>
          </a:p>
          <a:p>
            <a:pPr marL="628650" lvl="1" indent="-171450">
              <a:buFont typeface="Arial" panose="020B0604020202020204" pitchFamily="34" charset="0"/>
              <a:buChar char="•"/>
            </a:pPr>
            <a:r>
              <a:rPr lang="en-US"/>
              <a:t>it must include a list of projects and strategies are the activities to address your roadway safety problems. Should include time horizons and prioritization, acknowledging that some of these projects and strategies are contingent on funding, which is why you applied for the Safe Streets and Roads for all program in the first place. </a:t>
            </a:r>
          </a:p>
          <a:p>
            <a:pPr marL="171450" lvl="0" indent="-171450">
              <a:buFont typeface="Arial" panose="020B0604020202020204" pitchFamily="34" charset="0"/>
              <a:buChar char="•"/>
            </a:pPr>
            <a:r>
              <a:rPr lang="en-US">
                <a:ea typeface="Calibri"/>
                <a:cs typeface="Calibri"/>
              </a:rPr>
              <a:t>Date (#8) - the plan needs to have been finalized or last updated within the past 5 years – so anytime in 2020 until June 26, 2025. </a:t>
            </a:r>
          </a:p>
          <a:p>
            <a:pPr marL="0" indent="0">
              <a:buFont typeface="Arial" panose="020B0604020202020204" pitchFamily="34" charset="0"/>
              <a:buNone/>
            </a:pPr>
            <a:endParaRPr lang="en-US"/>
          </a:p>
          <a:p>
            <a:pPr marL="171450" indent="-171450">
              <a:buFont typeface="Arial" panose="020B0604020202020204" pitchFamily="34" charset="0"/>
              <a:buChar char="•"/>
            </a:pPr>
            <a:r>
              <a:rPr lang="en-US"/>
              <a:t>If you can’t meet that timeline, I would suggest looking into the Planning and Demonstration Grant.</a:t>
            </a:r>
            <a:endParaRPr lang="en-US">
              <a:ea typeface="Calibri"/>
              <a:cs typeface="Calibri"/>
            </a:endParaRPr>
          </a:p>
          <a:p>
            <a:pPr marL="171450" indent="-171450">
              <a:buFont typeface="Arial" panose="020B0604020202020204" pitchFamily="34" charset="0"/>
              <a:buChar char="•"/>
            </a:pPr>
            <a:r>
              <a:rPr lang="en-US">
                <a:ea typeface="Calibri"/>
                <a:cs typeface="Calibri"/>
              </a:rPr>
              <a:t>Link here - </a:t>
            </a:r>
            <a:r>
              <a:rPr lang="en-US"/>
              <a:t>https://</a:t>
            </a:r>
            <a:r>
              <a:rPr lang="en-US">
                <a:hlinkClick r:id="rId3"/>
              </a:rPr>
              <a:t>www.transportation.gov/grants/ss4a/self-certification-worksheet</a:t>
            </a:r>
            <a:endParaRPr lang="en-US"/>
          </a:p>
          <a:p>
            <a:pPr marL="171450" indent="-171450">
              <a:buFont typeface="Arial" panose="020B0604020202020204" pitchFamily="34" charset="0"/>
              <a:buChar char="•"/>
            </a:pPr>
            <a:endParaRPr lang="en-US">
              <a:ea typeface="Calibri"/>
              <a:cs typeface="Calibri"/>
            </a:endParaRPr>
          </a:p>
          <a:p>
            <a:pPr marL="171450" indent="-171450">
              <a:buFont typeface="Arial" panose="020B0604020202020204" pitchFamily="34" charset="0"/>
              <a:buChar char="•"/>
            </a:pPr>
            <a:r>
              <a:rPr lang="en-US"/>
              <a:t>In addition to those 3 required Yes questions, you have to be able to say yes to 3 out of the 5 remaining questions. I won’t go through these in the same detail, but the other questions focus on the key components found in Table 1. Let’s go through them.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Public leadership commitment that states a goal of zero roadway fatalities and serious injuries, and a target date for a reduction</a:t>
            </a:r>
            <a:endParaRPr lang="en-US">
              <a:ea typeface="Calibri"/>
              <a:cs typeface="Calibri"/>
            </a:endParaRPr>
          </a:p>
          <a:p>
            <a:pPr marL="628650" lvl="1" indent="-171450">
              <a:buFont typeface="Arial" panose="020B0604020202020204" pitchFamily="34" charset="0"/>
              <a:buChar char="•"/>
            </a:pPr>
            <a:r>
              <a:rPr lang="en-US"/>
              <a:t>Some folks have stated a goal of zero by X date. USDOT committed to zero and committed to a 2/3 reduction by 2040 </a:t>
            </a:r>
            <a:endParaRPr lang="en-US">
              <a:ea typeface="Calibri"/>
              <a:cs typeface="Calibri"/>
            </a:endParaRPr>
          </a:p>
          <a:p>
            <a:pPr marL="171450" indent="-171450">
              <a:buFont typeface="Arial" panose="020B0604020202020204" pitchFamily="34" charset="0"/>
              <a:buChar char="•"/>
            </a:pPr>
            <a:r>
              <a:rPr lang="en-US"/>
              <a:t>Was a coordinating body responsible for developing, implementing and monitoring the Action Plan? A summer intern in a vacuum doesn’t count. </a:t>
            </a:r>
            <a:endParaRPr lang="en-US">
              <a:ea typeface="Calibri"/>
              <a:cs typeface="Calibri"/>
            </a:endParaRPr>
          </a:p>
          <a:p>
            <a:pPr marL="171450" indent="-171450">
              <a:buFont typeface="Arial" panose="020B0604020202020204" pitchFamily="34" charset="0"/>
              <a:buChar char="•"/>
            </a:pPr>
            <a:r>
              <a:rPr lang="en-US"/>
              <a:t>Did you engage the public, the private sector, and community groups that informed the plan development? Or was it a few folks in your Public Works Department?</a:t>
            </a:r>
            <a:endParaRPr lang="en-US">
              <a:ea typeface="Calibri"/>
              <a:cs typeface="Calibri"/>
            </a:endParaRPr>
          </a:p>
          <a:p>
            <a:pPr marL="171450" indent="-171450">
              <a:buFont typeface="Arial" panose="020B0604020202020204" pitchFamily="34" charset="0"/>
              <a:buChar char="•"/>
            </a:pPr>
            <a:r>
              <a:rPr lang="en-US"/>
              <a:t>Did you also have coordination with inter and intra governmental efforts, as appropriate based on your specific situation and context?</a:t>
            </a:r>
            <a:endParaRPr lang="en-US">
              <a:ea typeface="Calibri"/>
              <a:cs typeface="Calibri"/>
            </a:endParaRPr>
          </a:p>
          <a:p>
            <a:pPr marL="171450" indent="-171450">
              <a:buFont typeface="Arial" panose="020B0604020202020204" pitchFamily="34" charset="0"/>
              <a:buChar char="•"/>
            </a:pPr>
            <a:r>
              <a:rPr lang="en-US"/>
              <a:t>Did you assess policies, plans, and guidelines to prioritize safety? </a:t>
            </a:r>
          </a:p>
          <a:p>
            <a:pPr marL="171450" indent="-171450">
              <a:buFont typeface="Arial" panose="020B0604020202020204" pitchFamily="34" charset="0"/>
              <a:buChar char="•"/>
            </a:pPr>
            <a:r>
              <a:rPr lang="en-US"/>
              <a:t>Is the plan public, and how are you measuring progress over time? </a:t>
            </a:r>
          </a:p>
          <a:p>
            <a:pPr marL="171450" indent="-171450">
              <a:buFont typeface="Arial" panose="020B0604020202020204" pitchFamily="34" charset="0"/>
              <a:buChar char="•"/>
            </a:pPr>
            <a:endParaRPr lang="en-US">
              <a:ea typeface="Calibri"/>
              <a:cs typeface="Calibri"/>
            </a:endParaRPr>
          </a:p>
          <a:p>
            <a:pPr marL="171450" indent="-171450">
              <a:buFont typeface="Arial" panose="020B0604020202020204" pitchFamily="34" charset="0"/>
              <a:buChar char="•"/>
            </a:pPr>
            <a:r>
              <a:rPr lang="en-US">
                <a:ea typeface="Calibri"/>
                <a:cs typeface="Calibri"/>
              </a:rPr>
              <a:t>Remember that if your plan doesn’t have all 5 of the remaining elements, you will need to update these as a condition of your award. </a:t>
            </a:r>
          </a:p>
          <a:p>
            <a:pPr marL="171450" indent="-171450">
              <a:buFont typeface="Arial" panose="020B0604020202020204" pitchFamily="34" charset="0"/>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fld id="{F73179DF-E1DD-4F07-8DA4-41E60996E7FA}" type="slidenum">
              <a:rPr lang="en-US" smtClean="0"/>
              <a:t>46</a:t>
            </a:fld>
            <a:endParaRPr lang="en-US"/>
          </a:p>
        </p:txBody>
      </p:sp>
    </p:spTree>
    <p:extLst>
      <p:ext uri="{BB962C8B-B14F-4D97-AF65-F5344CB8AC3E}">
        <p14:creationId xmlns:p14="http://schemas.microsoft.com/office/powerpoint/2010/main" val="4985235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We require you to provide mapping information to show your jurisdiction, high-injury network or equivalent, and the location(s) for the projects and strategies.</a:t>
            </a:r>
          </a:p>
          <a:p>
            <a:pPr marL="171450" indent="-171450">
              <a:buFont typeface="Arial" panose="020B0604020202020204" pitchFamily="34" charset="0"/>
              <a:buChar char="•"/>
            </a:pPr>
            <a:r>
              <a:rPr lang="en-US"/>
              <a:t>Some like Detroit, - the example shown here - did all 3 at once and threw in underserved Census tracts. </a:t>
            </a:r>
          </a:p>
          <a:p>
            <a:pPr marL="171450" indent="-171450">
              <a:buFont typeface="Arial" panose="020B0604020202020204" pitchFamily="34" charset="0"/>
              <a:buChar char="•"/>
            </a:pPr>
            <a:r>
              <a:rPr lang="en-US"/>
              <a:t>For those who are choosing to select locations later on, which you can do, you need to ID which locations are under consideration. </a:t>
            </a:r>
          </a:p>
          <a:p>
            <a:pPr marL="171450" indent="-171450">
              <a:buFont typeface="Arial" panose="020B0604020202020204" pitchFamily="34" charset="0"/>
              <a:buChar char="•"/>
            </a:pPr>
            <a:r>
              <a:rPr lang="en-US"/>
              <a:t>Note that – as mentioned earlier – you’ll need to submit the map in PDF and shapefile formats</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3179DF-E1DD-4F07-8DA4-41E60996E7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41600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ACC4E-B83B-411E-E7BA-1A0F2B0ED3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F1C2CD-A40E-BAD6-58DD-B33C01C573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1573F5-263D-555E-A939-B965AD595C1E}"/>
              </a:ext>
            </a:extLst>
          </p:cNvPr>
          <p:cNvSpPr>
            <a:spLocks noGrp="1"/>
          </p:cNvSpPr>
          <p:nvPr>
            <p:ph type="body" idx="1"/>
          </p:nvPr>
        </p:nvSpPr>
        <p:spPr/>
        <p:txBody>
          <a:bodyPr/>
          <a:lstStyle/>
          <a:p>
            <a:pPr marL="171450" indent="-171450">
              <a:buFont typeface="Arial" panose="020B0604020202020204" pitchFamily="34" charset="0"/>
              <a:buChar char="•"/>
            </a:pPr>
            <a:r>
              <a:rPr lang="en-US">
                <a:ea typeface="Calibri"/>
                <a:cs typeface="Calibri"/>
              </a:rPr>
              <a:t>Location data is important to include as it gets used for program evaluation and creating dashboards to show the reach and impact of the program</a:t>
            </a:r>
          </a:p>
          <a:p>
            <a:pPr marL="171450" indent="-171450">
              <a:buFont typeface="Arial" panose="020B0604020202020204" pitchFamily="34" charset="0"/>
              <a:buChar char="•"/>
            </a:pPr>
            <a:r>
              <a:rPr lang="en-US">
                <a:ea typeface="Calibri"/>
                <a:cs typeface="Calibri"/>
              </a:rPr>
              <a:t>Location data gets used to check &amp; validate application info, tracking safety trends over time, and where the funding is going ex what populations are benefiting</a:t>
            </a:r>
          </a:p>
          <a:p>
            <a:pPr marL="171450" indent="-171450">
              <a:buFont typeface="Arial" panose="020B0604020202020204" pitchFamily="34" charset="0"/>
              <a:buChar char="•"/>
            </a:pPr>
            <a:r>
              <a:rPr lang="en-US">
                <a:ea typeface="Calibri"/>
                <a:cs typeface="Calibri"/>
              </a:rPr>
              <a:t>IG </a:t>
            </a:r>
            <a:r>
              <a:rPr lang="en-US" err="1">
                <a:ea typeface="Calibri"/>
                <a:cs typeface="Calibri"/>
              </a:rPr>
              <a:t>Protip</a:t>
            </a:r>
            <a:r>
              <a:rPr lang="en-US">
                <a:ea typeface="Calibri"/>
                <a:cs typeface="Calibri"/>
              </a:rPr>
              <a:t>: For applications with multiple project locations, include a table of the segments in your application to better define where the project activities are taking place. </a:t>
            </a:r>
          </a:p>
        </p:txBody>
      </p:sp>
      <p:sp>
        <p:nvSpPr>
          <p:cNvPr id="4" name="Slide Number Placeholder 3">
            <a:extLst>
              <a:ext uri="{FF2B5EF4-FFF2-40B4-BE49-F238E27FC236}">
                <a16:creationId xmlns:a16="http://schemas.microsoft.com/office/drawing/2014/main" id="{09A515CD-31F7-E908-31FC-751EA3CACF7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3179DF-E1DD-4F07-8DA4-41E60996E7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00103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a:t>Implementation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The budget only includes eligible costs associated with executing Implementation grant.</a:t>
            </a:r>
            <a:endParaRPr lang="en-US">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On the SF-424C form funding sources should be clearly grouped into two categories: Federal share, and non-Federal share. </a:t>
            </a:r>
            <a:endParaRPr lang="en-US">
              <a:ea typeface="Calibri"/>
              <a:cs typeface="Calibri"/>
            </a:endParaRPr>
          </a:p>
          <a:p>
            <a:pPr marL="171450" indent="-171450">
              <a:buFont typeface="Arial" panose="020B0604020202020204" pitchFamily="34" charset="0"/>
              <a:buChar char="•"/>
            </a:pPr>
            <a:r>
              <a:rPr lang="en-US"/>
              <a:t>We also require a supplemental estimated budget that does two main things:</a:t>
            </a:r>
            <a:endParaRPr lang="en-US">
              <a:ea typeface="Calibri"/>
              <a:cs typeface="Calibri"/>
            </a:endParaRPr>
          </a:p>
          <a:p>
            <a:pPr marL="628650" lvl="1" indent="-171450">
              <a:buFont typeface="Arial" panose="020B0604020202020204" pitchFamily="34" charset="0"/>
              <a:buChar char="•"/>
            </a:pPr>
            <a:r>
              <a:rPr lang="en-US"/>
              <a:t>Provide an itemized inventory of major expenses; and </a:t>
            </a:r>
            <a:endParaRPr lang="en-US">
              <a:ea typeface="Calibri"/>
              <a:cs typeface="Calibri"/>
            </a:endParaRPr>
          </a:p>
          <a:p>
            <a:pPr marL="628650" lvl="1" indent="-171450">
              <a:buFont typeface="Arial" panose="020B0604020202020204" pitchFamily="34" charset="0"/>
              <a:buChar char="•"/>
            </a:pPr>
            <a:r>
              <a:rPr lang="en-US"/>
              <a:t>Delineate the funding amounts for work that is under Activity (A), Activity (B), or Activity (C). We use this information to know how much funding for supplemental planning and demonstration activities you requested, which goes to that planning set aside instead of the available implementation funds.</a:t>
            </a:r>
            <a:endParaRPr lang="en-US">
              <a:ea typeface="Calibri"/>
              <a:cs typeface="Calibri"/>
            </a:endParaRPr>
          </a:p>
          <a:p>
            <a:pPr marL="171450" indent="-171450">
              <a:buFont typeface="Arial" panose="020B0604020202020204" pitchFamily="34" charset="0"/>
              <a:buChar char="•"/>
            </a:pPr>
            <a:r>
              <a:rPr lang="en-US"/>
              <a:t>We have developed a budget template, which is available in Valid Eval and shown here. This file illustrates how you can organize your budget and I encourage you to use it. Why re-invent the wheel?</a:t>
            </a:r>
            <a:endParaRPr lang="en-US">
              <a:ea typeface="Calibri"/>
              <a:cs typeface="Calibri"/>
            </a:endParaRP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NEW THIS YEAR: We have also developed an example budget to help applicants see the level of detail we are looking for. An example for Implementation Grants is linked here and I encourage you to look at it: https://www.transportation.gov/grants/ss4a/implementation-grant-budget-template </a:t>
            </a:r>
            <a:endParaRPr lang="en-US">
              <a:ea typeface="Calibri"/>
              <a:cs typeface="Calibri"/>
            </a:endParaRPr>
          </a:p>
        </p:txBody>
      </p:sp>
      <p:sp>
        <p:nvSpPr>
          <p:cNvPr id="4" name="Slide Number Placeholder 3"/>
          <p:cNvSpPr>
            <a:spLocks noGrp="1"/>
          </p:cNvSpPr>
          <p:nvPr>
            <p:ph type="sldNum" sz="quarter" idx="5"/>
          </p:nvPr>
        </p:nvSpPr>
        <p:spPr/>
        <p:txBody>
          <a:bodyPr/>
          <a:lstStyle/>
          <a:p>
            <a:fld id="{F73179DF-E1DD-4F07-8DA4-41E60996E7FA}" type="slidenum">
              <a:rPr lang="en-US" smtClean="0"/>
              <a:t>49</a:t>
            </a:fld>
            <a:endParaRPr lang="en-US"/>
          </a:p>
        </p:txBody>
      </p:sp>
    </p:spTree>
    <p:extLst>
      <p:ext uri="{BB962C8B-B14F-4D97-AF65-F5344CB8AC3E}">
        <p14:creationId xmlns:p14="http://schemas.microsoft.com/office/powerpoint/2010/main" val="3832578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Isabella</a:t>
            </a:r>
          </a:p>
          <a:p>
            <a:r>
              <a:rPr lang="en-US">
                <a:cs typeface="Calibri"/>
              </a:rPr>
              <a:t>All information related to the grant program can be found at </a:t>
            </a:r>
            <a:r>
              <a:rPr lang="en-US">
                <a:cs typeface="Calibri"/>
                <a:hlinkClick r:id="rId3"/>
              </a:rPr>
              <a:t>www.transportation.gov/SS4A</a:t>
            </a:r>
            <a:r>
              <a:rPr lang="en-US">
                <a:cs typeface="Calibri"/>
              </a:rPr>
              <a:t> or by reviewing the NOFO at </a:t>
            </a:r>
            <a:r>
              <a:rPr lang="en-US"/>
              <a:t>https://www.transportation.gov/grants/ss4a</a:t>
            </a:r>
          </a:p>
          <a:p>
            <a:endParaRPr lang="en-US"/>
          </a:p>
          <a:p>
            <a:r>
              <a:rPr lang="en-US"/>
              <a:t>This webinar is intended to support applicants in understanding the eligibility requirements for Implementation Grants, including eligible activities.</a:t>
            </a:r>
          </a:p>
          <a:p>
            <a:endParaRPr lang="en-US"/>
          </a:p>
          <a:p>
            <a:r>
              <a:rPr lang="en-US"/>
              <a:t>It is important to note - If your community does not have an existing Action Plan, you should apply for a Planning and Demonstration Grant and </a:t>
            </a:r>
            <a:r>
              <a:rPr lang="en-US" b="1"/>
              <a:t>NOT</a:t>
            </a:r>
            <a:r>
              <a:rPr lang="en-US"/>
              <a:t> an Implementation Grant. The next two webinars in the How to Apply series cover those grants and the activities that can be included. You can register for those webinars on the SS4A website; alternatively the recordings of those webinars along with slide decks will be posted on the SS4A website in the coming weeks. </a:t>
            </a:r>
          </a:p>
          <a:p>
            <a:endParaRPr lang="en-US" b="1">
              <a:solidFill>
                <a:srgbClr val="000000"/>
              </a:solidFill>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We will discuss eligible applicant types later on in today’s presentation; however, if you are joining us from a private agency or State DOT, it is worth noting that these entities are not eligible to apply for an SS4A grant as a lead applicant. </a:t>
            </a:r>
          </a:p>
        </p:txBody>
      </p:sp>
      <p:sp>
        <p:nvSpPr>
          <p:cNvPr id="4" name="Slide Number Placeholder 3"/>
          <p:cNvSpPr>
            <a:spLocks noGrp="1"/>
          </p:cNvSpPr>
          <p:nvPr>
            <p:ph type="sldNum" sz="quarter" idx="5"/>
          </p:nvPr>
        </p:nvSpPr>
        <p:spPr/>
        <p:txBody>
          <a:bodyPr/>
          <a:lstStyle/>
          <a:p>
            <a:fld id="{F73179DF-E1DD-4F07-8DA4-41E60996E7FA}" type="slidenum">
              <a:rPr lang="en-US" smtClean="0"/>
              <a:t>5</a:t>
            </a:fld>
            <a:endParaRPr lang="en-US"/>
          </a:p>
        </p:txBody>
      </p:sp>
    </p:spTree>
    <p:extLst>
      <p:ext uri="{BB962C8B-B14F-4D97-AF65-F5344CB8AC3E}">
        <p14:creationId xmlns:p14="http://schemas.microsoft.com/office/powerpoint/2010/main" val="1932367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Speaking of budgets, I wanted to briefly reference Federal requirements when thinking about your budget, which are an administrative burden applicants should consider.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Should you get an award, there are strings attached and reporting requirements.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If you are uncertain about how much is the level of effort for such administrative burdens, you will probably be disappointed to hear it’s more than you’d expect. Talk with someone who has done a similar grant before to hear about what will be expected. Your State DOT, your local transit agency, maybe your MPO would be good to ask.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We are committed to helping those be able to successfully execute their grant agreement and abide by all Federal requirements.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Look at section H of the NOFO for more details, but I highlight various components worth flagging here.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p:txBody>
      </p:sp>
      <p:sp>
        <p:nvSpPr>
          <p:cNvPr id="4" name="Slide Number Placeholder 3"/>
          <p:cNvSpPr>
            <a:spLocks noGrp="1"/>
          </p:cNvSpPr>
          <p:nvPr>
            <p:ph type="sldNum" sz="quarter" idx="5"/>
          </p:nvPr>
        </p:nvSpPr>
        <p:spPr/>
        <p:txBody>
          <a:bodyPr/>
          <a:lstStyle/>
          <a:p>
            <a:fld id="{F73179DF-E1DD-4F07-8DA4-41E60996E7FA}" type="slidenum">
              <a:rPr lang="en-US" smtClean="0"/>
              <a:t>50</a:t>
            </a:fld>
            <a:endParaRPr lang="en-US"/>
          </a:p>
        </p:txBody>
      </p:sp>
    </p:spTree>
    <p:extLst>
      <p:ext uri="{BB962C8B-B14F-4D97-AF65-F5344CB8AC3E}">
        <p14:creationId xmlns:p14="http://schemas.microsoft.com/office/powerpoint/2010/main" val="5776666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As mentioned previously, SS4A has an 80 / 20 cost share requirement, so up to 80% of the costs can be paid for by Federal funds. </a:t>
            </a:r>
          </a:p>
          <a:p>
            <a:pPr marL="171450" indent="-171450">
              <a:buFont typeface="Arial" panose="020B0604020202020204" pitchFamily="34" charset="0"/>
              <a:buChar char="•"/>
            </a:pPr>
            <a:r>
              <a:rPr lang="en-US"/>
              <a:t>The SS4A program is governed by 2 CFR 200, the Code of Federal Regulations, which outlines cost principles for Federal awards. </a:t>
            </a:r>
          </a:p>
          <a:p>
            <a:pPr marL="171450" indent="-171450">
              <a:buFont typeface="Arial" panose="020B0604020202020204" pitchFamily="34" charset="0"/>
              <a:buChar char="•"/>
            </a:pPr>
            <a:r>
              <a:rPr lang="en-US"/>
              <a:t>I’m not a lawyer or Federal grant regulations master, and this could probably be an entire training unto itself, but we can give some high level information here, and I’ll also note we supplement with an FAQ and resources on our website.</a:t>
            </a:r>
          </a:p>
          <a:p>
            <a:pPr marL="171450" indent="-171450">
              <a:buFont typeface="Arial" panose="020B0604020202020204" pitchFamily="34" charset="0"/>
              <a:buChar char="•"/>
            </a:pPr>
            <a:r>
              <a:rPr lang="en-US"/>
              <a:t>So the 80 / 20 match is for the total amount of the award costs. So not every line item needs to have a 20% match, just so long as it all adds up that Federal funds pay no more than 80% of the costs.</a:t>
            </a:r>
          </a:p>
          <a:p>
            <a:pPr marL="171450" indent="-171450">
              <a:buFont typeface="Arial" panose="020B0604020202020204" pitchFamily="34" charset="0"/>
              <a:buChar char="•"/>
            </a:pPr>
            <a:r>
              <a:rPr lang="en-US"/>
              <a:t>State funding derived from Federal sources – aka the Federal Highway Administration Federal aid program, or American Rescue Plan funds, etc. are still Federal sources and cannot be used as local match.</a:t>
            </a:r>
          </a:p>
          <a:p>
            <a:pPr marL="171450" indent="-171450">
              <a:buFont typeface="Arial" panose="020B0604020202020204" pitchFamily="34" charset="0"/>
              <a:buChar char="•"/>
            </a:pPr>
            <a:r>
              <a:rPr lang="en-US"/>
              <a:t>Go through other examples listed on the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3179DF-E1DD-4F07-8DA4-41E60996E7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76819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94CDC-5DF0-4160-11C8-DEF2C7A9B4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ECCE43-225D-4E3A-6DBA-511AB98AC1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37E77E-20BB-496F-0842-52D69688B711}"/>
              </a:ext>
            </a:extLst>
          </p:cNvPr>
          <p:cNvSpPr>
            <a:spLocks noGrp="1"/>
          </p:cNvSpPr>
          <p:nvPr>
            <p:ph type="body" idx="1"/>
          </p:nvPr>
        </p:nvSpPr>
        <p:spPr/>
        <p:txBody>
          <a:bodyPr/>
          <a:lstStyle/>
          <a:p>
            <a:r>
              <a:rPr lang="en-US"/>
              <a:t>PRESENTER</a:t>
            </a:r>
          </a:p>
          <a:p>
            <a:pPr marL="171450" indent="-171450">
              <a:buFont typeface="Arial" panose="020B0604020202020204" pitchFamily="34" charset="0"/>
              <a:buChar char="•"/>
            </a:pPr>
            <a:r>
              <a:rPr lang="en-US"/>
              <a:t>Go through examples on the slide…</a:t>
            </a:r>
          </a:p>
          <a:p>
            <a:pPr marL="171450" indent="-171450">
              <a:buFont typeface="Arial" panose="020B0604020202020204" pitchFamily="34" charset="0"/>
              <a:buChar char="•"/>
            </a:pPr>
            <a:r>
              <a:rPr lang="en-US"/>
              <a:t>Match does not have to come from your local treasury. Iowa State DOT provided the match for all the counties and MPOs that applied in FY22, Kansas DOT and Massachusetts DOT provided match for some applicants too. Charitable foundations and universities have also provided in-kind support to help meet match requirements for Tribal communities and other applicants. </a:t>
            </a:r>
          </a:p>
        </p:txBody>
      </p:sp>
      <p:sp>
        <p:nvSpPr>
          <p:cNvPr id="4" name="Slide Number Placeholder 3">
            <a:extLst>
              <a:ext uri="{FF2B5EF4-FFF2-40B4-BE49-F238E27FC236}">
                <a16:creationId xmlns:a16="http://schemas.microsoft.com/office/drawing/2014/main" id="{8E061D34-1DA0-E6D4-62EE-B08DCECA97B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3179DF-E1DD-4F07-8DA4-41E60996E7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27043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cs typeface="Calibri"/>
              </a:rPr>
              <a:t>Carolyn</a:t>
            </a:r>
          </a:p>
          <a:p>
            <a:pPr marL="0" indent="0">
              <a:buFont typeface="Arial" panose="020B0604020202020204" pitchFamily="34" charset="0"/>
              <a:buNone/>
            </a:pPr>
            <a:endParaRPr lang="en-US">
              <a:cs typeface="Calibri"/>
            </a:endParaRPr>
          </a:p>
          <a:p>
            <a:pPr marL="0" indent="0">
              <a:buFont typeface="Arial" panose="020B0604020202020204" pitchFamily="34" charset="0"/>
              <a:buNone/>
            </a:pPr>
            <a:r>
              <a:rPr lang="en-US">
                <a:cs typeface="Calibri"/>
              </a:rPr>
              <a:t>- Alright, you just learned a ton about whether you are eligible to apply, some parameters about what you can apply for, and what an application entails. </a:t>
            </a:r>
            <a:br>
              <a:rPr lang="en-US">
                <a:cs typeface="Calibri"/>
              </a:rPr>
            </a:br>
            <a:endParaRPr lang="en-US">
              <a:cs typeface="Calibri"/>
            </a:endParaRPr>
          </a:p>
          <a:p>
            <a:pPr marL="171450" indent="-171450">
              <a:buFont typeface="Arial" panose="020B0604020202020204" pitchFamily="34" charset="0"/>
              <a:buChar char="•"/>
            </a:pPr>
            <a:r>
              <a:rPr lang="en-US">
                <a:cs typeface="Calibri"/>
              </a:rPr>
              <a:t>Now let’s talk through the Implementation Grant review and award selection process. </a:t>
            </a:r>
          </a:p>
        </p:txBody>
      </p:sp>
      <p:sp>
        <p:nvSpPr>
          <p:cNvPr id="4" name="Slide Number Placeholder 3"/>
          <p:cNvSpPr>
            <a:spLocks noGrp="1"/>
          </p:cNvSpPr>
          <p:nvPr>
            <p:ph type="sldNum" sz="quarter" idx="5"/>
          </p:nvPr>
        </p:nvSpPr>
        <p:spPr/>
        <p:txBody>
          <a:bodyPr/>
          <a:lstStyle/>
          <a:p>
            <a:fld id="{F73179DF-E1DD-4F07-8DA4-41E60996E7FA}" type="slidenum">
              <a:rPr lang="en-US" smtClean="0"/>
              <a:t>53</a:t>
            </a:fld>
            <a:endParaRPr lang="en-US"/>
          </a:p>
        </p:txBody>
      </p:sp>
    </p:spTree>
    <p:extLst>
      <p:ext uri="{BB962C8B-B14F-4D97-AF65-F5344CB8AC3E}">
        <p14:creationId xmlns:p14="http://schemas.microsoft.com/office/powerpoint/2010/main" val="39878148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There are three required selection criteria that all Implementation Grant applications should respond to in your narrative. Supplemental Planning &amp; Demonstration activities is the fourth and optional selection criterion </a:t>
            </a:r>
          </a:p>
          <a:p>
            <a:pPr marL="171450" indent="-171450">
              <a:buFont typeface="Arial" panose="020B0604020202020204" pitchFamily="34" charset="0"/>
              <a:buChar char="•"/>
            </a:pPr>
            <a:r>
              <a:rPr lang="en-US"/>
              <a:t>The slide here shows the three selection criteria – Safety Need, Safety Impact, and Engagement and Collaboration - as well as the additional award considerations we will be looking at as part of your overall application review and selection.</a:t>
            </a:r>
          </a:p>
          <a:p>
            <a:pPr marL="171450" indent="-171450">
              <a:buFont typeface="Arial" panose="020B0604020202020204" pitchFamily="34" charset="0"/>
              <a:buChar char="•"/>
            </a:pPr>
            <a:r>
              <a:rPr lang="en-US">
                <a:ea typeface="Calibri"/>
                <a:cs typeface="Calibri"/>
              </a:rPr>
              <a:t>Each application is rated on a scale of Highly Recommended, Recommended, Acceptable, to Not Recommended. Your ratings for each of the required selection criteria roll up into an overall rating for your application. We’ll discuss this more in a few slides. </a:t>
            </a:r>
          </a:p>
          <a:p>
            <a:endParaRPr lang="en-US"/>
          </a:p>
          <a:p>
            <a:pPr marL="171450" indent="-171450">
              <a:buFont typeface="Arial" panose="020B0604020202020204" pitchFamily="34" charset="0"/>
              <a:buChar char="•"/>
            </a:pPr>
            <a:r>
              <a:rPr lang="en-US"/>
              <a:t>As noted, there is a 4</a:t>
            </a:r>
            <a:r>
              <a:rPr lang="en-US" baseline="30000"/>
              <a:t>th</a:t>
            </a:r>
            <a:r>
              <a:rPr lang="en-US"/>
              <a:t> selection called “Supplemental Planning and Demonstration Activities.” You only need to respond to this selection criterion if you include supplemental planning and demonstration activities in your application. This criterion is rated separately and does not factor into your overall application rating. </a:t>
            </a:r>
          </a:p>
          <a:p>
            <a:pPr marL="171450" indent="-171450">
              <a:buFont typeface="Arial" panose="020B0604020202020204" pitchFamily="34" charset="0"/>
              <a:buChar char="•"/>
            </a:pPr>
            <a:r>
              <a:rPr lang="en-US"/>
              <a:t>The selection criterion for supplemental planning and demonstration activities is evaluated and considered separately from the other four selection criteria. </a:t>
            </a:r>
          </a:p>
          <a:p>
            <a:pPr marL="171450" indent="-171450">
              <a:buFont typeface="Arial" panose="020B0604020202020204" pitchFamily="34" charset="0"/>
              <a:buChar char="•"/>
            </a:pPr>
            <a:r>
              <a:rPr lang="en-US"/>
              <a:t>There are also some award selection considerations after the merit review portion. These have been expanded on in FY25</a:t>
            </a:r>
            <a:endParaRPr lang="en-US">
              <a:ea typeface="Calibri"/>
              <a:cs typeface="Calibri"/>
            </a:endParaRPr>
          </a:p>
          <a:p>
            <a:pPr marL="171450" indent="-171450">
              <a:buFont typeface="Arial" panose="020B0604020202020204" pitchFamily="34" charset="0"/>
              <a:buChar char="•"/>
            </a:pPr>
            <a:r>
              <a:rPr lang="en-US"/>
              <a:t>Now let’s walk through each of the selection criteria in detail</a:t>
            </a:r>
            <a:endParaRPr lang="en-US">
              <a:ea typeface="Calibri"/>
              <a:cs typeface="Calibri"/>
            </a:endParaRPr>
          </a:p>
        </p:txBody>
      </p:sp>
      <p:sp>
        <p:nvSpPr>
          <p:cNvPr id="4" name="Slide Number Placeholder 3"/>
          <p:cNvSpPr>
            <a:spLocks noGrp="1"/>
          </p:cNvSpPr>
          <p:nvPr>
            <p:ph type="sldNum" sz="quarter" idx="5"/>
          </p:nvPr>
        </p:nvSpPr>
        <p:spPr/>
        <p:txBody>
          <a:bodyPr/>
          <a:lstStyle/>
          <a:p>
            <a:fld id="{F73179DF-E1DD-4F07-8DA4-41E60996E7FA}" type="slidenum">
              <a:rPr lang="en-US" smtClean="0"/>
              <a:t>54</a:t>
            </a:fld>
            <a:endParaRPr lang="en-US"/>
          </a:p>
        </p:txBody>
      </p:sp>
    </p:spTree>
    <p:extLst>
      <p:ext uri="{BB962C8B-B14F-4D97-AF65-F5344CB8AC3E}">
        <p14:creationId xmlns:p14="http://schemas.microsoft.com/office/powerpoint/2010/main" val="40692389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ea typeface="Calibri"/>
                <a:cs typeface="Calibri"/>
              </a:rPr>
              <a:t>The first selection criterion is Safety Need</a:t>
            </a:r>
          </a:p>
          <a:p>
            <a:pPr marL="171450" indent="-171450">
              <a:buFont typeface="Arial" panose="020B0604020202020204" pitchFamily="34" charset="0"/>
              <a:buChar char="•"/>
            </a:pPr>
            <a:r>
              <a:rPr lang="en-US">
                <a:ea typeface="Calibri"/>
                <a:cs typeface="Calibri"/>
              </a:rPr>
              <a:t>Here we are looking at how well you describe the safety needs on your community. This can be based on:</a:t>
            </a:r>
          </a:p>
          <a:p>
            <a:pPr marL="628650" lvl="1" indent="-171450">
              <a:buFont typeface="Arial" panose="020B0604020202020204" pitchFamily="34" charset="0"/>
              <a:buChar char="•"/>
            </a:pPr>
            <a:r>
              <a:rPr lang="en-US">
                <a:ea typeface="Calibri"/>
                <a:cs typeface="Calibri"/>
              </a:rPr>
              <a:t>The safety problem you describe, supported by historical trends and data, fatal and serious injury crash locations, contributing crash factors, and crash types by road users</a:t>
            </a:r>
          </a:p>
          <a:p>
            <a:pPr marL="628650" lvl="1" indent="-171450">
              <a:buFont typeface="Arial" panose="020B0604020202020204" pitchFamily="34" charset="0"/>
              <a:buChar char="•"/>
            </a:pPr>
            <a:r>
              <a:rPr lang="en-US">
                <a:ea typeface="Calibri"/>
                <a:cs typeface="Calibri"/>
              </a:rPr>
              <a:t>Projects should be concentrated in your high injury network and we’d like to see the crashes or crash risk shown in some type of geospatial </a:t>
            </a:r>
            <a:r>
              <a:rPr lang="en-US" err="1">
                <a:ea typeface="Calibri"/>
                <a:cs typeface="Calibri"/>
              </a:rPr>
              <a:t>visuation</a:t>
            </a:r>
            <a:endParaRPr lang="en-US">
              <a:ea typeface="Calibri"/>
              <a:cs typeface="Calibri"/>
            </a:endParaRPr>
          </a:p>
          <a:p>
            <a:pPr marL="628650" lvl="1" indent="-171450">
              <a:buFont typeface="Arial" panose="020B0604020202020204" pitchFamily="34" charset="0"/>
              <a:buChar char="•"/>
            </a:pPr>
            <a:r>
              <a:rPr lang="en-US">
                <a:ea typeface="Calibri"/>
                <a:cs typeface="Calibri"/>
              </a:rPr>
              <a:t>Safety risks are also important, and so any data you have on risks from risk models, high-risk roadway features, road safety audits, near miss data, etc. is also good to include here when describing the safety needs of your community</a:t>
            </a:r>
          </a:p>
        </p:txBody>
      </p:sp>
      <p:sp>
        <p:nvSpPr>
          <p:cNvPr id="4" name="Slide Number Placeholder 3"/>
          <p:cNvSpPr>
            <a:spLocks noGrp="1"/>
          </p:cNvSpPr>
          <p:nvPr>
            <p:ph type="sldNum" sz="quarter" idx="5"/>
          </p:nvPr>
        </p:nvSpPr>
        <p:spPr/>
        <p:txBody>
          <a:bodyPr/>
          <a:lstStyle/>
          <a:p>
            <a:fld id="{F73179DF-E1DD-4F07-8DA4-41E60996E7FA}" type="slidenum">
              <a:rPr lang="en-US" smtClean="0"/>
              <a:t>55</a:t>
            </a:fld>
            <a:endParaRPr lang="en-US"/>
          </a:p>
        </p:txBody>
      </p:sp>
    </p:spTree>
    <p:extLst>
      <p:ext uri="{BB962C8B-B14F-4D97-AF65-F5344CB8AC3E}">
        <p14:creationId xmlns:p14="http://schemas.microsoft.com/office/powerpoint/2010/main" val="29170356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Description of the safety need</a:t>
            </a:r>
            <a:endParaRPr lang="en-US">
              <a:ea typeface="Calibri"/>
              <a:cs typeface="Calibri"/>
            </a:endParaRPr>
          </a:p>
          <a:p>
            <a:pPr marL="171450" indent="-171450">
              <a:buFont typeface="Arial" panose="020B0604020202020204" pitchFamily="34" charset="0"/>
              <a:buChar char="•"/>
            </a:pPr>
            <a:r>
              <a:rPr lang="en-US"/>
              <a:t>Safety Need will be rated on a scale of High, Medium, Low, or Non-Responsive</a:t>
            </a:r>
          </a:p>
          <a:p>
            <a:pPr marL="171450" indent="-171450">
              <a:buFont typeface="Arial" panose="020B0604020202020204" pitchFamily="34" charset="0"/>
              <a:buChar char="•"/>
            </a:pPr>
            <a:r>
              <a:rPr lang="en-US"/>
              <a:t>For a specific breakdown of the Safety Need rating guidelines, see Section G of the NOFO, but here is an example of what a HIGH rated Safety Need section looks like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baseline="0">
                <a:solidFill>
                  <a:srgbClr val="000000"/>
                </a:solidFill>
                <a:latin typeface="Times New Roman"/>
                <a:cs typeface="Times New Roman"/>
              </a:rPr>
              <a:t>The narrative and supporting information demonstrate the proposal is addressing a substantial safety problem. We hope this is straightforward, your Action Plan can be a major source for this content. The narrative is well-articulated and is strongly supported by data and analysis.</a:t>
            </a:r>
            <a:endParaRPr lang="en-US">
              <a:ea typeface="Calibri"/>
              <a:cs typeface="Calibri"/>
            </a:endParaRPr>
          </a:p>
          <a:p>
            <a:pPr marL="171450" indent="-171450">
              <a:buFont typeface="Arial" panose="020B0604020202020204" pitchFamily="34" charset="0"/>
              <a:buChar char="•"/>
            </a:pPr>
            <a:r>
              <a:rPr lang="en-US"/>
              <a:t>As mentioned, besides counting historical fatality data, identifying safety risks and other proactive safety analyses you’ve done can also tell a compelling story </a:t>
            </a:r>
          </a:p>
          <a:p>
            <a:pPr marL="171450" indent="-171450">
              <a:buFont typeface="Arial" panose="020B0604020202020204" pitchFamily="34" charset="0"/>
              <a:buChar char="•"/>
            </a:pPr>
            <a:r>
              <a:rPr lang="en-US"/>
              <a:t>Latent risk in the system does not always lead to a fatal crash in a specific spot, and if we’re thinking about solving roadway safety issues systemically you can’t just address each place a death or serious injury occurs. </a:t>
            </a:r>
            <a:endParaRPr lang="en-US">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t>Project and strategy locations need to be described in relation to your high injury network. </a:t>
            </a:r>
            <a:endParaRPr lang="en-US" sz="1800">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b="0" i="0" u="none" strike="noStrike" baseline="0">
              <a:solidFill>
                <a:srgbClr val="000000"/>
              </a:solidFill>
              <a:latin typeface="Times New Roman"/>
              <a:cs typeface="Times New Roman"/>
            </a:endParaRPr>
          </a:p>
          <a:p>
            <a:pPr marL="171450" indent="-171450">
              <a:buFont typeface="Arial" panose="020B0604020202020204" pitchFamily="34" charset="0"/>
              <a:buChar char="•"/>
            </a:pPr>
            <a:endParaRPr lang="en-US">
              <a:ea typeface="Calibri" panose="020F0502020204030204"/>
              <a:cs typeface="Calibri" panose="020F0502020204030204"/>
            </a:endParaRPr>
          </a:p>
          <a:p>
            <a:pPr marL="0" indent="0">
              <a:buFont typeface="Arial" panose="020B0604020202020204" pitchFamily="34" charset="0"/>
              <a:buNone/>
            </a:pPr>
            <a:endParaRPr lang="en-US"/>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F73179DF-E1DD-4F07-8DA4-41E60996E7FA}" type="slidenum">
              <a:rPr lang="en-US" smtClean="0"/>
              <a:t>56</a:t>
            </a:fld>
            <a:endParaRPr lang="en-US"/>
          </a:p>
        </p:txBody>
      </p:sp>
    </p:spTree>
    <p:extLst>
      <p:ext uri="{BB962C8B-B14F-4D97-AF65-F5344CB8AC3E}">
        <p14:creationId xmlns:p14="http://schemas.microsoft.com/office/powerpoint/2010/main" val="10433980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2B99AE-CD09-5A2E-0574-854E9BC72A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CD2AFA-D539-2EEA-BE59-5147D709E6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F6291A-C522-AFFC-A404-DCD8C4042057}"/>
              </a:ext>
            </a:extLst>
          </p:cNvPr>
          <p:cNvSpPr>
            <a:spLocks noGrp="1"/>
          </p:cNvSpPr>
          <p:nvPr>
            <p:ph type="body" idx="1"/>
          </p:nvPr>
        </p:nvSpPr>
        <p:spPr/>
        <p:txBody>
          <a:bodyPr/>
          <a:lstStyle/>
          <a:p>
            <a:pPr marL="171450" indent="-171450">
              <a:buFont typeface="Arial" panose="020B0604020202020204" pitchFamily="34" charset="0"/>
              <a:buChar char="•"/>
            </a:pPr>
            <a:r>
              <a:rPr lang="en-US" b="1"/>
              <a:t>The second selection criterion we’ll be looking at is Safety Impact.</a:t>
            </a:r>
          </a:p>
          <a:p>
            <a:pPr marL="171450" indent="-171450">
              <a:buFont typeface="Arial" panose="020B0604020202020204" pitchFamily="34" charset="0"/>
              <a:buChar char="•"/>
            </a:pPr>
            <a:r>
              <a:rPr lang="en-US" b="1"/>
              <a:t>Here we’re looking for:</a:t>
            </a:r>
          </a:p>
          <a:p>
            <a:pPr marL="628650" lvl="1" indent="-171450">
              <a:buFont typeface="Arial" panose="020B0604020202020204" pitchFamily="34" charset="0"/>
              <a:buChar char="•"/>
            </a:pPr>
            <a:r>
              <a:rPr lang="en-US" b="1"/>
              <a:t>Whether your proposed projects and strategies will significantly reduce or eliminate roadway fatalities and serious injuries. We are focusing specifically on preventing crashes that </a:t>
            </a:r>
            <a:r>
              <a:rPr lang="en-US"/>
              <a:t>cause serious and fatal injuries, not all crashes.</a:t>
            </a:r>
          </a:p>
          <a:p>
            <a:pPr marL="628650" lvl="1" indent="-171450">
              <a:buFont typeface="Arial" panose="020B0604020202020204" pitchFamily="34" charset="0"/>
              <a:buChar char="•"/>
            </a:pPr>
            <a:r>
              <a:rPr lang="en-US"/>
              <a:t>low-cost, high-impact strategies over a wider geographic area. So a fancy spot treatment that is expensive and doesn’t do much for safety isn’t going to do as well as systemic countermeasures employed over a larger set of locations that are low-cost. </a:t>
            </a:r>
          </a:p>
          <a:p>
            <a:pPr marL="628650" lvl="1" indent="-171450">
              <a:buFont typeface="Arial" panose="020B0604020202020204" pitchFamily="34" charset="0"/>
              <a:buChar char="•"/>
            </a:pPr>
            <a:r>
              <a:rPr lang="en-US"/>
              <a:t>You’ll see the word evidence-based and data-driven in a lot of these. Generally, the more you can point to projects and strategies as being evidence-based the better. FHWA and NHTSA have lots of resources to help identify interventions that meet a safety need and will do so effectively, or at least more effectively than a number of alternatives. </a:t>
            </a:r>
          </a:p>
          <a:p>
            <a:pPr marL="171450" indent="-171450">
              <a:buFont typeface="Arial" panose="020B0604020202020204" pitchFamily="34" charset="0"/>
              <a:buChar char="•"/>
            </a:pPr>
            <a:r>
              <a:rPr lang="en-US"/>
              <a:t>I’m going to underscore this a few times: make sure your application clearly articulates what is the safety problem and how your proposed projects will address it. </a:t>
            </a:r>
          </a:p>
          <a:p>
            <a:pPr marL="171450" indent="-171450">
              <a:buFont typeface="Arial" panose="020B0604020202020204" pitchFamily="34" charset="0"/>
              <a:buChar char="•"/>
            </a:pPr>
            <a:r>
              <a:rPr lang="en-US"/>
              <a:t>Finally the Safety Impact selection criterion also considers the extent to which projects and strategies make effective use of Federal funds to address fatalities per $1 million in funds requested. DOT will weight and combine injury and fatality data to assess your fatality data in relation to your requested implementation costs. </a:t>
            </a:r>
          </a:p>
        </p:txBody>
      </p:sp>
      <p:sp>
        <p:nvSpPr>
          <p:cNvPr id="4" name="Slide Number Placeholder 3">
            <a:extLst>
              <a:ext uri="{FF2B5EF4-FFF2-40B4-BE49-F238E27FC236}">
                <a16:creationId xmlns:a16="http://schemas.microsoft.com/office/drawing/2014/main" id="{85D75203-ED17-0B2C-E976-4478C9902049}"/>
              </a:ext>
            </a:extLst>
          </p:cNvPr>
          <p:cNvSpPr>
            <a:spLocks noGrp="1"/>
          </p:cNvSpPr>
          <p:nvPr>
            <p:ph type="sldNum" sz="quarter" idx="5"/>
          </p:nvPr>
        </p:nvSpPr>
        <p:spPr/>
        <p:txBody>
          <a:bodyPr/>
          <a:lstStyle/>
          <a:p>
            <a:fld id="{F73179DF-E1DD-4F07-8DA4-41E60996E7FA}" type="slidenum">
              <a:rPr lang="en-US" smtClean="0"/>
              <a:t>57</a:t>
            </a:fld>
            <a:endParaRPr lang="en-US"/>
          </a:p>
        </p:txBody>
      </p:sp>
    </p:spTree>
    <p:extLst>
      <p:ext uri="{BB962C8B-B14F-4D97-AF65-F5344CB8AC3E}">
        <p14:creationId xmlns:p14="http://schemas.microsoft.com/office/powerpoint/2010/main" val="35986103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ABC75-3B10-76F4-8EF5-1F402707B1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96CCBD-C74F-BBE3-5BAA-E4EC6D2842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ACA71F-D01E-B097-F957-79CE7AD77D53}"/>
              </a:ext>
            </a:extLst>
          </p:cNvPr>
          <p:cNvSpPr>
            <a:spLocks noGrp="1"/>
          </p:cNvSpPr>
          <p:nvPr>
            <p:ph type="body" idx="1"/>
          </p:nvPr>
        </p:nvSpPr>
        <p:spPr/>
        <p:txBody>
          <a:bodyPr/>
          <a:lstStyle/>
          <a:p>
            <a:pPr marL="0" indent="0">
              <a:buFont typeface="Arial" panose="020B0604020202020204" pitchFamily="34" charset="0"/>
              <a:buNone/>
            </a:pPr>
            <a:r>
              <a:rPr lang="en-US" b="1"/>
              <a:t>The Safety Impact section of your narrative will also be rated on a scale of High, Medium, Low to Non-Responsive.</a:t>
            </a:r>
          </a:p>
          <a:p>
            <a:pPr marL="0" indent="0">
              <a:buFont typeface="Arial" panose="020B0604020202020204" pitchFamily="34" charset="0"/>
              <a:buNone/>
            </a:pPr>
            <a:r>
              <a:rPr lang="en-US"/>
              <a:t>For a specific breakdown of the Safety Impact rating guidelines, see Section G of the NOFO, but here is an example of what a HIGH rated Safety Impact section looks like</a:t>
            </a:r>
          </a:p>
          <a:p>
            <a:pPr marL="0" indent="0">
              <a:buFont typeface="Arial" panose="020B0604020202020204" pitchFamily="34" charset="0"/>
              <a:buNone/>
            </a:pPr>
            <a:endParaRPr lang="en-US"/>
          </a:p>
          <a:p>
            <a:pPr marL="0" indent="0">
              <a:buFont typeface="Arial" panose="020B0604020202020204" pitchFamily="34" charset="0"/>
              <a:buNone/>
            </a:pPr>
            <a:r>
              <a:rPr lang="en-US"/>
              <a:t>Here we are assessing the extent to which your project includes:</a:t>
            </a:r>
          </a:p>
          <a:p>
            <a:pPr marL="171450" indent="-171450">
              <a:buFont typeface="Arial" panose="020B0604020202020204" pitchFamily="34" charset="0"/>
              <a:buChar char="•"/>
            </a:pPr>
            <a:r>
              <a:rPr lang="en-US"/>
              <a:t>Impactful, evidence-based interventions that are primarily on the high injury network or address high risk roadway features</a:t>
            </a:r>
            <a:endParaRPr lang="en-US">
              <a:ea typeface="Calibri"/>
              <a:cs typeface="Calibri"/>
            </a:endParaRPr>
          </a:p>
          <a:p>
            <a:pPr marL="171450" indent="-171450">
              <a:buFont typeface="Arial" panose="020B0604020202020204" pitchFamily="34" charset="0"/>
              <a:buChar char="•"/>
            </a:pPr>
            <a:r>
              <a:rPr lang="en-US"/>
              <a:t>Again, make it really clear in the narrative how the safety problem is connected to the projects and strategies.</a:t>
            </a:r>
            <a:endParaRPr lang="en-US">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To give an example, if you have a rural motor vehicle roadway departure problem, why are you doing separated bike lanes and not rumble strips?  </a:t>
            </a:r>
            <a:endParaRPr lang="en-US">
              <a:ea typeface="Calibri"/>
              <a:cs typeface="Calibri"/>
            </a:endParaRPr>
          </a:p>
          <a:p>
            <a:pPr marL="171450" indent="-171450">
              <a:buFont typeface="Arial" panose="020B0604020202020204" pitchFamily="34" charset="0"/>
              <a:buChar char="•"/>
            </a:pPr>
            <a:r>
              <a:rPr lang="en-US"/>
              <a:t>Evidence-based, low-cost, high-impact strategies and projects over a wider geographic area. I’ll note that one corridor proposal is not considered to be a wide geographic area, those are systemic projects or ones with lots of corridors. </a:t>
            </a:r>
            <a:endParaRPr lang="en-US">
              <a:ea typeface="Calibri"/>
              <a:cs typeface="Calibri"/>
            </a:endParaRPr>
          </a:p>
          <a:p>
            <a:pPr marL="171450" indent="-171450">
              <a:buFont typeface="Arial" panose="020B0604020202020204" pitchFamily="34" charset="0"/>
              <a:buChar char="•"/>
            </a:pPr>
            <a:r>
              <a:rPr lang="en-US"/>
              <a:t>Addresses safety issues involving multiple road users.</a:t>
            </a:r>
            <a:endParaRPr lang="en-US">
              <a:ea typeface="Calibri"/>
              <a:cs typeface="Calibri"/>
            </a:endParaRPr>
          </a:p>
          <a:p>
            <a:pPr marL="171450" indent="-171450">
              <a:buFont typeface="Arial" panose="020B0604020202020204" pitchFamily="34" charset="0"/>
              <a:buChar char="•"/>
            </a:pPr>
            <a:r>
              <a:rPr lang="en-US"/>
              <a:t>For even greater impact, come at a given safety issue through multiple projects and strategies. Projects and strategies which comprehensively address the identified safety issue through the full suite of infrastructure, behavioral, and operational safety activities to the extent its in your plan and makes sense. </a:t>
            </a:r>
            <a:endParaRPr lang="en-US">
              <a:ea typeface="Calibri"/>
              <a:cs typeface="Calibri"/>
            </a:endParaRPr>
          </a:p>
          <a:p>
            <a:pPr marL="171450" indent="-171450">
              <a:buFont typeface="Arial" panose="020B0604020202020204" pitchFamily="34" charset="0"/>
              <a:buChar char="•"/>
            </a:pPr>
            <a:r>
              <a:rPr lang="en-US"/>
              <a:t>To the extent the safety benefit persist over time is another factor. </a:t>
            </a:r>
            <a:endParaRPr lang="en-US">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baseline="0">
                <a:solidFill>
                  <a:srgbClr val="000000"/>
                </a:solidFill>
                <a:latin typeface="Times New Roman"/>
                <a:cs typeface="Times New Roman"/>
              </a:rPr>
              <a:t>We will be evaluating whether the projects and strategies have strong potential to address the safety problem. 	</a:t>
            </a:r>
            <a:endParaRPr lang="en-US">
              <a:latin typeface="Times New Roman"/>
              <a:cs typeface="Times New Roman"/>
            </a:endParaRPr>
          </a:p>
          <a:p>
            <a:pPr marL="171450" indent="-171450">
              <a:buFont typeface="Arial" panose="020B0604020202020204" pitchFamily="34" charset="0"/>
              <a:buChar char="•"/>
            </a:pPr>
            <a:endParaRPr lang="en-US"/>
          </a:p>
          <a:p>
            <a:pPr marL="0" indent="0">
              <a:buFont typeface="Arial" panose="020B0604020202020204" pitchFamily="34" charset="0"/>
              <a:buNone/>
            </a:pPr>
            <a:r>
              <a:rPr lang="en-US"/>
              <a:t>Implementation costs</a:t>
            </a:r>
            <a:endParaRPr lang="en-US">
              <a:ea typeface="Calibri"/>
              <a:cs typeface="Calibri"/>
            </a:endParaRPr>
          </a:p>
          <a:p>
            <a:pPr marL="171450" indent="-171450">
              <a:buFont typeface="Arial" panose="020B0604020202020204" pitchFamily="34" charset="0"/>
              <a:buChar char="•"/>
            </a:pPr>
            <a:r>
              <a:rPr lang="en-US"/>
              <a:t>Lay everything out in your supplemental estimated budget. We will assess the extent to which projects and strategies are itemized and summarized, reasonable and necessary</a:t>
            </a:r>
          </a:p>
          <a:p>
            <a:pPr marL="171450" indent="-171450">
              <a:buFont typeface="Arial" panose="020B0604020202020204" pitchFamily="34" charset="0"/>
              <a:buChar char="•"/>
            </a:pPr>
            <a:r>
              <a:rPr lang="en-US">
                <a:ea typeface="Calibri"/>
                <a:cs typeface="Calibri"/>
              </a:rPr>
              <a:t>We will also be looking at the value of your proposal based on the amount of funding requested in relation to the number of fatalities/serious injuries addressed through your proposal.</a:t>
            </a:r>
          </a:p>
          <a:p>
            <a:pPr marL="171450" indent="-171450">
              <a:buFont typeface="Arial" panose="020B0604020202020204" pitchFamily="34" charset="0"/>
              <a:buChar char="•"/>
            </a:pPr>
            <a:endParaRPr lang="en-US"/>
          </a:p>
          <a:p>
            <a:pPr marL="0" indent="0">
              <a:buFont typeface="Arial" panose="020B0604020202020204" pitchFamily="34" charset="0"/>
              <a:buNone/>
            </a:pPr>
            <a:endParaRPr lang="en-US"/>
          </a:p>
        </p:txBody>
      </p:sp>
      <p:sp>
        <p:nvSpPr>
          <p:cNvPr id="4" name="Slide Number Placeholder 3">
            <a:extLst>
              <a:ext uri="{FF2B5EF4-FFF2-40B4-BE49-F238E27FC236}">
                <a16:creationId xmlns:a16="http://schemas.microsoft.com/office/drawing/2014/main" id="{DB9EC458-97F3-1946-177C-9F367109CF26}"/>
              </a:ext>
            </a:extLst>
          </p:cNvPr>
          <p:cNvSpPr>
            <a:spLocks noGrp="1"/>
          </p:cNvSpPr>
          <p:nvPr>
            <p:ph type="sldNum" sz="quarter" idx="5"/>
          </p:nvPr>
        </p:nvSpPr>
        <p:spPr/>
        <p:txBody>
          <a:bodyPr/>
          <a:lstStyle/>
          <a:p>
            <a:fld id="{F73179DF-E1DD-4F07-8DA4-41E60996E7FA}" type="slidenum">
              <a:rPr lang="en-US" smtClean="0"/>
              <a:t>58</a:t>
            </a:fld>
            <a:endParaRPr lang="en-US"/>
          </a:p>
        </p:txBody>
      </p:sp>
    </p:spTree>
    <p:extLst>
      <p:ext uri="{BB962C8B-B14F-4D97-AF65-F5344CB8AC3E}">
        <p14:creationId xmlns:p14="http://schemas.microsoft.com/office/powerpoint/2010/main" val="338927761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defRPr/>
            </a:pPr>
            <a:r>
              <a:rPr lang="en-US" b="1"/>
              <a:t>The third and final required selection criterion is Engagement and Collaboration.</a:t>
            </a:r>
          </a:p>
          <a:p>
            <a:pPr marL="0" indent="0">
              <a:buFont typeface="Arial" panose="020B0604020202020204" pitchFamily="34" charset="0"/>
              <a:buNone/>
              <a:defRPr/>
            </a:pPr>
            <a:r>
              <a:rPr lang="en-US"/>
              <a:t>The response to this criterion should focus on engagement and collaboration in relation to the implementation of the </a:t>
            </a:r>
            <a:r>
              <a:rPr lang="en-US" b="1"/>
              <a:t>projects and strategies</a:t>
            </a:r>
            <a:r>
              <a:rPr lang="en-US"/>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Key piece here is the engagement in connection to the projects and strategies. Try to avoid including generic boilerplate language about how your jurisdiction engages with community and be specific about your engagement strategies for the project specifically. </a:t>
            </a:r>
            <a:endParaRPr lang="en-US">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baseline="0">
                <a:solidFill>
                  <a:srgbClr val="000000"/>
                </a:solidFill>
                <a:latin typeface="Times New Roman"/>
                <a:cs typeface="Times New Roman"/>
              </a:rPr>
              <a:t>You want to be responsive to the criterion based on the bullet points in the NOFO, with clear, direct, and logical narrative. Description, anecdotes, and data points that are detailed and relevant are always helpful. </a:t>
            </a:r>
            <a:endParaRPr lang="en-US">
              <a:latin typeface="Times New Roman"/>
              <a:cs typeface="Times New Roman"/>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Here we are looking for: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Whether your proposed projects and strategies will benefit underserved communities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Whether your narrative includes demographic analysis, both qualitative and quantitative, and descriptions of stakeholder engagement as part of the project development and implementation process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Whether you have done meaningful engagement to date, or plan to do engagement, and during all phases of the project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Demonstrated partnerships to ensure project success and achieve safety benefits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Again, focus the story on the projects and strategies! </a:t>
            </a:r>
            <a:endParaRPr lang="en-US">
              <a:ea typeface="Calibri"/>
              <a:cs typeface="Calibri"/>
            </a:endParaRPr>
          </a:p>
          <a:p>
            <a:endParaRPr lang="en-US"/>
          </a:p>
        </p:txBody>
      </p:sp>
      <p:sp>
        <p:nvSpPr>
          <p:cNvPr id="4" name="Slide Number Placeholder 3"/>
          <p:cNvSpPr>
            <a:spLocks noGrp="1"/>
          </p:cNvSpPr>
          <p:nvPr>
            <p:ph type="sldNum" sz="quarter" idx="5"/>
          </p:nvPr>
        </p:nvSpPr>
        <p:spPr/>
        <p:txBody>
          <a:bodyPr/>
          <a:lstStyle/>
          <a:p>
            <a:fld id="{F73179DF-E1DD-4F07-8DA4-41E60996E7FA}" type="slidenum">
              <a:rPr lang="en-US" smtClean="0"/>
              <a:t>59</a:t>
            </a:fld>
            <a:endParaRPr lang="en-US"/>
          </a:p>
        </p:txBody>
      </p:sp>
    </p:spTree>
    <p:extLst>
      <p:ext uri="{BB962C8B-B14F-4D97-AF65-F5344CB8AC3E}">
        <p14:creationId xmlns:p14="http://schemas.microsoft.com/office/powerpoint/2010/main" val="148655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Isabella</a:t>
            </a:r>
          </a:p>
          <a:p>
            <a:endParaRPr lang="en-US"/>
          </a:p>
          <a:p>
            <a:pPr>
              <a:defRPr/>
            </a:pPr>
            <a:r>
              <a:rPr lang="en-US"/>
              <a:t>There is a single deadline for all SS4A application types in FY25 - June 26, 2025, by 5:00 PM ET. That includes Planning and Demonstration Grant and Implementation Grant applications.</a:t>
            </a:r>
          </a:p>
          <a:p>
            <a:pPr>
              <a:defRPr/>
            </a:pPr>
            <a:endParaRPr lang="en-US">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Late applications will not be accepted. If you have technical issues submitting your application, we can only consider your application if you contact support@valideval.com documenting your technical issue no later than </a:t>
            </a:r>
            <a:r>
              <a:rPr lang="en-US" b="1"/>
              <a:t>4 hours </a:t>
            </a:r>
            <a:r>
              <a:rPr lang="en-US"/>
              <a:t>prior to the application deadline. </a:t>
            </a:r>
          </a:p>
          <a:p>
            <a:endParaRPr lang="en-US"/>
          </a:p>
          <a:p>
            <a:r>
              <a:rPr lang="en-US"/>
              <a:t>If you have technical questions, please submit those to the ss4a inbox, ss4a@dot.gov, by May 29, 2025. </a:t>
            </a:r>
          </a:p>
        </p:txBody>
      </p:sp>
      <p:sp>
        <p:nvSpPr>
          <p:cNvPr id="4" name="Slide Number Placeholder 3"/>
          <p:cNvSpPr>
            <a:spLocks noGrp="1"/>
          </p:cNvSpPr>
          <p:nvPr>
            <p:ph type="sldNum" sz="quarter" idx="5"/>
          </p:nvPr>
        </p:nvSpPr>
        <p:spPr/>
        <p:txBody>
          <a:bodyPr/>
          <a:lstStyle/>
          <a:p>
            <a:fld id="{F73179DF-E1DD-4F07-8DA4-41E60996E7FA}" type="slidenum">
              <a:rPr lang="en-US" smtClean="0"/>
              <a:t>6</a:t>
            </a:fld>
            <a:endParaRPr lang="en-US"/>
          </a:p>
        </p:txBody>
      </p:sp>
    </p:spTree>
    <p:extLst>
      <p:ext uri="{BB962C8B-B14F-4D97-AF65-F5344CB8AC3E}">
        <p14:creationId xmlns:p14="http://schemas.microsoft.com/office/powerpoint/2010/main" val="384826450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As discussed, your overall Implementation Grant rating will either be Highly Recommended, Recommended, Acceptable, or Not Recommended. </a:t>
            </a:r>
          </a:p>
          <a:p>
            <a:pPr marL="171450" indent="-171450">
              <a:buFont typeface="Arial" panose="020B0604020202020204" pitchFamily="34" charset="0"/>
              <a:buChar char="•"/>
            </a:pPr>
            <a:r>
              <a:rPr lang="en-US"/>
              <a:t>What gets you a highly recommended? Substantively responds to the selection criteria.</a:t>
            </a:r>
          </a:p>
          <a:p>
            <a:pPr marL="628650" lvl="1" indent="-171450">
              <a:buFont typeface="Arial" panose="020B0604020202020204" pitchFamily="34" charset="0"/>
              <a:buChar char="•"/>
            </a:pPr>
            <a:r>
              <a:rPr lang="en-US"/>
              <a:t>Clear, direct, and logical narrative.</a:t>
            </a:r>
          </a:p>
          <a:p>
            <a:pPr marL="628650" lvl="1" indent="-171450">
              <a:buFont typeface="Arial" panose="020B0604020202020204" pitchFamily="34" charset="0"/>
              <a:buChar char="•"/>
            </a:pPr>
            <a:r>
              <a:rPr lang="en-US"/>
              <a:t>Provides compelling, specific details.</a:t>
            </a:r>
          </a:p>
          <a:p>
            <a:pPr marL="628650" lvl="1" indent="-171450">
              <a:buFont typeface="Arial" panose="020B0604020202020204" pitchFamily="34" charset="0"/>
              <a:buChar char="•"/>
            </a:pPr>
            <a:r>
              <a:rPr lang="en-US"/>
              <a:t>Provides quantified or illustrative examples.</a:t>
            </a:r>
          </a:p>
          <a:p>
            <a:pPr marL="171450" indent="-171450">
              <a:buFont typeface="Arial" panose="020B0604020202020204" pitchFamily="34" charset="0"/>
              <a:buChar char="•"/>
            </a:pPr>
            <a:r>
              <a:rPr lang="en-US"/>
              <a:t>Other parts of the selection process do not affect the overall application rating, specifically the project readiness rating, the Supplemental Planning and Demonstration Activities selection criterion, and the award selection considerations. </a:t>
            </a:r>
          </a:p>
        </p:txBody>
      </p:sp>
      <p:sp>
        <p:nvSpPr>
          <p:cNvPr id="4" name="Slide Number Placeholder 3"/>
          <p:cNvSpPr>
            <a:spLocks noGrp="1"/>
          </p:cNvSpPr>
          <p:nvPr>
            <p:ph type="sldNum" sz="quarter" idx="5"/>
          </p:nvPr>
        </p:nvSpPr>
        <p:spPr/>
        <p:txBody>
          <a:bodyPr/>
          <a:lstStyle/>
          <a:p>
            <a:fld id="{F73179DF-E1DD-4F07-8DA4-41E60996E7FA}" type="slidenum">
              <a:rPr lang="en-US" smtClean="0"/>
              <a:t>60</a:t>
            </a:fld>
            <a:endParaRPr lang="en-US"/>
          </a:p>
        </p:txBody>
      </p:sp>
    </p:spTree>
    <p:extLst>
      <p:ext uri="{BB962C8B-B14F-4D97-AF65-F5344CB8AC3E}">
        <p14:creationId xmlns:p14="http://schemas.microsoft.com/office/powerpoint/2010/main" val="235521396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This selection criterion only for applications that have requested funding for supplemental planning and/or demonstration activities only.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If you only include implementation project and strategy funding requests, no need to include this section!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One other thing to re-emphasize: this selection criterion will be considered separately from the other three selection criteria and does not impact the overall rating of the projects and strategies.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We have a webinar coming up on Wednesday, April 23 on the possibilities associated with supplemental planning and demonstration activities. I won’t dwell on this here, but I do encourage you to register on our website to join the supplemental planning and demonstration webinar being held next week.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Segoe UI"/>
            </a:endParaRPr>
          </a:p>
          <a:p>
            <a:endParaRPr lang="en-US"/>
          </a:p>
        </p:txBody>
      </p:sp>
      <p:sp>
        <p:nvSpPr>
          <p:cNvPr id="4" name="Slide Number Placeholder 3"/>
          <p:cNvSpPr>
            <a:spLocks noGrp="1"/>
          </p:cNvSpPr>
          <p:nvPr>
            <p:ph type="sldNum" sz="quarter" idx="5"/>
          </p:nvPr>
        </p:nvSpPr>
        <p:spPr/>
        <p:txBody>
          <a:bodyPr/>
          <a:lstStyle/>
          <a:p>
            <a:fld id="{F73179DF-E1DD-4F07-8DA4-41E60996E7FA}" type="slidenum">
              <a:rPr lang="en-US" smtClean="0"/>
              <a:t>61</a:t>
            </a:fld>
            <a:endParaRPr lang="en-US"/>
          </a:p>
        </p:txBody>
      </p:sp>
    </p:spTree>
    <p:extLst>
      <p:ext uri="{BB962C8B-B14F-4D97-AF65-F5344CB8AC3E}">
        <p14:creationId xmlns:p14="http://schemas.microsoft.com/office/powerpoint/2010/main" val="132868396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cs typeface="Calibri"/>
              </a:rPr>
              <a:t>The project readiness evaluation assesses whether an applicant could reasonably execute and complete the projects and strategies within 5 years.</a:t>
            </a:r>
          </a:p>
          <a:p>
            <a:pPr marL="171450" indent="-171450">
              <a:buFont typeface="Arial" panose="020B0604020202020204" pitchFamily="34" charset="0"/>
              <a:buChar char="•"/>
            </a:pPr>
            <a:r>
              <a:rPr lang="en-US">
                <a:cs typeface="Calibri"/>
              </a:rPr>
              <a:t>The rating is binary: likely, or unlikely. </a:t>
            </a:r>
          </a:p>
          <a:p>
            <a:pPr marL="171450" indent="-171450">
              <a:buFont typeface="Arial" panose="020B0604020202020204" pitchFamily="34" charset="0"/>
              <a:buChar char="•"/>
            </a:pPr>
            <a:r>
              <a:rPr lang="en-US">
                <a:cs typeface="Calibri"/>
              </a:rPr>
              <a:t>We request a detailed activity schedule that includes milestones and activities such as d</a:t>
            </a:r>
            <a:r>
              <a:rPr lang="en-US"/>
              <a:t>esign and construction standards; environmental processes (National Environmental Policy Act); permits, and approvals.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cs typeface="Segoe UI"/>
              </a:rPr>
              <a:t>At a minimum, you must include information on National Environmental Policy Act (NEPA) status, and whether utility relocation and/or right-of-way acquisition is required.</a:t>
            </a:r>
            <a:endParaRPr lang="en-US"/>
          </a:p>
          <a:p>
            <a:pPr marL="171450" indent="-171450">
              <a:buFont typeface="Arial" panose="020B0604020202020204" pitchFamily="34" charset="0"/>
              <a:buChar char="•"/>
            </a:pPr>
            <a:r>
              <a:rPr lang="en-US"/>
              <a:t>More complex projects for example those that involve railroad crossings have large implications; please be sure to account for this in your project readiness section.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cs typeface="Calibri"/>
              </a:rPr>
              <a:t>Document all applicable local, State, and Federal requirements.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cs typeface="Calibri"/>
              </a:rPr>
              <a:t>Indicate if you will be seeking permission to use roadway design standards that are different from those generally applied by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cs typeface="Segoe UI"/>
              </a:rPr>
              <a:t>Applications with an “unlikely” project readiness may be removed from consideration or scoped down to remove projects and strategies unlikely to be completed within 5 years. We don’t want to fund projects that have high risk of being left unfinished. We only had a few of those last year, but I think we’re going to be a little tougher this year.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cs typeface="Calibri"/>
            </a:endParaRPr>
          </a:p>
          <a:p>
            <a:pPr marL="0" indent="0">
              <a:buFont typeface="Arial" panose="020B0604020202020204" pitchFamily="34" charset="0"/>
              <a:buNone/>
            </a:pPr>
            <a:endParaRPr lang="en-US"/>
          </a:p>
          <a:p>
            <a:pPr marL="171450" indent="-171450">
              <a:buFont typeface="Arial" panose="020B0604020202020204" pitchFamily="34" charset="0"/>
              <a:buChar char="•"/>
            </a:pPr>
            <a:endParaRPr lang="en-US">
              <a:cs typeface="Calibri"/>
            </a:endParaRPr>
          </a:p>
        </p:txBody>
      </p:sp>
      <p:sp>
        <p:nvSpPr>
          <p:cNvPr id="4" name="Slide Number Placeholder 3"/>
          <p:cNvSpPr>
            <a:spLocks noGrp="1"/>
          </p:cNvSpPr>
          <p:nvPr>
            <p:ph type="sldNum" sz="quarter" idx="5"/>
          </p:nvPr>
        </p:nvSpPr>
        <p:spPr/>
        <p:txBody>
          <a:bodyPr/>
          <a:lstStyle/>
          <a:p>
            <a:fld id="{F73179DF-E1DD-4F07-8DA4-41E60996E7FA}" type="slidenum">
              <a:rPr lang="en-US" smtClean="0"/>
              <a:t>62</a:t>
            </a:fld>
            <a:endParaRPr lang="en-US"/>
          </a:p>
        </p:txBody>
      </p:sp>
    </p:spTree>
    <p:extLst>
      <p:ext uri="{BB962C8B-B14F-4D97-AF65-F5344CB8AC3E}">
        <p14:creationId xmlns:p14="http://schemas.microsoft.com/office/powerpoint/2010/main" val="237044853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800">
                <a:effectLst/>
                <a:latin typeface="Calibri" panose="020F0502020204030204" pitchFamily="34" charset="0"/>
                <a:ea typeface="Calibri" panose="020F0502020204030204" pitchFamily="34" charset="0"/>
                <a:cs typeface="Times New Roman" panose="02020603050405020304" pitchFamily="18" charset="0"/>
              </a:rPr>
              <a:t>Carolyn</a:t>
            </a:r>
          </a:p>
          <a:p>
            <a:pPr marL="0" indent="0">
              <a:buFont typeface="Arial" panose="020B0604020202020204" pitchFamily="34" charset="0"/>
              <a:buNone/>
            </a:pPr>
            <a:r>
              <a:rPr lang="en-US" sz="1800">
                <a:effectLst/>
                <a:latin typeface="Calibri" panose="020F0502020204030204" pitchFamily="34" charset="0"/>
                <a:ea typeface="Calibri" panose="020F0502020204030204" pitchFamily="34" charset="0"/>
                <a:cs typeface="Times New Roman" panose="02020603050405020304" pitchFamily="18" charset="0"/>
              </a:rPr>
              <a:t>- Whew we’ve gone through a lot of slides, and we are on the home stretch. </a:t>
            </a:r>
          </a:p>
          <a:p>
            <a:pPr marL="285750" indent="-285750">
              <a:buFont typeface="Arial" panose="020B0604020202020204" pitchFamily="34" charset="0"/>
              <a:buChar char="•"/>
            </a:pPr>
            <a:r>
              <a:rPr lang="en-US" sz="1800">
                <a:effectLst/>
                <a:latin typeface="Calibri" panose="020F0502020204030204" pitchFamily="34" charset="0"/>
                <a:cs typeface="Times New Roman" panose="02020603050405020304" pitchFamily="18" charset="0"/>
              </a:rPr>
              <a:t>Before we get to the Q&amp;A, I want to give you all the inside scoop that people who decided not to review these webinar materials won’t have. </a:t>
            </a:r>
          </a:p>
          <a:p>
            <a:pPr marL="285750" indent="-285750">
              <a:buFont typeface="Arial" panose="020B0604020202020204" pitchFamily="34" charset="0"/>
              <a:buChar char="•"/>
            </a:pPr>
            <a:r>
              <a:rPr lang="en-US" sz="1800">
                <a:effectLst/>
                <a:latin typeface="Calibri" panose="020F0502020204030204" pitchFamily="34" charset="0"/>
                <a:cs typeface="Times New Roman" panose="02020603050405020304" pitchFamily="18" charset="0"/>
              </a:rPr>
              <a:t>Also, I want you to put your best foot forward and give you the greatest chance to put in a solid application. </a:t>
            </a: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3179DF-E1DD-4F07-8DA4-41E60996E7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666028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We have some lessons learned from last time, and a cohort of those who received an award. </a:t>
            </a:r>
          </a:p>
          <a:p>
            <a:pPr marL="171450" indent="-171450">
              <a:buFont typeface="Arial" panose="020B0604020202020204" pitchFamily="34" charset="0"/>
              <a:buChar char="•"/>
            </a:pPr>
            <a:r>
              <a:rPr lang="en-US"/>
              <a:t>Based on the hundreds of applications we have received, there are a few things that worked well :</a:t>
            </a:r>
            <a:endParaRPr lang="en-US">
              <a:cs typeface="Calibri"/>
            </a:endParaRPr>
          </a:p>
          <a:p>
            <a:pPr marL="628650" lvl="1" indent="-171450">
              <a:buFont typeface="Arial" panose="020B0604020202020204" pitchFamily="34" charset="0"/>
              <a:buChar char="•"/>
            </a:pPr>
            <a:r>
              <a:rPr lang="en-US"/>
              <a:t>Clearly written, easy to understand narratives. Assume the people reviewing your application are three overworked safety subject matter experts who are going to each spend about an hour reviewing your application, and an hour writing up their thoughts. If you don’t make it easy on us, it’s to your detriment. </a:t>
            </a:r>
            <a:endParaRPr lang="en-US">
              <a:cs typeface="Calibri"/>
            </a:endParaRPr>
          </a:p>
          <a:p>
            <a:pPr marL="628650" lvl="1" indent="-171450">
              <a:buFont typeface="Arial" panose="020B0604020202020204" pitchFamily="34" charset="0"/>
              <a:buChar char="•"/>
            </a:pPr>
            <a:r>
              <a:rPr lang="en-US"/>
              <a:t>Successful applications clearly connected the safety problem to the proposed projects and strategies, with details and suitable interventions.</a:t>
            </a:r>
            <a:endParaRPr lang="en-US">
              <a:cs typeface="Calibri"/>
            </a:endParaRPr>
          </a:p>
          <a:p>
            <a:pPr marL="628650" lvl="1" indent="-171450">
              <a:buFont typeface="Arial" panose="020B0604020202020204" pitchFamily="34" charset="0"/>
              <a:buChar char="•"/>
            </a:pPr>
            <a:r>
              <a:rPr lang="en-US"/>
              <a:t>Some applicants created really nice linear tables that walked through the problem, the extent, and the how the interventions tied back to it all. </a:t>
            </a:r>
            <a:endParaRPr lang="en-US">
              <a:cs typeface="Calibri"/>
            </a:endParaRPr>
          </a:p>
          <a:p>
            <a:pPr marL="628650" lvl="1" indent="-171450">
              <a:buFont typeface="Arial" panose="020B0604020202020204" pitchFamily="34" charset="0"/>
              <a:buChar char="•"/>
            </a:pPr>
            <a:r>
              <a:rPr lang="en-US"/>
              <a:t>I think this goes into the next bullet, which is a scope and a focus that is well-defined and manageable to communicate.</a:t>
            </a:r>
            <a:endParaRPr lang="en-US">
              <a:cs typeface="Calibri"/>
            </a:endParaRPr>
          </a:p>
          <a:p>
            <a:pPr marL="1085850" lvl="2" indent="-171450">
              <a:buFont typeface="Arial" panose="020B0604020202020204" pitchFamily="34" charset="0"/>
              <a:buChar char="•"/>
            </a:pPr>
            <a:r>
              <a:rPr lang="en-US"/>
              <a:t>We purposefully only allowed 12 pages to force you to be clear and focused. </a:t>
            </a:r>
            <a:endParaRPr lang="en-US">
              <a:cs typeface="Calibri"/>
            </a:endParaRPr>
          </a:p>
          <a:p>
            <a:pPr marL="1085850" lvl="2" indent="-171450">
              <a:buFont typeface="Arial" panose="020B0604020202020204" pitchFamily="34" charset="0"/>
              <a:buChar char="•"/>
            </a:pPr>
            <a:r>
              <a:rPr lang="en-US"/>
              <a:t>I have heard feedback that people were concerned that systemic projects were difficult to do in this framework. I would say that we encourage systemic projects, and they should be targeted and focused in their scope and approach to be successful just like corridor projects. Many past awardees employed that method. </a:t>
            </a:r>
            <a:endParaRPr lang="en-US">
              <a:cs typeface="Calibri"/>
            </a:endParaRPr>
          </a:p>
          <a:p>
            <a:pPr marL="628650" lvl="1" indent="-171450">
              <a:buFont typeface="Arial" panose="020B0604020202020204" pitchFamily="34" charset="0"/>
              <a:buChar char="•"/>
            </a:pPr>
            <a:r>
              <a:rPr lang="en-US"/>
              <a:t>For the other selection criteria beyond Safety Impact, the inclusion of details, data points, and anecdotes that align well with the selection criteria bolster an application.</a:t>
            </a:r>
            <a:endParaRPr lang="en-US">
              <a:cs typeface="Calibri"/>
            </a:endParaRPr>
          </a:p>
          <a:p>
            <a:pPr marL="1085850" lvl="2" indent="-171450">
              <a:buFont typeface="Arial" panose="020B0604020202020204" pitchFamily="34" charset="0"/>
              <a:buChar char="•"/>
            </a:pPr>
            <a:r>
              <a:rPr lang="en-US"/>
              <a:t>For example:</a:t>
            </a:r>
            <a:endParaRPr lang="en-US">
              <a:cs typeface="Calibri"/>
            </a:endParaRPr>
          </a:p>
          <a:p>
            <a:pPr marL="1543050" lvl="3" indent="-171450">
              <a:buFont typeface="Arial" panose="020B0604020202020204" pitchFamily="34" charset="0"/>
              <a:buChar char="•"/>
            </a:pPr>
            <a:r>
              <a:rPr lang="en-US">
                <a:cs typeface="Calibri"/>
              </a:rPr>
              <a:t>For Engagement and Collaboration, you need to go beyond what you did for your Action Plan and describe what you did and are doing for the specific project you are proposing – how did you engage with key stakeholders? What community outreach did you do? Design charrettes? Getting feedback on various project alternatives? What kind of outreach will you do, if awarded, to keep the community engaged? Preconstruction notices? Information on new infrastructure (how to use a pedestrian hybrid beacon, etc.)? Detour routes for road closures as part of construction?</a:t>
            </a:r>
          </a:p>
          <a:p>
            <a:pPr marL="171450" indent="-171450">
              <a:buFont typeface="Arial" panose="020B0604020202020204" pitchFamily="34" charset="0"/>
              <a:buChar char="•"/>
            </a:pPr>
            <a:r>
              <a:rPr lang="en-US"/>
              <a:t>Lastly, you’ve heard this, but we encourage you to include supplemental planning and demonstration activities bundled into your application. Despite the lowered set aside for planning, we still expect to be oversubscribed for Implementation Grants. We have created a system to provide partial awards to those that propose good planning and demonstration activities but were successful at receiving a full award.</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F73179DF-E1DD-4F07-8DA4-41E60996E7FA}" type="slidenum">
              <a:rPr lang="en-US" smtClean="0"/>
              <a:t>64</a:t>
            </a:fld>
            <a:endParaRPr lang="en-US"/>
          </a:p>
        </p:txBody>
      </p:sp>
    </p:spTree>
    <p:extLst>
      <p:ext uri="{BB962C8B-B14F-4D97-AF65-F5344CB8AC3E}">
        <p14:creationId xmlns:p14="http://schemas.microsoft.com/office/powerpoint/2010/main" val="274672446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So… here’s the other side of the coin, common themes of unsuccessful applications and what to potentially mitigate or avoid.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Narratives that are difficult to read. Get someone with fresh eyes to do a clarity check at the very end. Don’t get too creative with the structure or writing, the closer you stay to the different selection criteria and sign postage in the NOFO the better. Again, if you don’t make it easy on us, it’s to your detriment. </a:t>
            </a:r>
          </a:p>
          <a:p>
            <a:pPr marL="171450" indent="-171450">
              <a:buFont typeface="Arial" panose="020B0604020202020204" pitchFamily="34" charset="0"/>
              <a:buChar char="•"/>
            </a:pPr>
            <a:r>
              <a:rPr lang="en-US"/>
              <a:t>Some applicants put key information in the appendix, like the safety impact. Put the key details and highlights in your 12 page narrative and use the appendix to support assertions. Don’t give us a thousand pages of appendices, the likelihood of someone looking through all of them is not high. Just the good stuff, less is more. </a:t>
            </a:r>
          </a:p>
          <a:p>
            <a:pPr marL="171450" indent="-171450">
              <a:buFont typeface="Arial" panose="020B0604020202020204" pitchFamily="34" charset="0"/>
              <a:buChar char="•"/>
            </a:pPr>
            <a:r>
              <a:rPr lang="en-US"/>
              <a:t>Some applications requested to fund a whole list of projects from their Action Plan, without a focused approach and clear narrative. This makes it really difficult to evaluate, and makes it difficult to score high on the Safety Impact criterion.</a:t>
            </a:r>
          </a:p>
          <a:p>
            <a:pPr marL="171450" indent="-171450">
              <a:buFont typeface="Arial" panose="020B0604020202020204" pitchFamily="34" charset="0"/>
              <a:buChar char="•"/>
            </a:pPr>
            <a:r>
              <a:rPr lang="en-US"/>
              <a:t>Some regional and county approaches asked cities what projects they wanted to include, and included all of those. They did not fare well either because they were not focused and well-defined. </a:t>
            </a:r>
          </a:p>
          <a:p>
            <a:pPr marL="171450" indent="-171450">
              <a:buFont typeface="Arial" panose="020B0604020202020204" pitchFamily="34" charset="0"/>
              <a:buChar char="•"/>
            </a:pPr>
            <a:r>
              <a:rPr lang="en-US"/>
              <a:t>Too many unknowns related to the project strategy scope and location. To provide flexibility in the implementation of projects and strategies that involve systemic safety strategies or bundling of similar countermeasures, you can wait to finalize the actual site. If you do so, it must be crystal clear the specific intervention types, share common safety risk characteristics, and be located primarily on the High-Injury Network. </a:t>
            </a:r>
          </a:p>
          <a:p>
            <a:pPr marL="171450" indent="-171450">
              <a:buFont typeface="Arial" panose="020B0604020202020204" pitchFamily="34" charset="0"/>
              <a:buChar char="•"/>
            </a:pPr>
            <a:r>
              <a:rPr lang="en-US"/>
              <a:t>There were some applications that said locations are TBD, and interventions are TBD. It is really hard to do well on the Safety Impact when everything is TBD. </a:t>
            </a:r>
          </a:p>
          <a:p>
            <a:pPr marL="171450" indent="-171450">
              <a:buFont typeface="Arial" panose="020B0604020202020204" pitchFamily="34" charset="0"/>
              <a:buChar char="•"/>
            </a:pPr>
            <a:r>
              <a:rPr lang="en-US"/>
              <a:t>Some folks included projects and strategies that appeared to have marginal benefits. Maybe there is a small funding amount for something that is not evidence-based or widely known to be effective. That’s okay, but it should be very small. The vast majority should be evidence-based and effective. </a:t>
            </a:r>
          </a:p>
          <a:p>
            <a:pPr marL="171450" indent="-171450">
              <a:buFont typeface="Arial" panose="020B0604020202020204" pitchFamily="34" charset="0"/>
              <a:buChar char="•"/>
            </a:pPr>
            <a:r>
              <a:rPr lang="en-US"/>
              <a:t>Lastly, some folks applied for projects not on their high-injury network, and did not explain why. Most of the work should be on your high-injury network or the equivalent such as addressing high-risk roadway features.</a:t>
            </a:r>
          </a:p>
          <a:p>
            <a:endParaRPr lang="en-US"/>
          </a:p>
        </p:txBody>
      </p:sp>
      <p:sp>
        <p:nvSpPr>
          <p:cNvPr id="4" name="Slide Number Placeholder 3"/>
          <p:cNvSpPr>
            <a:spLocks noGrp="1"/>
          </p:cNvSpPr>
          <p:nvPr>
            <p:ph type="sldNum" sz="quarter" idx="5"/>
          </p:nvPr>
        </p:nvSpPr>
        <p:spPr/>
        <p:txBody>
          <a:bodyPr/>
          <a:lstStyle/>
          <a:p>
            <a:fld id="{F73179DF-E1DD-4F07-8DA4-41E60996E7FA}" type="slidenum">
              <a:rPr lang="en-US" smtClean="0"/>
              <a:t>65</a:t>
            </a:fld>
            <a:endParaRPr lang="en-US"/>
          </a:p>
        </p:txBody>
      </p:sp>
    </p:spTree>
    <p:extLst>
      <p:ext uri="{BB962C8B-B14F-4D97-AF65-F5344CB8AC3E}">
        <p14:creationId xmlns:p14="http://schemas.microsoft.com/office/powerpoint/2010/main" val="345319452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We are so close. A few more reminders:</a:t>
            </a:r>
          </a:p>
          <a:p>
            <a:pPr marL="171450" indent="-171450">
              <a:buFont typeface="Arial" panose="020B0604020202020204" pitchFamily="34" charset="0"/>
              <a:buChar char="•"/>
              <a:defRPr/>
            </a:pPr>
            <a:r>
              <a:rPr lang="en-US"/>
              <a:t>One application per applicant. </a:t>
            </a:r>
            <a:endParaRPr lang="en-US">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You must have an eligible plan in place to apply for an Implementation Grant.</a:t>
            </a:r>
            <a:endParaRPr lang="en-US">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You can pre-submit your Action Plan for eligibility review by May 9th</a:t>
            </a:r>
            <a:endParaRPr lang="en-US">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Bundle in those supplemental planning and demonstration activities, and check out our other webinar to get ideas. Remember they don’t have to be in the same location as your projects and strategies, and can cover different safety topics.</a:t>
            </a:r>
            <a:endParaRPr lang="en-US">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Lastly, submit early. Do not wait until the deadline and put yourself at risk with technical issues.</a:t>
            </a:r>
            <a:endParaRPr lang="en-US">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3179DF-E1DD-4F07-8DA4-41E60996E7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435910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Calibri" panose="020F0502020204030204" pitchFamily="34" charset="0"/>
                <a:ea typeface="Calibri" panose="020F0502020204030204" pitchFamily="34" charset="0"/>
                <a:cs typeface="Times New Roman" panose="02020603050405020304" pitchFamily="18" charset="0"/>
              </a:rPr>
              <a:t>Carolyn: “Now I am going to hand it over to Isabella for the Q&amp;A”</a:t>
            </a:r>
          </a:p>
          <a:p>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r>
              <a:rPr lang="en-US" sz="1800">
                <a:effectLst/>
                <a:latin typeface="Calibri" panose="020F0502020204030204" pitchFamily="34" charset="0"/>
                <a:ea typeface="Calibri" panose="020F0502020204030204" pitchFamily="34" charset="0"/>
                <a:cs typeface="Times New Roman" panose="02020603050405020304" pitchFamily="18" charset="0"/>
              </a:rPr>
              <a:t>TRANSITION FROM Carolyn TO Isabella</a:t>
            </a:r>
          </a:p>
          <a:p>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r>
              <a:rPr lang="en-US" sz="1800">
                <a:effectLst/>
                <a:latin typeface="Calibri" panose="020F0502020204030204" pitchFamily="34" charset="0"/>
                <a:ea typeface="Calibri" panose="020F0502020204030204" pitchFamily="34" charset="0"/>
                <a:cs typeface="Times New Roman" panose="02020603050405020304" pitchFamily="18" charset="0"/>
              </a:rPr>
              <a:t>Isabella: </a:t>
            </a:r>
          </a:p>
          <a:p>
            <a:pPr marL="285750" indent="-285750">
              <a:buFont typeface="Arial" panose="020B0604020202020204" pitchFamily="34" charset="0"/>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Introduces the Q&amp;A.</a:t>
            </a:r>
          </a:p>
          <a:p>
            <a:pPr marL="285750" indent="-285750">
              <a:buFont typeface="Arial" panose="020B0604020202020204" pitchFamily="34" charset="0"/>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Notes that participants can submit questions or comments using the Q&amp;A function.</a:t>
            </a:r>
          </a:p>
          <a:p>
            <a:pPr marL="285750" indent="-285750">
              <a:buFont typeface="Arial" panose="020B0604020202020204" pitchFamily="34" charset="0"/>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Reads aloud submitted questions and asks the panelists to respond.</a:t>
            </a:r>
          </a:p>
          <a:p>
            <a:pPr marL="285750" indent="-285750">
              <a:buFont typeface="Arial" panose="020B0604020202020204" pitchFamily="34" charset="0"/>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(Questions have been posted into the shared Webinar Q&amp;A Responses document that all panelists have access to.)</a:t>
            </a:r>
          </a:p>
          <a:p>
            <a:endParaRPr lang="en-US" sz="1800">
              <a:effectLst/>
              <a:latin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3179DF-E1DD-4F07-8DA4-41E60996E7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6660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Isabella hands over to Andrew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3179DF-E1DD-4F07-8DA4-41E60996E7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2510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Times New Roman" panose="02020603050405020304" pitchFamily="18" charset="0"/>
                <a:ea typeface="Calibri" panose="020F0502020204030204" pitchFamily="34" charset="0"/>
              </a:rPr>
              <a:t>PRESENTER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Times New Roman" panose="02020603050405020304" pitchFamily="18" charset="0"/>
                <a:ea typeface="Calibri" panose="020F0502020204030204" pitchFamily="34" charset="0"/>
              </a:rPr>
              <a:t>SS4A was authorized by Congress with $5 billion in advanced appropriations, $1 billion is made available each year over 5 years. FY25 is year 4 of the program, so we have more than $2 billion more in funding left.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Times New Roman" panose="02020603050405020304" pitchFamily="18"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Times New Roman" panose="02020603050405020304" pitchFamily="18" charset="0"/>
                <a:ea typeface="Calibri" panose="020F0502020204030204" pitchFamily="34" charset="0"/>
              </a:rPr>
              <a:t>The SS4A program is built on the development of a Comprehensive Safety Action Plan, which uses data, a taskforce of safety stakeholders, and public engagement to identify the biggest safety problems in a community and through that effort creates a list of priority safety projects and strategies to address those safety problems. The program also supports the design and implementation of projects and strategies via Implementation Grants.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Times New Roman" panose="02020603050405020304" pitchFamily="18"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Times New Roman" panose="02020603050405020304" pitchFamily="18" charset="0"/>
                <a:ea typeface="Calibri" panose="020F0502020204030204" pitchFamily="34" charset="0"/>
              </a:rPr>
              <a:t>This program enables interventions that interconnect just like in a Safe System Approach that uses multiple interventions to build safety redundancies to protect people, including infrastructure, behavioral, and operational activities. If you are not familiar with the Safe System Approach, check out https://www.transportation.gov/safe-system-approach</a:t>
            </a:r>
          </a:p>
          <a:p>
            <a:pPr marL="0" indent="0">
              <a:buFont typeface="Arial" panose="020B0604020202020204" pitchFamily="34" charset="0"/>
              <a:buNone/>
            </a:pPr>
            <a:endParaRPr lang="en-US">
              <a:cs typeface="Calibri" panose="020F0502020204030204"/>
            </a:endParaRPr>
          </a:p>
        </p:txBody>
      </p:sp>
      <p:sp>
        <p:nvSpPr>
          <p:cNvPr id="4" name="Slide Number Placeholder 3"/>
          <p:cNvSpPr>
            <a:spLocks noGrp="1"/>
          </p:cNvSpPr>
          <p:nvPr>
            <p:ph type="sldNum" sz="quarter" idx="5"/>
          </p:nvPr>
        </p:nvSpPr>
        <p:spPr/>
        <p:txBody>
          <a:bodyPr/>
          <a:lstStyle/>
          <a:p>
            <a:fld id="{F73179DF-E1DD-4F07-8DA4-41E60996E7FA}" type="slidenum">
              <a:rPr lang="en-US" smtClean="0"/>
              <a:t>8</a:t>
            </a:fld>
            <a:endParaRPr lang="en-US"/>
          </a:p>
        </p:txBody>
      </p:sp>
    </p:spTree>
    <p:extLst>
      <p:ext uri="{BB962C8B-B14F-4D97-AF65-F5344CB8AC3E}">
        <p14:creationId xmlns:p14="http://schemas.microsoft.com/office/powerpoint/2010/main" val="22988227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Calibri" panose="020F0502020204030204" pitchFamily="34" charset="0"/>
                <a:cs typeface="Calibri"/>
              </a:rPr>
              <a:t>The SS4A program has made over 1800 awards across the three previous funding cycles. This map shows the awarded communities in the country in blue, with high fatality areas highlighted in red. As you can see, we have a fair amount of the high fatality areas covered, but not all. We also have some gaps in rural areas that we are aiming to fill. </a:t>
            </a:r>
            <a:endParaRPr lang="en-US" sz="1800">
              <a:effectLst/>
              <a:latin typeface="Times New Roman" panose="02020603050405020304" pitchFamily="18" charset="0"/>
              <a:ea typeface="Calibri" panose="020F0502020204030204" pitchFamily="34" charset="0"/>
            </a:endParaRPr>
          </a:p>
          <a:p>
            <a:r>
              <a:rPr lang="en-US" sz="1800"/>
              <a:t>-In FY 25 there is approximately. $1 billion available for funding, 30% of which is available for planning and demonstration activities and 70% of which is available for implementation. </a:t>
            </a:r>
          </a:p>
        </p:txBody>
      </p:sp>
      <p:sp>
        <p:nvSpPr>
          <p:cNvPr id="4" name="Slide Number Placeholder 3"/>
          <p:cNvSpPr>
            <a:spLocks noGrp="1"/>
          </p:cNvSpPr>
          <p:nvPr>
            <p:ph type="sldNum" sz="quarter" idx="5"/>
          </p:nvPr>
        </p:nvSpPr>
        <p:spPr/>
        <p:txBody>
          <a:bodyPr/>
          <a:lstStyle/>
          <a:p>
            <a:pPr defTabSz="985776">
              <a:defRPr/>
            </a:pPr>
            <a:fld id="{A1F0CFB5-6272-3A49-9134-CDB92568C779}" type="slidenum">
              <a:rPr lang="en-US">
                <a:solidFill>
                  <a:prstClr val="black"/>
                </a:solidFill>
                <a:latin typeface="Calibri" panose="020F0502020204030204"/>
              </a:rPr>
              <a:pPr defTabSz="985776">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909240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4AD64-6BC5-47C8-BDF5-0AAC6CBDCF4E}"/>
              </a:ext>
            </a:extLst>
          </p:cNvPr>
          <p:cNvSpPr>
            <a:spLocks noGrp="1"/>
          </p:cNvSpPr>
          <p:nvPr>
            <p:ph type="ctrTitle"/>
          </p:nvPr>
        </p:nvSpPr>
        <p:spPr>
          <a:xfrm>
            <a:off x="457200" y="1828801"/>
            <a:ext cx="11277600" cy="15240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8D21535-DC84-44E5-9532-30E56B6C8360}"/>
              </a:ext>
            </a:extLst>
          </p:cNvPr>
          <p:cNvSpPr>
            <a:spLocks noGrp="1"/>
          </p:cNvSpPr>
          <p:nvPr>
            <p:ph type="subTitle" idx="1"/>
          </p:nvPr>
        </p:nvSpPr>
        <p:spPr>
          <a:xfrm>
            <a:off x="457200" y="3657600"/>
            <a:ext cx="11277600" cy="1600200"/>
          </a:xfrm>
        </p:spPr>
        <p:txBody>
          <a:bodyPr/>
          <a:lstStyle>
            <a:lvl1pPr marL="0" indent="0" algn="ctr">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ooter Placeholder 4">
            <a:extLst>
              <a:ext uri="{FF2B5EF4-FFF2-40B4-BE49-F238E27FC236}">
                <a16:creationId xmlns:a16="http://schemas.microsoft.com/office/drawing/2014/main" id="{3809D3F6-1F3E-4346-A096-08893DA8DFEE}"/>
              </a:ext>
            </a:extLst>
          </p:cNvPr>
          <p:cNvSpPr>
            <a:spLocks noGrp="1"/>
          </p:cNvSpPr>
          <p:nvPr>
            <p:ph type="ftr" sz="quarter" idx="3"/>
          </p:nvPr>
        </p:nvSpPr>
        <p:spPr>
          <a:xfrm>
            <a:off x="3352800" y="6553200"/>
            <a:ext cx="5486400" cy="2286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2" name="Slide Number Placeholder 5">
            <a:extLst>
              <a:ext uri="{FF2B5EF4-FFF2-40B4-BE49-F238E27FC236}">
                <a16:creationId xmlns:a16="http://schemas.microsoft.com/office/drawing/2014/main" id="{8D11A073-4A86-41CC-92C2-1918F44EADAA}"/>
              </a:ext>
            </a:extLst>
          </p:cNvPr>
          <p:cNvSpPr>
            <a:spLocks noGrp="1"/>
          </p:cNvSpPr>
          <p:nvPr>
            <p:ph type="sldNum" sz="quarter" idx="4"/>
          </p:nvPr>
        </p:nvSpPr>
        <p:spPr>
          <a:xfrm>
            <a:off x="8991600" y="6553200"/>
            <a:ext cx="2743200" cy="228600"/>
          </a:xfrm>
          <a:prstGeom prst="rect">
            <a:avLst/>
          </a:prstGeom>
        </p:spPr>
        <p:txBody>
          <a:bodyPr vert="horz" lIns="91440" tIns="45720" rIns="91440" bIns="45720" rtlCol="0" anchor="ctr"/>
          <a:lstStyle>
            <a:lvl1pPr algn="r">
              <a:defRPr sz="1200">
                <a:solidFill>
                  <a:schemeClr val="tx1">
                    <a:tint val="75000"/>
                  </a:schemeClr>
                </a:solidFill>
              </a:defRPr>
            </a:lvl1pPr>
          </a:lstStyle>
          <a:p>
            <a:fld id="{E6D42998-1A98-44E0-9E08-3AEFC852A404}" type="slidenum">
              <a:rPr lang="en-US" smtClean="0"/>
              <a:t>‹#›</a:t>
            </a:fld>
            <a:endParaRPr lang="en-US"/>
          </a:p>
        </p:txBody>
      </p:sp>
      <p:cxnSp>
        <p:nvCxnSpPr>
          <p:cNvPr id="14" name="Straight Connector 13">
            <a:extLst>
              <a:ext uri="{FF2B5EF4-FFF2-40B4-BE49-F238E27FC236}">
                <a16:creationId xmlns:a16="http://schemas.microsoft.com/office/drawing/2014/main" id="{0F8937AC-B3F6-4183-9C12-9561881BB996}"/>
              </a:ext>
            </a:extLst>
          </p:cNvPr>
          <p:cNvCxnSpPr>
            <a:cxnSpLocks/>
          </p:cNvCxnSpPr>
          <p:nvPr/>
        </p:nvCxnSpPr>
        <p:spPr>
          <a:xfrm>
            <a:off x="457200" y="3505200"/>
            <a:ext cx="112776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7263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5A2EEF8-95C8-4FE4-8A5D-BE8035644F6F}"/>
              </a:ext>
            </a:extLst>
          </p:cNvPr>
          <p:cNvSpPr>
            <a:spLocks noGrp="1"/>
          </p:cNvSpPr>
          <p:nvPr>
            <p:ph type="title"/>
          </p:nvPr>
        </p:nvSpPr>
        <p:spPr>
          <a:xfrm>
            <a:off x="457201" y="77644"/>
            <a:ext cx="8839200" cy="990600"/>
          </a:xfrm>
        </p:spPr>
        <p:txBody>
          <a:bodyPr/>
          <a:lstStyle/>
          <a:p>
            <a:r>
              <a:rPr lang="en-US"/>
              <a:t>Click to edit Master title style</a:t>
            </a:r>
          </a:p>
        </p:txBody>
      </p:sp>
      <p:sp>
        <p:nvSpPr>
          <p:cNvPr id="13" name="Footer Placeholder 4">
            <a:extLst>
              <a:ext uri="{FF2B5EF4-FFF2-40B4-BE49-F238E27FC236}">
                <a16:creationId xmlns:a16="http://schemas.microsoft.com/office/drawing/2014/main" id="{AB9AAEB9-7274-4CE7-8EB1-0BDD42AC33EC}"/>
              </a:ext>
            </a:extLst>
          </p:cNvPr>
          <p:cNvSpPr>
            <a:spLocks noGrp="1"/>
          </p:cNvSpPr>
          <p:nvPr>
            <p:ph type="ftr" sz="quarter" idx="3"/>
          </p:nvPr>
        </p:nvSpPr>
        <p:spPr>
          <a:xfrm>
            <a:off x="3352800" y="6553200"/>
            <a:ext cx="5486400" cy="2286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4" name="Slide Number Placeholder 5">
            <a:extLst>
              <a:ext uri="{FF2B5EF4-FFF2-40B4-BE49-F238E27FC236}">
                <a16:creationId xmlns:a16="http://schemas.microsoft.com/office/drawing/2014/main" id="{BF5D45E5-1CA6-4978-86C1-C3C9780B2999}"/>
              </a:ext>
            </a:extLst>
          </p:cNvPr>
          <p:cNvSpPr>
            <a:spLocks noGrp="1"/>
          </p:cNvSpPr>
          <p:nvPr>
            <p:ph type="sldNum" sz="quarter" idx="4"/>
          </p:nvPr>
        </p:nvSpPr>
        <p:spPr>
          <a:xfrm>
            <a:off x="9296401" y="6558844"/>
            <a:ext cx="2743200" cy="228600"/>
          </a:xfrm>
          <a:prstGeom prst="rect">
            <a:avLst/>
          </a:prstGeom>
        </p:spPr>
        <p:txBody>
          <a:bodyPr vert="horz" lIns="91440" tIns="45720" rIns="91440" bIns="45720" rtlCol="0" anchor="ctr"/>
          <a:lstStyle>
            <a:lvl1pPr algn="r">
              <a:defRPr sz="1200">
                <a:solidFill>
                  <a:schemeClr val="bg1"/>
                </a:solidFill>
              </a:defRPr>
            </a:lvl1pPr>
          </a:lstStyle>
          <a:p>
            <a:fld id="{E6D42998-1A98-44E0-9E08-3AEFC852A404}" type="slidenum">
              <a:rPr lang="en-US" smtClean="0"/>
              <a:pPr/>
              <a:t>‹#›</a:t>
            </a:fld>
            <a:endParaRPr lang="en-US"/>
          </a:p>
        </p:txBody>
      </p:sp>
      <p:sp>
        <p:nvSpPr>
          <p:cNvPr id="6" name="Date Placeholder 3">
            <a:extLst>
              <a:ext uri="{FF2B5EF4-FFF2-40B4-BE49-F238E27FC236}">
                <a16:creationId xmlns:a16="http://schemas.microsoft.com/office/drawing/2014/main" id="{A148A5E8-A161-47E7-B300-455B587E897A}"/>
              </a:ext>
            </a:extLst>
          </p:cNvPr>
          <p:cNvSpPr>
            <a:spLocks noGrp="1"/>
          </p:cNvSpPr>
          <p:nvPr>
            <p:ph type="dt" sz="half" idx="2"/>
          </p:nvPr>
        </p:nvSpPr>
        <p:spPr>
          <a:xfrm>
            <a:off x="457200" y="6553200"/>
            <a:ext cx="2726267" cy="22860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Tree>
    <p:extLst>
      <p:ext uri="{BB962C8B-B14F-4D97-AF65-F5344CB8AC3E}">
        <p14:creationId xmlns:p14="http://schemas.microsoft.com/office/powerpoint/2010/main" val="2990865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C6157141-7577-43F6-AA76-6DCC07FA5B9A}"/>
              </a:ext>
            </a:extLst>
          </p:cNvPr>
          <p:cNvSpPr>
            <a:spLocks noGrp="1"/>
          </p:cNvSpPr>
          <p:nvPr>
            <p:ph type="ftr" sz="quarter" idx="3"/>
          </p:nvPr>
        </p:nvSpPr>
        <p:spPr>
          <a:xfrm>
            <a:off x="3352800" y="6553200"/>
            <a:ext cx="5486400" cy="2286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0" name="Slide Number Placeholder 5">
            <a:extLst>
              <a:ext uri="{FF2B5EF4-FFF2-40B4-BE49-F238E27FC236}">
                <a16:creationId xmlns:a16="http://schemas.microsoft.com/office/drawing/2014/main" id="{66A477A0-8821-43CE-A031-627A25DAEA72}"/>
              </a:ext>
            </a:extLst>
          </p:cNvPr>
          <p:cNvSpPr>
            <a:spLocks noGrp="1"/>
          </p:cNvSpPr>
          <p:nvPr>
            <p:ph type="sldNum" sz="quarter" idx="4"/>
          </p:nvPr>
        </p:nvSpPr>
        <p:spPr>
          <a:xfrm>
            <a:off x="8991600" y="6553200"/>
            <a:ext cx="2743200" cy="228600"/>
          </a:xfrm>
          <a:prstGeom prst="rect">
            <a:avLst/>
          </a:prstGeom>
        </p:spPr>
        <p:txBody>
          <a:bodyPr vert="horz" lIns="91440" tIns="45720" rIns="91440" bIns="45720" rtlCol="0" anchor="ctr"/>
          <a:lstStyle>
            <a:lvl1pPr algn="r">
              <a:defRPr sz="1200">
                <a:solidFill>
                  <a:schemeClr val="tx1">
                    <a:tint val="75000"/>
                  </a:schemeClr>
                </a:solidFill>
              </a:defRPr>
            </a:lvl1pPr>
          </a:lstStyle>
          <a:p>
            <a:fld id="{E6D42998-1A98-44E0-9E08-3AEFC852A404}" type="slidenum">
              <a:rPr lang="en-US" smtClean="0"/>
              <a:t>‹#›</a:t>
            </a:fld>
            <a:endParaRPr lang="en-US"/>
          </a:p>
        </p:txBody>
      </p:sp>
      <p:sp>
        <p:nvSpPr>
          <p:cNvPr id="5" name="Date Placeholder 3">
            <a:extLst>
              <a:ext uri="{FF2B5EF4-FFF2-40B4-BE49-F238E27FC236}">
                <a16:creationId xmlns:a16="http://schemas.microsoft.com/office/drawing/2014/main" id="{E7FE9FA1-1015-4612-90E7-A3FC3E67DB2A}"/>
              </a:ext>
            </a:extLst>
          </p:cNvPr>
          <p:cNvSpPr>
            <a:spLocks noGrp="1"/>
          </p:cNvSpPr>
          <p:nvPr>
            <p:ph type="dt" sz="half" idx="2"/>
          </p:nvPr>
        </p:nvSpPr>
        <p:spPr>
          <a:xfrm>
            <a:off x="457200" y="6553200"/>
            <a:ext cx="2726267" cy="22860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Tree>
    <p:extLst>
      <p:ext uri="{BB962C8B-B14F-4D97-AF65-F5344CB8AC3E}">
        <p14:creationId xmlns:p14="http://schemas.microsoft.com/office/powerpoint/2010/main" val="40262433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True Blank">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C6157141-7577-43F6-AA76-6DCC07FA5B9A}"/>
              </a:ext>
            </a:extLst>
          </p:cNvPr>
          <p:cNvSpPr>
            <a:spLocks noGrp="1"/>
          </p:cNvSpPr>
          <p:nvPr>
            <p:ph type="ftr" sz="quarter" idx="3"/>
          </p:nvPr>
        </p:nvSpPr>
        <p:spPr>
          <a:xfrm>
            <a:off x="3352800" y="6553200"/>
            <a:ext cx="5486400" cy="2286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0" name="Slide Number Placeholder 5">
            <a:extLst>
              <a:ext uri="{FF2B5EF4-FFF2-40B4-BE49-F238E27FC236}">
                <a16:creationId xmlns:a16="http://schemas.microsoft.com/office/drawing/2014/main" id="{66A477A0-8821-43CE-A031-627A25DAEA72}"/>
              </a:ext>
            </a:extLst>
          </p:cNvPr>
          <p:cNvSpPr>
            <a:spLocks noGrp="1"/>
          </p:cNvSpPr>
          <p:nvPr>
            <p:ph type="sldNum" sz="quarter" idx="4"/>
          </p:nvPr>
        </p:nvSpPr>
        <p:spPr>
          <a:xfrm>
            <a:off x="8991600" y="6553200"/>
            <a:ext cx="2743200" cy="228600"/>
          </a:xfrm>
          <a:prstGeom prst="rect">
            <a:avLst/>
          </a:prstGeom>
        </p:spPr>
        <p:txBody>
          <a:bodyPr vert="horz" lIns="91440" tIns="45720" rIns="91440" bIns="45720" rtlCol="0" anchor="ctr"/>
          <a:lstStyle>
            <a:lvl1pPr algn="r">
              <a:defRPr sz="1200">
                <a:solidFill>
                  <a:schemeClr val="tx1">
                    <a:tint val="75000"/>
                  </a:schemeClr>
                </a:solidFill>
              </a:defRPr>
            </a:lvl1pPr>
          </a:lstStyle>
          <a:p>
            <a:fld id="{E6D42998-1A98-44E0-9E08-3AEFC852A404}" type="slidenum">
              <a:rPr lang="en-US" smtClean="0"/>
              <a:t>‹#›</a:t>
            </a:fld>
            <a:endParaRPr lang="en-US"/>
          </a:p>
        </p:txBody>
      </p:sp>
      <p:sp>
        <p:nvSpPr>
          <p:cNvPr id="5" name="Date Placeholder 3">
            <a:extLst>
              <a:ext uri="{FF2B5EF4-FFF2-40B4-BE49-F238E27FC236}">
                <a16:creationId xmlns:a16="http://schemas.microsoft.com/office/drawing/2014/main" id="{E7FE9FA1-1015-4612-90E7-A3FC3E67DB2A}"/>
              </a:ext>
            </a:extLst>
          </p:cNvPr>
          <p:cNvSpPr>
            <a:spLocks noGrp="1"/>
          </p:cNvSpPr>
          <p:nvPr>
            <p:ph type="dt" sz="half" idx="2"/>
          </p:nvPr>
        </p:nvSpPr>
        <p:spPr>
          <a:xfrm>
            <a:off x="457200" y="6553200"/>
            <a:ext cx="2726267" cy="22860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Tree>
    <p:extLst>
      <p:ext uri="{BB962C8B-B14F-4D97-AF65-F5344CB8AC3E}">
        <p14:creationId xmlns:p14="http://schemas.microsoft.com/office/powerpoint/2010/main" val="853637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F6D51-9D86-4AA6-9C27-8DCE717C30C1}"/>
              </a:ext>
            </a:extLst>
          </p:cNvPr>
          <p:cNvSpPr>
            <a:spLocks noGrp="1"/>
          </p:cNvSpPr>
          <p:nvPr>
            <p:ph type="title"/>
          </p:nvPr>
        </p:nvSpPr>
        <p:spPr>
          <a:xfrm>
            <a:off x="45720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6724B1-4C9D-4296-8F3E-0E4344F64B16}"/>
              </a:ext>
            </a:extLst>
          </p:cNvPr>
          <p:cNvSpPr>
            <a:spLocks noGrp="1"/>
          </p:cNvSpPr>
          <p:nvPr>
            <p:ph idx="1"/>
          </p:nvPr>
        </p:nvSpPr>
        <p:spPr>
          <a:xfrm>
            <a:off x="4648200" y="457200"/>
            <a:ext cx="5715000" cy="5943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1FF6E1-0AF0-4456-B3BC-45E6C8EE0857}"/>
              </a:ext>
            </a:extLst>
          </p:cNvPr>
          <p:cNvSpPr>
            <a:spLocks noGrp="1"/>
          </p:cNvSpPr>
          <p:nvPr>
            <p:ph type="body" sz="half" idx="2"/>
          </p:nvPr>
        </p:nvSpPr>
        <p:spPr>
          <a:xfrm>
            <a:off x="457200" y="2057400"/>
            <a:ext cx="3932237" cy="43434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3" name="Footer Placeholder 4">
            <a:extLst>
              <a:ext uri="{FF2B5EF4-FFF2-40B4-BE49-F238E27FC236}">
                <a16:creationId xmlns:a16="http://schemas.microsoft.com/office/drawing/2014/main" id="{8BDCAB3B-6EE2-4CB4-8E5F-688D666D1384}"/>
              </a:ext>
            </a:extLst>
          </p:cNvPr>
          <p:cNvSpPr>
            <a:spLocks noGrp="1"/>
          </p:cNvSpPr>
          <p:nvPr>
            <p:ph type="ftr" sz="quarter" idx="3"/>
          </p:nvPr>
        </p:nvSpPr>
        <p:spPr>
          <a:xfrm>
            <a:off x="3352800" y="6553200"/>
            <a:ext cx="5486400" cy="2286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4" name="Slide Number Placeholder 5">
            <a:extLst>
              <a:ext uri="{FF2B5EF4-FFF2-40B4-BE49-F238E27FC236}">
                <a16:creationId xmlns:a16="http://schemas.microsoft.com/office/drawing/2014/main" id="{9C49EBA5-B2D6-4C66-925C-4F071A484277}"/>
              </a:ext>
            </a:extLst>
          </p:cNvPr>
          <p:cNvSpPr>
            <a:spLocks noGrp="1"/>
          </p:cNvSpPr>
          <p:nvPr>
            <p:ph type="sldNum" sz="quarter" idx="4"/>
          </p:nvPr>
        </p:nvSpPr>
        <p:spPr>
          <a:xfrm>
            <a:off x="8991600" y="6553200"/>
            <a:ext cx="2743200" cy="228600"/>
          </a:xfrm>
          <a:prstGeom prst="rect">
            <a:avLst/>
          </a:prstGeom>
        </p:spPr>
        <p:txBody>
          <a:bodyPr vert="horz" lIns="91440" tIns="45720" rIns="91440" bIns="45720" rtlCol="0" anchor="ctr"/>
          <a:lstStyle>
            <a:lvl1pPr algn="r">
              <a:defRPr sz="1200">
                <a:solidFill>
                  <a:schemeClr val="tx1">
                    <a:tint val="75000"/>
                  </a:schemeClr>
                </a:solidFill>
              </a:defRPr>
            </a:lvl1pPr>
          </a:lstStyle>
          <a:p>
            <a:fld id="{E6D42998-1A98-44E0-9E08-3AEFC852A404}" type="slidenum">
              <a:rPr lang="en-US" smtClean="0"/>
              <a:t>‹#›</a:t>
            </a:fld>
            <a:endParaRPr lang="en-US"/>
          </a:p>
        </p:txBody>
      </p:sp>
      <p:sp>
        <p:nvSpPr>
          <p:cNvPr id="9" name="Date Placeholder 3">
            <a:extLst>
              <a:ext uri="{FF2B5EF4-FFF2-40B4-BE49-F238E27FC236}">
                <a16:creationId xmlns:a16="http://schemas.microsoft.com/office/drawing/2014/main" id="{8C0F7A94-9C70-4C27-9426-9A86B8F9CA71}"/>
              </a:ext>
            </a:extLst>
          </p:cNvPr>
          <p:cNvSpPr>
            <a:spLocks noGrp="1"/>
          </p:cNvSpPr>
          <p:nvPr>
            <p:ph type="dt" sz="half" idx="10"/>
          </p:nvPr>
        </p:nvSpPr>
        <p:spPr>
          <a:xfrm>
            <a:off x="457200" y="6553200"/>
            <a:ext cx="2726267" cy="22860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pic>
        <p:nvPicPr>
          <p:cNvPr id="12" name="Picture 11">
            <a:extLst>
              <a:ext uri="{FF2B5EF4-FFF2-40B4-BE49-F238E27FC236}">
                <a16:creationId xmlns:a16="http://schemas.microsoft.com/office/drawing/2014/main" id="{552CDC0E-38AA-4F01-AF3D-1F6DC2979FE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4422"/>
          <a:stretch/>
        </p:blipFill>
        <p:spPr>
          <a:xfrm>
            <a:off x="10657886" y="457200"/>
            <a:ext cx="1076914" cy="685800"/>
          </a:xfrm>
          <a:prstGeom prst="rect">
            <a:avLst/>
          </a:prstGeom>
        </p:spPr>
      </p:pic>
    </p:spTree>
    <p:extLst>
      <p:ext uri="{BB962C8B-B14F-4D97-AF65-F5344CB8AC3E}">
        <p14:creationId xmlns:p14="http://schemas.microsoft.com/office/powerpoint/2010/main" val="6805030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Tx" preserve="1">
  <p:cSld name="Wide Figur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F6D51-9D86-4AA6-9C27-8DCE717C30C1}"/>
              </a:ext>
            </a:extLst>
          </p:cNvPr>
          <p:cNvSpPr>
            <a:spLocks noGrp="1"/>
          </p:cNvSpPr>
          <p:nvPr>
            <p:ph type="title"/>
          </p:nvPr>
        </p:nvSpPr>
        <p:spPr>
          <a:xfrm>
            <a:off x="457200" y="457200"/>
            <a:ext cx="9906000" cy="457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6724B1-4C9D-4296-8F3E-0E4344F64B16}"/>
              </a:ext>
            </a:extLst>
          </p:cNvPr>
          <p:cNvSpPr>
            <a:spLocks noGrp="1"/>
          </p:cNvSpPr>
          <p:nvPr>
            <p:ph idx="1"/>
          </p:nvPr>
        </p:nvSpPr>
        <p:spPr>
          <a:xfrm>
            <a:off x="457200" y="1143000"/>
            <a:ext cx="11277600" cy="52577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1FF6E1-0AF0-4456-B3BC-45E6C8EE0857}"/>
              </a:ext>
            </a:extLst>
          </p:cNvPr>
          <p:cNvSpPr>
            <a:spLocks noGrp="1"/>
          </p:cNvSpPr>
          <p:nvPr>
            <p:ph type="body" sz="half" idx="2" hasCustomPrompt="1"/>
          </p:nvPr>
        </p:nvSpPr>
        <p:spPr>
          <a:xfrm>
            <a:off x="8077200" y="5486399"/>
            <a:ext cx="3657600" cy="914400"/>
          </a:xfrm>
          <a:noFill/>
        </p:spPr>
        <p:txBody>
          <a:bodyPr anchor="b">
            <a:normAutofit/>
          </a:bodyPr>
          <a:lstStyle>
            <a:lvl1pPr marL="0" indent="0" algn="r">
              <a:buNone/>
              <a:defRPr sz="1400" b="0" i="0">
                <a:ln>
                  <a:noFill/>
                </a:ln>
                <a:effectLst/>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source or caption</a:t>
            </a:r>
          </a:p>
        </p:txBody>
      </p:sp>
      <p:sp>
        <p:nvSpPr>
          <p:cNvPr id="13" name="Footer Placeholder 4">
            <a:extLst>
              <a:ext uri="{FF2B5EF4-FFF2-40B4-BE49-F238E27FC236}">
                <a16:creationId xmlns:a16="http://schemas.microsoft.com/office/drawing/2014/main" id="{8BDCAB3B-6EE2-4CB4-8E5F-688D666D1384}"/>
              </a:ext>
            </a:extLst>
          </p:cNvPr>
          <p:cNvSpPr>
            <a:spLocks noGrp="1"/>
          </p:cNvSpPr>
          <p:nvPr>
            <p:ph type="ftr" sz="quarter" idx="3"/>
          </p:nvPr>
        </p:nvSpPr>
        <p:spPr>
          <a:xfrm>
            <a:off x="3352800" y="6553200"/>
            <a:ext cx="5486400" cy="2286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4" name="Slide Number Placeholder 5">
            <a:extLst>
              <a:ext uri="{FF2B5EF4-FFF2-40B4-BE49-F238E27FC236}">
                <a16:creationId xmlns:a16="http://schemas.microsoft.com/office/drawing/2014/main" id="{9C49EBA5-B2D6-4C66-925C-4F071A484277}"/>
              </a:ext>
            </a:extLst>
          </p:cNvPr>
          <p:cNvSpPr>
            <a:spLocks noGrp="1"/>
          </p:cNvSpPr>
          <p:nvPr>
            <p:ph type="sldNum" sz="quarter" idx="4"/>
          </p:nvPr>
        </p:nvSpPr>
        <p:spPr>
          <a:xfrm>
            <a:off x="8991600" y="6553200"/>
            <a:ext cx="2743200" cy="228600"/>
          </a:xfrm>
          <a:prstGeom prst="rect">
            <a:avLst/>
          </a:prstGeom>
        </p:spPr>
        <p:txBody>
          <a:bodyPr vert="horz" lIns="91440" tIns="45720" rIns="91440" bIns="45720" rtlCol="0" anchor="ctr"/>
          <a:lstStyle>
            <a:lvl1pPr algn="r">
              <a:defRPr sz="1200">
                <a:solidFill>
                  <a:schemeClr val="tx1">
                    <a:tint val="75000"/>
                  </a:schemeClr>
                </a:solidFill>
              </a:defRPr>
            </a:lvl1pPr>
          </a:lstStyle>
          <a:p>
            <a:fld id="{E6D42998-1A98-44E0-9E08-3AEFC852A404}" type="slidenum">
              <a:rPr lang="en-US" smtClean="0"/>
              <a:t>‹#›</a:t>
            </a:fld>
            <a:endParaRPr lang="en-US"/>
          </a:p>
        </p:txBody>
      </p:sp>
      <p:sp>
        <p:nvSpPr>
          <p:cNvPr id="9" name="Date Placeholder 3">
            <a:extLst>
              <a:ext uri="{FF2B5EF4-FFF2-40B4-BE49-F238E27FC236}">
                <a16:creationId xmlns:a16="http://schemas.microsoft.com/office/drawing/2014/main" id="{8C0F7A94-9C70-4C27-9426-9A86B8F9CA71}"/>
              </a:ext>
            </a:extLst>
          </p:cNvPr>
          <p:cNvSpPr>
            <a:spLocks noGrp="1"/>
          </p:cNvSpPr>
          <p:nvPr>
            <p:ph type="dt" sz="half" idx="10"/>
          </p:nvPr>
        </p:nvSpPr>
        <p:spPr>
          <a:xfrm>
            <a:off x="457200" y="6553200"/>
            <a:ext cx="2726267" cy="22860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pic>
        <p:nvPicPr>
          <p:cNvPr id="10" name="Picture 9">
            <a:extLst>
              <a:ext uri="{FF2B5EF4-FFF2-40B4-BE49-F238E27FC236}">
                <a16:creationId xmlns:a16="http://schemas.microsoft.com/office/drawing/2014/main" id="{78434223-F7D7-4D74-A85E-842C4E58C30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4422"/>
          <a:stretch/>
        </p:blipFill>
        <p:spPr>
          <a:xfrm>
            <a:off x="10657886" y="457200"/>
            <a:ext cx="1076914" cy="685800"/>
          </a:xfrm>
          <a:prstGeom prst="rect">
            <a:avLst/>
          </a:prstGeom>
        </p:spPr>
      </p:pic>
    </p:spTree>
    <p:extLst>
      <p:ext uri="{BB962C8B-B14F-4D97-AF65-F5344CB8AC3E}">
        <p14:creationId xmlns:p14="http://schemas.microsoft.com/office/powerpoint/2010/main" val="25698838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657A4-DED0-4AF9-B99C-5377E6ECD3C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F955D43-429C-4353-B9DF-F04707D23FD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3FC5CFC9-8C32-40B6-9AAC-8BDC49844D23}"/>
              </a:ext>
            </a:extLst>
          </p:cNvPr>
          <p:cNvSpPr>
            <a:spLocks noGrp="1"/>
          </p:cNvSpPr>
          <p:nvPr>
            <p:ph type="ftr" sz="quarter" idx="3"/>
          </p:nvPr>
        </p:nvSpPr>
        <p:spPr>
          <a:xfrm>
            <a:off x="3352800" y="6553200"/>
            <a:ext cx="5486400" cy="2286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9" name="Slide Number Placeholder 5">
            <a:extLst>
              <a:ext uri="{FF2B5EF4-FFF2-40B4-BE49-F238E27FC236}">
                <a16:creationId xmlns:a16="http://schemas.microsoft.com/office/drawing/2014/main" id="{06F0DBA9-A09B-49D4-A611-FCF1B1BBA6C2}"/>
              </a:ext>
            </a:extLst>
          </p:cNvPr>
          <p:cNvSpPr>
            <a:spLocks noGrp="1"/>
          </p:cNvSpPr>
          <p:nvPr>
            <p:ph type="sldNum" sz="quarter" idx="4"/>
          </p:nvPr>
        </p:nvSpPr>
        <p:spPr>
          <a:xfrm>
            <a:off x="8991600" y="6553200"/>
            <a:ext cx="2743200" cy="228600"/>
          </a:xfrm>
          <a:prstGeom prst="rect">
            <a:avLst/>
          </a:prstGeom>
        </p:spPr>
        <p:txBody>
          <a:bodyPr vert="horz" lIns="91440" tIns="45720" rIns="91440" bIns="45720" rtlCol="0" anchor="ctr"/>
          <a:lstStyle>
            <a:lvl1pPr algn="r">
              <a:defRPr sz="1200">
                <a:solidFill>
                  <a:schemeClr val="tx1">
                    <a:tint val="75000"/>
                  </a:schemeClr>
                </a:solidFill>
              </a:defRPr>
            </a:lvl1pPr>
          </a:lstStyle>
          <a:p>
            <a:fld id="{E6D42998-1A98-44E0-9E08-3AEFC852A404}" type="slidenum">
              <a:rPr lang="en-US" smtClean="0"/>
              <a:t>‹#›</a:t>
            </a:fld>
            <a:endParaRPr lang="en-US"/>
          </a:p>
        </p:txBody>
      </p:sp>
      <p:sp>
        <p:nvSpPr>
          <p:cNvPr id="10" name="Date Placeholder 3">
            <a:extLst>
              <a:ext uri="{FF2B5EF4-FFF2-40B4-BE49-F238E27FC236}">
                <a16:creationId xmlns:a16="http://schemas.microsoft.com/office/drawing/2014/main" id="{DC6685D2-07BC-49C0-95CF-E265243A46FA}"/>
              </a:ext>
            </a:extLst>
          </p:cNvPr>
          <p:cNvSpPr>
            <a:spLocks noGrp="1"/>
          </p:cNvSpPr>
          <p:nvPr>
            <p:ph type="dt" sz="half" idx="2"/>
          </p:nvPr>
        </p:nvSpPr>
        <p:spPr>
          <a:xfrm>
            <a:off x="457200" y="6553200"/>
            <a:ext cx="2726267" cy="22860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Tree>
    <p:extLst>
      <p:ext uri="{BB962C8B-B14F-4D97-AF65-F5344CB8AC3E}">
        <p14:creationId xmlns:p14="http://schemas.microsoft.com/office/powerpoint/2010/main" val="11870151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2BC149-A642-45E0-A0BD-6C3BE692460C}"/>
              </a:ext>
            </a:extLst>
          </p:cNvPr>
          <p:cNvSpPr>
            <a:spLocks noGrp="1"/>
          </p:cNvSpPr>
          <p:nvPr>
            <p:ph type="title" orient="vert"/>
          </p:nvPr>
        </p:nvSpPr>
        <p:spPr>
          <a:xfrm>
            <a:off x="8839200" y="457199"/>
            <a:ext cx="2895600" cy="46482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2D7D9D8-259A-405E-9620-CF446CC5D72A}"/>
              </a:ext>
            </a:extLst>
          </p:cNvPr>
          <p:cNvSpPr>
            <a:spLocks noGrp="1"/>
          </p:cNvSpPr>
          <p:nvPr>
            <p:ph type="body" orient="vert" idx="1"/>
          </p:nvPr>
        </p:nvSpPr>
        <p:spPr>
          <a:xfrm>
            <a:off x="457200" y="457199"/>
            <a:ext cx="8153400" cy="5943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26FB3924-73E0-4A17-B554-DCDCB1953AAE}"/>
              </a:ext>
            </a:extLst>
          </p:cNvPr>
          <p:cNvSpPr>
            <a:spLocks noGrp="1"/>
          </p:cNvSpPr>
          <p:nvPr>
            <p:ph type="ftr" sz="quarter" idx="3"/>
          </p:nvPr>
        </p:nvSpPr>
        <p:spPr>
          <a:xfrm>
            <a:off x="3352800" y="6553200"/>
            <a:ext cx="5486400" cy="2286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9" name="Slide Number Placeholder 5">
            <a:extLst>
              <a:ext uri="{FF2B5EF4-FFF2-40B4-BE49-F238E27FC236}">
                <a16:creationId xmlns:a16="http://schemas.microsoft.com/office/drawing/2014/main" id="{4190F824-FB4E-4288-8920-85F516E44211}"/>
              </a:ext>
            </a:extLst>
          </p:cNvPr>
          <p:cNvSpPr>
            <a:spLocks noGrp="1"/>
          </p:cNvSpPr>
          <p:nvPr>
            <p:ph type="sldNum" sz="quarter" idx="4"/>
          </p:nvPr>
        </p:nvSpPr>
        <p:spPr>
          <a:xfrm>
            <a:off x="8991600" y="6553200"/>
            <a:ext cx="2743200" cy="228600"/>
          </a:xfrm>
          <a:prstGeom prst="rect">
            <a:avLst/>
          </a:prstGeom>
        </p:spPr>
        <p:txBody>
          <a:bodyPr vert="horz" lIns="91440" tIns="45720" rIns="91440" bIns="45720" rtlCol="0" anchor="ctr"/>
          <a:lstStyle>
            <a:lvl1pPr algn="r">
              <a:defRPr sz="1200">
                <a:solidFill>
                  <a:schemeClr val="tx1">
                    <a:tint val="75000"/>
                  </a:schemeClr>
                </a:solidFill>
              </a:defRPr>
            </a:lvl1pPr>
          </a:lstStyle>
          <a:p>
            <a:fld id="{E6D42998-1A98-44E0-9E08-3AEFC852A404}" type="slidenum">
              <a:rPr lang="en-US" smtClean="0"/>
              <a:t>‹#›</a:t>
            </a:fld>
            <a:endParaRPr lang="en-US"/>
          </a:p>
        </p:txBody>
      </p:sp>
      <p:cxnSp>
        <p:nvCxnSpPr>
          <p:cNvPr id="13" name="Straight Connector 12">
            <a:extLst>
              <a:ext uri="{FF2B5EF4-FFF2-40B4-BE49-F238E27FC236}">
                <a16:creationId xmlns:a16="http://schemas.microsoft.com/office/drawing/2014/main" id="{ABE9B6D4-AEDD-4F5F-941E-7399F4699B73}"/>
              </a:ext>
            </a:extLst>
          </p:cNvPr>
          <p:cNvCxnSpPr>
            <a:cxnSpLocks/>
          </p:cNvCxnSpPr>
          <p:nvPr/>
        </p:nvCxnSpPr>
        <p:spPr>
          <a:xfrm flipV="1">
            <a:off x="8839200" y="457200"/>
            <a:ext cx="0" cy="594360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sp>
        <p:nvSpPr>
          <p:cNvPr id="10" name="Date Placeholder 3">
            <a:extLst>
              <a:ext uri="{FF2B5EF4-FFF2-40B4-BE49-F238E27FC236}">
                <a16:creationId xmlns:a16="http://schemas.microsoft.com/office/drawing/2014/main" id="{F6802904-A5D3-47F7-94AD-EAA2E758A406}"/>
              </a:ext>
            </a:extLst>
          </p:cNvPr>
          <p:cNvSpPr>
            <a:spLocks noGrp="1"/>
          </p:cNvSpPr>
          <p:nvPr>
            <p:ph type="dt" sz="half" idx="2"/>
          </p:nvPr>
        </p:nvSpPr>
        <p:spPr>
          <a:xfrm>
            <a:off x="457200" y="6553200"/>
            <a:ext cx="2726267" cy="22860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pic>
        <p:nvPicPr>
          <p:cNvPr id="15" name="Picture 14">
            <a:extLst>
              <a:ext uri="{FF2B5EF4-FFF2-40B4-BE49-F238E27FC236}">
                <a16:creationId xmlns:a16="http://schemas.microsoft.com/office/drawing/2014/main" id="{CA864401-45B2-4006-ADD9-1BB2760B3CD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4422"/>
          <a:stretch/>
        </p:blipFill>
        <p:spPr>
          <a:xfrm rot="5400000">
            <a:off x="10853443" y="5595643"/>
            <a:ext cx="1076914" cy="685800"/>
          </a:xfrm>
          <a:prstGeom prst="rect">
            <a:avLst/>
          </a:prstGeom>
        </p:spPr>
      </p:pic>
    </p:spTree>
    <p:extLst>
      <p:ext uri="{BB962C8B-B14F-4D97-AF65-F5344CB8AC3E}">
        <p14:creationId xmlns:p14="http://schemas.microsoft.com/office/powerpoint/2010/main" val="16463062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113C3-67F9-411A-B2DD-29C47FAEEBC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4B78EDE-73A5-495B-A2F7-B28DEA892A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B211945-B0A9-4672-85D3-0BDA00DA825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01284BA-2898-48A5-9541-318A432574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664C81-A5A2-4C19-A740-5BA0B9101A5E}"/>
              </a:ext>
            </a:extLst>
          </p:cNvPr>
          <p:cNvSpPr>
            <a:spLocks noGrp="1"/>
          </p:cNvSpPr>
          <p:nvPr>
            <p:ph type="sldNum" sz="quarter" idx="12"/>
          </p:nvPr>
        </p:nvSpPr>
        <p:spPr/>
        <p:txBody>
          <a:bodyPr/>
          <a:lstStyle/>
          <a:p>
            <a:fld id="{E3057F37-9D9A-4B7A-87AA-F84CDB6820AE}" type="slidenum">
              <a:rPr lang="en-US" smtClean="0"/>
              <a:t>‹#›</a:t>
            </a:fld>
            <a:endParaRPr lang="en-US"/>
          </a:p>
        </p:txBody>
      </p:sp>
    </p:spTree>
    <p:extLst>
      <p:ext uri="{BB962C8B-B14F-4D97-AF65-F5344CB8AC3E}">
        <p14:creationId xmlns:p14="http://schemas.microsoft.com/office/powerpoint/2010/main" val="447018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5E5EA-37E8-4995-9ED4-4776AE3879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C60349-7CCE-4496-88CE-B7E1CE708B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387AFC-8707-47E8-89A0-F8697E41540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77B1A61-E818-4CE4-ABEE-CA037CBE57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C8B52B-D277-4DAB-B547-8B996F123876}"/>
              </a:ext>
            </a:extLst>
          </p:cNvPr>
          <p:cNvSpPr>
            <a:spLocks noGrp="1"/>
          </p:cNvSpPr>
          <p:nvPr>
            <p:ph type="sldNum" sz="quarter" idx="12"/>
          </p:nvPr>
        </p:nvSpPr>
        <p:spPr/>
        <p:txBody>
          <a:bodyPr/>
          <a:lstStyle/>
          <a:p>
            <a:fld id="{E3057F37-9D9A-4B7A-87AA-F84CDB6820AE}" type="slidenum">
              <a:rPr lang="en-US" smtClean="0"/>
              <a:t>‹#›</a:t>
            </a:fld>
            <a:endParaRPr lang="en-US"/>
          </a:p>
        </p:txBody>
      </p:sp>
    </p:spTree>
    <p:extLst>
      <p:ext uri="{BB962C8B-B14F-4D97-AF65-F5344CB8AC3E}">
        <p14:creationId xmlns:p14="http://schemas.microsoft.com/office/powerpoint/2010/main" val="18136090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7034F-3C6B-4C49-872E-531A16A367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1CCADD-2EE0-43C7-B896-14447BF183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EBA034-70E0-41B1-97C7-C2939B15081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84EE3EE-B7E7-4956-AEB9-4A7A1D3FFB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88CDF8-33E0-4CF9-8144-DADFCED91E15}"/>
              </a:ext>
            </a:extLst>
          </p:cNvPr>
          <p:cNvSpPr>
            <a:spLocks noGrp="1"/>
          </p:cNvSpPr>
          <p:nvPr>
            <p:ph type="sldNum" sz="quarter" idx="12"/>
          </p:nvPr>
        </p:nvSpPr>
        <p:spPr/>
        <p:txBody>
          <a:bodyPr/>
          <a:lstStyle/>
          <a:p>
            <a:fld id="{E3057F37-9D9A-4B7A-87AA-F84CDB6820AE}" type="slidenum">
              <a:rPr lang="en-US" smtClean="0"/>
              <a:t>‹#›</a:t>
            </a:fld>
            <a:endParaRPr lang="en-US"/>
          </a:p>
        </p:txBody>
      </p:sp>
    </p:spTree>
    <p:extLst>
      <p:ext uri="{BB962C8B-B14F-4D97-AF65-F5344CB8AC3E}">
        <p14:creationId xmlns:p14="http://schemas.microsoft.com/office/powerpoint/2010/main" val="1060385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C5094-D37A-4F6C-AB18-A7DBE38B66CC}"/>
              </a:ext>
            </a:extLst>
          </p:cNvPr>
          <p:cNvSpPr>
            <a:spLocks noGrp="1"/>
          </p:cNvSpPr>
          <p:nvPr>
            <p:ph type="title" hasCustomPrompt="1"/>
          </p:nvPr>
        </p:nvSpPr>
        <p:spPr>
          <a:xfrm>
            <a:off x="457200" y="1709738"/>
            <a:ext cx="11277600" cy="2852737"/>
          </a:xfrm>
        </p:spPr>
        <p:txBody>
          <a:bodyPr anchor="b"/>
          <a:lstStyle>
            <a:lvl1pPr>
              <a:defRPr sz="6000"/>
            </a:lvl1pPr>
          </a:lstStyle>
          <a:p>
            <a:r>
              <a:rPr lang="en-US"/>
              <a:t>Click to edit Master subtitle style</a:t>
            </a:r>
          </a:p>
        </p:txBody>
      </p:sp>
      <p:sp>
        <p:nvSpPr>
          <p:cNvPr id="3" name="Text Placeholder 2">
            <a:extLst>
              <a:ext uri="{FF2B5EF4-FFF2-40B4-BE49-F238E27FC236}">
                <a16:creationId xmlns:a16="http://schemas.microsoft.com/office/drawing/2014/main" id="{B69D0D6E-C0E3-4371-84CA-9014A8EC1E2B}"/>
              </a:ext>
            </a:extLst>
          </p:cNvPr>
          <p:cNvSpPr>
            <a:spLocks noGrp="1"/>
          </p:cNvSpPr>
          <p:nvPr>
            <p:ph type="body" idx="1"/>
          </p:nvPr>
        </p:nvSpPr>
        <p:spPr>
          <a:xfrm>
            <a:off x="457200" y="4589463"/>
            <a:ext cx="11277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Footer Placeholder 4">
            <a:extLst>
              <a:ext uri="{FF2B5EF4-FFF2-40B4-BE49-F238E27FC236}">
                <a16:creationId xmlns:a16="http://schemas.microsoft.com/office/drawing/2014/main" id="{25875354-FEAA-406E-84EE-EEA66059BEDA}"/>
              </a:ext>
            </a:extLst>
          </p:cNvPr>
          <p:cNvSpPr>
            <a:spLocks noGrp="1"/>
          </p:cNvSpPr>
          <p:nvPr>
            <p:ph type="ftr" sz="quarter" idx="3"/>
          </p:nvPr>
        </p:nvSpPr>
        <p:spPr>
          <a:xfrm>
            <a:off x="3352800" y="6553200"/>
            <a:ext cx="5486400" cy="2286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9" name="Slide Number Placeholder 5">
            <a:extLst>
              <a:ext uri="{FF2B5EF4-FFF2-40B4-BE49-F238E27FC236}">
                <a16:creationId xmlns:a16="http://schemas.microsoft.com/office/drawing/2014/main" id="{BDD67209-C029-432E-B7C2-BC9CD6B2049C}"/>
              </a:ext>
            </a:extLst>
          </p:cNvPr>
          <p:cNvSpPr>
            <a:spLocks noGrp="1"/>
          </p:cNvSpPr>
          <p:nvPr>
            <p:ph type="sldNum" sz="quarter" idx="4"/>
          </p:nvPr>
        </p:nvSpPr>
        <p:spPr>
          <a:xfrm>
            <a:off x="8991600" y="6553200"/>
            <a:ext cx="2743200" cy="228600"/>
          </a:xfrm>
          <a:prstGeom prst="rect">
            <a:avLst/>
          </a:prstGeom>
        </p:spPr>
        <p:txBody>
          <a:bodyPr vert="horz" lIns="91440" tIns="45720" rIns="91440" bIns="45720" rtlCol="0" anchor="ctr"/>
          <a:lstStyle>
            <a:lvl1pPr algn="r">
              <a:defRPr sz="1200">
                <a:solidFill>
                  <a:schemeClr val="tx1">
                    <a:tint val="75000"/>
                  </a:schemeClr>
                </a:solidFill>
              </a:defRPr>
            </a:lvl1pPr>
          </a:lstStyle>
          <a:p>
            <a:fld id="{E6D42998-1A98-44E0-9E08-3AEFC852A404}" type="slidenum">
              <a:rPr lang="en-US" smtClean="0"/>
              <a:t>‹#›</a:t>
            </a:fld>
            <a:endParaRPr lang="en-US"/>
          </a:p>
        </p:txBody>
      </p:sp>
    </p:spTree>
    <p:extLst>
      <p:ext uri="{BB962C8B-B14F-4D97-AF65-F5344CB8AC3E}">
        <p14:creationId xmlns:p14="http://schemas.microsoft.com/office/powerpoint/2010/main" val="28180042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10374-F7E8-416A-9BAB-EBAAEC5CF9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585F51-C17B-4AD4-A896-D93A34909F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F9176B-B77F-4E38-876E-6857A3ED427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37270B-F9B3-428C-90FE-6C92963846E8}"/>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9B8AAA02-2258-4055-B0B5-EECC30D5BE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98FB44-9C69-4805-ACE5-6D0AD6774C9E}"/>
              </a:ext>
            </a:extLst>
          </p:cNvPr>
          <p:cNvSpPr>
            <a:spLocks noGrp="1"/>
          </p:cNvSpPr>
          <p:nvPr>
            <p:ph type="sldNum" sz="quarter" idx="12"/>
          </p:nvPr>
        </p:nvSpPr>
        <p:spPr/>
        <p:txBody>
          <a:bodyPr/>
          <a:lstStyle/>
          <a:p>
            <a:fld id="{E3057F37-9D9A-4B7A-87AA-F84CDB6820AE}" type="slidenum">
              <a:rPr lang="en-US" smtClean="0"/>
              <a:t>‹#›</a:t>
            </a:fld>
            <a:endParaRPr lang="en-US"/>
          </a:p>
        </p:txBody>
      </p:sp>
    </p:spTree>
    <p:extLst>
      <p:ext uri="{BB962C8B-B14F-4D97-AF65-F5344CB8AC3E}">
        <p14:creationId xmlns:p14="http://schemas.microsoft.com/office/powerpoint/2010/main" val="20702508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4BC9D-E375-45AF-9609-0546FCF8D0A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B2395E-D5D6-4F68-B628-AD5EE67AFF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41D2A5-4558-4927-9F67-5C638E9DB97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B39A77-69D0-4BD7-ACCE-1D1D61B7D4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052F4D-ADC4-4869-96E6-8FD74ABE94A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CC2DD0-9132-4494-8E41-A9E47210438C}"/>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39591F64-D0CD-4542-970B-05FC3906CE9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EBDEF31-30B3-4D42-AF62-6D560EDCD606}"/>
              </a:ext>
            </a:extLst>
          </p:cNvPr>
          <p:cNvSpPr>
            <a:spLocks noGrp="1"/>
          </p:cNvSpPr>
          <p:nvPr>
            <p:ph type="sldNum" sz="quarter" idx="12"/>
          </p:nvPr>
        </p:nvSpPr>
        <p:spPr/>
        <p:txBody>
          <a:bodyPr/>
          <a:lstStyle/>
          <a:p>
            <a:fld id="{E3057F37-9D9A-4B7A-87AA-F84CDB6820AE}" type="slidenum">
              <a:rPr lang="en-US" smtClean="0"/>
              <a:t>‹#›</a:t>
            </a:fld>
            <a:endParaRPr lang="en-US"/>
          </a:p>
        </p:txBody>
      </p:sp>
    </p:spTree>
    <p:extLst>
      <p:ext uri="{BB962C8B-B14F-4D97-AF65-F5344CB8AC3E}">
        <p14:creationId xmlns:p14="http://schemas.microsoft.com/office/powerpoint/2010/main" val="2320643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9E4D1-B8FE-49C4-A62A-51EA4B8388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69E7CC8-DF46-406F-B936-527D07FA7709}"/>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0EEF595D-BC22-4AE1-9EB6-9051E86FD6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138D9D-73FE-482A-8CD3-7C7C8EB2C7B3}"/>
              </a:ext>
            </a:extLst>
          </p:cNvPr>
          <p:cNvSpPr>
            <a:spLocks noGrp="1"/>
          </p:cNvSpPr>
          <p:nvPr>
            <p:ph type="sldNum" sz="quarter" idx="12"/>
          </p:nvPr>
        </p:nvSpPr>
        <p:spPr/>
        <p:txBody>
          <a:bodyPr/>
          <a:lstStyle/>
          <a:p>
            <a:fld id="{E3057F37-9D9A-4B7A-87AA-F84CDB6820AE}" type="slidenum">
              <a:rPr lang="en-US" smtClean="0"/>
              <a:t>‹#›</a:t>
            </a:fld>
            <a:endParaRPr lang="en-US"/>
          </a:p>
        </p:txBody>
      </p:sp>
    </p:spTree>
    <p:extLst>
      <p:ext uri="{BB962C8B-B14F-4D97-AF65-F5344CB8AC3E}">
        <p14:creationId xmlns:p14="http://schemas.microsoft.com/office/powerpoint/2010/main" val="28924099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144E63-743B-42FE-80A4-AAE4D7837FDF}"/>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548E0FF5-0578-4165-8698-14DB60CB0BC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8FC3B4F-B210-46C7-81B2-7326588AA0A6}"/>
              </a:ext>
            </a:extLst>
          </p:cNvPr>
          <p:cNvSpPr>
            <a:spLocks noGrp="1"/>
          </p:cNvSpPr>
          <p:nvPr>
            <p:ph type="sldNum" sz="quarter" idx="12"/>
          </p:nvPr>
        </p:nvSpPr>
        <p:spPr/>
        <p:txBody>
          <a:bodyPr/>
          <a:lstStyle/>
          <a:p>
            <a:fld id="{E3057F37-9D9A-4B7A-87AA-F84CDB6820AE}" type="slidenum">
              <a:rPr lang="en-US" smtClean="0"/>
              <a:t>‹#›</a:t>
            </a:fld>
            <a:endParaRPr lang="en-US"/>
          </a:p>
        </p:txBody>
      </p:sp>
    </p:spTree>
    <p:extLst>
      <p:ext uri="{BB962C8B-B14F-4D97-AF65-F5344CB8AC3E}">
        <p14:creationId xmlns:p14="http://schemas.microsoft.com/office/powerpoint/2010/main" val="10884714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02A2F-D275-4896-B988-DF83D665E8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0CB5B2D-B083-4706-BF55-DF0571D290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A77B0E3-6AB4-49BD-8EF3-FC7C6144B6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74E5BC-D77D-482B-86AD-A5015625D67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02DD9E19-9839-4082-A62B-82E0F06865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498DC1-929B-4288-AD1A-02823E1E4279}"/>
              </a:ext>
            </a:extLst>
          </p:cNvPr>
          <p:cNvSpPr>
            <a:spLocks noGrp="1"/>
          </p:cNvSpPr>
          <p:nvPr>
            <p:ph type="sldNum" sz="quarter" idx="12"/>
          </p:nvPr>
        </p:nvSpPr>
        <p:spPr/>
        <p:txBody>
          <a:bodyPr/>
          <a:lstStyle/>
          <a:p>
            <a:fld id="{E3057F37-9D9A-4B7A-87AA-F84CDB6820AE}" type="slidenum">
              <a:rPr lang="en-US" smtClean="0"/>
              <a:t>‹#›</a:t>
            </a:fld>
            <a:endParaRPr lang="en-US"/>
          </a:p>
        </p:txBody>
      </p:sp>
    </p:spTree>
    <p:extLst>
      <p:ext uri="{BB962C8B-B14F-4D97-AF65-F5344CB8AC3E}">
        <p14:creationId xmlns:p14="http://schemas.microsoft.com/office/powerpoint/2010/main" val="16069722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6C1DE-6DA2-415D-93B8-B5AA0BAF27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28F6D55-0C52-459F-B4AB-8958C74AD3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FF93AA-AA11-4E12-B3E1-2DAABCC639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46C4E3-6114-484F-BFCB-F01D7C594EB3}"/>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C4F6B543-4A60-455A-BD35-9CDFDA70A6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DC7F0C-242A-4C27-B758-9AE03944E694}"/>
              </a:ext>
            </a:extLst>
          </p:cNvPr>
          <p:cNvSpPr>
            <a:spLocks noGrp="1"/>
          </p:cNvSpPr>
          <p:nvPr>
            <p:ph type="sldNum" sz="quarter" idx="12"/>
          </p:nvPr>
        </p:nvSpPr>
        <p:spPr/>
        <p:txBody>
          <a:bodyPr/>
          <a:lstStyle/>
          <a:p>
            <a:fld id="{E3057F37-9D9A-4B7A-87AA-F84CDB6820AE}" type="slidenum">
              <a:rPr lang="en-US" smtClean="0"/>
              <a:t>‹#›</a:t>
            </a:fld>
            <a:endParaRPr lang="en-US"/>
          </a:p>
        </p:txBody>
      </p:sp>
    </p:spTree>
    <p:extLst>
      <p:ext uri="{BB962C8B-B14F-4D97-AF65-F5344CB8AC3E}">
        <p14:creationId xmlns:p14="http://schemas.microsoft.com/office/powerpoint/2010/main" val="30489966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9DFE5-A978-44F7-8167-CF07B5F574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86B64DF-0055-44B1-8CD7-44D8E40AA4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569641-5024-42EF-9F4B-31919BD97C9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08502B0-881E-41EC-8439-C5CBBEFC68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3B34A7-C9B2-43F8-A420-4260FEEF6915}"/>
              </a:ext>
            </a:extLst>
          </p:cNvPr>
          <p:cNvSpPr>
            <a:spLocks noGrp="1"/>
          </p:cNvSpPr>
          <p:nvPr>
            <p:ph type="sldNum" sz="quarter" idx="12"/>
          </p:nvPr>
        </p:nvSpPr>
        <p:spPr/>
        <p:txBody>
          <a:bodyPr/>
          <a:lstStyle/>
          <a:p>
            <a:fld id="{E3057F37-9D9A-4B7A-87AA-F84CDB6820AE}" type="slidenum">
              <a:rPr lang="en-US" smtClean="0"/>
              <a:t>‹#›</a:t>
            </a:fld>
            <a:endParaRPr lang="en-US"/>
          </a:p>
        </p:txBody>
      </p:sp>
    </p:spTree>
    <p:extLst>
      <p:ext uri="{BB962C8B-B14F-4D97-AF65-F5344CB8AC3E}">
        <p14:creationId xmlns:p14="http://schemas.microsoft.com/office/powerpoint/2010/main" val="6255374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2FECB3-CED2-4531-BAC5-6195D2D73F7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30C58C-8384-4FB0-AF98-FBDBF65EB3C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489DD8-391B-4C54-B310-3442B1F99DF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751EE8E-DD04-47CC-95FC-37185058AD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F39BBB-67BC-4275-B10B-249B6D843A26}"/>
              </a:ext>
            </a:extLst>
          </p:cNvPr>
          <p:cNvSpPr>
            <a:spLocks noGrp="1"/>
          </p:cNvSpPr>
          <p:nvPr>
            <p:ph type="sldNum" sz="quarter" idx="12"/>
          </p:nvPr>
        </p:nvSpPr>
        <p:spPr/>
        <p:txBody>
          <a:bodyPr/>
          <a:lstStyle/>
          <a:p>
            <a:fld id="{E3057F37-9D9A-4B7A-87AA-F84CDB6820AE}" type="slidenum">
              <a:rPr lang="en-US" smtClean="0"/>
              <a:t>‹#›</a:t>
            </a:fld>
            <a:endParaRPr lang="en-US"/>
          </a:p>
        </p:txBody>
      </p:sp>
    </p:spTree>
    <p:extLst>
      <p:ext uri="{BB962C8B-B14F-4D97-AF65-F5344CB8AC3E}">
        <p14:creationId xmlns:p14="http://schemas.microsoft.com/office/powerpoint/2010/main" val="11832784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E3B58-6228-4634-84AE-83B10B2889E5}"/>
              </a:ext>
            </a:extLst>
          </p:cNvPr>
          <p:cNvSpPr>
            <a:spLocks noGrp="1"/>
          </p:cNvSpPr>
          <p:nvPr>
            <p:ph type="title"/>
          </p:nvPr>
        </p:nvSpPr>
        <p:spPr>
          <a:xfrm>
            <a:off x="0" y="2941608"/>
            <a:ext cx="12191999" cy="990600"/>
          </a:xfrm>
        </p:spPr>
        <p:txBody>
          <a:bodyPr/>
          <a:lstStyle>
            <a:lvl1pPr algn="ctr">
              <a:defRPr>
                <a:latin typeface="Segoe UI" panose="020B0502040204020203" pitchFamily="34" charset="0"/>
                <a:cs typeface="Segoe UI" panose="020B0502040204020203" pitchFamily="34" charset="0"/>
              </a:defRPr>
            </a:lvl1pPr>
          </a:lstStyle>
          <a:p>
            <a:r>
              <a:rPr lang="en-US"/>
              <a:t>Click to edit Master title style</a:t>
            </a:r>
          </a:p>
        </p:txBody>
      </p:sp>
      <p:sp>
        <p:nvSpPr>
          <p:cNvPr id="8" name="Footer Placeholder 4">
            <a:extLst>
              <a:ext uri="{FF2B5EF4-FFF2-40B4-BE49-F238E27FC236}">
                <a16:creationId xmlns:a16="http://schemas.microsoft.com/office/drawing/2014/main" id="{0A8775D1-14F5-4158-93AB-7B4134CBD0DC}"/>
              </a:ext>
            </a:extLst>
          </p:cNvPr>
          <p:cNvSpPr>
            <a:spLocks noGrp="1"/>
          </p:cNvSpPr>
          <p:nvPr>
            <p:ph type="ftr" sz="quarter" idx="3"/>
          </p:nvPr>
        </p:nvSpPr>
        <p:spPr>
          <a:xfrm>
            <a:off x="3352800" y="6553200"/>
            <a:ext cx="5486400" cy="2286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9" name="Slide Number Placeholder 5">
            <a:extLst>
              <a:ext uri="{FF2B5EF4-FFF2-40B4-BE49-F238E27FC236}">
                <a16:creationId xmlns:a16="http://schemas.microsoft.com/office/drawing/2014/main" id="{A0E0B8F0-C49C-4F00-8E5F-C1BA4E0CE397}"/>
              </a:ext>
            </a:extLst>
          </p:cNvPr>
          <p:cNvSpPr>
            <a:spLocks noGrp="1"/>
          </p:cNvSpPr>
          <p:nvPr>
            <p:ph type="sldNum" sz="quarter" idx="4"/>
          </p:nvPr>
        </p:nvSpPr>
        <p:spPr>
          <a:xfrm>
            <a:off x="9296401" y="6415176"/>
            <a:ext cx="2743200" cy="228600"/>
          </a:xfrm>
          <a:prstGeom prst="rect">
            <a:avLst/>
          </a:prstGeom>
        </p:spPr>
        <p:txBody>
          <a:bodyPr vert="horz" lIns="91440" tIns="45720" rIns="91440" bIns="45720" rtlCol="0" anchor="ctr"/>
          <a:lstStyle>
            <a:lvl1pPr algn="r">
              <a:defRPr sz="1200">
                <a:solidFill>
                  <a:schemeClr val="bg1"/>
                </a:solidFill>
                <a:latin typeface="Calibri Light" panose="020F0302020204030204" pitchFamily="34" charset="0"/>
                <a:cs typeface="Calibri Light" panose="020F0302020204030204" pitchFamily="34" charset="0"/>
              </a:defRPr>
            </a:lvl1pPr>
          </a:lstStyle>
          <a:p>
            <a:fld id="{E6D42998-1A98-44E0-9E08-3AEFC852A404}" type="slidenum">
              <a:rPr lang="en-US" smtClean="0"/>
              <a:pPr/>
              <a:t>‹#›</a:t>
            </a:fld>
            <a:endParaRPr lang="en-US"/>
          </a:p>
        </p:txBody>
      </p:sp>
      <p:sp>
        <p:nvSpPr>
          <p:cNvPr id="6" name="Rectangle 5">
            <a:extLst>
              <a:ext uri="{FF2B5EF4-FFF2-40B4-BE49-F238E27FC236}">
                <a16:creationId xmlns:a16="http://schemas.microsoft.com/office/drawing/2014/main" id="{FD8E065F-2BC7-4EF5-9F8A-FAD43DF25FD5}"/>
              </a:ext>
            </a:extLst>
          </p:cNvPr>
          <p:cNvSpPr/>
          <p:nvPr userDrawn="1"/>
        </p:nvSpPr>
        <p:spPr>
          <a:xfrm>
            <a:off x="0" y="-9602"/>
            <a:ext cx="12192000" cy="1087903"/>
          </a:xfrm>
          <a:prstGeom prst="rect">
            <a:avLst/>
          </a:prstGeom>
          <a:solidFill>
            <a:srgbClr val="0A1F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59148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A24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36BDB-AE43-4DAC-9E17-8E5354503325}"/>
              </a:ext>
            </a:extLst>
          </p:cNvPr>
          <p:cNvSpPr>
            <a:spLocks noGrp="1"/>
          </p:cNvSpPr>
          <p:nvPr>
            <p:ph type="ctrTitle"/>
          </p:nvPr>
        </p:nvSpPr>
        <p:spPr>
          <a:xfrm>
            <a:off x="1524000" y="1122363"/>
            <a:ext cx="9144000" cy="2387600"/>
          </a:xfrm>
          <a:prstGeom prst="rect">
            <a:avLst/>
          </a:prstGeom>
        </p:spPr>
        <p:txBody>
          <a:bodyPr anchor="b"/>
          <a:lstStyle>
            <a:lvl1pPr algn="ctr">
              <a:defRPr sz="5400">
                <a:solidFill>
                  <a:schemeClr val="bg1"/>
                </a:solidFill>
                <a:latin typeface="Segoe UI" panose="020B0502040204020203" pitchFamily="34" charset="0"/>
                <a:cs typeface="Segoe UI" panose="020B050204020402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C1382B8-0BC2-4475-981B-B767A0F39CDD}"/>
              </a:ext>
            </a:extLst>
          </p:cNvPr>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solidFill>
                  <a:srgbClr val="FF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PRE-DECISIONAL INTERNAL DRAFT</a:t>
            </a:r>
          </a:p>
        </p:txBody>
      </p:sp>
    </p:spTree>
    <p:extLst>
      <p:ext uri="{BB962C8B-B14F-4D97-AF65-F5344CB8AC3E}">
        <p14:creationId xmlns:p14="http://schemas.microsoft.com/office/powerpoint/2010/main" val="619473913"/>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E3B58-6228-4634-84AE-83B10B2889E5}"/>
              </a:ext>
            </a:extLst>
          </p:cNvPr>
          <p:cNvSpPr>
            <a:spLocks noGrp="1"/>
          </p:cNvSpPr>
          <p:nvPr>
            <p:ph type="title"/>
          </p:nvPr>
        </p:nvSpPr>
        <p:spPr>
          <a:xfrm>
            <a:off x="457201" y="77644"/>
            <a:ext cx="8839200" cy="9906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D907A00-4613-445A-8CF4-FB1E5A1F6FBF}"/>
              </a:ext>
            </a:extLst>
          </p:cNvPr>
          <p:cNvSpPr>
            <a:spLocks noGrp="1"/>
          </p:cNvSpPr>
          <p:nvPr>
            <p:ph idx="1"/>
          </p:nvPr>
        </p:nvSpPr>
        <p:spPr>
          <a:xfrm>
            <a:off x="457200" y="1213450"/>
            <a:ext cx="11277600" cy="48767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0A8775D1-14F5-4158-93AB-7B4134CBD0DC}"/>
              </a:ext>
            </a:extLst>
          </p:cNvPr>
          <p:cNvSpPr>
            <a:spLocks noGrp="1"/>
          </p:cNvSpPr>
          <p:nvPr>
            <p:ph type="ftr" sz="quarter" idx="3"/>
          </p:nvPr>
        </p:nvSpPr>
        <p:spPr>
          <a:xfrm>
            <a:off x="3352800" y="6553200"/>
            <a:ext cx="5486400" cy="2286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9" name="Slide Number Placeholder 5">
            <a:extLst>
              <a:ext uri="{FF2B5EF4-FFF2-40B4-BE49-F238E27FC236}">
                <a16:creationId xmlns:a16="http://schemas.microsoft.com/office/drawing/2014/main" id="{A0E0B8F0-C49C-4F00-8E5F-C1BA4E0CE397}"/>
              </a:ext>
            </a:extLst>
          </p:cNvPr>
          <p:cNvSpPr>
            <a:spLocks noGrp="1"/>
          </p:cNvSpPr>
          <p:nvPr>
            <p:ph type="sldNum" sz="quarter" idx="4"/>
          </p:nvPr>
        </p:nvSpPr>
        <p:spPr>
          <a:xfrm>
            <a:off x="9296401" y="6561820"/>
            <a:ext cx="2743200" cy="228600"/>
          </a:xfrm>
          <a:prstGeom prst="rect">
            <a:avLst/>
          </a:prstGeom>
        </p:spPr>
        <p:txBody>
          <a:bodyPr vert="horz" lIns="91440" tIns="45720" rIns="91440" bIns="45720" rtlCol="0" anchor="ctr"/>
          <a:lstStyle>
            <a:lvl1pPr algn="r">
              <a:defRPr sz="1200">
                <a:solidFill>
                  <a:schemeClr val="bg1"/>
                </a:solidFill>
                <a:latin typeface="Calibri Light" panose="020F0302020204030204" pitchFamily="34" charset="0"/>
                <a:cs typeface="Calibri Light" panose="020F0302020204030204" pitchFamily="34" charset="0"/>
              </a:defRPr>
            </a:lvl1pPr>
          </a:lstStyle>
          <a:p>
            <a:fld id="{E6D42998-1A98-44E0-9E08-3AEFC852A404}" type="slidenum">
              <a:rPr lang="en-US" smtClean="0"/>
              <a:pPr/>
              <a:t>‹#›</a:t>
            </a:fld>
            <a:endParaRPr lang="en-US"/>
          </a:p>
        </p:txBody>
      </p:sp>
    </p:spTree>
    <p:extLst>
      <p:ext uri="{BB962C8B-B14F-4D97-AF65-F5344CB8AC3E}">
        <p14:creationId xmlns:p14="http://schemas.microsoft.com/office/powerpoint/2010/main" val="31335103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3F47C-07B6-4B74-BBCC-A123F904C5D5}"/>
              </a:ext>
            </a:extLst>
          </p:cNvPr>
          <p:cNvSpPr>
            <a:spLocks noGrp="1"/>
          </p:cNvSpPr>
          <p:nvPr>
            <p:ph type="title"/>
          </p:nvPr>
        </p:nvSpPr>
        <p:spPr>
          <a:xfrm>
            <a:off x="838200" y="365125"/>
            <a:ext cx="10515600" cy="1325563"/>
          </a:xfrm>
          <a:prstGeom prst="rect">
            <a:avLst/>
          </a:prstGeom>
        </p:spPr>
        <p:txBody>
          <a:bodyPr/>
          <a:lstStyle>
            <a:lvl1pPr>
              <a:defRPr sz="4000">
                <a:solidFill>
                  <a:schemeClr val="bg1"/>
                </a:solidFill>
                <a:latin typeface="Segoe UI" panose="020B0502040204020203" pitchFamily="34" charset="0"/>
                <a:cs typeface="Segoe UI" panose="020B050204020402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17F8E8C8-7707-4C5D-B695-E9E458C05B95}"/>
              </a:ext>
            </a:extLst>
          </p:cNvPr>
          <p:cNvSpPr>
            <a:spLocks noGrp="1"/>
          </p:cNvSpPr>
          <p:nvPr>
            <p:ph idx="1"/>
          </p:nvPr>
        </p:nvSpPr>
        <p:spPr>
          <a:xfrm>
            <a:off x="838200" y="1825625"/>
            <a:ext cx="10515600" cy="4351338"/>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8F63A0B6-CFF6-4297-8B89-CB52921F85DB}"/>
              </a:ext>
            </a:extLst>
          </p:cNvPr>
          <p:cNvSpPr txBox="1">
            <a:spLocks/>
          </p:cNvSpPr>
          <p:nvPr userDrawn="1"/>
        </p:nvSpPr>
        <p:spPr>
          <a:xfrm>
            <a:off x="8991599" y="6438900"/>
            <a:ext cx="2743200" cy="22860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Calibri Light" panose="020F0302020204030204" pitchFamily="34" charset="0"/>
                <a:ea typeface="+mn-ea"/>
                <a:cs typeface="Calibri Light" panose="020F03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D42998-1A98-44E0-9E08-3AEFC852A404}" type="slidenum">
              <a:rPr lang="en-US" smtClean="0"/>
              <a:pPr/>
              <a:t>‹#›</a:t>
            </a:fld>
            <a:endParaRPr lang="en-US"/>
          </a:p>
        </p:txBody>
      </p:sp>
      <p:sp>
        <p:nvSpPr>
          <p:cNvPr id="9" name="Footer Placeholder 4">
            <a:extLst>
              <a:ext uri="{FF2B5EF4-FFF2-40B4-BE49-F238E27FC236}">
                <a16:creationId xmlns:a16="http://schemas.microsoft.com/office/drawing/2014/main" id="{69063989-DFC9-4D43-9347-32E319BEB556}"/>
              </a:ext>
            </a:extLst>
          </p:cNvPr>
          <p:cNvSpPr txBox="1">
            <a:spLocks/>
          </p:cNvSpPr>
          <p:nvPr userDrawn="1"/>
        </p:nvSpPr>
        <p:spPr>
          <a:xfrm>
            <a:off x="4813830" y="6431696"/>
            <a:ext cx="5486400" cy="2286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Content in this presentation is subject to change.</a:t>
            </a:r>
          </a:p>
        </p:txBody>
      </p:sp>
    </p:spTree>
    <p:extLst>
      <p:ext uri="{BB962C8B-B14F-4D97-AF65-F5344CB8AC3E}">
        <p14:creationId xmlns:p14="http://schemas.microsoft.com/office/powerpoint/2010/main" val="2623344671"/>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7B266E1-EB44-469C-AD66-48F36FF0E7B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Title 3">
            <a:extLst>
              <a:ext uri="{FF2B5EF4-FFF2-40B4-BE49-F238E27FC236}">
                <a16:creationId xmlns:a16="http://schemas.microsoft.com/office/drawing/2014/main" id="{9D7CBAD1-C088-4191-BC39-7BF841C415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031409286"/>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B8130-61E6-44AB-9E25-D0756384D03C}"/>
              </a:ext>
            </a:extLst>
          </p:cNvPr>
          <p:cNvSpPr>
            <a:spLocks noGrp="1"/>
          </p:cNvSpPr>
          <p:nvPr>
            <p:ph type="title"/>
          </p:nvPr>
        </p:nvSpPr>
        <p:spPr>
          <a:xfrm>
            <a:off x="838200" y="365125"/>
            <a:ext cx="10515600" cy="1325563"/>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D18F24D7-EAE8-463E-8C5A-A672CD42A715}"/>
              </a:ext>
            </a:extLst>
          </p:cNvPr>
          <p:cNvSpPr>
            <a:spLocks noGrp="1"/>
          </p:cNvSpPr>
          <p:nvPr>
            <p:ph sz="half" idx="1"/>
          </p:nvPr>
        </p:nvSpPr>
        <p:spPr>
          <a:xfrm>
            <a:off x="838200" y="1825625"/>
            <a:ext cx="5181600" cy="4351338"/>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B56340-EEFA-4269-800D-FE4B680C58E7}"/>
              </a:ext>
            </a:extLst>
          </p:cNvPr>
          <p:cNvSpPr>
            <a:spLocks noGrp="1"/>
          </p:cNvSpPr>
          <p:nvPr>
            <p:ph sz="half" idx="2"/>
          </p:nvPr>
        </p:nvSpPr>
        <p:spPr>
          <a:xfrm>
            <a:off x="6172200" y="1825625"/>
            <a:ext cx="5181600" cy="4351338"/>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6313641"/>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B04F5-F2FE-4E1D-8088-0C3B483CCD6A}"/>
              </a:ext>
            </a:extLst>
          </p:cNvPr>
          <p:cNvSpPr>
            <a:spLocks noGrp="1"/>
          </p:cNvSpPr>
          <p:nvPr>
            <p:ph type="title"/>
          </p:nvPr>
        </p:nvSpPr>
        <p:spPr>
          <a:xfrm>
            <a:off x="839788" y="365125"/>
            <a:ext cx="10515600" cy="1325563"/>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FCB0D36E-EACE-4715-AAAD-658B6954F72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solidFill>
                  <a:schemeClr val="bg1"/>
                </a:solidFill>
                <a:latin typeface="Segoe UI" panose="020B0502040204020203" pitchFamily="34" charset="0"/>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CD7F99-CAA1-4D40-9BAF-75FE9C401C91}"/>
              </a:ext>
            </a:extLst>
          </p:cNvPr>
          <p:cNvSpPr>
            <a:spLocks noGrp="1"/>
          </p:cNvSpPr>
          <p:nvPr>
            <p:ph sz="half" idx="2"/>
          </p:nvPr>
        </p:nvSpPr>
        <p:spPr>
          <a:xfrm>
            <a:off x="839788" y="2505075"/>
            <a:ext cx="5157787" cy="3684588"/>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636CC3-BEBD-4081-88AF-089E9646DC9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solidFill>
                  <a:schemeClr val="bg1"/>
                </a:solidFill>
                <a:latin typeface="Segoe UI" panose="020B0502040204020203" pitchFamily="34" charset="0"/>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B249E1-AB82-4721-B297-412650805393}"/>
              </a:ext>
            </a:extLst>
          </p:cNvPr>
          <p:cNvSpPr>
            <a:spLocks noGrp="1"/>
          </p:cNvSpPr>
          <p:nvPr>
            <p:ph sz="quarter" idx="4"/>
          </p:nvPr>
        </p:nvSpPr>
        <p:spPr>
          <a:xfrm>
            <a:off x="6172200" y="2505075"/>
            <a:ext cx="5183188" cy="3684588"/>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6944142"/>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BD110-DDAA-4FBD-B030-AA1DA122564E}"/>
              </a:ext>
            </a:extLst>
          </p:cNvPr>
          <p:cNvSpPr>
            <a:spLocks noGrp="1"/>
          </p:cNvSpPr>
          <p:nvPr>
            <p:ph type="title"/>
          </p:nvPr>
        </p:nvSpPr>
        <p:spPr>
          <a:xfrm>
            <a:off x="838200" y="365125"/>
            <a:ext cx="10515600" cy="1325563"/>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537325144"/>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07373009"/>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E56BB-6026-433A-8252-7A3F0E957DF5}"/>
              </a:ext>
            </a:extLst>
          </p:cNvPr>
          <p:cNvSpPr>
            <a:spLocks noGrp="1"/>
          </p:cNvSpPr>
          <p:nvPr>
            <p:ph type="title"/>
          </p:nvPr>
        </p:nvSpPr>
        <p:spPr>
          <a:xfrm>
            <a:off x="839788" y="457200"/>
            <a:ext cx="3932237" cy="1600200"/>
          </a:xfrm>
          <a:prstGeom prst="rect">
            <a:avLst/>
          </a:prstGeom>
        </p:spPr>
        <p:txBody>
          <a:bodyPr anchor="b"/>
          <a:lstStyle>
            <a:lvl1pPr>
              <a:defRPr sz="3200">
                <a:solidFill>
                  <a:schemeClr val="bg1"/>
                </a:solidFill>
                <a:latin typeface="Segoe UI" panose="020B0502040204020203" pitchFamily="34" charset="0"/>
                <a:cs typeface="Segoe UI" panose="020B050204020402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72668101-EB4C-41DF-8780-E6F7E73C39F3}"/>
              </a:ext>
            </a:extLst>
          </p:cNvPr>
          <p:cNvSpPr>
            <a:spLocks noGrp="1"/>
          </p:cNvSpPr>
          <p:nvPr>
            <p:ph idx="1"/>
          </p:nvPr>
        </p:nvSpPr>
        <p:spPr>
          <a:xfrm>
            <a:off x="5183188" y="987425"/>
            <a:ext cx="6172200" cy="4873625"/>
          </a:xfrm>
          <a:prstGeom prst="rect">
            <a:avLst/>
          </a:prstGeom>
        </p:spPr>
        <p:txBody>
          <a:bodyPr/>
          <a:lstStyle>
            <a:lvl1pPr>
              <a:defRPr sz="3200">
                <a:solidFill>
                  <a:schemeClr val="bg1"/>
                </a:solidFill>
                <a:latin typeface="Segoe UI" panose="020B0502040204020203" pitchFamily="34" charset="0"/>
                <a:cs typeface="Segoe UI" panose="020B0502040204020203" pitchFamily="34" charset="0"/>
              </a:defRPr>
            </a:lvl1pPr>
            <a:lvl2pPr>
              <a:defRPr sz="2800">
                <a:solidFill>
                  <a:schemeClr val="bg1"/>
                </a:solidFill>
                <a:latin typeface="Segoe UI" panose="020B0502040204020203" pitchFamily="34" charset="0"/>
                <a:cs typeface="Segoe UI" panose="020B0502040204020203" pitchFamily="34" charset="0"/>
              </a:defRPr>
            </a:lvl2pPr>
            <a:lvl3pPr>
              <a:defRPr sz="2400">
                <a:solidFill>
                  <a:schemeClr val="bg1"/>
                </a:solidFill>
                <a:latin typeface="Segoe UI" panose="020B0502040204020203" pitchFamily="34" charset="0"/>
                <a:cs typeface="Segoe UI" panose="020B0502040204020203" pitchFamily="34" charset="0"/>
              </a:defRPr>
            </a:lvl3pPr>
            <a:lvl4pPr>
              <a:defRPr sz="2000">
                <a:solidFill>
                  <a:schemeClr val="bg1"/>
                </a:solidFill>
                <a:latin typeface="Segoe UI" panose="020B0502040204020203" pitchFamily="34" charset="0"/>
                <a:cs typeface="Segoe UI" panose="020B0502040204020203" pitchFamily="34" charset="0"/>
              </a:defRPr>
            </a:lvl4pPr>
            <a:lvl5pPr>
              <a:defRPr sz="2000">
                <a:solidFill>
                  <a:schemeClr val="bg1"/>
                </a:solidFill>
                <a:latin typeface="Segoe UI" panose="020B0502040204020203" pitchFamily="34" charset="0"/>
                <a:cs typeface="Segoe UI" panose="020B0502040204020203"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A10F47-9AEF-4241-923C-B7B3926838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solidFill>
                  <a:schemeClr val="bg1"/>
                </a:solidFill>
                <a:latin typeface="Segoe UI" panose="020B0502040204020203" pitchFamily="34" charset="0"/>
                <a:cs typeface="Segoe UI"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820302247"/>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35197-8FCD-4413-8F19-355172FF1A6D}"/>
              </a:ext>
            </a:extLst>
          </p:cNvPr>
          <p:cNvSpPr>
            <a:spLocks noGrp="1"/>
          </p:cNvSpPr>
          <p:nvPr>
            <p:ph type="title"/>
          </p:nvPr>
        </p:nvSpPr>
        <p:spPr>
          <a:xfrm>
            <a:off x="839788" y="457200"/>
            <a:ext cx="3932237" cy="1600200"/>
          </a:xfrm>
          <a:prstGeom prst="rect">
            <a:avLst/>
          </a:prstGeom>
        </p:spPr>
        <p:txBody>
          <a:bodyPr anchor="b"/>
          <a:lstStyle>
            <a:lvl1pPr>
              <a:defRPr sz="3200">
                <a:solidFill>
                  <a:schemeClr val="bg1"/>
                </a:solidFill>
                <a:latin typeface="Segoe UI" panose="020B0502040204020203" pitchFamily="34" charset="0"/>
                <a:cs typeface="Segoe UI" panose="020B0502040204020203"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B54D3473-315E-493F-BB6B-E58916C5DB71}"/>
              </a:ext>
            </a:extLst>
          </p:cNvPr>
          <p:cNvSpPr>
            <a:spLocks noGrp="1"/>
          </p:cNvSpPr>
          <p:nvPr>
            <p:ph type="pic" idx="1"/>
          </p:nvPr>
        </p:nvSpPr>
        <p:spPr>
          <a:xfrm>
            <a:off x="5183188" y="987425"/>
            <a:ext cx="6172200" cy="4873625"/>
          </a:xfrm>
          <a:prstGeom prst="rect">
            <a:avLst/>
          </a:prstGeom>
        </p:spPr>
        <p:txBody>
          <a:bodyPr/>
          <a:lstStyle>
            <a:lvl1pPr marL="0" indent="0">
              <a:buNone/>
              <a:defRPr sz="3200">
                <a:solidFill>
                  <a:schemeClr val="bg1"/>
                </a:solidFill>
                <a:latin typeface="Segoe UI" panose="020B0502040204020203" pitchFamily="34" charset="0"/>
                <a:cs typeface="Segoe UI" panose="020B0502040204020203"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65DCC3E-ADD9-4406-B299-3A9142BF238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solidFill>
                  <a:schemeClr val="bg1"/>
                </a:solidFill>
                <a:latin typeface="Segoe UI" panose="020B0502040204020203" pitchFamily="34" charset="0"/>
                <a:cs typeface="Segoe UI"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782398266"/>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D8FC6-5E24-4799-BFCC-C56E197563DB}"/>
              </a:ext>
            </a:extLst>
          </p:cNvPr>
          <p:cNvSpPr>
            <a:spLocks noGrp="1"/>
          </p:cNvSpPr>
          <p:nvPr>
            <p:ph type="title"/>
          </p:nvPr>
        </p:nvSpPr>
        <p:spPr>
          <a:xfrm>
            <a:off x="838200" y="365125"/>
            <a:ext cx="10515600" cy="1325563"/>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stStyle>
          <a:p>
            <a:r>
              <a:rPr lang="en-US"/>
              <a:t>Click to edit Master title style</a:t>
            </a:r>
          </a:p>
        </p:txBody>
      </p:sp>
      <p:sp>
        <p:nvSpPr>
          <p:cNvPr id="3" name="Vertical Text Placeholder 2">
            <a:extLst>
              <a:ext uri="{FF2B5EF4-FFF2-40B4-BE49-F238E27FC236}">
                <a16:creationId xmlns:a16="http://schemas.microsoft.com/office/drawing/2014/main" id="{3659E1A9-CE7E-46E9-BA5B-3507C9373C32}"/>
              </a:ext>
            </a:extLst>
          </p:cNvPr>
          <p:cNvSpPr>
            <a:spLocks noGrp="1"/>
          </p:cNvSpPr>
          <p:nvPr>
            <p:ph type="body" orient="vert" idx="1"/>
          </p:nvPr>
        </p:nvSpPr>
        <p:spPr>
          <a:xfrm>
            <a:off x="838200" y="1825625"/>
            <a:ext cx="10515600" cy="4351338"/>
          </a:xfrm>
          <a:prstGeom prst="rect">
            <a:avLst/>
          </a:prstGeom>
        </p:spPr>
        <p:txBody>
          <a:bodyPr vert="eaVert"/>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9525389"/>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AF48BC-F41C-46E9-9DE9-94092D6FA75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A7B3043-0D66-4F4F-8F58-A69E706DAF9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4603753"/>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D8E065F-2BC7-4EF5-9F8A-FAD43DF25FD5}"/>
              </a:ext>
            </a:extLst>
          </p:cNvPr>
          <p:cNvSpPr/>
          <p:nvPr userDrawn="1"/>
        </p:nvSpPr>
        <p:spPr>
          <a:xfrm>
            <a:off x="0" y="0"/>
            <a:ext cx="12192000" cy="987552"/>
          </a:xfrm>
          <a:prstGeom prst="rect">
            <a:avLst/>
          </a:prstGeom>
          <a:solidFill>
            <a:srgbClr val="0A1F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a:extLst>
              <a:ext uri="{FF2B5EF4-FFF2-40B4-BE49-F238E27FC236}">
                <a16:creationId xmlns:a16="http://schemas.microsoft.com/office/drawing/2014/main" id="{968CEB62-C2B3-4112-81A6-A1411A5692E4}"/>
              </a:ext>
            </a:extLst>
          </p:cNvPr>
          <p:cNvSpPr txBox="1">
            <a:spLocks/>
          </p:cNvSpPr>
          <p:nvPr userDrawn="1"/>
        </p:nvSpPr>
        <p:spPr>
          <a:xfrm>
            <a:off x="8991599" y="6438900"/>
            <a:ext cx="2743200" cy="22860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Calibri Light" panose="020F0302020204030204" pitchFamily="34" charset="0"/>
                <a:ea typeface="+mn-ea"/>
                <a:cs typeface="Calibri Light" panose="020F03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D42998-1A98-44E0-9E08-3AEFC852A404}" type="slidenum">
              <a:rPr lang="en-US" smtClean="0"/>
              <a:pPr/>
              <a:t>‹#›</a:t>
            </a:fld>
            <a:endParaRPr lang="en-US"/>
          </a:p>
        </p:txBody>
      </p:sp>
      <p:sp>
        <p:nvSpPr>
          <p:cNvPr id="13" name="Title 1">
            <a:extLst>
              <a:ext uri="{FF2B5EF4-FFF2-40B4-BE49-F238E27FC236}">
                <a16:creationId xmlns:a16="http://schemas.microsoft.com/office/drawing/2014/main" id="{5BC93B5C-AF00-4E01-86F6-7092B1C4B8F2}"/>
              </a:ext>
            </a:extLst>
          </p:cNvPr>
          <p:cNvSpPr>
            <a:spLocks noGrp="1"/>
          </p:cNvSpPr>
          <p:nvPr>
            <p:ph type="title"/>
          </p:nvPr>
        </p:nvSpPr>
        <p:spPr>
          <a:xfrm>
            <a:off x="457200" y="0"/>
            <a:ext cx="11277599" cy="990600"/>
          </a:xfrm>
        </p:spPr>
        <p:txBody>
          <a:bodyPr>
            <a:normAutofit/>
          </a:bodyPr>
          <a:lstStyle>
            <a:lvl1pPr>
              <a:defRPr sz="3400">
                <a:solidFill>
                  <a:schemeClr val="bg1"/>
                </a:solidFill>
                <a:latin typeface="+mj-lt"/>
              </a:defRPr>
            </a:lvl1pPr>
          </a:lstStyle>
          <a:p>
            <a:r>
              <a:rPr lang="en-US"/>
              <a:t>Click to edit Master title style</a:t>
            </a:r>
          </a:p>
        </p:txBody>
      </p:sp>
      <p:sp>
        <p:nvSpPr>
          <p:cNvPr id="14" name="Content Placeholder 2">
            <a:extLst>
              <a:ext uri="{FF2B5EF4-FFF2-40B4-BE49-F238E27FC236}">
                <a16:creationId xmlns:a16="http://schemas.microsoft.com/office/drawing/2014/main" id="{5E0E2268-4A7D-460C-B7E6-E62B3DB68745}"/>
              </a:ext>
            </a:extLst>
          </p:cNvPr>
          <p:cNvSpPr>
            <a:spLocks noGrp="1"/>
          </p:cNvSpPr>
          <p:nvPr>
            <p:ph idx="1"/>
          </p:nvPr>
        </p:nvSpPr>
        <p:spPr>
          <a:xfrm>
            <a:off x="457200" y="1202161"/>
            <a:ext cx="11277600" cy="48767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33445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E3B58-6228-4634-84AE-83B10B2889E5}"/>
              </a:ext>
            </a:extLst>
          </p:cNvPr>
          <p:cNvSpPr>
            <a:spLocks noGrp="1"/>
          </p:cNvSpPr>
          <p:nvPr>
            <p:ph type="title"/>
          </p:nvPr>
        </p:nvSpPr>
        <p:spPr>
          <a:xfrm>
            <a:off x="0" y="2941608"/>
            <a:ext cx="12191999" cy="990600"/>
          </a:xfrm>
        </p:spPr>
        <p:txBody>
          <a:bodyPr/>
          <a:lstStyle>
            <a:lvl1pPr algn="ctr">
              <a:defRPr>
                <a:solidFill>
                  <a:schemeClr val="bg1"/>
                </a:solidFill>
                <a:latin typeface="Segoe UI" panose="020B0502040204020203" pitchFamily="34" charset="0"/>
                <a:cs typeface="Segoe UI" panose="020B0502040204020203" pitchFamily="34" charset="0"/>
              </a:defRPr>
            </a:lvl1pPr>
          </a:lstStyle>
          <a:p>
            <a:r>
              <a:rPr lang="en-US"/>
              <a:t>Click to edit Master title style</a:t>
            </a:r>
          </a:p>
        </p:txBody>
      </p:sp>
      <p:sp>
        <p:nvSpPr>
          <p:cNvPr id="6" name="Rectangle 5">
            <a:extLst>
              <a:ext uri="{FF2B5EF4-FFF2-40B4-BE49-F238E27FC236}">
                <a16:creationId xmlns:a16="http://schemas.microsoft.com/office/drawing/2014/main" id="{FD8E065F-2BC7-4EF5-9F8A-FAD43DF25FD5}"/>
              </a:ext>
            </a:extLst>
          </p:cNvPr>
          <p:cNvSpPr/>
          <p:nvPr userDrawn="1"/>
        </p:nvSpPr>
        <p:spPr>
          <a:xfrm>
            <a:off x="0" y="-9602"/>
            <a:ext cx="12192000" cy="1087903"/>
          </a:xfrm>
          <a:prstGeom prst="rect">
            <a:avLst/>
          </a:prstGeom>
          <a:solidFill>
            <a:srgbClr val="0A1F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09660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E3B58-6228-4634-84AE-83B10B2889E5}"/>
              </a:ext>
            </a:extLst>
          </p:cNvPr>
          <p:cNvSpPr>
            <a:spLocks noGrp="1"/>
          </p:cNvSpPr>
          <p:nvPr>
            <p:ph type="title"/>
          </p:nvPr>
        </p:nvSpPr>
        <p:spPr>
          <a:xfrm>
            <a:off x="457200" y="0"/>
            <a:ext cx="11277599" cy="9906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D907A00-4613-445A-8CF4-FB1E5A1F6FBF}"/>
              </a:ext>
            </a:extLst>
          </p:cNvPr>
          <p:cNvSpPr>
            <a:spLocks noGrp="1"/>
          </p:cNvSpPr>
          <p:nvPr>
            <p:ph idx="1"/>
          </p:nvPr>
        </p:nvSpPr>
        <p:spPr>
          <a:xfrm>
            <a:off x="457200" y="1202161"/>
            <a:ext cx="11277600" cy="48767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24738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178676A-7F6A-46E6-8968-AB739A42B5B0}"/>
              </a:ext>
            </a:extLst>
          </p:cNvPr>
          <p:cNvSpPr>
            <a:spLocks noGrp="1"/>
          </p:cNvSpPr>
          <p:nvPr>
            <p:ph type="title"/>
          </p:nvPr>
        </p:nvSpPr>
        <p:spPr>
          <a:xfrm>
            <a:off x="457200" y="0"/>
            <a:ext cx="11277600" cy="9906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FB12D55-6024-4EDE-8A2E-397A3EAB7D92}"/>
              </a:ext>
            </a:extLst>
          </p:cNvPr>
          <p:cNvSpPr>
            <a:spLocks noGrp="1"/>
          </p:cNvSpPr>
          <p:nvPr>
            <p:ph sz="half" idx="1"/>
          </p:nvPr>
        </p:nvSpPr>
        <p:spPr>
          <a:xfrm>
            <a:off x="457200" y="1213155"/>
            <a:ext cx="5486400" cy="457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FDBF5C-6C08-4951-9DEC-096F20732B76}"/>
              </a:ext>
            </a:extLst>
          </p:cNvPr>
          <p:cNvSpPr>
            <a:spLocks noGrp="1"/>
          </p:cNvSpPr>
          <p:nvPr>
            <p:ph sz="half" idx="2"/>
          </p:nvPr>
        </p:nvSpPr>
        <p:spPr>
          <a:xfrm>
            <a:off x="6248400" y="1213155"/>
            <a:ext cx="5486400" cy="457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44046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Offset 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B12D55-6024-4EDE-8A2E-397A3EAB7D92}"/>
              </a:ext>
            </a:extLst>
          </p:cNvPr>
          <p:cNvSpPr>
            <a:spLocks noGrp="1"/>
          </p:cNvSpPr>
          <p:nvPr>
            <p:ph sz="half" idx="1"/>
          </p:nvPr>
        </p:nvSpPr>
        <p:spPr>
          <a:xfrm>
            <a:off x="457200" y="1301749"/>
            <a:ext cx="7924800" cy="457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FDBF5C-6C08-4951-9DEC-096F20732B76}"/>
              </a:ext>
            </a:extLst>
          </p:cNvPr>
          <p:cNvSpPr>
            <a:spLocks noGrp="1"/>
          </p:cNvSpPr>
          <p:nvPr>
            <p:ph sz="half" idx="2"/>
          </p:nvPr>
        </p:nvSpPr>
        <p:spPr>
          <a:xfrm>
            <a:off x="8686800" y="1301749"/>
            <a:ext cx="3048000" cy="457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67E63D8A-A3E9-447E-BA6B-85E7E9AF09FD}"/>
              </a:ext>
            </a:extLst>
          </p:cNvPr>
          <p:cNvSpPr>
            <a:spLocks noGrp="1"/>
          </p:cNvSpPr>
          <p:nvPr>
            <p:ph type="title"/>
          </p:nvPr>
        </p:nvSpPr>
        <p:spPr>
          <a:xfrm>
            <a:off x="457200" y="0"/>
            <a:ext cx="11277600" cy="990600"/>
          </a:xfrm>
        </p:spPr>
        <p:txBody>
          <a:bodyPr/>
          <a:lstStyle/>
          <a:p>
            <a:r>
              <a:rPr lang="en-US"/>
              <a:t>Click to edit Master title style</a:t>
            </a:r>
          </a:p>
        </p:txBody>
      </p:sp>
    </p:spTree>
    <p:extLst>
      <p:ext uri="{BB962C8B-B14F-4D97-AF65-F5344CB8AC3E}">
        <p14:creationId xmlns:p14="http://schemas.microsoft.com/office/powerpoint/2010/main" val="432124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Offset Two Content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B12D55-6024-4EDE-8A2E-397A3EAB7D92}"/>
              </a:ext>
            </a:extLst>
          </p:cNvPr>
          <p:cNvSpPr>
            <a:spLocks noGrp="1"/>
          </p:cNvSpPr>
          <p:nvPr>
            <p:ph sz="half" idx="1"/>
          </p:nvPr>
        </p:nvSpPr>
        <p:spPr>
          <a:xfrm>
            <a:off x="457200" y="1387474"/>
            <a:ext cx="3048000" cy="457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FDBF5C-6C08-4951-9DEC-096F20732B76}"/>
              </a:ext>
            </a:extLst>
          </p:cNvPr>
          <p:cNvSpPr>
            <a:spLocks noGrp="1"/>
          </p:cNvSpPr>
          <p:nvPr>
            <p:ph sz="half" idx="2"/>
          </p:nvPr>
        </p:nvSpPr>
        <p:spPr>
          <a:xfrm>
            <a:off x="3810000" y="1387473"/>
            <a:ext cx="7924800" cy="457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F1AB409F-F918-4B68-B33A-FDDF28FCB908}"/>
              </a:ext>
            </a:extLst>
          </p:cNvPr>
          <p:cNvSpPr>
            <a:spLocks noGrp="1"/>
          </p:cNvSpPr>
          <p:nvPr>
            <p:ph type="title"/>
          </p:nvPr>
        </p:nvSpPr>
        <p:spPr>
          <a:xfrm>
            <a:off x="457200" y="0"/>
            <a:ext cx="11277600" cy="990600"/>
          </a:xfrm>
        </p:spPr>
        <p:txBody>
          <a:bodyPr/>
          <a:lstStyle/>
          <a:p>
            <a:r>
              <a:rPr lang="en-US"/>
              <a:t>Click to edit Master title style</a:t>
            </a:r>
          </a:p>
        </p:txBody>
      </p:sp>
    </p:spTree>
    <p:extLst>
      <p:ext uri="{BB962C8B-B14F-4D97-AF65-F5344CB8AC3E}">
        <p14:creationId xmlns:p14="http://schemas.microsoft.com/office/powerpoint/2010/main" val="22579411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B12D55-6024-4EDE-8A2E-397A3EAB7D92}"/>
              </a:ext>
            </a:extLst>
          </p:cNvPr>
          <p:cNvSpPr>
            <a:spLocks noGrp="1"/>
          </p:cNvSpPr>
          <p:nvPr>
            <p:ph sz="half" idx="1"/>
          </p:nvPr>
        </p:nvSpPr>
        <p:spPr>
          <a:xfrm>
            <a:off x="457199" y="1239036"/>
            <a:ext cx="3505201" cy="457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E44F89BA-90B6-493A-BC82-AB5AFC1C2088}"/>
              </a:ext>
            </a:extLst>
          </p:cNvPr>
          <p:cNvSpPr>
            <a:spLocks noGrp="1"/>
          </p:cNvSpPr>
          <p:nvPr>
            <p:ph sz="half" idx="11"/>
          </p:nvPr>
        </p:nvSpPr>
        <p:spPr>
          <a:xfrm>
            <a:off x="4343400" y="1239036"/>
            <a:ext cx="3505201" cy="457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1FFD6CD7-4CFA-4E12-AF9A-5C00D42BFA19}"/>
              </a:ext>
            </a:extLst>
          </p:cNvPr>
          <p:cNvSpPr>
            <a:spLocks noGrp="1"/>
          </p:cNvSpPr>
          <p:nvPr>
            <p:ph sz="half" idx="12"/>
          </p:nvPr>
        </p:nvSpPr>
        <p:spPr>
          <a:xfrm>
            <a:off x="8229599" y="1239036"/>
            <a:ext cx="3505201" cy="457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23ACD821-C6BE-4505-8EB7-9A51056F9B25}"/>
              </a:ext>
            </a:extLst>
          </p:cNvPr>
          <p:cNvSpPr>
            <a:spLocks noGrp="1"/>
          </p:cNvSpPr>
          <p:nvPr>
            <p:ph type="title"/>
          </p:nvPr>
        </p:nvSpPr>
        <p:spPr>
          <a:xfrm>
            <a:off x="457198" y="0"/>
            <a:ext cx="11277601" cy="990600"/>
          </a:xfrm>
        </p:spPr>
        <p:txBody>
          <a:bodyPr/>
          <a:lstStyle/>
          <a:p>
            <a:r>
              <a:rPr lang="en-US"/>
              <a:t>Click to edit Master title style</a:t>
            </a:r>
          </a:p>
        </p:txBody>
      </p:sp>
    </p:spTree>
    <p:extLst>
      <p:ext uri="{BB962C8B-B14F-4D97-AF65-F5344CB8AC3E}">
        <p14:creationId xmlns:p14="http://schemas.microsoft.com/office/powerpoint/2010/main" val="42653727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5A2EEF8-95C8-4FE4-8A5D-BE8035644F6F}"/>
              </a:ext>
            </a:extLst>
          </p:cNvPr>
          <p:cNvSpPr>
            <a:spLocks noGrp="1"/>
          </p:cNvSpPr>
          <p:nvPr>
            <p:ph type="title"/>
          </p:nvPr>
        </p:nvSpPr>
        <p:spPr>
          <a:xfrm>
            <a:off x="457199" y="0"/>
            <a:ext cx="11111023" cy="990600"/>
          </a:xfrm>
        </p:spPr>
        <p:txBody>
          <a:bodyPr/>
          <a:lstStyle/>
          <a:p>
            <a:r>
              <a:rPr lang="en-US"/>
              <a:t>Click to edit Master title style</a:t>
            </a:r>
          </a:p>
        </p:txBody>
      </p:sp>
    </p:spTree>
    <p:extLst>
      <p:ext uri="{BB962C8B-B14F-4D97-AF65-F5344CB8AC3E}">
        <p14:creationId xmlns:p14="http://schemas.microsoft.com/office/powerpoint/2010/main" val="2173292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77416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D8E065F-2BC7-4EF5-9F8A-FAD43DF25FD5}"/>
              </a:ext>
            </a:extLst>
          </p:cNvPr>
          <p:cNvSpPr/>
          <p:nvPr userDrawn="1"/>
        </p:nvSpPr>
        <p:spPr>
          <a:xfrm>
            <a:off x="-1" y="19929"/>
            <a:ext cx="11744325" cy="990600"/>
          </a:xfrm>
          <a:prstGeom prst="rect">
            <a:avLst/>
          </a:prstGeom>
          <a:solidFill>
            <a:srgbClr val="0A1F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FE3B58-6228-4634-84AE-83B10B2889E5}"/>
              </a:ext>
            </a:extLst>
          </p:cNvPr>
          <p:cNvSpPr>
            <a:spLocks noGrp="1"/>
          </p:cNvSpPr>
          <p:nvPr>
            <p:ph type="title"/>
          </p:nvPr>
        </p:nvSpPr>
        <p:spPr>
          <a:xfrm>
            <a:off x="447675" y="19929"/>
            <a:ext cx="11744325" cy="942096"/>
          </a:xfrm>
        </p:spPr>
        <p:txBody>
          <a:bodyPr/>
          <a:lstStyle>
            <a:lvl1pPr algn="l">
              <a:defRPr>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76D9C9EB-0294-48EC-8357-149A378DB018}"/>
              </a:ext>
            </a:extLst>
          </p:cNvPr>
          <p:cNvSpPr>
            <a:spLocks noGrp="1"/>
          </p:cNvSpPr>
          <p:nvPr>
            <p:ph type="body" sz="quarter" idx="10"/>
          </p:nvPr>
        </p:nvSpPr>
        <p:spPr>
          <a:xfrm>
            <a:off x="361949" y="1327149"/>
            <a:ext cx="11382375" cy="4595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71380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C5094-D37A-4F6C-AB18-A7DBE38B66CC}"/>
              </a:ext>
            </a:extLst>
          </p:cNvPr>
          <p:cNvSpPr>
            <a:spLocks noGrp="1"/>
          </p:cNvSpPr>
          <p:nvPr>
            <p:ph type="title" hasCustomPrompt="1"/>
          </p:nvPr>
        </p:nvSpPr>
        <p:spPr>
          <a:xfrm>
            <a:off x="457200" y="1709738"/>
            <a:ext cx="11277600" cy="2852737"/>
          </a:xfrm>
        </p:spPr>
        <p:txBody>
          <a:bodyPr anchor="b"/>
          <a:lstStyle>
            <a:lvl1pPr>
              <a:defRPr sz="6000"/>
            </a:lvl1pPr>
          </a:lstStyle>
          <a:p>
            <a:r>
              <a:rPr lang="en-US"/>
              <a:t>Click to edit Master subtitle style</a:t>
            </a:r>
          </a:p>
        </p:txBody>
      </p:sp>
      <p:sp>
        <p:nvSpPr>
          <p:cNvPr id="3" name="Text Placeholder 2">
            <a:extLst>
              <a:ext uri="{FF2B5EF4-FFF2-40B4-BE49-F238E27FC236}">
                <a16:creationId xmlns:a16="http://schemas.microsoft.com/office/drawing/2014/main" id="{B69D0D6E-C0E3-4371-84CA-9014A8EC1E2B}"/>
              </a:ext>
            </a:extLst>
          </p:cNvPr>
          <p:cNvSpPr>
            <a:spLocks noGrp="1"/>
          </p:cNvSpPr>
          <p:nvPr>
            <p:ph type="body" idx="1"/>
          </p:nvPr>
        </p:nvSpPr>
        <p:spPr>
          <a:xfrm>
            <a:off x="457200" y="4589463"/>
            <a:ext cx="11277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Footer Placeholder 4">
            <a:extLst>
              <a:ext uri="{FF2B5EF4-FFF2-40B4-BE49-F238E27FC236}">
                <a16:creationId xmlns:a16="http://schemas.microsoft.com/office/drawing/2014/main" id="{25875354-FEAA-406E-84EE-EEA66059BEDA}"/>
              </a:ext>
            </a:extLst>
          </p:cNvPr>
          <p:cNvSpPr>
            <a:spLocks noGrp="1"/>
          </p:cNvSpPr>
          <p:nvPr>
            <p:ph type="ftr" sz="quarter" idx="3"/>
          </p:nvPr>
        </p:nvSpPr>
        <p:spPr>
          <a:xfrm>
            <a:off x="3352800" y="6553200"/>
            <a:ext cx="5486400" cy="2286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9" name="Slide Number Placeholder 5">
            <a:extLst>
              <a:ext uri="{FF2B5EF4-FFF2-40B4-BE49-F238E27FC236}">
                <a16:creationId xmlns:a16="http://schemas.microsoft.com/office/drawing/2014/main" id="{BDD67209-C029-432E-B7C2-BC9CD6B2049C}"/>
              </a:ext>
            </a:extLst>
          </p:cNvPr>
          <p:cNvSpPr>
            <a:spLocks noGrp="1"/>
          </p:cNvSpPr>
          <p:nvPr>
            <p:ph type="sldNum" sz="quarter" idx="4"/>
          </p:nvPr>
        </p:nvSpPr>
        <p:spPr>
          <a:xfrm>
            <a:off x="8991600" y="6553200"/>
            <a:ext cx="2743200" cy="228600"/>
          </a:xfrm>
          <a:prstGeom prst="rect">
            <a:avLst/>
          </a:prstGeom>
        </p:spPr>
        <p:txBody>
          <a:bodyPr vert="horz" lIns="91440" tIns="45720" rIns="91440" bIns="45720" rtlCol="0" anchor="ctr"/>
          <a:lstStyle>
            <a:lvl1pPr algn="r">
              <a:defRPr sz="1200">
                <a:solidFill>
                  <a:schemeClr val="tx1">
                    <a:tint val="75000"/>
                  </a:schemeClr>
                </a:solidFill>
              </a:defRPr>
            </a:lvl1pPr>
          </a:lstStyle>
          <a:p>
            <a:fld id="{E6D42998-1A98-44E0-9E08-3AEFC852A404}" type="slidenum">
              <a:rPr lang="en-US" smtClean="0"/>
              <a:t>‹#›</a:t>
            </a:fld>
            <a:endParaRPr lang="en-US"/>
          </a:p>
        </p:txBody>
      </p:sp>
    </p:spTree>
    <p:extLst>
      <p:ext uri="{BB962C8B-B14F-4D97-AF65-F5344CB8AC3E}">
        <p14:creationId xmlns:p14="http://schemas.microsoft.com/office/powerpoint/2010/main" val="1707137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ed Two-Column">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487AF37-E69F-4321-8F73-0E0F19288184}"/>
              </a:ext>
            </a:extLst>
          </p:cNvPr>
          <p:cNvSpPr>
            <a:spLocks noGrp="1"/>
          </p:cNvSpPr>
          <p:nvPr>
            <p:ph type="title"/>
          </p:nvPr>
        </p:nvSpPr>
        <p:spPr>
          <a:xfrm>
            <a:off x="457201" y="77644"/>
            <a:ext cx="8839200" cy="9906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D907A00-4613-445A-8CF4-FB1E5A1F6FBF}"/>
              </a:ext>
            </a:extLst>
          </p:cNvPr>
          <p:cNvSpPr>
            <a:spLocks noGrp="1"/>
          </p:cNvSpPr>
          <p:nvPr>
            <p:ph idx="1"/>
          </p:nvPr>
        </p:nvSpPr>
        <p:spPr>
          <a:xfrm>
            <a:off x="457200" y="1221777"/>
            <a:ext cx="11277600" cy="6127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9D069107-0EB0-4C52-964F-1BC00A9D6F67}"/>
              </a:ext>
            </a:extLst>
          </p:cNvPr>
          <p:cNvSpPr>
            <a:spLocks noGrp="1"/>
          </p:cNvSpPr>
          <p:nvPr>
            <p:ph sz="half" idx="10"/>
          </p:nvPr>
        </p:nvSpPr>
        <p:spPr>
          <a:xfrm>
            <a:off x="457200" y="1986952"/>
            <a:ext cx="5486400" cy="38099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9F0CFEB6-C122-4339-A14D-DED60D8E71E5}"/>
              </a:ext>
            </a:extLst>
          </p:cNvPr>
          <p:cNvSpPr>
            <a:spLocks noGrp="1"/>
          </p:cNvSpPr>
          <p:nvPr>
            <p:ph sz="half" idx="11"/>
          </p:nvPr>
        </p:nvSpPr>
        <p:spPr>
          <a:xfrm>
            <a:off x="6248400" y="1986952"/>
            <a:ext cx="5486400" cy="38099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Box 11">
            <a:extLst>
              <a:ext uri="{FF2B5EF4-FFF2-40B4-BE49-F238E27FC236}">
                <a16:creationId xmlns:a16="http://schemas.microsoft.com/office/drawing/2014/main" id="{8E97D342-2330-4582-A73F-33D4F7A15E44}"/>
              </a:ext>
            </a:extLst>
          </p:cNvPr>
          <p:cNvSpPr txBox="1"/>
          <p:nvPr userDrawn="1"/>
        </p:nvSpPr>
        <p:spPr>
          <a:xfrm>
            <a:off x="9296401" y="167301"/>
            <a:ext cx="2649021" cy="646331"/>
          </a:xfrm>
          <a:prstGeom prst="rect">
            <a:avLst/>
          </a:prstGeom>
          <a:noFill/>
        </p:spPr>
        <p:txBody>
          <a:bodyPr wrap="square" rtlCol="0">
            <a:spAutoFit/>
          </a:bodyPr>
          <a:lstStyle/>
          <a:p>
            <a:r>
              <a:rPr lang="en-US">
                <a:solidFill>
                  <a:srgbClr val="FF0000"/>
                </a:solidFill>
              </a:rPr>
              <a:t>DRAFT PREDECISIONAL MATERIALS</a:t>
            </a:r>
          </a:p>
        </p:txBody>
      </p:sp>
      <p:sp>
        <p:nvSpPr>
          <p:cNvPr id="13" name="Slide Number Placeholder 5">
            <a:extLst>
              <a:ext uri="{FF2B5EF4-FFF2-40B4-BE49-F238E27FC236}">
                <a16:creationId xmlns:a16="http://schemas.microsoft.com/office/drawing/2014/main" id="{B696CDE1-CBE9-4E89-B742-4874DC0D88D0}"/>
              </a:ext>
            </a:extLst>
          </p:cNvPr>
          <p:cNvSpPr txBox="1">
            <a:spLocks/>
          </p:cNvSpPr>
          <p:nvPr userDrawn="1"/>
        </p:nvSpPr>
        <p:spPr>
          <a:xfrm>
            <a:off x="8991599" y="6438900"/>
            <a:ext cx="2743200" cy="22860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Calibri Light" panose="020F0302020204030204" pitchFamily="34" charset="0"/>
                <a:ea typeface="+mn-ea"/>
                <a:cs typeface="Calibri Light" panose="020F03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D42998-1A98-44E0-9E08-3AEFC852A404}" type="slidenum">
              <a:rPr lang="en-US" smtClean="0"/>
              <a:pPr/>
              <a:t>‹#›</a:t>
            </a:fld>
            <a:endParaRPr lang="en-US"/>
          </a:p>
        </p:txBody>
      </p:sp>
    </p:spTree>
    <p:extLst>
      <p:ext uri="{BB962C8B-B14F-4D97-AF65-F5344CB8AC3E}">
        <p14:creationId xmlns:p14="http://schemas.microsoft.com/office/powerpoint/2010/main" val="31645410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_Three Content Comparison_Color">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3ACD821-C6BE-4505-8EB7-9A51056F9B25}"/>
              </a:ext>
            </a:extLst>
          </p:cNvPr>
          <p:cNvSpPr>
            <a:spLocks noGrp="1"/>
          </p:cNvSpPr>
          <p:nvPr>
            <p:ph type="title"/>
          </p:nvPr>
        </p:nvSpPr>
        <p:spPr>
          <a:xfrm>
            <a:off x="457198" y="0"/>
            <a:ext cx="11277601" cy="990600"/>
          </a:xfrm>
        </p:spPr>
        <p:txBody>
          <a:bodyPr/>
          <a:lstStyle/>
          <a:p>
            <a:r>
              <a:rPr lang="en-US"/>
              <a:t>Click to edit Master title style</a:t>
            </a:r>
          </a:p>
        </p:txBody>
      </p:sp>
      <p:sp>
        <p:nvSpPr>
          <p:cNvPr id="4" name="Content Placeholder 1">
            <a:extLst>
              <a:ext uri="{FF2B5EF4-FFF2-40B4-BE49-F238E27FC236}">
                <a16:creationId xmlns:a16="http://schemas.microsoft.com/office/drawing/2014/main" id="{3C264B67-6570-2596-FC43-BCC741B36899}"/>
              </a:ext>
            </a:extLst>
          </p:cNvPr>
          <p:cNvSpPr>
            <a:spLocks noGrp="1"/>
          </p:cNvSpPr>
          <p:nvPr>
            <p:ph sz="quarter" idx="13"/>
          </p:nvPr>
        </p:nvSpPr>
        <p:spPr>
          <a:xfrm>
            <a:off x="397565" y="1110285"/>
            <a:ext cx="3749040" cy="766762"/>
          </a:xfrm>
          <a:solidFill>
            <a:srgbClr val="335D9E"/>
          </a:solidFill>
        </p:spPr>
        <p:txBody>
          <a:bodyPr>
            <a:noAutofit/>
          </a:bodyPr>
          <a:lstStyle>
            <a:lvl1pPr marL="0" indent="0" algn="ctr">
              <a:buFontTx/>
              <a:buNone/>
              <a:defRPr sz="1800" b="1">
                <a:solidFill>
                  <a:schemeClr val="bg1"/>
                </a:solidFill>
              </a:defRPr>
            </a:lvl1pPr>
          </a:lstStyle>
          <a:p>
            <a:pPr lvl="0"/>
            <a:r>
              <a:rPr lang="en-US"/>
              <a:t>Click to edit Master text styles</a:t>
            </a:r>
          </a:p>
        </p:txBody>
      </p:sp>
      <p:sp>
        <p:nvSpPr>
          <p:cNvPr id="3" name="Content Placeholder 2">
            <a:extLst>
              <a:ext uri="{FF2B5EF4-FFF2-40B4-BE49-F238E27FC236}">
                <a16:creationId xmlns:a16="http://schemas.microsoft.com/office/drawing/2014/main" id="{9FB12D55-6024-4EDE-8A2E-397A3EAB7D92}"/>
              </a:ext>
            </a:extLst>
          </p:cNvPr>
          <p:cNvSpPr>
            <a:spLocks noGrp="1"/>
          </p:cNvSpPr>
          <p:nvPr>
            <p:ph sz="half" idx="1" hasCustomPrompt="1"/>
          </p:nvPr>
        </p:nvSpPr>
        <p:spPr>
          <a:xfrm>
            <a:off x="397565" y="1928191"/>
            <a:ext cx="3749040" cy="3925776"/>
          </a:xfrm>
          <a:solidFill>
            <a:srgbClr val="CCCED8"/>
          </a:solidFill>
        </p:spPr>
        <p:txBody>
          <a:bodyPr/>
          <a:lstStyle>
            <a:lvl1pPr>
              <a:defRPr sz="2400"/>
            </a:lvl1pPr>
            <a:lvl2pPr marL="685800" indent="-228600">
              <a:buSzPct val="80000"/>
              <a:buFont typeface="Courier New" panose="02070309020205020404" pitchFamily="49" charset="0"/>
              <a:buChar char="o"/>
              <a:defRPr sz="2200"/>
            </a:lvl2pPr>
            <a:lvl3pPr>
              <a:defRPr sz="1800"/>
            </a:lvl3pPr>
            <a:lvl4pPr marL="1600200" indent="-228600">
              <a:buSzPct val="80000"/>
              <a:buFont typeface="Courier New" panose="02070309020205020404" pitchFamily="49" charset="0"/>
              <a:buChar char="o"/>
              <a:defRPr sz="1400"/>
            </a:lvl4pPr>
          </a:lstStyle>
          <a:p>
            <a:pPr lvl="0"/>
            <a:r>
              <a:rPr lang="en-US"/>
              <a:t>Edit Master text styles</a:t>
            </a:r>
          </a:p>
          <a:p>
            <a:pPr lvl="1"/>
            <a:r>
              <a:rPr lang="en-US"/>
              <a:t>Second level</a:t>
            </a:r>
          </a:p>
          <a:p>
            <a:pPr lvl="2"/>
            <a:r>
              <a:rPr lang="en-US"/>
              <a:t>Third level</a:t>
            </a:r>
          </a:p>
          <a:p>
            <a:pPr lvl="3"/>
            <a:r>
              <a:rPr lang="en-US"/>
              <a:t>Fourth level</a:t>
            </a:r>
          </a:p>
        </p:txBody>
      </p:sp>
      <p:sp>
        <p:nvSpPr>
          <p:cNvPr id="6" name="Content Placeholder 3">
            <a:extLst>
              <a:ext uri="{FF2B5EF4-FFF2-40B4-BE49-F238E27FC236}">
                <a16:creationId xmlns:a16="http://schemas.microsoft.com/office/drawing/2014/main" id="{F5B57C93-2832-8959-45C7-F31A9F729CCF}"/>
              </a:ext>
            </a:extLst>
          </p:cNvPr>
          <p:cNvSpPr>
            <a:spLocks noGrp="1"/>
          </p:cNvSpPr>
          <p:nvPr>
            <p:ph sz="quarter" idx="15"/>
          </p:nvPr>
        </p:nvSpPr>
        <p:spPr>
          <a:xfrm>
            <a:off x="4191663" y="1110285"/>
            <a:ext cx="3749040" cy="766762"/>
          </a:xfrm>
          <a:solidFill>
            <a:srgbClr val="335D9E"/>
          </a:solidFill>
        </p:spPr>
        <p:txBody>
          <a:bodyPr>
            <a:noAutofit/>
          </a:bodyPr>
          <a:lstStyle>
            <a:lvl1pPr marL="0" indent="0" algn="ctr">
              <a:buFontTx/>
              <a:buNone/>
              <a:defRPr sz="1800" b="1">
                <a:solidFill>
                  <a:schemeClr val="bg1"/>
                </a:solidFill>
              </a:defRPr>
            </a:lvl1pPr>
          </a:lstStyle>
          <a:p>
            <a:pPr lvl="0"/>
            <a:r>
              <a:rPr lang="en-US"/>
              <a:t>Click to edit Master text styles</a:t>
            </a:r>
          </a:p>
        </p:txBody>
      </p:sp>
      <p:sp>
        <p:nvSpPr>
          <p:cNvPr id="5" name="Content Placeholder 4">
            <a:extLst>
              <a:ext uri="{FF2B5EF4-FFF2-40B4-BE49-F238E27FC236}">
                <a16:creationId xmlns:a16="http://schemas.microsoft.com/office/drawing/2014/main" id="{FA481BEE-9BD6-A79E-F729-52E26B0CBEF4}"/>
              </a:ext>
            </a:extLst>
          </p:cNvPr>
          <p:cNvSpPr>
            <a:spLocks noGrp="1"/>
          </p:cNvSpPr>
          <p:nvPr>
            <p:ph sz="half" idx="14" hasCustomPrompt="1"/>
          </p:nvPr>
        </p:nvSpPr>
        <p:spPr>
          <a:xfrm>
            <a:off x="4191661" y="1928191"/>
            <a:ext cx="3749040" cy="3925776"/>
          </a:xfrm>
          <a:solidFill>
            <a:srgbClr val="CCCED8"/>
          </a:solidFill>
        </p:spPr>
        <p:txBody>
          <a:bodyPr/>
          <a:lstStyle>
            <a:lvl1pPr>
              <a:defRPr sz="2400"/>
            </a:lvl1pPr>
            <a:lvl2pPr marL="685800" indent="-228600">
              <a:buSzPct val="80000"/>
              <a:buFont typeface="Courier New" panose="02070309020205020404" pitchFamily="49" charset="0"/>
              <a:buChar char="o"/>
              <a:defRPr sz="2200"/>
            </a:lvl2pPr>
            <a:lvl3pPr>
              <a:defRPr sz="1800"/>
            </a:lvl3pPr>
            <a:lvl4pPr marL="1600200" indent="-228600">
              <a:buSzPct val="80000"/>
              <a:buFont typeface="Courier New" panose="02070309020205020404" pitchFamily="49" charset="0"/>
              <a:buChar char="o"/>
              <a:defRPr sz="1400"/>
            </a:lvl4pPr>
          </a:lstStyle>
          <a:p>
            <a:pPr lvl="0"/>
            <a:r>
              <a:rPr lang="en-US"/>
              <a:t>Edit Master text styles</a:t>
            </a:r>
          </a:p>
          <a:p>
            <a:pPr lvl="1"/>
            <a:r>
              <a:rPr lang="en-US"/>
              <a:t>Second level</a:t>
            </a:r>
          </a:p>
          <a:p>
            <a:pPr lvl="2"/>
            <a:r>
              <a:rPr lang="en-US"/>
              <a:t>Third level</a:t>
            </a:r>
          </a:p>
          <a:p>
            <a:pPr lvl="3"/>
            <a:r>
              <a:rPr lang="en-US"/>
              <a:t>Fourth level</a:t>
            </a:r>
          </a:p>
        </p:txBody>
      </p:sp>
      <p:sp>
        <p:nvSpPr>
          <p:cNvPr id="8" name="Content Placeholder 5">
            <a:extLst>
              <a:ext uri="{FF2B5EF4-FFF2-40B4-BE49-F238E27FC236}">
                <a16:creationId xmlns:a16="http://schemas.microsoft.com/office/drawing/2014/main" id="{A1ECCE05-E3AE-E7DF-2B5F-29B4E4028E75}"/>
              </a:ext>
            </a:extLst>
          </p:cNvPr>
          <p:cNvSpPr>
            <a:spLocks noGrp="1"/>
          </p:cNvSpPr>
          <p:nvPr>
            <p:ph sz="quarter" idx="17"/>
          </p:nvPr>
        </p:nvSpPr>
        <p:spPr>
          <a:xfrm>
            <a:off x="7985757" y="1110285"/>
            <a:ext cx="3749040" cy="766762"/>
          </a:xfrm>
          <a:solidFill>
            <a:srgbClr val="335D9E"/>
          </a:solidFill>
        </p:spPr>
        <p:txBody>
          <a:bodyPr anchor="ctr" anchorCtr="1">
            <a:noAutofit/>
          </a:bodyPr>
          <a:lstStyle>
            <a:lvl1pPr marL="0" indent="0" algn="ctr">
              <a:buFontTx/>
              <a:buNone/>
              <a:defRPr sz="1800" b="1">
                <a:solidFill>
                  <a:schemeClr val="bg1"/>
                </a:solidFill>
              </a:defRPr>
            </a:lvl1pPr>
          </a:lstStyle>
          <a:p>
            <a:pPr lvl="0"/>
            <a:r>
              <a:rPr lang="en-US"/>
              <a:t>Click to edit Master text styles</a:t>
            </a:r>
          </a:p>
        </p:txBody>
      </p:sp>
      <p:sp>
        <p:nvSpPr>
          <p:cNvPr id="7" name="Content Placeholder 6">
            <a:extLst>
              <a:ext uri="{FF2B5EF4-FFF2-40B4-BE49-F238E27FC236}">
                <a16:creationId xmlns:a16="http://schemas.microsoft.com/office/drawing/2014/main" id="{535E44FD-2B42-2A86-D8B3-577D5171262C}"/>
              </a:ext>
            </a:extLst>
          </p:cNvPr>
          <p:cNvSpPr>
            <a:spLocks noGrp="1"/>
          </p:cNvSpPr>
          <p:nvPr>
            <p:ph sz="half" idx="16" hasCustomPrompt="1"/>
          </p:nvPr>
        </p:nvSpPr>
        <p:spPr>
          <a:xfrm>
            <a:off x="7985757" y="1928191"/>
            <a:ext cx="3749040" cy="3925776"/>
          </a:xfrm>
          <a:solidFill>
            <a:srgbClr val="CCCED8"/>
          </a:solidFill>
        </p:spPr>
        <p:txBody>
          <a:bodyPr/>
          <a:lstStyle>
            <a:lvl1pPr>
              <a:defRPr sz="2400"/>
            </a:lvl1pPr>
            <a:lvl2pPr marL="685800" indent="-228600">
              <a:buSzPct val="80000"/>
              <a:buFont typeface="Courier New" panose="02070309020205020404" pitchFamily="49" charset="0"/>
              <a:buChar char="o"/>
              <a:defRPr sz="2200"/>
            </a:lvl2pPr>
            <a:lvl3pPr>
              <a:defRPr sz="1800"/>
            </a:lvl3pPr>
            <a:lvl4pPr marL="1600200" indent="-228600">
              <a:buSzPct val="80000"/>
              <a:buFont typeface="Courier New" panose="02070309020205020404" pitchFamily="49" charset="0"/>
              <a:buChar char="o"/>
              <a:defRPr sz="1400"/>
            </a:lvl4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5260224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E3B58-6228-4634-84AE-83B10B2889E5}"/>
              </a:ext>
            </a:extLst>
          </p:cNvPr>
          <p:cNvSpPr>
            <a:spLocks noGrp="1"/>
          </p:cNvSpPr>
          <p:nvPr>
            <p:ph type="title"/>
          </p:nvPr>
        </p:nvSpPr>
        <p:spPr>
          <a:xfrm>
            <a:off x="457200" y="0"/>
            <a:ext cx="11277599" cy="9906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D907A00-4613-445A-8CF4-FB1E5A1F6FBF}"/>
              </a:ext>
            </a:extLst>
          </p:cNvPr>
          <p:cNvSpPr>
            <a:spLocks noGrp="1"/>
          </p:cNvSpPr>
          <p:nvPr>
            <p:ph idx="1"/>
          </p:nvPr>
        </p:nvSpPr>
        <p:spPr>
          <a:xfrm>
            <a:off x="457200" y="1202161"/>
            <a:ext cx="11277600" cy="48767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61281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178676A-7F6A-46E6-8968-AB739A42B5B0}"/>
              </a:ext>
            </a:extLst>
          </p:cNvPr>
          <p:cNvSpPr>
            <a:spLocks noGrp="1"/>
          </p:cNvSpPr>
          <p:nvPr>
            <p:ph type="title"/>
          </p:nvPr>
        </p:nvSpPr>
        <p:spPr>
          <a:xfrm>
            <a:off x="457200" y="0"/>
            <a:ext cx="11277600" cy="9906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FB12D55-6024-4EDE-8A2E-397A3EAB7D92}"/>
              </a:ext>
            </a:extLst>
          </p:cNvPr>
          <p:cNvSpPr>
            <a:spLocks noGrp="1"/>
          </p:cNvSpPr>
          <p:nvPr>
            <p:ph sz="half" idx="1"/>
          </p:nvPr>
        </p:nvSpPr>
        <p:spPr>
          <a:xfrm>
            <a:off x="457200" y="1213155"/>
            <a:ext cx="5486400" cy="457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FDBF5C-6C08-4951-9DEC-096F20732B76}"/>
              </a:ext>
            </a:extLst>
          </p:cNvPr>
          <p:cNvSpPr>
            <a:spLocks noGrp="1"/>
          </p:cNvSpPr>
          <p:nvPr>
            <p:ph sz="half" idx="2"/>
          </p:nvPr>
        </p:nvSpPr>
        <p:spPr>
          <a:xfrm>
            <a:off x="6248400" y="1213155"/>
            <a:ext cx="5486400" cy="457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37195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Offset 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B12D55-6024-4EDE-8A2E-397A3EAB7D92}"/>
              </a:ext>
            </a:extLst>
          </p:cNvPr>
          <p:cNvSpPr>
            <a:spLocks noGrp="1"/>
          </p:cNvSpPr>
          <p:nvPr>
            <p:ph sz="half" idx="1"/>
          </p:nvPr>
        </p:nvSpPr>
        <p:spPr>
          <a:xfrm>
            <a:off x="457200" y="1301749"/>
            <a:ext cx="7924800" cy="457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FDBF5C-6C08-4951-9DEC-096F20732B76}"/>
              </a:ext>
            </a:extLst>
          </p:cNvPr>
          <p:cNvSpPr>
            <a:spLocks noGrp="1"/>
          </p:cNvSpPr>
          <p:nvPr>
            <p:ph sz="half" idx="2"/>
          </p:nvPr>
        </p:nvSpPr>
        <p:spPr>
          <a:xfrm>
            <a:off x="8686800" y="1301749"/>
            <a:ext cx="3048000" cy="457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67E63D8A-A3E9-447E-BA6B-85E7E9AF09FD}"/>
              </a:ext>
            </a:extLst>
          </p:cNvPr>
          <p:cNvSpPr>
            <a:spLocks noGrp="1"/>
          </p:cNvSpPr>
          <p:nvPr>
            <p:ph type="title"/>
          </p:nvPr>
        </p:nvSpPr>
        <p:spPr>
          <a:xfrm>
            <a:off x="457200" y="0"/>
            <a:ext cx="11277600" cy="990600"/>
          </a:xfrm>
        </p:spPr>
        <p:txBody>
          <a:bodyPr/>
          <a:lstStyle/>
          <a:p>
            <a:r>
              <a:rPr lang="en-US"/>
              <a:t>Click to edit Master title style</a:t>
            </a:r>
          </a:p>
        </p:txBody>
      </p:sp>
    </p:spTree>
    <p:extLst>
      <p:ext uri="{BB962C8B-B14F-4D97-AF65-F5344CB8AC3E}">
        <p14:creationId xmlns:p14="http://schemas.microsoft.com/office/powerpoint/2010/main" val="17595899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Offset Two Content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B12D55-6024-4EDE-8A2E-397A3EAB7D92}"/>
              </a:ext>
            </a:extLst>
          </p:cNvPr>
          <p:cNvSpPr>
            <a:spLocks noGrp="1"/>
          </p:cNvSpPr>
          <p:nvPr>
            <p:ph sz="half" idx="1"/>
          </p:nvPr>
        </p:nvSpPr>
        <p:spPr>
          <a:xfrm>
            <a:off x="457200" y="1387474"/>
            <a:ext cx="3048000" cy="457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FDBF5C-6C08-4951-9DEC-096F20732B76}"/>
              </a:ext>
            </a:extLst>
          </p:cNvPr>
          <p:cNvSpPr>
            <a:spLocks noGrp="1"/>
          </p:cNvSpPr>
          <p:nvPr>
            <p:ph sz="half" idx="2"/>
          </p:nvPr>
        </p:nvSpPr>
        <p:spPr>
          <a:xfrm>
            <a:off x="3810000" y="1387473"/>
            <a:ext cx="7924800" cy="457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F1AB409F-F918-4B68-B33A-FDDF28FCB908}"/>
              </a:ext>
            </a:extLst>
          </p:cNvPr>
          <p:cNvSpPr>
            <a:spLocks noGrp="1"/>
          </p:cNvSpPr>
          <p:nvPr>
            <p:ph type="title"/>
          </p:nvPr>
        </p:nvSpPr>
        <p:spPr>
          <a:xfrm>
            <a:off x="457200" y="0"/>
            <a:ext cx="11277600" cy="990600"/>
          </a:xfrm>
        </p:spPr>
        <p:txBody>
          <a:bodyPr/>
          <a:lstStyle/>
          <a:p>
            <a:r>
              <a:rPr lang="en-US"/>
              <a:t>Click to edit Master title style</a:t>
            </a:r>
          </a:p>
        </p:txBody>
      </p:sp>
    </p:spTree>
    <p:extLst>
      <p:ext uri="{BB962C8B-B14F-4D97-AF65-F5344CB8AC3E}">
        <p14:creationId xmlns:p14="http://schemas.microsoft.com/office/powerpoint/2010/main" val="19060561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B12D55-6024-4EDE-8A2E-397A3EAB7D92}"/>
              </a:ext>
            </a:extLst>
          </p:cNvPr>
          <p:cNvSpPr>
            <a:spLocks noGrp="1"/>
          </p:cNvSpPr>
          <p:nvPr>
            <p:ph sz="half" idx="1"/>
          </p:nvPr>
        </p:nvSpPr>
        <p:spPr>
          <a:xfrm>
            <a:off x="457199" y="1239036"/>
            <a:ext cx="3505201" cy="457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E44F89BA-90B6-493A-BC82-AB5AFC1C2088}"/>
              </a:ext>
            </a:extLst>
          </p:cNvPr>
          <p:cNvSpPr>
            <a:spLocks noGrp="1"/>
          </p:cNvSpPr>
          <p:nvPr>
            <p:ph sz="half" idx="11"/>
          </p:nvPr>
        </p:nvSpPr>
        <p:spPr>
          <a:xfrm>
            <a:off x="4343400" y="1239036"/>
            <a:ext cx="3505201" cy="457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1FFD6CD7-4CFA-4E12-AF9A-5C00D42BFA19}"/>
              </a:ext>
            </a:extLst>
          </p:cNvPr>
          <p:cNvSpPr>
            <a:spLocks noGrp="1"/>
          </p:cNvSpPr>
          <p:nvPr>
            <p:ph sz="half" idx="12"/>
          </p:nvPr>
        </p:nvSpPr>
        <p:spPr>
          <a:xfrm>
            <a:off x="8229599" y="1239036"/>
            <a:ext cx="3505201" cy="457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23ACD821-C6BE-4505-8EB7-9A51056F9B25}"/>
              </a:ext>
            </a:extLst>
          </p:cNvPr>
          <p:cNvSpPr>
            <a:spLocks noGrp="1"/>
          </p:cNvSpPr>
          <p:nvPr>
            <p:ph type="title"/>
          </p:nvPr>
        </p:nvSpPr>
        <p:spPr>
          <a:xfrm>
            <a:off x="457198" y="0"/>
            <a:ext cx="11277601" cy="990600"/>
          </a:xfrm>
        </p:spPr>
        <p:txBody>
          <a:bodyPr/>
          <a:lstStyle/>
          <a:p>
            <a:r>
              <a:rPr lang="en-US"/>
              <a:t>Click to edit Master title style</a:t>
            </a:r>
          </a:p>
        </p:txBody>
      </p:sp>
    </p:spTree>
    <p:extLst>
      <p:ext uri="{BB962C8B-B14F-4D97-AF65-F5344CB8AC3E}">
        <p14:creationId xmlns:p14="http://schemas.microsoft.com/office/powerpoint/2010/main" val="42504442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5A2EEF8-95C8-4FE4-8A5D-BE8035644F6F}"/>
              </a:ext>
            </a:extLst>
          </p:cNvPr>
          <p:cNvSpPr>
            <a:spLocks noGrp="1"/>
          </p:cNvSpPr>
          <p:nvPr>
            <p:ph type="title"/>
          </p:nvPr>
        </p:nvSpPr>
        <p:spPr>
          <a:xfrm>
            <a:off x="457199" y="0"/>
            <a:ext cx="11111023" cy="990600"/>
          </a:xfrm>
        </p:spPr>
        <p:txBody>
          <a:bodyPr/>
          <a:lstStyle/>
          <a:p>
            <a:r>
              <a:rPr lang="en-US"/>
              <a:t>Click to edit Master title style</a:t>
            </a:r>
          </a:p>
        </p:txBody>
      </p:sp>
    </p:spTree>
    <p:extLst>
      <p:ext uri="{BB962C8B-B14F-4D97-AF65-F5344CB8AC3E}">
        <p14:creationId xmlns:p14="http://schemas.microsoft.com/office/powerpoint/2010/main" val="31693322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40346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D8E065F-2BC7-4EF5-9F8A-FAD43DF25FD5}"/>
              </a:ext>
            </a:extLst>
          </p:cNvPr>
          <p:cNvSpPr/>
          <p:nvPr userDrawn="1"/>
        </p:nvSpPr>
        <p:spPr>
          <a:xfrm>
            <a:off x="-1" y="19929"/>
            <a:ext cx="11744325" cy="990600"/>
          </a:xfrm>
          <a:prstGeom prst="rect">
            <a:avLst/>
          </a:prstGeom>
          <a:solidFill>
            <a:srgbClr val="0A1F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FE3B58-6228-4634-84AE-83B10B2889E5}"/>
              </a:ext>
            </a:extLst>
          </p:cNvPr>
          <p:cNvSpPr>
            <a:spLocks noGrp="1"/>
          </p:cNvSpPr>
          <p:nvPr>
            <p:ph type="title"/>
          </p:nvPr>
        </p:nvSpPr>
        <p:spPr>
          <a:xfrm>
            <a:off x="447675" y="19929"/>
            <a:ext cx="11744325" cy="942096"/>
          </a:xfrm>
        </p:spPr>
        <p:txBody>
          <a:bodyPr/>
          <a:lstStyle>
            <a:lvl1pPr algn="l">
              <a:defRPr>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76D9C9EB-0294-48EC-8357-149A378DB018}"/>
              </a:ext>
            </a:extLst>
          </p:cNvPr>
          <p:cNvSpPr>
            <a:spLocks noGrp="1"/>
          </p:cNvSpPr>
          <p:nvPr>
            <p:ph type="body" sz="quarter" idx="10"/>
          </p:nvPr>
        </p:nvSpPr>
        <p:spPr>
          <a:xfrm>
            <a:off x="361949" y="1327149"/>
            <a:ext cx="11382375" cy="4595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647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C5094-D37A-4F6C-AB18-A7DBE38B66CC}"/>
              </a:ext>
            </a:extLst>
          </p:cNvPr>
          <p:cNvSpPr>
            <a:spLocks noGrp="1"/>
          </p:cNvSpPr>
          <p:nvPr>
            <p:ph type="title" hasCustomPrompt="1"/>
          </p:nvPr>
        </p:nvSpPr>
        <p:spPr>
          <a:xfrm>
            <a:off x="457200" y="1709738"/>
            <a:ext cx="11277600" cy="2852737"/>
          </a:xfrm>
        </p:spPr>
        <p:txBody>
          <a:bodyPr anchor="b"/>
          <a:lstStyle>
            <a:lvl1pPr>
              <a:defRPr sz="6000"/>
            </a:lvl1pPr>
          </a:lstStyle>
          <a:p>
            <a:r>
              <a:rPr lang="en-US"/>
              <a:t>Click to edit Master subtitle style</a:t>
            </a:r>
          </a:p>
        </p:txBody>
      </p:sp>
      <p:sp>
        <p:nvSpPr>
          <p:cNvPr id="3" name="Text Placeholder 2">
            <a:extLst>
              <a:ext uri="{FF2B5EF4-FFF2-40B4-BE49-F238E27FC236}">
                <a16:creationId xmlns:a16="http://schemas.microsoft.com/office/drawing/2014/main" id="{B69D0D6E-C0E3-4371-84CA-9014A8EC1E2B}"/>
              </a:ext>
            </a:extLst>
          </p:cNvPr>
          <p:cNvSpPr>
            <a:spLocks noGrp="1"/>
          </p:cNvSpPr>
          <p:nvPr>
            <p:ph type="body" idx="1"/>
          </p:nvPr>
        </p:nvSpPr>
        <p:spPr>
          <a:xfrm>
            <a:off x="457200" y="4589463"/>
            <a:ext cx="11277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Footer Placeholder 4">
            <a:extLst>
              <a:ext uri="{FF2B5EF4-FFF2-40B4-BE49-F238E27FC236}">
                <a16:creationId xmlns:a16="http://schemas.microsoft.com/office/drawing/2014/main" id="{25875354-FEAA-406E-84EE-EEA66059BEDA}"/>
              </a:ext>
            </a:extLst>
          </p:cNvPr>
          <p:cNvSpPr>
            <a:spLocks noGrp="1"/>
          </p:cNvSpPr>
          <p:nvPr>
            <p:ph type="ftr" sz="quarter" idx="3"/>
          </p:nvPr>
        </p:nvSpPr>
        <p:spPr>
          <a:xfrm>
            <a:off x="3352800" y="6553200"/>
            <a:ext cx="5486400" cy="2286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9" name="Slide Number Placeholder 5">
            <a:extLst>
              <a:ext uri="{FF2B5EF4-FFF2-40B4-BE49-F238E27FC236}">
                <a16:creationId xmlns:a16="http://schemas.microsoft.com/office/drawing/2014/main" id="{BDD67209-C029-432E-B7C2-BC9CD6B2049C}"/>
              </a:ext>
            </a:extLst>
          </p:cNvPr>
          <p:cNvSpPr>
            <a:spLocks noGrp="1"/>
          </p:cNvSpPr>
          <p:nvPr>
            <p:ph type="sldNum" sz="quarter" idx="4"/>
          </p:nvPr>
        </p:nvSpPr>
        <p:spPr>
          <a:xfrm>
            <a:off x="8991600" y="6553200"/>
            <a:ext cx="2743200" cy="228600"/>
          </a:xfrm>
          <a:prstGeom prst="rect">
            <a:avLst/>
          </a:prstGeom>
        </p:spPr>
        <p:txBody>
          <a:bodyPr vert="horz" lIns="91440" tIns="45720" rIns="91440" bIns="45720" rtlCol="0" anchor="ctr"/>
          <a:lstStyle>
            <a:lvl1pPr algn="r">
              <a:defRPr sz="1200">
                <a:solidFill>
                  <a:schemeClr val="tx1">
                    <a:tint val="75000"/>
                  </a:schemeClr>
                </a:solidFill>
              </a:defRPr>
            </a:lvl1pPr>
          </a:lstStyle>
          <a:p>
            <a:fld id="{E6D42998-1A98-44E0-9E08-3AEFC852A404}" type="slidenum">
              <a:rPr lang="en-US" smtClean="0"/>
              <a:t>‹#›</a:t>
            </a:fld>
            <a:endParaRPr lang="en-US"/>
          </a:p>
        </p:txBody>
      </p:sp>
    </p:spTree>
    <p:extLst>
      <p:ext uri="{BB962C8B-B14F-4D97-AF65-F5344CB8AC3E}">
        <p14:creationId xmlns:p14="http://schemas.microsoft.com/office/powerpoint/2010/main" val="1559770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178676A-7F6A-46E6-8968-AB739A42B5B0}"/>
              </a:ext>
            </a:extLst>
          </p:cNvPr>
          <p:cNvSpPr>
            <a:spLocks noGrp="1"/>
          </p:cNvSpPr>
          <p:nvPr>
            <p:ph type="title"/>
          </p:nvPr>
        </p:nvSpPr>
        <p:spPr>
          <a:xfrm>
            <a:off x="457201" y="77644"/>
            <a:ext cx="8839200" cy="9906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FB12D55-6024-4EDE-8A2E-397A3EAB7D92}"/>
              </a:ext>
            </a:extLst>
          </p:cNvPr>
          <p:cNvSpPr>
            <a:spLocks noGrp="1"/>
          </p:cNvSpPr>
          <p:nvPr>
            <p:ph sz="half" idx="1"/>
          </p:nvPr>
        </p:nvSpPr>
        <p:spPr>
          <a:xfrm>
            <a:off x="457200" y="1213155"/>
            <a:ext cx="5486400" cy="457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FDBF5C-6C08-4951-9DEC-096F20732B76}"/>
              </a:ext>
            </a:extLst>
          </p:cNvPr>
          <p:cNvSpPr>
            <a:spLocks noGrp="1"/>
          </p:cNvSpPr>
          <p:nvPr>
            <p:ph sz="half" idx="2"/>
          </p:nvPr>
        </p:nvSpPr>
        <p:spPr>
          <a:xfrm>
            <a:off x="6248400" y="1213155"/>
            <a:ext cx="5486400" cy="457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021376DD-AB4C-49AA-98F1-1581ED95CF74}"/>
              </a:ext>
            </a:extLst>
          </p:cNvPr>
          <p:cNvSpPr txBox="1"/>
          <p:nvPr userDrawn="1"/>
        </p:nvSpPr>
        <p:spPr>
          <a:xfrm>
            <a:off x="9296401" y="167301"/>
            <a:ext cx="2649021" cy="646331"/>
          </a:xfrm>
          <a:prstGeom prst="rect">
            <a:avLst/>
          </a:prstGeom>
          <a:noFill/>
        </p:spPr>
        <p:txBody>
          <a:bodyPr wrap="square" rtlCol="0">
            <a:spAutoFit/>
          </a:bodyPr>
          <a:lstStyle/>
          <a:p>
            <a:r>
              <a:rPr lang="en-US">
                <a:solidFill>
                  <a:srgbClr val="FF0000"/>
                </a:solidFill>
              </a:rPr>
              <a:t>DRAFT PREDECISIONAL MATERIALS</a:t>
            </a:r>
          </a:p>
        </p:txBody>
      </p:sp>
      <p:sp>
        <p:nvSpPr>
          <p:cNvPr id="12" name="Footer Placeholder 4">
            <a:extLst>
              <a:ext uri="{FF2B5EF4-FFF2-40B4-BE49-F238E27FC236}">
                <a16:creationId xmlns:a16="http://schemas.microsoft.com/office/drawing/2014/main" id="{618B32C2-5029-4B6B-BE9F-20AC27F46AF9}"/>
              </a:ext>
            </a:extLst>
          </p:cNvPr>
          <p:cNvSpPr>
            <a:spLocks noGrp="1"/>
          </p:cNvSpPr>
          <p:nvPr>
            <p:ph type="ftr" sz="quarter" idx="3"/>
          </p:nvPr>
        </p:nvSpPr>
        <p:spPr>
          <a:xfrm>
            <a:off x="3352800" y="6553200"/>
            <a:ext cx="5486400" cy="2286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3" name="Slide Number Placeholder 5">
            <a:extLst>
              <a:ext uri="{FF2B5EF4-FFF2-40B4-BE49-F238E27FC236}">
                <a16:creationId xmlns:a16="http://schemas.microsoft.com/office/drawing/2014/main" id="{2B718635-96D0-4462-8535-BB192B6B31CA}"/>
              </a:ext>
            </a:extLst>
          </p:cNvPr>
          <p:cNvSpPr>
            <a:spLocks noGrp="1"/>
          </p:cNvSpPr>
          <p:nvPr>
            <p:ph type="sldNum" sz="quarter" idx="4"/>
          </p:nvPr>
        </p:nvSpPr>
        <p:spPr>
          <a:xfrm>
            <a:off x="9296401" y="6553200"/>
            <a:ext cx="2743200" cy="228600"/>
          </a:xfrm>
          <a:prstGeom prst="rect">
            <a:avLst/>
          </a:prstGeom>
        </p:spPr>
        <p:txBody>
          <a:bodyPr vert="horz" lIns="91440" tIns="45720" rIns="91440" bIns="45720" rtlCol="0" anchor="ctr"/>
          <a:lstStyle>
            <a:lvl1pPr algn="r">
              <a:defRPr sz="1200">
                <a:solidFill>
                  <a:schemeClr val="bg1"/>
                </a:solidFill>
              </a:defRPr>
            </a:lvl1pPr>
          </a:lstStyle>
          <a:p>
            <a:fld id="{E6D42998-1A98-44E0-9E08-3AEFC852A404}" type="slidenum">
              <a:rPr lang="en-US" smtClean="0"/>
              <a:pPr/>
              <a:t>‹#›</a:t>
            </a:fld>
            <a:endParaRPr lang="en-US"/>
          </a:p>
        </p:txBody>
      </p:sp>
      <p:sp>
        <p:nvSpPr>
          <p:cNvPr id="8" name="Date Placeholder 3">
            <a:extLst>
              <a:ext uri="{FF2B5EF4-FFF2-40B4-BE49-F238E27FC236}">
                <a16:creationId xmlns:a16="http://schemas.microsoft.com/office/drawing/2014/main" id="{97937B04-F921-4323-AF52-072FC4FA5791}"/>
              </a:ext>
            </a:extLst>
          </p:cNvPr>
          <p:cNvSpPr>
            <a:spLocks noGrp="1"/>
          </p:cNvSpPr>
          <p:nvPr>
            <p:ph type="dt" sz="half" idx="10"/>
          </p:nvPr>
        </p:nvSpPr>
        <p:spPr>
          <a:xfrm>
            <a:off x="457200" y="6553200"/>
            <a:ext cx="2726267" cy="22860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Tree>
    <p:extLst>
      <p:ext uri="{BB962C8B-B14F-4D97-AF65-F5344CB8AC3E}">
        <p14:creationId xmlns:p14="http://schemas.microsoft.com/office/powerpoint/2010/main" val="1353860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ffset Two Conten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7E63D8A-A3E9-447E-BA6B-85E7E9AF09FD}"/>
              </a:ext>
            </a:extLst>
          </p:cNvPr>
          <p:cNvSpPr>
            <a:spLocks noGrp="1"/>
          </p:cNvSpPr>
          <p:nvPr>
            <p:ph type="title"/>
          </p:nvPr>
        </p:nvSpPr>
        <p:spPr>
          <a:xfrm>
            <a:off x="457201" y="77644"/>
            <a:ext cx="8839200" cy="9906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FB12D55-6024-4EDE-8A2E-397A3EAB7D92}"/>
              </a:ext>
            </a:extLst>
          </p:cNvPr>
          <p:cNvSpPr>
            <a:spLocks noGrp="1"/>
          </p:cNvSpPr>
          <p:nvPr>
            <p:ph sz="half" idx="1"/>
          </p:nvPr>
        </p:nvSpPr>
        <p:spPr>
          <a:xfrm>
            <a:off x="457200" y="1825624"/>
            <a:ext cx="7924800" cy="457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FDBF5C-6C08-4951-9DEC-096F20732B76}"/>
              </a:ext>
            </a:extLst>
          </p:cNvPr>
          <p:cNvSpPr>
            <a:spLocks noGrp="1"/>
          </p:cNvSpPr>
          <p:nvPr>
            <p:ph sz="half" idx="2"/>
          </p:nvPr>
        </p:nvSpPr>
        <p:spPr>
          <a:xfrm>
            <a:off x="8686800" y="1825624"/>
            <a:ext cx="3048000" cy="457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0CF5D0E9-68EA-4295-B0F4-CC3DA2EB61FD}"/>
              </a:ext>
            </a:extLst>
          </p:cNvPr>
          <p:cNvSpPr txBox="1"/>
          <p:nvPr userDrawn="1"/>
        </p:nvSpPr>
        <p:spPr>
          <a:xfrm>
            <a:off x="9296401" y="167301"/>
            <a:ext cx="2649021" cy="646331"/>
          </a:xfrm>
          <a:prstGeom prst="rect">
            <a:avLst/>
          </a:prstGeom>
          <a:noFill/>
        </p:spPr>
        <p:txBody>
          <a:bodyPr wrap="square" rtlCol="0">
            <a:spAutoFit/>
          </a:bodyPr>
          <a:lstStyle/>
          <a:p>
            <a:r>
              <a:rPr lang="en-US">
                <a:solidFill>
                  <a:srgbClr val="FF0000"/>
                </a:solidFill>
              </a:rPr>
              <a:t>DRAFT PREDECISIONAL MATERIALS</a:t>
            </a:r>
          </a:p>
        </p:txBody>
      </p:sp>
      <p:sp>
        <p:nvSpPr>
          <p:cNvPr id="12" name="Footer Placeholder 4">
            <a:extLst>
              <a:ext uri="{FF2B5EF4-FFF2-40B4-BE49-F238E27FC236}">
                <a16:creationId xmlns:a16="http://schemas.microsoft.com/office/drawing/2014/main" id="{618B32C2-5029-4B6B-BE9F-20AC27F46AF9}"/>
              </a:ext>
            </a:extLst>
          </p:cNvPr>
          <p:cNvSpPr>
            <a:spLocks noGrp="1"/>
          </p:cNvSpPr>
          <p:nvPr>
            <p:ph type="ftr" sz="quarter" idx="3"/>
          </p:nvPr>
        </p:nvSpPr>
        <p:spPr>
          <a:xfrm>
            <a:off x="3352800" y="6553200"/>
            <a:ext cx="5486400" cy="2286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3" name="Slide Number Placeholder 5">
            <a:extLst>
              <a:ext uri="{FF2B5EF4-FFF2-40B4-BE49-F238E27FC236}">
                <a16:creationId xmlns:a16="http://schemas.microsoft.com/office/drawing/2014/main" id="{2B718635-96D0-4462-8535-BB192B6B31CA}"/>
              </a:ext>
            </a:extLst>
          </p:cNvPr>
          <p:cNvSpPr>
            <a:spLocks noGrp="1"/>
          </p:cNvSpPr>
          <p:nvPr>
            <p:ph type="sldNum" sz="quarter" idx="4"/>
          </p:nvPr>
        </p:nvSpPr>
        <p:spPr>
          <a:xfrm>
            <a:off x="9296401" y="6553200"/>
            <a:ext cx="2743200" cy="228600"/>
          </a:xfrm>
          <a:prstGeom prst="rect">
            <a:avLst/>
          </a:prstGeom>
        </p:spPr>
        <p:txBody>
          <a:bodyPr vert="horz" lIns="91440" tIns="45720" rIns="91440" bIns="45720" rtlCol="0" anchor="ctr"/>
          <a:lstStyle>
            <a:lvl1pPr algn="r">
              <a:defRPr sz="1200">
                <a:solidFill>
                  <a:schemeClr val="bg1"/>
                </a:solidFill>
              </a:defRPr>
            </a:lvl1pPr>
          </a:lstStyle>
          <a:p>
            <a:fld id="{E6D42998-1A98-44E0-9E08-3AEFC852A404}" type="slidenum">
              <a:rPr lang="en-US" smtClean="0"/>
              <a:pPr/>
              <a:t>‹#›</a:t>
            </a:fld>
            <a:endParaRPr lang="en-US"/>
          </a:p>
        </p:txBody>
      </p:sp>
      <p:sp>
        <p:nvSpPr>
          <p:cNvPr id="8" name="Date Placeholder 3">
            <a:extLst>
              <a:ext uri="{FF2B5EF4-FFF2-40B4-BE49-F238E27FC236}">
                <a16:creationId xmlns:a16="http://schemas.microsoft.com/office/drawing/2014/main" id="{97937B04-F921-4323-AF52-072FC4FA5791}"/>
              </a:ext>
            </a:extLst>
          </p:cNvPr>
          <p:cNvSpPr>
            <a:spLocks noGrp="1"/>
          </p:cNvSpPr>
          <p:nvPr>
            <p:ph type="dt" sz="half" idx="10"/>
          </p:nvPr>
        </p:nvSpPr>
        <p:spPr>
          <a:xfrm>
            <a:off x="457200" y="6553200"/>
            <a:ext cx="2726267" cy="22860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Tree>
    <p:extLst>
      <p:ext uri="{BB962C8B-B14F-4D97-AF65-F5344CB8AC3E}">
        <p14:creationId xmlns:p14="http://schemas.microsoft.com/office/powerpoint/2010/main" val="1918793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ffset Two Content Righ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1AB409F-F918-4B68-B33A-FDDF28FCB908}"/>
              </a:ext>
            </a:extLst>
          </p:cNvPr>
          <p:cNvSpPr>
            <a:spLocks noGrp="1"/>
          </p:cNvSpPr>
          <p:nvPr>
            <p:ph type="title"/>
          </p:nvPr>
        </p:nvSpPr>
        <p:spPr>
          <a:xfrm>
            <a:off x="457201" y="77644"/>
            <a:ext cx="8839200" cy="9906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FB12D55-6024-4EDE-8A2E-397A3EAB7D92}"/>
              </a:ext>
            </a:extLst>
          </p:cNvPr>
          <p:cNvSpPr>
            <a:spLocks noGrp="1"/>
          </p:cNvSpPr>
          <p:nvPr>
            <p:ph sz="half" idx="1"/>
          </p:nvPr>
        </p:nvSpPr>
        <p:spPr>
          <a:xfrm>
            <a:off x="457200" y="1825624"/>
            <a:ext cx="3048000" cy="457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FDBF5C-6C08-4951-9DEC-096F20732B76}"/>
              </a:ext>
            </a:extLst>
          </p:cNvPr>
          <p:cNvSpPr>
            <a:spLocks noGrp="1"/>
          </p:cNvSpPr>
          <p:nvPr>
            <p:ph sz="half" idx="2"/>
          </p:nvPr>
        </p:nvSpPr>
        <p:spPr>
          <a:xfrm>
            <a:off x="3810000" y="1825624"/>
            <a:ext cx="7924800" cy="457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4">
            <a:extLst>
              <a:ext uri="{FF2B5EF4-FFF2-40B4-BE49-F238E27FC236}">
                <a16:creationId xmlns:a16="http://schemas.microsoft.com/office/drawing/2014/main" id="{618B32C2-5029-4B6B-BE9F-20AC27F46AF9}"/>
              </a:ext>
            </a:extLst>
          </p:cNvPr>
          <p:cNvSpPr>
            <a:spLocks noGrp="1"/>
          </p:cNvSpPr>
          <p:nvPr>
            <p:ph type="ftr" sz="quarter" idx="3"/>
          </p:nvPr>
        </p:nvSpPr>
        <p:spPr>
          <a:xfrm>
            <a:off x="3352800" y="6553200"/>
            <a:ext cx="5486400" cy="2286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3" name="Slide Number Placeholder 5">
            <a:extLst>
              <a:ext uri="{FF2B5EF4-FFF2-40B4-BE49-F238E27FC236}">
                <a16:creationId xmlns:a16="http://schemas.microsoft.com/office/drawing/2014/main" id="{2B718635-96D0-4462-8535-BB192B6B31CA}"/>
              </a:ext>
            </a:extLst>
          </p:cNvPr>
          <p:cNvSpPr>
            <a:spLocks noGrp="1"/>
          </p:cNvSpPr>
          <p:nvPr>
            <p:ph type="sldNum" sz="quarter" idx="4"/>
          </p:nvPr>
        </p:nvSpPr>
        <p:spPr>
          <a:xfrm>
            <a:off x="9296401" y="6558844"/>
            <a:ext cx="2743200" cy="228600"/>
          </a:xfrm>
          <a:prstGeom prst="rect">
            <a:avLst/>
          </a:prstGeom>
        </p:spPr>
        <p:txBody>
          <a:bodyPr vert="horz" lIns="91440" tIns="45720" rIns="91440" bIns="45720" rtlCol="0" anchor="ctr"/>
          <a:lstStyle>
            <a:lvl1pPr algn="r">
              <a:defRPr sz="1200">
                <a:solidFill>
                  <a:schemeClr val="bg1"/>
                </a:solidFill>
              </a:defRPr>
            </a:lvl1pPr>
          </a:lstStyle>
          <a:p>
            <a:fld id="{E6D42998-1A98-44E0-9E08-3AEFC852A404}" type="slidenum">
              <a:rPr lang="en-US" smtClean="0"/>
              <a:pPr/>
              <a:t>‹#›</a:t>
            </a:fld>
            <a:endParaRPr lang="en-US"/>
          </a:p>
        </p:txBody>
      </p:sp>
      <p:sp>
        <p:nvSpPr>
          <p:cNvPr id="8" name="Date Placeholder 3">
            <a:extLst>
              <a:ext uri="{FF2B5EF4-FFF2-40B4-BE49-F238E27FC236}">
                <a16:creationId xmlns:a16="http://schemas.microsoft.com/office/drawing/2014/main" id="{97937B04-F921-4323-AF52-072FC4FA5791}"/>
              </a:ext>
            </a:extLst>
          </p:cNvPr>
          <p:cNvSpPr>
            <a:spLocks noGrp="1"/>
          </p:cNvSpPr>
          <p:nvPr>
            <p:ph type="dt" sz="half" idx="10"/>
          </p:nvPr>
        </p:nvSpPr>
        <p:spPr>
          <a:xfrm>
            <a:off x="457200" y="6553200"/>
            <a:ext cx="2726267" cy="22860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10" name="TextBox 9">
            <a:extLst>
              <a:ext uri="{FF2B5EF4-FFF2-40B4-BE49-F238E27FC236}">
                <a16:creationId xmlns:a16="http://schemas.microsoft.com/office/drawing/2014/main" id="{FDF03F58-23EA-486A-87D8-86BBADB5B714}"/>
              </a:ext>
            </a:extLst>
          </p:cNvPr>
          <p:cNvSpPr txBox="1"/>
          <p:nvPr userDrawn="1"/>
        </p:nvSpPr>
        <p:spPr>
          <a:xfrm>
            <a:off x="9296401" y="167301"/>
            <a:ext cx="2649021" cy="646331"/>
          </a:xfrm>
          <a:prstGeom prst="rect">
            <a:avLst/>
          </a:prstGeom>
          <a:noFill/>
        </p:spPr>
        <p:txBody>
          <a:bodyPr wrap="square" rtlCol="0">
            <a:spAutoFit/>
          </a:bodyPr>
          <a:lstStyle/>
          <a:p>
            <a:r>
              <a:rPr lang="en-US">
                <a:solidFill>
                  <a:srgbClr val="FF0000"/>
                </a:solidFill>
              </a:rPr>
              <a:t>DRAFT PREDECISIONAL MATERIALS</a:t>
            </a:r>
          </a:p>
        </p:txBody>
      </p:sp>
    </p:spTree>
    <p:extLst>
      <p:ext uri="{BB962C8B-B14F-4D97-AF65-F5344CB8AC3E}">
        <p14:creationId xmlns:p14="http://schemas.microsoft.com/office/powerpoint/2010/main" val="39308629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3ACD821-C6BE-4505-8EB7-9A51056F9B25}"/>
              </a:ext>
            </a:extLst>
          </p:cNvPr>
          <p:cNvSpPr>
            <a:spLocks noGrp="1"/>
          </p:cNvSpPr>
          <p:nvPr>
            <p:ph type="title"/>
          </p:nvPr>
        </p:nvSpPr>
        <p:spPr>
          <a:xfrm>
            <a:off x="457201" y="77644"/>
            <a:ext cx="8839200" cy="9906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FB12D55-6024-4EDE-8A2E-397A3EAB7D92}"/>
              </a:ext>
            </a:extLst>
          </p:cNvPr>
          <p:cNvSpPr>
            <a:spLocks noGrp="1"/>
          </p:cNvSpPr>
          <p:nvPr>
            <p:ph sz="half" idx="1"/>
          </p:nvPr>
        </p:nvSpPr>
        <p:spPr>
          <a:xfrm>
            <a:off x="457199" y="1239036"/>
            <a:ext cx="3505201" cy="457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E44F89BA-90B6-493A-BC82-AB5AFC1C2088}"/>
              </a:ext>
            </a:extLst>
          </p:cNvPr>
          <p:cNvSpPr>
            <a:spLocks noGrp="1"/>
          </p:cNvSpPr>
          <p:nvPr>
            <p:ph sz="half" idx="11"/>
          </p:nvPr>
        </p:nvSpPr>
        <p:spPr>
          <a:xfrm>
            <a:off x="4343400" y="1239036"/>
            <a:ext cx="3505201" cy="457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1FFD6CD7-4CFA-4E12-AF9A-5C00D42BFA19}"/>
              </a:ext>
            </a:extLst>
          </p:cNvPr>
          <p:cNvSpPr>
            <a:spLocks noGrp="1"/>
          </p:cNvSpPr>
          <p:nvPr>
            <p:ph sz="half" idx="12"/>
          </p:nvPr>
        </p:nvSpPr>
        <p:spPr>
          <a:xfrm>
            <a:off x="8229599" y="1239036"/>
            <a:ext cx="3505201" cy="457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4">
            <a:extLst>
              <a:ext uri="{FF2B5EF4-FFF2-40B4-BE49-F238E27FC236}">
                <a16:creationId xmlns:a16="http://schemas.microsoft.com/office/drawing/2014/main" id="{618B32C2-5029-4B6B-BE9F-20AC27F46AF9}"/>
              </a:ext>
            </a:extLst>
          </p:cNvPr>
          <p:cNvSpPr>
            <a:spLocks noGrp="1"/>
          </p:cNvSpPr>
          <p:nvPr>
            <p:ph type="ftr" sz="quarter" idx="3"/>
          </p:nvPr>
        </p:nvSpPr>
        <p:spPr>
          <a:xfrm>
            <a:off x="3352800" y="6553200"/>
            <a:ext cx="5486400" cy="2286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3" name="Slide Number Placeholder 5">
            <a:extLst>
              <a:ext uri="{FF2B5EF4-FFF2-40B4-BE49-F238E27FC236}">
                <a16:creationId xmlns:a16="http://schemas.microsoft.com/office/drawing/2014/main" id="{2B718635-96D0-4462-8535-BB192B6B31CA}"/>
              </a:ext>
            </a:extLst>
          </p:cNvPr>
          <p:cNvSpPr>
            <a:spLocks noGrp="1"/>
          </p:cNvSpPr>
          <p:nvPr>
            <p:ph type="sldNum" sz="quarter" idx="4"/>
          </p:nvPr>
        </p:nvSpPr>
        <p:spPr>
          <a:xfrm>
            <a:off x="9296401" y="6558844"/>
            <a:ext cx="2743200" cy="228600"/>
          </a:xfrm>
          <a:prstGeom prst="rect">
            <a:avLst/>
          </a:prstGeom>
        </p:spPr>
        <p:txBody>
          <a:bodyPr vert="horz" lIns="91440" tIns="45720" rIns="91440" bIns="45720" rtlCol="0" anchor="ctr"/>
          <a:lstStyle>
            <a:lvl1pPr algn="r">
              <a:defRPr sz="1200">
                <a:solidFill>
                  <a:schemeClr val="bg1"/>
                </a:solidFill>
              </a:defRPr>
            </a:lvl1pPr>
          </a:lstStyle>
          <a:p>
            <a:fld id="{E6D42998-1A98-44E0-9E08-3AEFC852A404}" type="slidenum">
              <a:rPr lang="en-US" smtClean="0"/>
              <a:pPr/>
              <a:t>‹#›</a:t>
            </a:fld>
            <a:endParaRPr lang="en-US"/>
          </a:p>
        </p:txBody>
      </p:sp>
      <p:sp>
        <p:nvSpPr>
          <p:cNvPr id="8" name="Date Placeholder 3">
            <a:extLst>
              <a:ext uri="{FF2B5EF4-FFF2-40B4-BE49-F238E27FC236}">
                <a16:creationId xmlns:a16="http://schemas.microsoft.com/office/drawing/2014/main" id="{97937B04-F921-4323-AF52-072FC4FA5791}"/>
              </a:ext>
            </a:extLst>
          </p:cNvPr>
          <p:cNvSpPr>
            <a:spLocks noGrp="1"/>
          </p:cNvSpPr>
          <p:nvPr>
            <p:ph type="dt" sz="half" idx="10"/>
          </p:nvPr>
        </p:nvSpPr>
        <p:spPr>
          <a:xfrm>
            <a:off x="457200" y="6553200"/>
            <a:ext cx="2726267" cy="22860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Tree>
    <p:extLst>
      <p:ext uri="{BB962C8B-B14F-4D97-AF65-F5344CB8AC3E}">
        <p14:creationId xmlns:p14="http://schemas.microsoft.com/office/powerpoint/2010/main" val="4270465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image" Target="../media/image1.png"/><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theme" Target="../theme/theme4.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image" Target="../media/image1.png"/><Relationship Id="rId5" Type="http://schemas.openxmlformats.org/officeDocument/2006/relationships/slideLayout" Target="../slideLayouts/slideLayout55.xml"/><Relationship Id="rId10" Type="http://schemas.openxmlformats.org/officeDocument/2006/relationships/theme" Target="../theme/theme5.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ADF910-A454-4550-ADE7-19485B5D69C8}"/>
              </a:ext>
            </a:extLst>
          </p:cNvPr>
          <p:cNvSpPr>
            <a:spLocks noGrp="1"/>
          </p:cNvSpPr>
          <p:nvPr>
            <p:ph type="title"/>
          </p:nvPr>
        </p:nvSpPr>
        <p:spPr>
          <a:xfrm>
            <a:off x="457201" y="1"/>
            <a:ext cx="8839200" cy="99059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B72D25-B939-4F49-BEB9-971E4BF4DF39}"/>
              </a:ext>
            </a:extLst>
          </p:cNvPr>
          <p:cNvSpPr>
            <a:spLocks noGrp="1"/>
          </p:cNvSpPr>
          <p:nvPr>
            <p:ph type="body" idx="1"/>
          </p:nvPr>
        </p:nvSpPr>
        <p:spPr>
          <a:xfrm>
            <a:off x="457200" y="1179023"/>
            <a:ext cx="11277600" cy="48767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Footer Placeholder 4">
            <a:extLst>
              <a:ext uri="{FF2B5EF4-FFF2-40B4-BE49-F238E27FC236}">
                <a16:creationId xmlns:a16="http://schemas.microsoft.com/office/drawing/2014/main" id="{B09759F7-54A5-4E45-9C5D-076C08FD3131}"/>
              </a:ext>
            </a:extLst>
          </p:cNvPr>
          <p:cNvSpPr>
            <a:spLocks noGrp="1"/>
          </p:cNvSpPr>
          <p:nvPr>
            <p:ph type="ftr" sz="quarter" idx="3"/>
          </p:nvPr>
        </p:nvSpPr>
        <p:spPr>
          <a:xfrm>
            <a:off x="3352800" y="6553200"/>
            <a:ext cx="5486400" cy="2286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7" name="Slide Number Placeholder 5">
            <a:extLst>
              <a:ext uri="{FF2B5EF4-FFF2-40B4-BE49-F238E27FC236}">
                <a16:creationId xmlns:a16="http://schemas.microsoft.com/office/drawing/2014/main" id="{518368BB-6F5D-45F7-91D3-261788575ADA}"/>
              </a:ext>
            </a:extLst>
          </p:cNvPr>
          <p:cNvSpPr>
            <a:spLocks noGrp="1"/>
          </p:cNvSpPr>
          <p:nvPr>
            <p:ph type="sldNum" sz="quarter" idx="4"/>
          </p:nvPr>
        </p:nvSpPr>
        <p:spPr>
          <a:xfrm>
            <a:off x="8991600" y="6553200"/>
            <a:ext cx="2743200" cy="228600"/>
          </a:xfrm>
          <a:prstGeom prst="rect">
            <a:avLst/>
          </a:prstGeom>
        </p:spPr>
        <p:txBody>
          <a:bodyPr vert="horz" lIns="91440" tIns="45720" rIns="91440" bIns="45720" rtlCol="0" anchor="ctr"/>
          <a:lstStyle>
            <a:lvl1pPr algn="r">
              <a:defRPr sz="1200">
                <a:solidFill>
                  <a:schemeClr val="bg1"/>
                </a:solidFill>
              </a:defRPr>
            </a:lvl1pPr>
          </a:lstStyle>
          <a:p>
            <a:fld id="{E6D42998-1A98-44E0-9E08-3AEFC852A404}" type="slidenum">
              <a:rPr lang="en-US" smtClean="0"/>
              <a:pPr/>
              <a:t>‹#›</a:t>
            </a:fld>
            <a:endParaRPr lang="en-US"/>
          </a:p>
        </p:txBody>
      </p:sp>
      <p:sp>
        <p:nvSpPr>
          <p:cNvPr id="11" name="Rectangle 10">
            <a:extLst>
              <a:ext uri="{FF2B5EF4-FFF2-40B4-BE49-F238E27FC236}">
                <a16:creationId xmlns:a16="http://schemas.microsoft.com/office/drawing/2014/main" id="{7D7E1EC0-EC86-492D-B931-1EBA96E07745}"/>
              </a:ext>
            </a:extLst>
          </p:cNvPr>
          <p:cNvSpPr/>
          <p:nvPr userDrawn="1"/>
        </p:nvSpPr>
        <p:spPr>
          <a:xfrm>
            <a:off x="1" y="6208854"/>
            <a:ext cx="12192000" cy="677368"/>
          </a:xfrm>
          <a:prstGeom prst="rect">
            <a:avLst/>
          </a:prstGeom>
          <a:solidFill>
            <a:srgbClr val="0A1F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9" name="Picture 8">
            <a:extLst>
              <a:ext uri="{FF2B5EF4-FFF2-40B4-BE49-F238E27FC236}">
                <a16:creationId xmlns:a16="http://schemas.microsoft.com/office/drawing/2014/main" id="{A0E7C231-3BA3-49B6-B210-7A8C3341E558}"/>
              </a:ext>
            </a:extLst>
          </p:cNvPr>
          <p:cNvPicPr>
            <a:picLocks noChangeAspect="1"/>
          </p:cNvPicPr>
          <p:nvPr userDrawn="1"/>
        </p:nvPicPr>
        <p:blipFill>
          <a:blip r:embed="rId18"/>
          <a:stretch>
            <a:fillRect/>
          </a:stretch>
        </p:blipFill>
        <p:spPr>
          <a:xfrm>
            <a:off x="0" y="6220142"/>
            <a:ext cx="5150115" cy="660434"/>
          </a:xfrm>
          <a:prstGeom prst="rect">
            <a:avLst/>
          </a:prstGeom>
          <a:ln>
            <a:solidFill>
              <a:srgbClr val="0A1F61"/>
            </a:solidFill>
          </a:ln>
        </p:spPr>
      </p:pic>
    </p:spTree>
    <p:extLst>
      <p:ext uri="{BB962C8B-B14F-4D97-AF65-F5344CB8AC3E}">
        <p14:creationId xmlns:p14="http://schemas.microsoft.com/office/powerpoint/2010/main" val="314841014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673" r:id="rId13"/>
    <p:sldLayoutId id="2147483674" r:id="rId14"/>
    <p:sldLayoutId id="2147483675" r:id="rId15"/>
    <p:sldLayoutId id="2147483676" r:id="rId16"/>
  </p:sldLayoutIdLst>
  <p:hf hdr="0" ftr="0" dt="0"/>
  <p:txStyles>
    <p:titleStyle>
      <a:lvl1pPr algn="l" defTabSz="914400" rtl="0" eaLnBrk="1" latinLnBrk="0" hangingPunct="1">
        <a:lnSpc>
          <a:spcPct val="108000"/>
        </a:lnSpc>
        <a:spcBef>
          <a:spcPct val="0"/>
        </a:spcBef>
        <a:buNone/>
        <a:defRPr sz="4400" b="0" kern="1200">
          <a:solidFill>
            <a:schemeClr val="tx1"/>
          </a:solidFill>
          <a:latin typeface="+mn-lt"/>
          <a:ea typeface="+mj-ea"/>
          <a:cs typeface="Calibri Light" panose="020F0302020204030204" pitchFamily="34" charset="0"/>
        </a:defRPr>
      </a:lvl1pPr>
    </p:titleStyle>
    <p:bodyStyle>
      <a:lvl1pPr marL="228600" indent="-228600" algn="l" defTabSz="914400" rtl="0" eaLnBrk="1" latinLnBrk="0" hangingPunct="1">
        <a:lnSpc>
          <a:spcPct val="108000"/>
        </a:lnSpc>
        <a:spcBef>
          <a:spcPts val="1000"/>
        </a:spcBef>
        <a:spcAft>
          <a:spcPts val="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8000"/>
        </a:lnSpc>
        <a:spcBef>
          <a:spcPts val="500"/>
        </a:spcBef>
        <a:spcAft>
          <a:spcPts val="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8000"/>
        </a:lnSpc>
        <a:spcBef>
          <a:spcPts val="500"/>
        </a:spcBef>
        <a:spcAft>
          <a:spcPts val="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8000"/>
        </a:lnSpc>
        <a:spcBef>
          <a:spcPts val="500"/>
        </a:spcBef>
        <a:spcAft>
          <a:spcPts val="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8000"/>
        </a:lnSpc>
        <a:spcBef>
          <a:spcPts val="500"/>
        </a:spcBef>
        <a:spcAft>
          <a:spcPts val="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22B86A-44BC-4A15-B01C-66838DD627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B82BCA-B282-4C8E-BFD2-2F237A6DDC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0546B8-CC9B-4F0D-A503-F626B8B9AA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37C9A719-5545-4E0D-B355-21478A7647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3F78228-B504-4C2A-B23E-4F9FEC4F97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057F37-9D9A-4B7A-87AA-F84CDB6820AE}" type="slidenum">
              <a:rPr lang="en-US" smtClean="0"/>
              <a:t>‹#›</a:t>
            </a:fld>
            <a:endParaRPr lang="en-US"/>
          </a:p>
        </p:txBody>
      </p:sp>
    </p:spTree>
    <p:extLst>
      <p:ext uri="{BB962C8B-B14F-4D97-AF65-F5344CB8AC3E}">
        <p14:creationId xmlns:p14="http://schemas.microsoft.com/office/powerpoint/2010/main" val="224359240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0D36DF2-A7B2-4945-9D43-615A10AB3C8C}"/>
              </a:ext>
            </a:extLst>
          </p:cNvPr>
          <p:cNvSpPr/>
          <p:nvPr userDrawn="1"/>
        </p:nvSpPr>
        <p:spPr>
          <a:xfrm>
            <a:off x="0" y="0"/>
            <a:ext cx="12192000" cy="6858000"/>
          </a:xfrm>
          <a:prstGeom prst="rect">
            <a:avLst/>
          </a:prstGeom>
          <a:solidFill>
            <a:srgbClr val="0A1F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2E2C170-C73F-4BA1-A127-92402BA5B5D0}"/>
              </a:ext>
            </a:extLst>
          </p:cNvPr>
          <p:cNvPicPr>
            <a:picLocks noChangeAspect="1"/>
          </p:cNvPicPr>
          <p:nvPr/>
        </p:nvPicPr>
        <p:blipFill rotWithShape="1">
          <a:blip r:embed="rId14"/>
          <a:srcRect t="6" r="84947" b="-1"/>
          <a:stretch/>
        </p:blipFill>
        <p:spPr>
          <a:xfrm>
            <a:off x="93745" y="145065"/>
            <a:ext cx="775252" cy="660400"/>
          </a:xfrm>
          <a:prstGeom prst="rect">
            <a:avLst/>
          </a:prstGeom>
        </p:spPr>
      </p:pic>
      <p:sp>
        <p:nvSpPr>
          <p:cNvPr id="6" name="Slide Number Placeholder 5">
            <a:extLst>
              <a:ext uri="{FF2B5EF4-FFF2-40B4-BE49-F238E27FC236}">
                <a16:creationId xmlns:a16="http://schemas.microsoft.com/office/drawing/2014/main" id="{EC436C6E-DBE6-4D80-B8C3-FC82B45D66FE}"/>
              </a:ext>
            </a:extLst>
          </p:cNvPr>
          <p:cNvSpPr txBox="1">
            <a:spLocks/>
          </p:cNvSpPr>
          <p:nvPr userDrawn="1"/>
        </p:nvSpPr>
        <p:spPr>
          <a:xfrm>
            <a:off x="8991599" y="6438900"/>
            <a:ext cx="2743200" cy="22860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Calibri Light" panose="020F0302020204030204" pitchFamily="34" charset="0"/>
                <a:ea typeface="+mn-ea"/>
                <a:cs typeface="Calibri Light" panose="020F03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D42998-1A98-44E0-9E08-3AEFC852A404}" type="slidenum">
              <a:rPr lang="en-US" smtClean="0"/>
              <a:pPr/>
              <a:t>‹#›</a:t>
            </a:fld>
            <a:endParaRPr lang="en-US"/>
          </a:p>
        </p:txBody>
      </p:sp>
    </p:spTree>
    <p:extLst>
      <p:ext uri="{BB962C8B-B14F-4D97-AF65-F5344CB8AC3E}">
        <p14:creationId xmlns:p14="http://schemas.microsoft.com/office/powerpoint/2010/main" val="1288854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03"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ADF910-A454-4550-ADE7-19485B5D69C8}"/>
              </a:ext>
            </a:extLst>
          </p:cNvPr>
          <p:cNvSpPr>
            <a:spLocks noGrp="1"/>
          </p:cNvSpPr>
          <p:nvPr>
            <p:ph type="title"/>
          </p:nvPr>
        </p:nvSpPr>
        <p:spPr>
          <a:xfrm>
            <a:off x="457200" y="1"/>
            <a:ext cx="11277599" cy="99059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B72D25-B939-4F49-BEB9-971E4BF4DF39}"/>
              </a:ext>
            </a:extLst>
          </p:cNvPr>
          <p:cNvSpPr>
            <a:spLocks noGrp="1"/>
          </p:cNvSpPr>
          <p:nvPr>
            <p:ph type="body" idx="1"/>
          </p:nvPr>
        </p:nvSpPr>
        <p:spPr>
          <a:xfrm>
            <a:off x="457200" y="1201601"/>
            <a:ext cx="11277600" cy="48767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Footer Placeholder 4">
            <a:extLst>
              <a:ext uri="{FF2B5EF4-FFF2-40B4-BE49-F238E27FC236}">
                <a16:creationId xmlns:a16="http://schemas.microsoft.com/office/drawing/2014/main" id="{B09759F7-54A5-4E45-9C5D-076C08FD3131}"/>
              </a:ext>
            </a:extLst>
          </p:cNvPr>
          <p:cNvSpPr>
            <a:spLocks noGrp="1"/>
          </p:cNvSpPr>
          <p:nvPr>
            <p:ph type="ftr" sz="quarter" idx="3"/>
          </p:nvPr>
        </p:nvSpPr>
        <p:spPr>
          <a:xfrm>
            <a:off x="3352800" y="6553200"/>
            <a:ext cx="5486400" cy="2286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4" name="Rectangle 3">
            <a:extLst>
              <a:ext uri="{FF2B5EF4-FFF2-40B4-BE49-F238E27FC236}">
                <a16:creationId xmlns:a16="http://schemas.microsoft.com/office/drawing/2014/main" id="{085BA9CD-81A9-487C-8ABE-120B78E459BD}"/>
              </a:ext>
            </a:extLst>
          </p:cNvPr>
          <p:cNvSpPr/>
          <p:nvPr userDrawn="1"/>
        </p:nvSpPr>
        <p:spPr>
          <a:xfrm>
            <a:off x="0" y="0"/>
            <a:ext cx="12192000" cy="990593"/>
          </a:xfrm>
          <a:prstGeom prst="rect">
            <a:avLst/>
          </a:prstGeom>
          <a:solidFill>
            <a:srgbClr val="0A1F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5">
            <a:extLst>
              <a:ext uri="{FF2B5EF4-FFF2-40B4-BE49-F238E27FC236}">
                <a16:creationId xmlns:a16="http://schemas.microsoft.com/office/drawing/2014/main" id="{518368BB-6F5D-45F7-91D3-261788575ADA}"/>
              </a:ext>
            </a:extLst>
          </p:cNvPr>
          <p:cNvSpPr>
            <a:spLocks noGrp="1"/>
          </p:cNvSpPr>
          <p:nvPr>
            <p:ph type="sldNum" sz="quarter" idx="4"/>
          </p:nvPr>
        </p:nvSpPr>
        <p:spPr>
          <a:xfrm>
            <a:off x="8991600" y="6553200"/>
            <a:ext cx="2743200" cy="228600"/>
          </a:xfrm>
          <a:prstGeom prst="rect">
            <a:avLst/>
          </a:prstGeom>
        </p:spPr>
        <p:txBody>
          <a:bodyPr vert="horz" lIns="91440" tIns="45720" rIns="91440" bIns="45720" rtlCol="0" anchor="ctr"/>
          <a:lstStyle>
            <a:lvl1pPr algn="r">
              <a:defRPr sz="1200">
                <a:solidFill>
                  <a:schemeClr val="bg1"/>
                </a:solidFill>
              </a:defRPr>
            </a:lvl1pPr>
          </a:lstStyle>
          <a:p>
            <a:fld id="{E6D42998-1A98-44E0-9E08-3AEFC852A404}" type="slidenum">
              <a:rPr lang="en-US" smtClean="0"/>
              <a:pPr/>
              <a:t>‹#›</a:t>
            </a:fld>
            <a:endParaRPr lang="en-US"/>
          </a:p>
        </p:txBody>
      </p:sp>
      <p:pic>
        <p:nvPicPr>
          <p:cNvPr id="9" name="Picture 8">
            <a:extLst>
              <a:ext uri="{FF2B5EF4-FFF2-40B4-BE49-F238E27FC236}">
                <a16:creationId xmlns:a16="http://schemas.microsoft.com/office/drawing/2014/main" id="{A0E7C231-3BA3-49B6-B210-7A8C3341E558}"/>
              </a:ext>
            </a:extLst>
          </p:cNvPr>
          <p:cNvPicPr>
            <a:picLocks noChangeAspect="1"/>
          </p:cNvPicPr>
          <p:nvPr userDrawn="1"/>
        </p:nvPicPr>
        <p:blipFill>
          <a:blip r:embed="rId12"/>
          <a:stretch>
            <a:fillRect/>
          </a:stretch>
        </p:blipFill>
        <p:spPr>
          <a:xfrm>
            <a:off x="0" y="6208853"/>
            <a:ext cx="5150115" cy="660434"/>
          </a:xfrm>
          <a:prstGeom prst="rect">
            <a:avLst/>
          </a:prstGeom>
        </p:spPr>
      </p:pic>
      <p:sp>
        <p:nvSpPr>
          <p:cNvPr id="11" name="Rectangle 10">
            <a:extLst>
              <a:ext uri="{FF2B5EF4-FFF2-40B4-BE49-F238E27FC236}">
                <a16:creationId xmlns:a16="http://schemas.microsoft.com/office/drawing/2014/main" id="{7D7E1EC0-EC86-492D-B931-1EBA96E07745}"/>
              </a:ext>
            </a:extLst>
          </p:cNvPr>
          <p:cNvSpPr/>
          <p:nvPr userDrawn="1"/>
        </p:nvSpPr>
        <p:spPr>
          <a:xfrm>
            <a:off x="5150115" y="6208853"/>
            <a:ext cx="7041885" cy="660434"/>
          </a:xfrm>
          <a:prstGeom prst="rect">
            <a:avLst/>
          </a:prstGeom>
          <a:solidFill>
            <a:srgbClr val="0A1F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Slide Number Placeholder 5">
            <a:extLst>
              <a:ext uri="{FF2B5EF4-FFF2-40B4-BE49-F238E27FC236}">
                <a16:creationId xmlns:a16="http://schemas.microsoft.com/office/drawing/2014/main" id="{8E182748-FF57-45FB-AAE2-191EC6E6F690}"/>
              </a:ext>
            </a:extLst>
          </p:cNvPr>
          <p:cNvSpPr txBox="1">
            <a:spLocks/>
          </p:cNvSpPr>
          <p:nvPr userDrawn="1"/>
        </p:nvSpPr>
        <p:spPr>
          <a:xfrm>
            <a:off x="8991599" y="6438900"/>
            <a:ext cx="2743200" cy="22860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Calibri Light" panose="020F0302020204030204" pitchFamily="34" charset="0"/>
                <a:ea typeface="+mn-ea"/>
                <a:cs typeface="Calibri Light" panose="020F03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D42998-1A98-44E0-9E08-3AEFC852A404}" type="slidenum">
              <a:rPr lang="en-US" smtClean="0"/>
              <a:pPr/>
              <a:t>‹#›</a:t>
            </a:fld>
            <a:endParaRPr lang="en-US"/>
          </a:p>
        </p:txBody>
      </p:sp>
    </p:spTree>
    <p:extLst>
      <p:ext uri="{BB962C8B-B14F-4D97-AF65-F5344CB8AC3E}">
        <p14:creationId xmlns:p14="http://schemas.microsoft.com/office/powerpoint/2010/main" val="317074095"/>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25" r:id="rId10"/>
  </p:sldLayoutIdLst>
  <p:hf hdr="0" ftr="0" dt="0"/>
  <p:txStyles>
    <p:titleStyle>
      <a:lvl1pPr algn="l" defTabSz="914400" rtl="0" eaLnBrk="1" latinLnBrk="0" hangingPunct="1">
        <a:lnSpc>
          <a:spcPct val="108000"/>
        </a:lnSpc>
        <a:spcBef>
          <a:spcPct val="0"/>
        </a:spcBef>
        <a:buNone/>
        <a:defRPr sz="3400" b="1" kern="1200">
          <a:solidFill>
            <a:schemeClr val="bg1"/>
          </a:solidFill>
          <a:latin typeface="Segoe UI Semibold" panose="020B0702040204020203" pitchFamily="34" charset="0"/>
          <a:ea typeface="+mj-ea"/>
          <a:cs typeface="Segoe UI Semibold" panose="020B0702040204020203" pitchFamily="34" charset="0"/>
        </a:defRPr>
      </a:lvl1pPr>
    </p:titleStyle>
    <p:bodyStyle>
      <a:lvl1pPr marL="228600" indent="-228600" algn="l" defTabSz="914400" rtl="0" eaLnBrk="1" latinLnBrk="0" hangingPunct="1">
        <a:lnSpc>
          <a:spcPct val="108000"/>
        </a:lnSpc>
        <a:spcBef>
          <a:spcPts val="1000"/>
        </a:spcBef>
        <a:spcAft>
          <a:spcPts val="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8000"/>
        </a:lnSpc>
        <a:spcBef>
          <a:spcPts val="500"/>
        </a:spcBef>
        <a:spcAft>
          <a:spcPts val="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8000"/>
        </a:lnSpc>
        <a:spcBef>
          <a:spcPts val="500"/>
        </a:spcBef>
        <a:spcAft>
          <a:spcPts val="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8000"/>
        </a:lnSpc>
        <a:spcBef>
          <a:spcPts val="500"/>
        </a:spcBef>
        <a:spcAft>
          <a:spcPts val="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8000"/>
        </a:lnSpc>
        <a:spcBef>
          <a:spcPts val="500"/>
        </a:spcBef>
        <a:spcAft>
          <a:spcPts val="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ADF910-A454-4550-ADE7-19485B5D69C8}"/>
              </a:ext>
            </a:extLst>
          </p:cNvPr>
          <p:cNvSpPr>
            <a:spLocks noGrp="1"/>
          </p:cNvSpPr>
          <p:nvPr>
            <p:ph type="title"/>
          </p:nvPr>
        </p:nvSpPr>
        <p:spPr>
          <a:xfrm>
            <a:off x="457200" y="1"/>
            <a:ext cx="11277599" cy="99059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B72D25-B939-4F49-BEB9-971E4BF4DF39}"/>
              </a:ext>
            </a:extLst>
          </p:cNvPr>
          <p:cNvSpPr>
            <a:spLocks noGrp="1"/>
          </p:cNvSpPr>
          <p:nvPr>
            <p:ph type="body" idx="1"/>
          </p:nvPr>
        </p:nvSpPr>
        <p:spPr>
          <a:xfrm>
            <a:off x="457200" y="1201601"/>
            <a:ext cx="11277600" cy="48767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Footer Placeholder 4">
            <a:extLst>
              <a:ext uri="{FF2B5EF4-FFF2-40B4-BE49-F238E27FC236}">
                <a16:creationId xmlns:a16="http://schemas.microsoft.com/office/drawing/2014/main" id="{B09759F7-54A5-4E45-9C5D-076C08FD3131}"/>
              </a:ext>
            </a:extLst>
          </p:cNvPr>
          <p:cNvSpPr>
            <a:spLocks noGrp="1"/>
          </p:cNvSpPr>
          <p:nvPr>
            <p:ph type="ftr" sz="quarter" idx="3"/>
          </p:nvPr>
        </p:nvSpPr>
        <p:spPr>
          <a:xfrm>
            <a:off x="3352800" y="6553200"/>
            <a:ext cx="5486400" cy="2286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4" name="Rectangle 3">
            <a:extLst>
              <a:ext uri="{FF2B5EF4-FFF2-40B4-BE49-F238E27FC236}">
                <a16:creationId xmlns:a16="http://schemas.microsoft.com/office/drawing/2014/main" id="{085BA9CD-81A9-487C-8ABE-120B78E459BD}"/>
              </a:ext>
            </a:extLst>
          </p:cNvPr>
          <p:cNvSpPr/>
          <p:nvPr userDrawn="1"/>
        </p:nvSpPr>
        <p:spPr>
          <a:xfrm>
            <a:off x="0" y="0"/>
            <a:ext cx="12192000" cy="990593"/>
          </a:xfrm>
          <a:prstGeom prst="rect">
            <a:avLst/>
          </a:prstGeom>
          <a:solidFill>
            <a:srgbClr val="0A1F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5">
            <a:extLst>
              <a:ext uri="{FF2B5EF4-FFF2-40B4-BE49-F238E27FC236}">
                <a16:creationId xmlns:a16="http://schemas.microsoft.com/office/drawing/2014/main" id="{518368BB-6F5D-45F7-91D3-261788575ADA}"/>
              </a:ext>
            </a:extLst>
          </p:cNvPr>
          <p:cNvSpPr>
            <a:spLocks noGrp="1"/>
          </p:cNvSpPr>
          <p:nvPr>
            <p:ph type="sldNum" sz="quarter" idx="4"/>
          </p:nvPr>
        </p:nvSpPr>
        <p:spPr>
          <a:xfrm>
            <a:off x="8991600" y="6553200"/>
            <a:ext cx="2743200" cy="228600"/>
          </a:xfrm>
          <a:prstGeom prst="rect">
            <a:avLst/>
          </a:prstGeom>
        </p:spPr>
        <p:txBody>
          <a:bodyPr vert="horz" lIns="91440" tIns="45720" rIns="91440" bIns="45720" rtlCol="0" anchor="ctr"/>
          <a:lstStyle>
            <a:lvl1pPr algn="r">
              <a:defRPr sz="1200">
                <a:solidFill>
                  <a:schemeClr val="bg1"/>
                </a:solidFill>
              </a:defRPr>
            </a:lvl1pPr>
          </a:lstStyle>
          <a:p>
            <a:fld id="{E6D42998-1A98-44E0-9E08-3AEFC852A404}" type="slidenum">
              <a:rPr lang="en-US" smtClean="0"/>
              <a:pPr/>
              <a:t>‹#›</a:t>
            </a:fld>
            <a:endParaRPr lang="en-US"/>
          </a:p>
        </p:txBody>
      </p:sp>
      <p:pic>
        <p:nvPicPr>
          <p:cNvPr id="9" name="Picture 8">
            <a:extLst>
              <a:ext uri="{FF2B5EF4-FFF2-40B4-BE49-F238E27FC236}">
                <a16:creationId xmlns:a16="http://schemas.microsoft.com/office/drawing/2014/main" id="{A0E7C231-3BA3-49B6-B210-7A8C3341E558}"/>
              </a:ext>
            </a:extLst>
          </p:cNvPr>
          <p:cNvPicPr>
            <a:picLocks noChangeAspect="1"/>
          </p:cNvPicPr>
          <p:nvPr userDrawn="1"/>
        </p:nvPicPr>
        <p:blipFill>
          <a:blip r:embed="rId11"/>
          <a:stretch>
            <a:fillRect/>
          </a:stretch>
        </p:blipFill>
        <p:spPr>
          <a:xfrm>
            <a:off x="0" y="6208853"/>
            <a:ext cx="5150115" cy="660434"/>
          </a:xfrm>
          <a:prstGeom prst="rect">
            <a:avLst/>
          </a:prstGeom>
        </p:spPr>
      </p:pic>
      <p:sp>
        <p:nvSpPr>
          <p:cNvPr id="11" name="Rectangle 10">
            <a:extLst>
              <a:ext uri="{FF2B5EF4-FFF2-40B4-BE49-F238E27FC236}">
                <a16:creationId xmlns:a16="http://schemas.microsoft.com/office/drawing/2014/main" id="{7D7E1EC0-EC86-492D-B931-1EBA96E07745}"/>
              </a:ext>
            </a:extLst>
          </p:cNvPr>
          <p:cNvSpPr/>
          <p:nvPr userDrawn="1"/>
        </p:nvSpPr>
        <p:spPr>
          <a:xfrm>
            <a:off x="5150115" y="6208853"/>
            <a:ext cx="7041885" cy="660434"/>
          </a:xfrm>
          <a:prstGeom prst="rect">
            <a:avLst/>
          </a:prstGeom>
          <a:solidFill>
            <a:srgbClr val="0A1F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Slide Number Placeholder 5">
            <a:extLst>
              <a:ext uri="{FF2B5EF4-FFF2-40B4-BE49-F238E27FC236}">
                <a16:creationId xmlns:a16="http://schemas.microsoft.com/office/drawing/2014/main" id="{8E182748-FF57-45FB-AAE2-191EC6E6F690}"/>
              </a:ext>
            </a:extLst>
          </p:cNvPr>
          <p:cNvSpPr txBox="1">
            <a:spLocks/>
          </p:cNvSpPr>
          <p:nvPr userDrawn="1"/>
        </p:nvSpPr>
        <p:spPr>
          <a:xfrm>
            <a:off x="8991599" y="6438900"/>
            <a:ext cx="2743200" cy="22860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Calibri Light" panose="020F0302020204030204" pitchFamily="34" charset="0"/>
                <a:ea typeface="+mn-ea"/>
                <a:cs typeface="Calibri Light" panose="020F03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D42998-1A98-44E0-9E08-3AEFC852A404}" type="slidenum">
              <a:rPr lang="en-US" smtClean="0"/>
              <a:pPr/>
              <a:t>‹#›</a:t>
            </a:fld>
            <a:endParaRPr lang="en-US"/>
          </a:p>
        </p:txBody>
      </p:sp>
    </p:spTree>
    <p:extLst>
      <p:ext uri="{BB962C8B-B14F-4D97-AF65-F5344CB8AC3E}">
        <p14:creationId xmlns:p14="http://schemas.microsoft.com/office/powerpoint/2010/main" val="2703122893"/>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Lst>
  <p:hf hdr="0" ftr="0" dt="0"/>
  <p:txStyles>
    <p:titleStyle>
      <a:lvl1pPr algn="l" defTabSz="914400" rtl="0" eaLnBrk="1" latinLnBrk="0" hangingPunct="1">
        <a:lnSpc>
          <a:spcPct val="108000"/>
        </a:lnSpc>
        <a:spcBef>
          <a:spcPct val="0"/>
        </a:spcBef>
        <a:buNone/>
        <a:defRPr sz="3400" b="1" kern="1200">
          <a:solidFill>
            <a:schemeClr val="bg1"/>
          </a:solidFill>
          <a:latin typeface="Segoe UI Semibold" panose="020B0702040204020203" pitchFamily="34" charset="0"/>
          <a:ea typeface="+mj-ea"/>
          <a:cs typeface="Segoe UI Semibold" panose="020B0702040204020203" pitchFamily="34" charset="0"/>
        </a:defRPr>
      </a:lvl1pPr>
    </p:titleStyle>
    <p:bodyStyle>
      <a:lvl1pPr marL="228600" indent="-228600" algn="l" defTabSz="914400" rtl="0" eaLnBrk="1" latinLnBrk="0" hangingPunct="1">
        <a:lnSpc>
          <a:spcPct val="108000"/>
        </a:lnSpc>
        <a:spcBef>
          <a:spcPts val="1000"/>
        </a:spcBef>
        <a:spcAft>
          <a:spcPts val="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8000"/>
        </a:lnSpc>
        <a:spcBef>
          <a:spcPts val="500"/>
        </a:spcBef>
        <a:spcAft>
          <a:spcPts val="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8000"/>
        </a:lnSpc>
        <a:spcBef>
          <a:spcPts val="500"/>
        </a:spcBef>
        <a:spcAft>
          <a:spcPts val="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8000"/>
        </a:lnSpc>
        <a:spcBef>
          <a:spcPts val="500"/>
        </a:spcBef>
        <a:spcAft>
          <a:spcPts val="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8000"/>
        </a:lnSpc>
        <a:spcBef>
          <a:spcPts val="500"/>
        </a:spcBef>
        <a:spcAft>
          <a:spcPts val="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9.xml"/><Relationship Id="rId4" Type="http://schemas.openxmlformats.org/officeDocument/2006/relationships/hyperlink" Target="https://stock.adobe.com/contributor/201644436/romaset?load_type=author&amp;prev_url=detail"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41.xml"/><Relationship Id="rId4" Type="http://schemas.openxmlformats.org/officeDocument/2006/relationships/image" Target="../media/image25.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1.xml"/><Relationship Id="rId1" Type="http://schemas.openxmlformats.org/officeDocument/2006/relationships/themeOverride" Target="../theme/themeOverride2.xml"/></Relationships>
</file>

<file path=ppt/slides/_rels/slide15.xml.rels><?xml version="1.0" encoding="UTF-8" standalone="yes"?>
<Relationships xmlns="http://schemas.openxmlformats.org/package/2006/relationships"><Relationship Id="rId3" Type="http://schemas.openxmlformats.org/officeDocument/2006/relationships/hyperlink" Target="https://www.transportation.gov/grants/ss4a/applicant-eligibility" TargetMode="External"/><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3" Type="http://schemas.openxmlformats.org/officeDocument/2006/relationships/hyperlink" Target="https://www.transportation.gov/grants/ss4a/self-certification-worksheet" TargetMode="External"/><Relationship Id="rId2" Type="http://schemas.openxmlformats.org/officeDocument/2006/relationships/notesSlide" Target="../notesSlides/notesSlide16.xml"/><Relationship Id="rId1" Type="http://schemas.openxmlformats.org/officeDocument/2006/relationships/slideLayout" Target="../slideLayouts/slideLayout41.xml"/><Relationship Id="rId4" Type="http://schemas.openxmlformats.org/officeDocument/2006/relationships/hyperlink" Target="https://www.transportation.gov/grants/ss4a/action-plan-requirements"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www.transportation.gov/grants/ss4a/eligible-uses"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4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46.xml"/><Relationship Id="rId4" Type="http://schemas.openxmlformats.org/officeDocument/2006/relationships/hyperlink" Target="https://www.transportation.gov/grants/ss4a/self-certification-worksheet" TargetMode="Externa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8.png"/><Relationship Id="rId7" Type="http://schemas.openxmlformats.org/officeDocument/2006/relationships/diagramQuickStyle" Target="../diagrams/quickStyle3.xml"/><Relationship Id="rId2" Type="http://schemas.openxmlformats.org/officeDocument/2006/relationships/notesSlide" Target="../notesSlides/notesSlide19.xml"/><Relationship Id="rId1" Type="http://schemas.openxmlformats.org/officeDocument/2006/relationships/slideLayout" Target="../slideLayouts/slideLayout4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hyperlink" Target="https://www.transportation.gov/grants/ss4a/comprehensive-safety-action-plans" TargetMode="External"/><Relationship Id="rId9" Type="http://schemas.microsoft.com/office/2007/relationships/diagramDrawing" Target="../diagrams/drawing3.xml"/></Relationships>
</file>

<file path=ppt/slides/_rels/slide2.xml.rels><?xml version="1.0" encoding="UTF-8" standalone="yes"?>
<Relationships xmlns="http://schemas.openxmlformats.org/package/2006/relationships"><Relationship Id="rId3" Type="http://schemas.openxmlformats.org/officeDocument/2006/relationships/hyperlink" Target="mailto:Webconference@dot.gov" TargetMode="External"/><Relationship Id="rId2" Type="http://schemas.openxmlformats.org/officeDocument/2006/relationships/notesSlide" Target="../notesSlides/notesSlide2.xml"/><Relationship Id="rId1" Type="http://schemas.openxmlformats.org/officeDocument/2006/relationships/slideLayout" Target="../slideLayouts/slideLayout52.xml"/><Relationship Id="rId6" Type="http://schemas.openxmlformats.org/officeDocument/2006/relationships/hyperlink" Target="https://www.transportation.gov/grants/SS4A/webinars" TargetMode="External"/><Relationship Id="rId5" Type="http://schemas.openxmlformats.org/officeDocument/2006/relationships/hyperlink" Target="https://www.transportation.gov/SS4A" TargetMode="External"/><Relationship Id="rId4" Type="http://schemas.openxmlformats.org/officeDocument/2006/relationships/hyperlink" Target="http://www.transportation.gov/SS4A"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41.xml"/><Relationship Id="rId4" Type="http://schemas.openxmlformats.org/officeDocument/2006/relationships/image" Target="../media/image25.sv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1.xml"/><Relationship Id="rId1" Type="http://schemas.openxmlformats.org/officeDocument/2006/relationships/themeOverride" Target="../theme/themeOverride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4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42.xml"/><Relationship Id="rId4" Type="http://schemas.openxmlformats.org/officeDocument/2006/relationships/hyperlink" Target="https://www.transportation.gov/grants/ss4a/example-funded-supplemental-planning-and-demonstration-activities" TargetMode="Externa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9.xml"/><Relationship Id="rId1" Type="http://schemas.openxmlformats.org/officeDocument/2006/relationships/slideLayout" Target="../slideLayouts/slideLayout4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5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0.xml"/><Relationship Id="rId1" Type="http://schemas.openxmlformats.org/officeDocument/2006/relationships/slideLayout" Target="../slideLayouts/slideLayout42.xml"/><Relationship Id="rId4" Type="http://schemas.openxmlformats.org/officeDocument/2006/relationships/hyperlink" Target="https://www.transportation.gov/grants/ss4a/example-funded-supplemental-planning-and-demonstration-activities" TargetMode="Externa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1.xml"/><Relationship Id="rId1" Type="http://schemas.openxmlformats.org/officeDocument/2006/relationships/slideLayout" Target="../slideLayouts/slideLayout4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41.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1.xml"/><Relationship Id="rId1" Type="http://schemas.openxmlformats.org/officeDocument/2006/relationships/themeOverride" Target="../theme/themeOverride4.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hyperlink" Target="http://www.transportation.gov/grants/SS4A/resources" TargetMode="External"/><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2.jpe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2.xml"/></Relationships>
</file>

<file path=ppt/slides/_rels/slide41.xml.rels><?xml version="1.0" encoding="UTF-8" standalone="yes"?>
<Relationships xmlns="http://schemas.openxmlformats.org/package/2006/relationships"><Relationship Id="rId3" Type="http://schemas.openxmlformats.org/officeDocument/2006/relationships/hyperlink" Target="https://www.transportation.gov/grants/ss4a/standard-forms-how-to" TargetMode="External"/><Relationship Id="rId2" Type="http://schemas.openxmlformats.org/officeDocument/2006/relationships/notesSlide" Target="../notesSlides/notesSlide41.xml"/><Relationship Id="rId1" Type="http://schemas.openxmlformats.org/officeDocument/2006/relationships/slideLayout" Target="../slideLayouts/slideLayout52.xml"/><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1.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3.xml"/><Relationship Id="rId1" Type="http://schemas.openxmlformats.org/officeDocument/2006/relationships/slideLayout" Target="../slideLayouts/slideLayout50.xml"/><Relationship Id="rId6" Type="http://schemas.openxmlformats.org/officeDocument/2006/relationships/hyperlink" Target="https://www.transportation.gov/grants/ss4a/ss4a-implementation-grant-project-area-crash-data" TargetMode="External"/><Relationship Id="rId5" Type="http://schemas.openxmlformats.org/officeDocument/2006/relationships/hyperlink" Target="https://www.transportation.gov/grants/ss4a/calculating-average-annual-fatality-rate-ss4a" TargetMode="External"/><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4.xml"/><Relationship Id="rId1" Type="http://schemas.openxmlformats.org/officeDocument/2006/relationships/slideLayout" Target="../slideLayouts/slideLayout54.xml"/><Relationship Id="rId4" Type="http://schemas.openxmlformats.org/officeDocument/2006/relationships/hyperlink" Target="https://usdot.maps.arcgis.com/apps/dashboards/9806be8527b14f93be311f0fb57d336e"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1.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42.xml"/><Relationship Id="rId4" Type="http://schemas.openxmlformats.org/officeDocument/2006/relationships/hyperlink" Target="https://www.transportation.gov/grants/ss4a/self-certification-worksheet"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hyperlink" Target="https://www.transportation.gov/grants/ss4a/preparing-your-spatial-data-file" TargetMode="External"/><Relationship Id="rId5" Type="http://schemas.openxmlformats.org/officeDocument/2006/relationships/image" Target="../media/image25.svg"/><Relationship Id="rId4" Type="http://schemas.openxmlformats.org/officeDocument/2006/relationships/image" Target="../media/image24.png"/></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8.xml"/><Relationship Id="rId1" Type="http://schemas.openxmlformats.org/officeDocument/2006/relationships/slideLayout" Target="../slideLayouts/slideLayout4.xml"/><Relationship Id="rId5" Type="http://schemas.openxmlformats.org/officeDocument/2006/relationships/hyperlink" Target="https://www.transportation.gov/grants/ss4a/preparing-your-spatial-data-file" TargetMode="External"/><Relationship Id="rId4" Type="http://schemas.openxmlformats.org/officeDocument/2006/relationships/image" Target="../media/image53.png"/></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9.xml"/><Relationship Id="rId1" Type="http://schemas.openxmlformats.org/officeDocument/2006/relationships/slideLayout" Target="../slideLayouts/slideLayout52.xml"/><Relationship Id="rId4" Type="http://schemas.openxmlformats.org/officeDocument/2006/relationships/hyperlink" Target="https://www.transportation.gov/grants/ss4a/implementation-grant-budget-template"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transportation.gov/grants/SS4A"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1.xml"/><Relationship Id="rId1" Type="http://schemas.openxmlformats.org/officeDocument/2006/relationships/slideLayout" Target="../slideLayouts/slideLayout52.xml"/></Relationships>
</file>

<file path=ppt/slides/_rels/slide52.xml.rels><?xml version="1.0" encoding="UTF-8" standalone="yes"?>
<Relationships xmlns="http://schemas.openxmlformats.org/package/2006/relationships"><Relationship Id="rId3" Type="http://schemas.openxmlformats.org/officeDocument/2006/relationships/hyperlink" Target="https://www.transportation.gov/grants/ss4a/match" TargetMode="External"/><Relationship Id="rId2" Type="http://schemas.openxmlformats.org/officeDocument/2006/relationships/notesSlide" Target="../notesSlides/notesSlide52.xml"/><Relationship Id="rId1" Type="http://schemas.openxmlformats.org/officeDocument/2006/relationships/slideLayout" Target="../slideLayouts/slideLayout51.xml"/><Relationship Id="rId4" Type="http://schemas.openxmlformats.org/officeDocument/2006/relationships/hyperlink" Target="https://www.transportation.gov/grants/dot-navigator/understanding-non-federal-match-requirements" TargetMode="Externa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31.xml"/><Relationship Id="rId1" Type="http://schemas.openxmlformats.org/officeDocument/2006/relationships/themeOverride" Target="../theme/themeOverride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1.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56.xml"/><Relationship Id="rId1" Type="http://schemas.openxmlformats.org/officeDocument/2006/relationships/slideLayout" Target="../slideLayouts/slideLayout4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1.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58.xml"/><Relationship Id="rId1" Type="http://schemas.openxmlformats.org/officeDocument/2006/relationships/slideLayout" Target="../slideLayouts/slideLayout4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8" Type="http://schemas.openxmlformats.org/officeDocument/2006/relationships/hyperlink" Target="https://www.transportation.gov/grants/SS4A"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1.xml"/><Relationship Id="rId1" Type="http://schemas.openxmlformats.org/officeDocument/2006/relationships/themeOverride" Target="../theme/themeOverride1.xml"/></Relationships>
</file>

<file path=ppt/slides/_rels/slide8.xml.rels><?xml version="1.0" encoding="UTF-8" standalone="yes"?>
<Relationships xmlns="http://schemas.openxmlformats.org/package/2006/relationships"><Relationship Id="rId3" Type="http://schemas.openxmlformats.org/officeDocument/2006/relationships/hyperlink" Target="https://www.transportation.gov/NRSS/SafeSystem" TargetMode="External"/><Relationship Id="rId2" Type="http://schemas.openxmlformats.org/officeDocument/2006/relationships/notesSlide" Target="../notesSlides/notesSlide8.xml"/><Relationship Id="rId1" Type="http://schemas.openxmlformats.org/officeDocument/2006/relationships/slideLayout" Target="../slideLayouts/slideLayout4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41.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825D83C-C18F-44D7-AC6D-9BEF41177D6B}"/>
              </a:ext>
            </a:extLst>
          </p:cNvPr>
          <p:cNvSpPr txBox="1">
            <a:spLocks noGrp="1"/>
          </p:cNvSpPr>
          <p:nvPr>
            <p:ph type="title" idx="4294967295"/>
          </p:nvPr>
        </p:nvSpPr>
        <p:spPr>
          <a:xfrm>
            <a:off x="199055" y="552893"/>
            <a:ext cx="11887101" cy="127829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chemeClr val="bg1"/>
                </a:solidFill>
                <a:effectLst/>
                <a:uLnTx/>
                <a:uFillTx/>
                <a:latin typeface="Segoe UI Semibold"/>
                <a:ea typeface="Verdana"/>
                <a:cs typeface="Tahoma"/>
              </a:rPr>
              <a:t>How to Apply for Safe Streets and Roads for All (SS4A):</a:t>
            </a:r>
            <a:br>
              <a:rPr kumimoji="0" lang="en-US" sz="3200" b="0" i="0" u="none" strike="noStrike" kern="1200" cap="none" spc="0" normalizeH="0" baseline="0" noProof="0">
                <a:ln>
                  <a:noFill/>
                </a:ln>
                <a:solidFill>
                  <a:schemeClr val="bg1"/>
                </a:solidFill>
                <a:effectLst/>
                <a:uLnTx/>
                <a:uFillTx/>
                <a:latin typeface="Segoe UI Semibold"/>
                <a:ea typeface="Verdana"/>
                <a:cs typeface="Tahoma"/>
              </a:rPr>
            </a:br>
            <a:r>
              <a:rPr kumimoji="0" lang="en-US" sz="3200" b="0" i="0" u="none" strike="noStrike" kern="1200" cap="none" spc="0" normalizeH="0" baseline="0" noProof="0">
                <a:ln>
                  <a:noFill/>
                </a:ln>
                <a:solidFill>
                  <a:schemeClr val="bg1"/>
                </a:solidFill>
                <a:effectLst/>
                <a:uLnTx/>
                <a:uFillTx/>
                <a:latin typeface="Segoe UI Semibold"/>
                <a:ea typeface="Verdana"/>
                <a:cs typeface="Tahoma"/>
              </a:rPr>
              <a:t>Implementation Grants</a:t>
            </a:r>
          </a:p>
        </p:txBody>
      </p:sp>
      <p:sp>
        <p:nvSpPr>
          <p:cNvPr id="6" name="TextBox 1">
            <a:extLst>
              <a:ext uri="{FF2B5EF4-FFF2-40B4-BE49-F238E27FC236}">
                <a16:creationId xmlns:a16="http://schemas.microsoft.com/office/drawing/2014/main" id="{FEAC6D86-C8DD-4223-8552-9AB64C7F7E9D}"/>
              </a:ext>
            </a:extLst>
          </p:cNvPr>
          <p:cNvSpPr txBox="1"/>
          <p:nvPr/>
        </p:nvSpPr>
        <p:spPr>
          <a:xfrm>
            <a:off x="774700" y="292100"/>
            <a:ext cx="41148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FFFFFF"/>
                </a:solidFill>
                <a:latin typeface="Segoe UI"/>
                <a:cs typeface="Segoe UI"/>
              </a:rPr>
              <a:t>U.S. Department of Transportation</a:t>
            </a:r>
          </a:p>
        </p:txBody>
      </p:sp>
      <p:pic>
        <p:nvPicPr>
          <p:cNvPr id="5" name="Picture 1" descr="An image collage representing roadway safety issues. Top-left: Two children walk on a sidewalk to a bus stop. Top-right: a wheelchair user prepares to board a transit bus. Bottom-right: a motorcycle and car pass through an intersection. Bottom-left: a cyclist crosses a crosswalk in front of a vehicle. ">
            <a:extLst>
              <a:ext uri="{FF2B5EF4-FFF2-40B4-BE49-F238E27FC236}">
                <a16:creationId xmlns:a16="http://schemas.microsoft.com/office/drawing/2014/main" id="{3FB03D2B-9CF7-D6CC-1D1A-8A695E93DD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90889"/>
            <a:ext cx="12192000" cy="4967111"/>
          </a:xfrm>
          <a:prstGeom prst="rect">
            <a:avLst/>
          </a:prstGeom>
        </p:spPr>
      </p:pic>
      <p:grpSp>
        <p:nvGrpSpPr>
          <p:cNvPr id="2" name="Group 1" descr="Source information for the four images. Starting at the top left and going clockwise: NHTSA, stock.adobe.com, NHTSA, and stock.adobe.com.">
            <a:extLst>
              <a:ext uri="{FF2B5EF4-FFF2-40B4-BE49-F238E27FC236}">
                <a16:creationId xmlns:a16="http://schemas.microsoft.com/office/drawing/2014/main" id="{440105C3-BA25-3160-8443-54F7A61A00F3}"/>
              </a:ext>
            </a:extLst>
          </p:cNvPr>
          <p:cNvGrpSpPr/>
          <p:nvPr/>
        </p:nvGrpSpPr>
        <p:grpSpPr>
          <a:xfrm>
            <a:off x="-174952" y="3167017"/>
            <a:ext cx="12338077" cy="3775165"/>
            <a:chOff x="-174952" y="3167017"/>
            <a:chExt cx="12338077" cy="3775165"/>
          </a:xfrm>
        </p:grpSpPr>
        <p:sp>
          <p:nvSpPr>
            <p:cNvPr id="14" name="TextBox 2">
              <a:extLst>
                <a:ext uri="{FF2B5EF4-FFF2-40B4-BE49-F238E27FC236}">
                  <a16:creationId xmlns:a16="http://schemas.microsoft.com/office/drawing/2014/main" id="{478AFD96-F1AD-4B02-A983-58E59A03794A}"/>
                </a:ext>
              </a:extLst>
            </p:cNvPr>
            <p:cNvSpPr txBox="1">
              <a:spLocks/>
            </p:cNvSpPr>
            <p:nvPr/>
          </p:nvSpPr>
          <p:spPr>
            <a:xfrm rot="16200000">
              <a:off x="-331393" y="3694014"/>
              <a:ext cx="821262" cy="291234"/>
            </a:xfrm>
            <a:prstGeom prst="rect">
              <a:avLst/>
            </a:prstGeom>
          </p:spPr>
          <p:txBody>
            <a:bodyPr lIns="91440" tIns="45720" rIns="91440" bIns="45720"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800">
                  <a:solidFill>
                    <a:srgbClr val="FFFFFF"/>
                  </a:solidFill>
                  <a:latin typeface="Segoe UI"/>
                  <a:cs typeface="Segoe UI"/>
                </a:rPr>
                <a:t>NHTSA</a:t>
              </a:r>
            </a:p>
          </p:txBody>
        </p:sp>
        <p:sp>
          <p:nvSpPr>
            <p:cNvPr id="13" name="TextBox 3">
              <a:extLst>
                <a:ext uri="{FF2B5EF4-FFF2-40B4-BE49-F238E27FC236}">
                  <a16:creationId xmlns:a16="http://schemas.microsoft.com/office/drawing/2014/main" id="{1B7FC2DF-D31D-488E-BB87-C08E4723ABDC}"/>
                </a:ext>
              </a:extLst>
            </p:cNvPr>
            <p:cNvSpPr/>
            <p:nvPr/>
          </p:nvSpPr>
          <p:spPr>
            <a:xfrm rot="16200000">
              <a:off x="11284198" y="3830500"/>
              <a:ext cx="1542410" cy="215444"/>
            </a:xfrm>
            <a:prstGeom prst="rect">
              <a:avLst/>
            </a:prstGeom>
          </p:spPr>
          <p:txBody>
            <a:bodyPr wrap="none">
              <a:spAutoFit/>
            </a:bodyPr>
            <a:lstStyle/>
            <a:p>
              <a:r>
                <a:rPr lang="en-US" sz="800">
                  <a:solidFill>
                    <a:schemeClr val="bg1"/>
                  </a:solidFill>
                  <a:latin typeface="Segoe UI" panose="020B0502040204020203" pitchFamily="34" charset="0"/>
                  <a:cs typeface="Segoe UI" panose="020B0502040204020203" pitchFamily="34" charset="0"/>
                </a:rPr>
                <a:t>© </a:t>
              </a:r>
              <a:r>
                <a:rPr lang="en-US" sz="800" err="1">
                  <a:solidFill>
                    <a:schemeClr val="bg1"/>
                  </a:solidFill>
                  <a:latin typeface="Segoe UI" panose="020B0502040204020203" pitchFamily="34" charset="0"/>
                  <a:cs typeface="Segoe UI" panose="020B0502040204020203" pitchFamily="34" charset="0"/>
                  <a:hlinkClick r:id="rId4" tooltip="https://stock.adobe.com/contributor/201644436/romaset?load_type=author&amp;prev_url=detail">
                    <a:extLst>
                      <a:ext uri="{A12FA001-AC4F-418D-AE19-62706E023703}">
                        <ahyp:hlinkClr xmlns:ahyp="http://schemas.microsoft.com/office/drawing/2018/hyperlinkcolor" val="tx"/>
                      </a:ext>
                    </a:extLst>
                  </a:hlinkClick>
                </a:rPr>
                <a:t>romaset</a:t>
              </a:r>
              <a:r>
                <a:rPr lang="en-US" sz="800">
                  <a:solidFill>
                    <a:schemeClr val="bg1"/>
                  </a:solidFill>
                  <a:latin typeface="Segoe UI" panose="020B0502040204020203" pitchFamily="34" charset="0"/>
                  <a:cs typeface="Segoe UI" panose="020B0502040204020203" pitchFamily="34" charset="0"/>
                </a:rPr>
                <a:t> - stock.adobe.com</a:t>
              </a:r>
            </a:p>
          </p:txBody>
        </p:sp>
        <p:sp>
          <p:nvSpPr>
            <p:cNvPr id="11" name="TextBox 4">
              <a:extLst>
                <a:ext uri="{FF2B5EF4-FFF2-40B4-BE49-F238E27FC236}">
                  <a16:creationId xmlns:a16="http://schemas.microsoft.com/office/drawing/2014/main" id="{5416B0A3-C0F3-4CBF-9F35-26E8ED7E44FB}"/>
                </a:ext>
              </a:extLst>
            </p:cNvPr>
            <p:cNvSpPr txBox="1">
              <a:spLocks/>
            </p:cNvSpPr>
            <p:nvPr/>
          </p:nvSpPr>
          <p:spPr>
            <a:xfrm rot="16200000">
              <a:off x="11751097" y="6530154"/>
              <a:ext cx="584137" cy="239919"/>
            </a:xfrm>
            <a:prstGeom prst="rect">
              <a:avLst/>
            </a:prstGeom>
          </p:spPr>
          <p:txBody>
            <a:bodyPr lIns="91440" tIns="45720" rIns="91440" bIns="45720"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800">
                  <a:solidFill>
                    <a:srgbClr val="FFFFFF"/>
                  </a:solidFill>
                  <a:latin typeface="Segoe UI"/>
                  <a:cs typeface="Segoe UI"/>
                </a:rPr>
                <a:t>NHTSA</a:t>
              </a:r>
            </a:p>
          </p:txBody>
        </p:sp>
        <p:sp>
          <p:nvSpPr>
            <p:cNvPr id="12" name="TextBox 5">
              <a:extLst>
                <a:ext uri="{FF2B5EF4-FFF2-40B4-BE49-F238E27FC236}">
                  <a16:creationId xmlns:a16="http://schemas.microsoft.com/office/drawing/2014/main" id="{AB790E78-9052-4DB5-A91F-9B76EB5C0643}"/>
                </a:ext>
              </a:extLst>
            </p:cNvPr>
            <p:cNvSpPr txBox="1">
              <a:spLocks/>
            </p:cNvSpPr>
            <p:nvPr/>
          </p:nvSpPr>
          <p:spPr>
            <a:xfrm rot="16200000">
              <a:off x="-813112" y="5850606"/>
              <a:ext cx="1674429" cy="398110"/>
            </a:xfrm>
            <a:prstGeom prst="rect">
              <a:avLst/>
            </a:prstGeom>
          </p:spPr>
          <p:txBody>
            <a:bodyPr lIns="91440" tIns="45720" rIns="91440" bIns="45720"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800">
                  <a:solidFill>
                    <a:schemeClr val="bg1"/>
                  </a:solidFill>
                  <a:latin typeface="Segoe UI" panose="020B0502040204020203" pitchFamily="34" charset="0"/>
                  <a:cs typeface="Segoe UI" panose="020B0502040204020203" pitchFamily="34" charset="0"/>
                </a:rPr>
                <a:t>© </a:t>
              </a:r>
              <a:r>
                <a:rPr lang="en-US" sz="800" err="1">
                  <a:solidFill>
                    <a:schemeClr val="bg1"/>
                  </a:solidFill>
                  <a:latin typeface="Segoe UI" panose="020B0502040204020203" pitchFamily="34" charset="0"/>
                  <a:cs typeface="Segoe UI" panose="020B0502040204020203" pitchFamily="34" charset="0"/>
                </a:rPr>
                <a:t>ambrozinio</a:t>
              </a:r>
              <a:r>
                <a:rPr lang="en-US" sz="800">
                  <a:solidFill>
                    <a:schemeClr val="bg1"/>
                  </a:solidFill>
                  <a:latin typeface="Segoe UI" panose="020B0502040204020203" pitchFamily="34" charset="0"/>
                  <a:cs typeface="Segoe UI" panose="020B0502040204020203" pitchFamily="34" charset="0"/>
                </a:rPr>
                <a:t> - stock.adobe.com</a:t>
              </a:r>
            </a:p>
          </p:txBody>
        </p:sp>
      </p:grpSp>
    </p:spTree>
    <p:extLst>
      <p:ext uri="{BB962C8B-B14F-4D97-AF65-F5344CB8AC3E}">
        <p14:creationId xmlns:p14="http://schemas.microsoft.com/office/powerpoint/2010/main" val="12083987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74069-39A4-8A4A-56EB-C748A35CADAF}"/>
              </a:ext>
            </a:extLst>
          </p:cNvPr>
          <p:cNvSpPr>
            <a:spLocks noGrp="1"/>
          </p:cNvSpPr>
          <p:nvPr>
            <p:ph type="title"/>
          </p:nvPr>
        </p:nvSpPr>
        <p:spPr/>
        <p:txBody>
          <a:bodyPr/>
          <a:lstStyle/>
          <a:p>
            <a:r>
              <a:rPr lang="en-US"/>
              <a:t>New in FY25</a:t>
            </a:r>
          </a:p>
        </p:txBody>
      </p:sp>
      <p:sp>
        <p:nvSpPr>
          <p:cNvPr id="3" name="Content Placeholder 2">
            <a:extLst>
              <a:ext uri="{FF2B5EF4-FFF2-40B4-BE49-F238E27FC236}">
                <a16:creationId xmlns:a16="http://schemas.microsoft.com/office/drawing/2014/main" id="{C1696244-BF77-5ABC-0EAF-4ADD2C6C381E}"/>
              </a:ext>
            </a:extLst>
          </p:cNvPr>
          <p:cNvSpPr>
            <a:spLocks noGrp="1"/>
          </p:cNvSpPr>
          <p:nvPr>
            <p:ph idx="1"/>
          </p:nvPr>
        </p:nvSpPr>
        <p:spPr/>
        <p:txBody>
          <a:bodyPr>
            <a:normAutofit/>
          </a:bodyPr>
          <a:lstStyle/>
          <a:p>
            <a:r>
              <a:rPr lang="en-US"/>
              <a:t>One application deadline: June 26</a:t>
            </a:r>
            <a:r>
              <a:rPr lang="en-US" baseline="30000"/>
              <a:t>th</a:t>
            </a:r>
            <a:r>
              <a:rPr lang="en-US"/>
              <a:t>, 2025, 5:00 PM EDT</a:t>
            </a:r>
          </a:p>
          <a:p>
            <a:r>
              <a:rPr lang="en-US"/>
              <a:t>Underserved Communities will use the same definition as Areas of Persistent Poverty</a:t>
            </a:r>
          </a:p>
          <a:p>
            <a:r>
              <a:rPr lang="en-US"/>
              <a:t>No more than 3 plans can be used to meet Action Plan requirements</a:t>
            </a:r>
          </a:p>
          <a:p>
            <a:r>
              <a:rPr lang="en-US"/>
              <a:t>Streamlined Implementation Grant selection criteria: Safety Need, Safety Impact, and Engagement and Collaboration</a:t>
            </a:r>
          </a:p>
          <a:p>
            <a:r>
              <a:rPr lang="en-US"/>
              <a:t>Map requirement</a:t>
            </a:r>
          </a:p>
          <a:p>
            <a:r>
              <a:rPr lang="en-US"/>
              <a:t>New SS4A applicant resources</a:t>
            </a:r>
          </a:p>
          <a:p>
            <a:endParaRPr lang="en-US"/>
          </a:p>
          <a:p>
            <a:endParaRPr lang="en-US"/>
          </a:p>
        </p:txBody>
      </p:sp>
      <p:grpSp>
        <p:nvGrpSpPr>
          <p:cNvPr id="4" name="Group 3">
            <a:extLst>
              <a:ext uri="{FF2B5EF4-FFF2-40B4-BE49-F238E27FC236}">
                <a16:creationId xmlns:a16="http://schemas.microsoft.com/office/drawing/2014/main" id="{39292BD7-F058-547B-D5A7-47E2222E5AAC}"/>
              </a:ext>
              <a:ext uri="{C183D7F6-B498-43B3-948B-1728B52AA6E4}">
                <adec:decorative xmlns:adec="http://schemas.microsoft.com/office/drawing/2017/decorative" val="1"/>
              </a:ext>
            </a:extLst>
          </p:cNvPr>
          <p:cNvGrpSpPr/>
          <p:nvPr/>
        </p:nvGrpSpPr>
        <p:grpSpPr>
          <a:xfrm>
            <a:off x="3125262" y="0"/>
            <a:ext cx="1063396" cy="990601"/>
            <a:chOff x="9071296" y="2128934"/>
            <a:chExt cx="914400" cy="914400"/>
          </a:xfrm>
        </p:grpSpPr>
        <p:pic>
          <p:nvPicPr>
            <p:cNvPr id="5" name="Graphic 4">
              <a:extLst>
                <a:ext uri="{FF2B5EF4-FFF2-40B4-BE49-F238E27FC236}">
                  <a16:creationId xmlns:a16="http://schemas.microsoft.com/office/drawing/2014/main" id="{4988851B-707C-5B1D-1B35-0CC39D270F1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71296" y="2128934"/>
              <a:ext cx="914400" cy="914400"/>
            </a:xfrm>
            <a:prstGeom prst="rect">
              <a:avLst/>
            </a:prstGeom>
          </p:spPr>
        </p:pic>
        <p:sp>
          <p:nvSpPr>
            <p:cNvPr id="6" name="TextBox 5">
              <a:extLst>
                <a:ext uri="{FF2B5EF4-FFF2-40B4-BE49-F238E27FC236}">
                  <a16:creationId xmlns:a16="http://schemas.microsoft.com/office/drawing/2014/main" id="{00B51DA0-29EB-02BE-7940-BE0DA8096672}"/>
                </a:ext>
                <a:ext uri="{C183D7F6-B498-43B3-948B-1728B52AA6E4}">
                  <adec:decorative xmlns:adec="http://schemas.microsoft.com/office/drawing/2017/decorative" val="1"/>
                </a:ext>
              </a:extLst>
            </p:cNvPr>
            <p:cNvSpPr txBox="1"/>
            <p:nvPr/>
          </p:nvSpPr>
          <p:spPr>
            <a:xfrm rot="19745195">
              <a:off x="9321115" y="2414636"/>
              <a:ext cx="469368" cy="3125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Segoe UI"/>
                  <a:ea typeface="+mn-ea"/>
                  <a:cs typeface="+mn-cs"/>
                </a:rPr>
                <a:t>New in </a:t>
              </a:r>
              <a:br>
                <a:rPr kumimoji="0" lang="en-US" sz="800" b="1" i="0" u="none" strike="noStrike" kern="1200" cap="none" spc="0" normalizeH="0" baseline="0" noProof="0" dirty="0">
                  <a:ln>
                    <a:noFill/>
                  </a:ln>
                  <a:solidFill>
                    <a:prstClr val="white"/>
                  </a:solidFill>
                  <a:effectLst/>
                  <a:uLnTx/>
                  <a:uFillTx/>
                  <a:latin typeface="Segoe UI"/>
                  <a:ea typeface="+mn-ea"/>
                  <a:cs typeface="+mn-cs"/>
                </a:rPr>
              </a:br>
              <a:r>
                <a:rPr kumimoji="0" lang="en-US" sz="800" b="1" i="0" u="none" strike="noStrike" kern="1200" cap="none" spc="0" normalizeH="0" baseline="0" noProof="0" dirty="0">
                  <a:ln>
                    <a:noFill/>
                  </a:ln>
                  <a:solidFill>
                    <a:prstClr val="white"/>
                  </a:solidFill>
                  <a:effectLst/>
                  <a:uLnTx/>
                  <a:uFillTx/>
                  <a:latin typeface="Segoe UI"/>
                  <a:ea typeface="+mn-ea"/>
                  <a:cs typeface="+mn-cs"/>
                </a:rPr>
                <a:t>FY25</a:t>
              </a:r>
            </a:p>
          </p:txBody>
        </p:sp>
      </p:grpSp>
    </p:spTree>
    <p:extLst>
      <p:ext uri="{BB962C8B-B14F-4D97-AF65-F5344CB8AC3E}">
        <p14:creationId xmlns:p14="http://schemas.microsoft.com/office/powerpoint/2010/main" val="16643363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9DA11-CAA6-4B54-BEB3-B5018C3CAF1E}"/>
              </a:ext>
            </a:extLst>
          </p:cNvPr>
          <p:cNvSpPr>
            <a:spLocks noGrp="1"/>
          </p:cNvSpPr>
          <p:nvPr>
            <p:ph type="title"/>
          </p:nvPr>
        </p:nvSpPr>
        <p:spPr/>
        <p:txBody>
          <a:bodyPr/>
          <a:lstStyle/>
          <a:p>
            <a:r>
              <a:rPr lang="en-US">
                <a:cs typeface="Calibri Light"/>
              </a:rPr>
              <a:t>Expected Award Size and Requirements</a:t>
            </a:r>
            <a:endParaRPr lang="en-US"/>
          </a:p>
        </p:txBody>
      </p:sp>
      <p:graphicFrame>
        <p:nvGraphicFramePr>
          <p:cNvPr id="15" name="Table 15">
            <a:extLst>
              <a:ext uri="{FF2B5EF4-FFF2-40B4-BE49-F238E27FC236}">
                <a16:creationId xmlns:a16="http://schemas.microsoft.com/office/drawing/2014/main" id="{5FD41E11-1FB7-5E62-F9FF-67BEE7D80660}"/>
              </a:ext>
            </a:extLst>
          </p:cNvPr>
          <p:cNvGraphicFramePr>
            <a:graphicFrameLocks noGrp="1"/>
          </p:cNvGraphicFramePr>
          <p:nvPr>
            <p:ph sz="half" idx="1"/>
            <p:extLst>
              <p:ext uri="{D42A27DB-BD31-4B8C-83A1-F6EECF244321}">
                <p14:modId xmlns:p14="http://schemas.microsoft.com/office/powerpoint/2010/main" val="319664813"/>
              </p:ext>
            </p:extLst>
          </p:nvPr>
        </p:nvGraphicFramePr>
        <p:xfrm>
          <a:off x="187046" y="1262882"/>
          <a:ext cx="6462773" cy="2815649"/>
        </p:xfrm>
        <a:graphic>
          <a:graphicData uri="http://schemas.openxmlformats.org/drawingml/2006/table">
            <a:tbl>
              <a:tblPr firstRow="1" bandRow="1">
                <a:tableStyleId>{5C22544A-7EE6-4342-B048-85BDC9FD1C3A}</a:tableStyleId>
              </a:tblPr>
              <a:tblGrid>
                <a:gridCol w="3957442">
                  <a:extLst>
                    <a:ext uri="{9D8B030D-6E8A-4147-A177-3AD203B41FA5}">
                      <a16:colId xmlns:a16="http://schemas.microsoft.com/office/drawing/2014/main" val="1301890543"/>
                    </a:ext>
                  </a:extLst>
                </a:gridCol>
                <a:gridCol w="2505331">
                  <a:extLst>
                    <a:ext uri="{9D8B030D-6E8A-4147-A177-3AD203B41FA5}">
                      <a16:colId xmlns:a16="http://schemas.microsoft.com/office/drawing/2014/main" val="266360485"/>
                    </a:ext>
                  </a:extLst>
                </a:gridCol>
              </a:tblGrid>
              <a:tr h="681285">
                <a:tc>
                  <a:txBody>
                    <a:bodyPr/>
                    <a:lstStyle/>
                    <a:p>
                      <a:pPr algn="ctr"/>
                      <a:r>
                        <a:rPr lang="en-US" sz="1600"/>
                        <a:t>Grant Type</a:t>
                      </a:r>
                    </a:p>
                  </a:txBody>
                  <a:tcPr anchor="ctr">
                    <a:solidFill>
                      <a:srgbClr val="0A1F61"/>
                    </a:solidFill>
                  </a:tcPr>
                </a:tc>
                <a:tc>
                  <a:txBody>
                    <a:bodyPr/>
                    <a:lstStyle/>
                    <a:p>
                      <a:pPr algn="ctr"/>
                      <a:r>
                        <a:rPr lang="en-US" sz="1600"/>
                        <a:t>Expected Grant Range*</a:t>
                      </a:r>
                    </a:p>
                  </a:txBody>
                  <a:tcPr anchor="ctr">
                    <a:solidFill>
                      <a:srgbClr val="0A1F61"/>
                    </a:solidFill>
                  </a:tcPr>
                </a:tc>
                <a:extLst>
                  <a:ext uri="{0D108BD9-81ED-4DB2-BD59-A6C34878D82A}">
                    <a16:rowId xmlns:a16="http://schemas.microsoft.com/office/drawing/2014/main" val="1384743586"/>
                  </a:ext>
                </a:extLst>
              </a:tr>
              <a:tr h="1067182">
                <a:tc>
                  <a:txBody>
                    <a:bodyPr/>
                    <a:lstStyle/>
                    <a:p>
                      <a:r>
                        <a:rPr lang="en-US" sz="1800" b="1"/>
                        <a:t>Planning and Demonstration Grant</a:t>
                      </a:r>
                    </a:p>
                  </a:txBody>
                  <a:tcPr anchor="ctr">
                    <a:lnB w="12700" cap="flat" cmpd="sng" algn="ctr">
                      <a:solidFill>
                        <a:schemeClr val="tx1"/>
                      </a:solidFill>
                      <a:prstDash val="solid"/>
                      <a:round/>
                      <a:headEnd type="none" w="med" len="med"/>
                      <a:tailEnd type="none" w="med" len="med"/>
                    </a:lnB>
                  </a:tcPr>
                </a:tc>
                <a:tc>
                  <a:txBody>
                    <a:bodyPr/>
                    <a:lstStyle/>
                    <a:p>
                      <a:pPr algn="ctr"/>
                      <a:r>
                        <a:rPr lang="en-US" sz="1800" b="0"/>
                        <a:t>$100K - $5M</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03094201"/>
                  </a:ext>
                </a:extLst>
              </a:tr>
              <a:tr h="1067182">
                <a:tc>
                  <a:txBody>
                    <a:bodyPr/>
                    <a:lstStyle/>
                    <a:p>
                      <a:r>
                        <a:rPr lang="en-US" sz="1800" b="1"/>
                        <a:t>Implementation Grant</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0" dirty="0"/>
                        <a:t>$2.5M - $25M</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84656019"/>
                  </a:ext>
                </a:extLst>
              </a:tr>
            </a:tbl>
          </a:graphicData>
        </a:graphic>
      </p:graphicFrame>
      <p:sp>
        <p:nvSpPr>
          <p:cNvPr id="8" name="TextBox 7">
            <a:extLst>
              <a:ext uri="{FF2B5EF4-FFF2-40B4-BE49-F238E27FC236}">
                <a16:creationId xmlns:a16="http://schemas.microsoft.com/office/drawing/2014/main" id="{4DD3E56A-5B6C-4C44-901D-4C16FB4492C1}"/>
              </a:ext>
            </a:extLst>
          </p:cNvPr>
          <p:cNvSpPr txBox="1"/>
          <p:nvPr/>
        </p:nvSpPr>
        <p:spPr>
          <a:xfrm>
            <a:off x="187046" y="4236340"/>
            <a:ext cx="6462773" cy="584775"/>
          </a:xfrm>
          <a:prstGeom prst="rect">
            <a:avLst/>
          </a:prstGeom>
          <a:noFill/>
        </p:spPr>
        <p:txBody>
          <a:bodyPr wrap="square" lIns="91440" tIns="45720" rIns="91440" bIns="45720" rtlCol="0" anchor="t">
            <a:spAutoFit/>
          </a:bodyPr>
          <a:lstStyle/>
          <a:p>
            <a:r>
              <a:rPr lang="en-US" sz="1600" b="1"/>
              <a:t>DOT expects to award between 40 to 70 Implementation Grants and between 400 to 700 Planning and Demonstration Grants. </a:t>
            </a:r>
          </a:p>
        </p:txBody>
      </p:sp>
      <p:sp>
        <p:nvSpPr>
          <p:cNvPr id="3" name="TextBox 2">
            <a:extLst>
              <a:ext uri="{FF2B5EF4-FFF2-40B4-BE49-F238E27FC236}">
                <a16:creationId xmlns:a16="http://schemas.microsoft.com/office/drawing/2014/main" id="{A60B5A3E-9D2E-4D07-86DC-8EDB7F9DC557}"/>
              </a:ext>
            </a:extLst>
          </p:cNvPr>
          <p:cNvSpPr txBox="1"/>
          <p:nvPr/>
        </p:nvSpPr>
        <p:spPr>
          <a:xfrm>
            <a:off x="186984" y="4852356"/>
            <a:ext cx="6462773" cy="584775"/>
          </a:xfrm>
          <a:prstGeom prst="rect">
            <a:avLst/>
          </a:prstGeom>
          <a:noFill/>
        </p:spPr>
        <p:txBody>
          <a:bodyPr wrap="square" rtlCol="0">
            <a:spAutoFit/>
          </a:bodyPr>
          <a:lstStyle/>
          <a:p>
            <a:r>
              <a:rPr lang="en-US" sz="1600" i="1"/>
              <a:t>*Note: These are expected sizes, and applicants may request more or less funding.</a:t>
            </a:r>
          </a:p>
        </p:txBody>
      </p:sp>
      <p:sp>
        <p:nvSpPr>
          <p:cNvPr id="21" name="Rectangle: Rounded Corners 20">
            <a:extLst>
              <a:ext uri="{FF2B5EF4-FFF2-40B4-BE49-F238E27FC236}">
                <a16:creationId xmlns:a16="http://schemas.microsoft.com/office/drawing/2014/main" id="{B01578D4-9997-0E4A-6463-6A5CAC2A19CE}"/>
              </a:ext>
              <a:ext uri="{C183D7F6-B498-43B3-948B-1728B52AA6E4}">
                <adec:decorative xmlns:adec="http://schemas.microsoft.com/office/drawing/2017/decorative" val="1"/>
              </a:ext>
            </a:extLst>
          </p:cNvPr>
          <p:cNvSpPr/>
          <p:nvPr/>
        </p:nvSpPr>
        <p:spPr>
          <a:xfrm>
            <a:off x="7080290" y="1262065"/>
            <a:ext cx="4836318" cy="424860"/>
          </a:xfrm>
          <a:prstGeom prst="roundRect">
            <a:avLst/>
          </a:prstGeom>
          <a:solidFill>
            <a:srgbClr val="0A1F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t>Requirements</a:t>
            </a:r>
          </a:p>
        </p:txBody>
      </p:sp>
      <p:sp>
        <p:nvSpPr>
          <p:cNvPr id="22" name="Content Placeholder 7">
            <a:extLst>
              <a:ext uri="{FF2B5EF4-FFF2-40B4-BE49-F238E27FC236}">
                <a16:creationId xmlns:a16="http://schemas.microsoft.com/office/drawing/2014/main" id="{400BA172-1537-65AD-CCD9-8C4443F9C5FF}"/>
              </a:ext>
              <a:ext uri="{C183D7F6-B498-43B3-948B-1728B52AA6E4}">
                <adec:decorative xmlns:adec="http://schemas.microsoft.com/office/drawing/2017/decorative" val="1"/>
              </a:ext>
            </a:extLst>
          </p:cNvPr>
          <p:cNvSpPr txBox="1">
            <a:spLocks/>
          </p:cNvSpPr>
          <p:nvPr/>
        </p:nvSpPr>
        <p:spPr>
          <a:xfrm>
            <a:off x="7082387" y="1642654"/>
            <a:ext cx="4834221" cy="4455825"/>
          </a:xfrm>
          <a:prstGeom prst="rect">
            <a:avLst/>
          </a:prstGeom>
          <a:ln>
            <a:solidFill>
              <a:srgbClr val="0A1F61"/>
            </a:solidFill>
          </a:ln>
        </p:spPr>
        <p:txBody>
          <a:bodyPr vert="horz" lIns="91440" tIns="45720" rIns="91440" bIns="45720" rtlCol="0" anchor="t">
            <a:normAutofit fontScale="92500" lnSpcReduction="20000"/>
          </a:bodyPr>
          <a:lstStyle>
            <a:lvl1pPr marL="228600" indent="-228600" algn="l" defTabSz="914400" rtl="0" eaLnBrk="1" latinLnBrk="0" hangingPunct="1">
              <a:lnSpc>
                <a:spcPct val="108000"/>
              </a:lnSpc>
              <a:spcBef>
                <a:spcPts val="1000"/>
              </a:spcBef>
              <a:spcAft>
                <a:spcPts val="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8000"/>
              </a:lnSpc>
              <a:spcBef>
                <a:spcPts val="500"/>
              </a:spcBef>
              <a:spcAft>
                <a:spcPts val="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8000"/>
              </a:lnSpc>
              <a:spcBef>
                <a:spcPts val="500"/>
              </a:spcBef>
              <a:spcAft>
                <a:spcPts val="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8000"/>
              </a:lnSpc>
              <a:spcBef>
                <a:spcPts val="500"/>
              </a:spcBef>
              <a:spcAft>
                <a:spcPts val="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8000"/>
              </a:lnSpc>
              <a:spcBef>
                <a:spcPts val="500"/>
              </a:spcBef>
              <a:spcAft>
                <a:spcPts val="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800">
              <a:highlight>
                <a:srgbClr val="FFFF00"/>
              </a:highlight>
            </a:endParaRPr>
          </a:p>
          <a:p>
            <a:r>
              <a:rPr lang="en-US" sz="2000">
                <a:ea typeface="+mn-lt"/>
                <a:cs typeface="+mn-lt"/>
              </a:rPr>
              <a:t>80% Federal | 20% local match</a:t>
            </a:r>
          </a:p>
          <a:p>
            <a:pPr lvl="1">
              <a:buSzPct val="80000"/>
              <a:buFont typeface="Courier New" panose="02070309020205020404" pitchFamily="49" charset="0"/>
              <a:buChar char="o"/>
            </a:pPr>
            <a:r>
              <a:rPr lang="en-US" sz="1600">
                <a:ea typeface="+mn-lt"/>
                <a:cs typeface="+mn-lt"/>
              </a:rPr>
              <a:t>In-kind contributions can be used as match</a:t>
            </a:r>
          </a:p>
          <a:p>
            <a:r>
              <a:rPr lang="en-US" sz="2000">
                <a:ea typeface="+mn-lt"/>
                <a:cs typeface="+mn-lt"/>
              </a:rPr>
              <a:t>Set aside for planning and demonstration activities is ~$302 million in FY25</a:t>
            </a:r>
            <a:endParaRPr lang="en-US" sz="2000">
              <a:solidFill>
                <a:srgbClr val="B30000"/>
              </a:solidFill>
              <a:ea typeface="+mn-lt"/>
              <a:cs typeface="+mn-lt"/>
            </a:endParaRPr>
          </a:p>
          <a:p>
            <a:pPr lvl="1">
              <a:lnSpc>
                <a:spcPct val="115000"/>
              </a:lnSpc>
              <a:buSzPct val="80000"/>
              <a:buFont typeface="Courier New" panose="02070309020205020404" pitchFamily="49" charset="0"/>
              <a:buChar char="o"/>
            </a:pPr>
            <a:r>
              <a:rPr lang="en-US" sz="1600">
                <a:ea typeface="+mn-lt"/>
                <a:cs typeface="+mn-lt"/>
              </a:rPr>
              <a:t>Developing new Action Plans, as well as supplemental planning and demonstration activities</a:t>
            </a:r>
          </a:p>
          <a:p>
            <a:pPr lvl="1">
              <a:lnSpc>
                <a:spcPct val="115000"/>
              </a:lnSpc>
              <a:buSzPct val="80000"/>
              <a:buFont typeface="Courier New" panose="02070309020205020404" pitchFamily="49" charset="0"/>
              <a:buChar char="o"/>
            </a:pPr>
            <a:r>
              <a:rPr lang="en-US" sz="1600" b="1">
                <a:ea typeface="+mn-lt"/>
                <a:cs typeface="+mn-lt"/>
              </a:rPr>
              <a:t>Supplemental planning and demonstration activities included in an Implementation Grant count toward set aside</a:t>
            </a:r>
          </a:p>
          <a:p>
            <a:pPr>
              <a:buSzPct val="80000"/>
              <a:buFont typeface="Courier New" panose="02070309020205020404" pitchFamily="49" charset="0"/>
              <a:buChar char="o"/>
            </a:pPr>
            <a:r>
              <a:rPr lang="en-US" sz="2000"/>
              <a:t>No more than 15% of funds can be awarded to projects in a single State in a given fiscal year</a:t>
            </a:r>
            <a:endParaRPr lang="en-US" sz="2000">
              <a:cs typeface="Segoe UI"/>
            </a:endParaRPr>
          </a:p>
          <a:p>
            <a:pPr lvl="1">
              <a:lnSpc>
                <a:spcPct val="115000"/>
              </a:lnSpc>
              <a:buSzPct val="80000"/>
              <a:buFont typeface="Courier New" panose="02070309020205020404" pitchFamily="49" charset="0"/>
              <a:buChar char="o"/>
            </a:pPr>
            <a:r>
              <a:rPr lang="en-US" sz="1600"/>
              <a:t>Tribal applications are not counted toward the State cap</a:t>
            </a:r>
          </a:p>
        </p:txBody>
      </p:sp>
      <p:sp>
        <p:nvSpPr>
          <p:cNvPr id="6" name="Graphic 2" descr="Bookmark with solid fill and the text &quot;NOFO pages 11-12.&quot;">
            <a:extLst>
              <a:ext uri="{FF2B5EF4-FFF2-40B4-BE49-F238E27FC236}">
                <a16:creationId xmlns:a16="http://schemas.microsoft.com/office/drawing/2014/main" id="{31CBC175-76F8-14C0-9E79-43FED16B05D5}"/>
              </a:ext>
            </a:extLst>
          </p:cNvPr>
          <p:cNvSpPr/>
          <p:nvPr/>
        </p:nvSpPr>
        <p:spPr>
          <a:xfrm>
            <a:off x="11538525" y="85332"/>
            <a:ext cx="595746" cy="885825"/>
          </a:xfrm>
          <a:custGeom>
            <a:avLst/>
            <a:gdLst>
              <a:gd name="connsiteX0" fmla="*/ 381000 w 381000"/>
              <a:gd name="connsiteY0" fmla="*/ 762000 h 762000"/>
              <a:gd name="connsiteX1" fmla="*/ 381000 w 381000"/>
              <a:gd name="connsiteY1" fmla="*/ 38100 h 762000"/>
              <a:gd name="connsiteX2" fmla="*/ 342900 w 381000"/>
              <a:gd name="connsiteY2" fmla="*/ 0 h 762000"/>
              <a:gd name="connsiteX3" fmla="*/ 38100 w 381000"/>
              <a:gd name="connsiteY3" fmla="*/ 0 h 762000"/>
              <a:gd name="connsiteX4" fmla="*/ 0 w 381000"/>
              <a:gd name="connsiteY4" fmla="*/ 38100 h 762000"/>
              <a:gd name="connsiteX5" fmla="*/ 0 w 381000"/>
              <a:gd name="connsiteY5" fmla="*/ 762000 h 762000"/>
              <a:gd name="connsiteX6" fmla="*/ 190500 w 381000"/>
              <a:gd name="connsiteY6" fmla="*/ 571500 h 762000"/>
              <a:gd name="connsiteX7" fmla="*/ 381000 w 381000"/>
              <a:gd name="connsiteY7" fmla="*/ 7620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0" h="762000">
                <a:moveTo>
                  <a:pt x="381000" y="762000"/>
                </a:moveTo>
                <a:lnTo>
                  <a:pt x="381000" y="38100"/>
                </a:lnTo>
                <a:cubicBezTo>
                  <a:pt x="381000" y="17145"/>
                  <a:pt x="363855" y="0"/>
                  <a:pt x="342900" y="0"/>
                </a:cubicBezTo>
                <a:lnTo>
                  <a:pt x="38100" y="0"/>
                </a:lnTo>
                <a:cubicBezTo>
                  <a:pt x="17145" y="0"/>
                  <a:pt x="0" y="17145"/>
                  <a:pt x="0" y="38100"/>
                </a:cubicBezTo>
                <a:lnTo>
                  <a:pt x="0" y="762000"/>
                </a:lnTo>
                <a:lnTo>
                  <a:pt x="190500" y="571500"/>
                </a:lnTo>
                <a:lnTo>
                  <a:pt x="381000" y="762000"/>
                </a:lnTo>
                <a:close/>
              </a:path>
            </a:pathLst>
          </a:custGeom>
          <a:solidFill>
            <a:schemeClr val="accent5">
              <a:lumMod val="60000"/>
              <a:lumOff val="40000"/>
            </a:schemeClr>
          </a:solidFill>
          <a:ln w="9525" cap="flat">
            <a:noFill/>
            <a:prstDash val="solid"/>
            <a:miter/>
          </a:ln>
        </p:spPr>
        <p:txBody>
          <a:bodyPr rtlCol="0" anchor="ctr"/>
          <a:lstStyle/>
          <a:p>
            <a:pPr algn="ctr">
              <a:tabLst>
                <a:tab pos="55563" algn="l"/>
              </a:tabLst>
            </a:pPr>
            <a:r>
              <a:rPr lang="en-US" sz="1000" b="1" dirty="0"/>
              <a:t>NOFO pg. </a:t>
            </a:r>
          </a:p>
          <a:p>
            <a:pPr algn="ctr">
              <a:tabLst>
                <a:tab pos="55563" algn="l"/>
              </a:tabLst>
            </a:pPr>
            <a:r>
              <a:rPr lang="en-US" sz="1000" b="1" dirty="0"/>
              <a:t>3</a:t>
            </a:r>
          </a:p>
        </p:txBody>
      </p:sp>
    </p:spTree>
    <p:extLst>
      <p:ext uri="{BB962C8B-B14F-4D97-AF65-F5344CB8AC3E}">
        <p14:creationId xmlns:p14="http://schemas.microsoft.com/office/powerpoint/2010/main" val="38855025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E74A3-2938-CD0E-7979-8ED97C126F98}"/>
              </a:ext>
            </a:extLst>
          </p:cNvPr>
          <p:cNvSpPr>
            <a:spLocks noGrp="1"/>
          </p:cNvSpPr>
          <p:nvPr>
            <p:ph type="title"/>
          </p:nvPr>
        </p:nvSpPr>
        <p:spPr/>
        <p:txBody>
          <a:bodyPr/>
          <a:lstStyle/>
          <a:p>
            <a:r>
              <a:rPr lang="en-US"/>
              <a:t>Planning and Demonstration Set Aside Update</a:t>
            </a:r>
          </a:p>
        </p:txBody>
      </p:sp>
      <p:sp>
        <p:nvSpPr>
          <p:cNvPr id="3" name="Content Placeholder 2">
            <a:extLst>
              <a:ext uri="{FF2B5EF4-FFF2-40B4-BE49-F238E27FC236}">
                <a16:creationId xmlns:a16="http://schemas.microsoft.com/office/drawing/2014/main" id="{F858E265-446A-FE0F-8790-D331838D8FC3}"/>
              </a:ext>
            </a:extLst>
          </p:cNvPr>
          <p:cNvSpPr>
            <a:spLocks noGrp="1"/>
          </p:cNvSpPr>
          <p:nvPr>
            <p:ph idx="1"/>
          </p:nvPr>
        </p:nvSpPr>
        <p:spPr/>
        <p:txBody>
          <a:bodyPr>
            <a:normAutofit fontScale="92500" lnSpcReduction="20000"/>
          </a:bodyPr>
          <a:lstStyle/>
          <a:p>
            <a:pPr marL="342900" indent="-342900">
              <a:buFont typeface="Arial" panose="020B0604020202020204" pitchFamily="34" charset="0"/>
              <a:buChar char="•"/>
            </a:pPr>
            <a:r>
              <a:rPr lang="en-US" sz="2800" b="1"/>
              <a:t>The legislative set-aside for planning activities has been reduced from 40% to 30% in </a:t>
            </a:r>
            <a:r>
              <a:rPr lang="en-US" b="1"/>
              <a:t>FY25</a:t>
            </a:r>
            <a:endParaRPr lang="en-US" sz="2800" b="1"/>
          </a:p>
          <a:p>
            <a:pPr marL="800100" lvl="1" indent="-342900">
              <a:buFont typeface="Arial" panose="020B0604020202020204" pitchFamily="34" charset="0"/>
              <a:buChar char="•"/>
            </a:pPr>
            <a:r>
              <a:rPr lang="en-US"/>
              <a:t>T</a:t>
            </a:r>
            <a:r>
              <a:rPr lang="en-US" sz="2400"/>
              <a:t>here will be $302 million available for Planning and Demonstration Grant awards, plus any supplemental planning and demonstration activities bundled into Implementation Grant applications</a:t>
            </a:r>
          </a:p>
          <a:p>
            <a:pPr marL="800100" lvl="1" indent="-342900">
              <a:buFont typeface="Arial" panose="020B0604020202020204" pitchFamily="34" charset="0"/>
              <a:buChar char="•"/>
            </a:pPr>
            <a:r>
              <a:rPr lang="en-US" sz="2400"/>
              <a:t>Historically Planning and Demonstration activities have been undersubscribed; FY24 was the first year SS4A was oversubscribed for planning</a:t>
            </a:r>
          </a:p>
          <a:p>
            <a:pPr marL="342900" indent="-342900">
              <a:buFont typeface="Arial" panose="020B0604020202020204" pitchFamily="34" charset="0"/>
              <a:buChar char="•"/>
            </a:pPr>
            <a:r>
              <a:rPr lang="en-US" sz="2800" b="1"/>
              <a:t>What does this mean for SS4A</a:t>
            </a:r>
            <a:r>
              <a:rPr lang="en-US" b="1"/>
              <a:t>?</a:t>
            </a:r>
          </a:p>
          <a:p>
            <a:pPr marL="800100" lvl="1" indent="-342900"/>
            <a:r>
              <a:rPr lang="en-US"/>
              <a:t>More funding available for Implementation Grants ($680 million)</a:t>
            </a:r>
          </a:p>
          <a:p>
            <a:pPr marL="800100" lvl="1" indent="-342900"/>
            <a:r>
              <a:rPr lang="en-US"/>
              <a:t>Applicants are still encouraged to bundle supplemental planning and demonstration activities into either grant type </a:t>
            </a:r>
          </a:p>
          <a:p>
            <a:pPr marL="800100" lvl="1" indent="-342900"/>
            <a:r>
              <a:rPr lang="en-US"/>
              <a:t>If we are oversubscribed again for planning and demonstration, the program will look at applicants with High-rated planning and demonstration activities that also meet the Award Considerations and SS4A Grant Priorities outlined in the NOFO</a:t>
            </a:r>
          </a:p>
          <a:p>
            <a:pPr marL="800100" lvl="1" indent="-342900"/>
            <a:endParaRPr lang="en-US"/>
          </a:p>
          <a:p>
            <a:pPr marL="0" indent="0">
              <a:buNone/>
            </a:pPr>
            <a:endParaRPr lang="en-US"/>
          </a:p>
        </p:txBody>
      </p:sp>
    </p:spTree>
    <p:extLst>
      <p:ext uri="{BB962C8B-B14F-4D97-AF65-F5344CB8AC3E}">
        <p14:creationId xmlns:p14="http://schemas.microsoft.com/office/powerpoint/2010/main" val="15822324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65BBC1B-BD01-949C-143D-9D4B0A566AFA}"/>
              </a:ext>
            </a:extLst>
          </p:cNvPr>
          <p:cNvSpPr>
            <a:spLocks noGrp="1"/>
          </p:cNvSpPr>
          <p:nvPr>
            <p:ph type="title"/>
          </p:nvPr>
        </p:nvSpPr>
        <p:spPr/>
        <p:txBody>
          <a:bodyPr>
            <a:normAutofit/>
          </a:bodyPr>
          <a:lstStyle/>
          <a:p>
            <a:r>
              <a:rPr lang="en-US">
                <a:latin typeface="Segoe UI Semibold"/>
                <a:cs typeface="Segoe UI Semibold"/>
              </a:rPr>
              <a:t>Is SS4A for My Community?</a:t>
            </a:r>
            <a:endParaRPr lang="en-US"/>
          </a:p>
        </p:txBody>
      </p:sp>
      <p:sp>
        <p:nvSpPr>
          <p:cNvPr id="9" name="Text Placeholder 3">
            <a:extLst>
              <a:ext uri="{FF2B5EF4-FFF2-40B4-BE49-F238E27FC236}">
                <a16:creationId xmlns:a16="http://schemas.microsoft.com/office/drawing/2014/main" id="{3D66AA96-054C-4FCF-B4FC-1B92803A08DC}"/>
              </a:ext>
            </a:extLst>
          </p:cNvPr>
          <p:cNvSpPr>
            <a:spLocks noGrp="1"/>
          </p:cNvSpPr>
          <p:nvPr>
            <p:ph sz="half" idx="1"/>
          </p:nvPr>
        </p:nvSpPr>
        <p:spPr/>
        <p:txBody>
          <a:bodyPr>
            <a:normAutofit lnSpcReduction="10000"/>
          </a:bodyPr>
          <a:lstStyle/>
          <a:p>
            <a:pPr fontAlgn="base">
              <a:spcAft>
                <a:spcPts val="600"/>
              </a:spcAft>
            </a:pPr>
            <a:r>
              <a:rPr lang="en-US">
                <a:solidFill>
                  <a:srgbClr val="000000"/>
                </a:solidFill>
                <a:latin typeface="Segoe UI" panose="020B0502040204020203" pitchFamily="34" charset="0"/>
              </a:rPr>
              <a:t>Will SS4A meet the safety needs of my community?</a:t>
            </a:r>
          </a:p>
          <a:p>
            <a:pPr fontAlgn="base">
              <a:spcAft>
                <a:spcPts val="600"/>
              </a:spcAft>
            </a:pPr>
            <a:r>
              <a:rPr lang="en-US">
                <a:solidFill>
                  <a:srgbClr val="000000"/>
                </a:solidFill>
                <a:latin typeface="Segoe UI" panose="020B0502040204020203" pitchFamily="34" charset="0"/>
              </a:rPr>
              <a:t>How burdensome is the application process?</a:t>
            </a:r>
          </a:p>
          <a:p>
            <a:pPr fontAlgn="base">
              <a:spcAft>
                <a:spcPts val="600"/>
              </a:spcAft>
            </a:pPr>
            <a:r>
              <a:rPr lang="en-US">
                <a:solidFill>
                  <a:srgbClr val="000000"/>
                </a:solidFill>
                <a:latin typeface="Segoe UI" panose="020B0502040204020203" pitchFamily="34" charset="0"/>
              </a:rPr>
              <a:t>What’s the likelihood I’ll get funded? </a:t>
            </a:r>
          </a:p>
          <a:p>
            <a:pPr fontAlgn="base">
              <a:spcAft>
                <a:spcPts val="600"/>
              </a:spcAft>
            </a:pPr>
            <a:r>
              <a:rPr lang="en-US">
                <a:solidFill>
                  <a:srgbClr val="000000"/>
                </a:solidFill>
                <a:latin typeface="Segoe UI" panose="020B0502040204020203" pitchFamily="34" charset="0"/>
              </a:rPr>
              <a:t>I’m concerned about non-Federal matching fund requirements. What’s the story?</a:t>
            </a:r>
            <a:endParaRPr lang="en-US"/>
          </a:p>
        </p:txBody>
      </p:sp>
      <p:pic>
        <p:nvPicPr>
          <p:cNvPr id="7" name="Picture 6" descr="Semi truck driving along a highway with a lake and mountains in the background.">
            <a:extLst>
              <a:ext uri="{FF2B5EF4-FFF2-40B4-BE49-F238E27FC236}">
                <a16:creationId xmlns:a16="http://schemas.microsoft.com/office/drawing/2014/main" id="{54513224-7792-4044-A9E6-73A09E2F6FED}"/>
              </a:ext>
            </a:extLst>
          </p:cNvPr>
          <p:cNvPicPr>
            <a:picLocks noChangeAspect="1"/>
          </p:cNvPicPr>
          <p:nvPr/>
        </p:nvPicPr>
        <p:blipFill rotWithShape="1">
          <a:blip r:embed="rId3">
            <a:extLst>
              <a:ext uri="{28A0092B-C50C-407E-A947-70E740481C1C}">
                <a14:useLocalDpi xmlns:a14="http://schemas.microsoft.com/office/drawing/2010/main" val="0"/>
              </a:ext>
            </a:extLst>
          </a:blip>
          <a:srcRect b="65448"/>
          <a:stretch/>
        </p:blipFill>
        <p:spPr>
          <a:xfrm>
            <a:off x="6554908" y="1767303"/>
            <a:ext cx="5389223" cy="1914004"/>
          </a:xfrm>
          <a:prstGeom prst="rect">
            <a:avLst/>
          </a:prstGeom>
        </p:spPr>
      </p:pic>
      <p:pic>
        <p:nvPicPr>
          <p:cNvPr id="8" name="Picture 7" descr="Family driving in a car. Parents are sitting in the front and a child is sitting in the backseat.">
            <a:extLst>
              <a:ext uri="{FF2B5EF4-FFF2-40B4-BE49-F238E27FC236}">
                <a16:creationId xmlns:a16="http://schemas.microsoft.com/office/drawing/2014/main" id="{7E2338FE-40BE-42E6-A932-D5E382FFC35B}"/>
              </a:ext>
            </a:extLst>
          </p:cNvPr>
          <p:cNvPicPr>
            <a:picLocks noChangeAspect="1"/>
          </p:cNvPicPr>
          <p:nvPr/>
        </p:nvPicPr>
        <p:blipFill rotWithShape="1">
          <a:blip r:embed="rId3">
            <a:extLst>
              <a:ext uri="{28A0092B-C50C-407E-A947-70E740481C1C}">
                <a14:useLocalDpi xmlns:a14="http://schemas.microsoft.com/office/drawing/2010/main" val="0"/>
              </a:ext>
            </a:extLst>
          </a:blip>
          <a:srcRect t="68456"/>
          <a:stretch/>
        </p:blipFill>
        <p:spPr>
          <a:xfrm>
            <a:off x="6554908" y="3429000"/>
            <a:ext cx="5389223" cy="1747361"/>
          </a:xfrm>
          <a:prstGeom prst="rect">
            <a:avLst/>
          </a:prstGeom>
        </p:spPr>
      </p:pic>
    </p:spTree>
    <p:extLst>
      <p:ext uri="{BB962C8B-B14F-4D97-AF65-F5344CB8AC3E}">
        <p14:creationId xmlns:p14="http://schemas.microsoft.com/office/powerpoint/2010/main" val="28074330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184492C-153D-49B4-9E93-673BA0588CB8}"/>
              </a:ext>
            </a:extLst>
          </p:cNvPr>
          <p:cNvSpPr>
            <a:spLocks noGrp="1"/>
          </p:cNvSpPr>
          <p:nvPr>
            <p:ph type="title"/>
          </p:nvPr>
        </p:nvSpPr>
        <p:spPr>
          <a:xfrm>
            <a:off x="831850" y="1709738"/>
            <a:ext cx="10515600" cy="2852737"/>
          </a:xfrm>
          <a:prstGeom prst="rect">
            <a:avLst/>
          </a:prstGeom>
        </p:spPr>
        <p:txBody>
          <a:bodyPr lIns="91440" tIns="45720" rIns="91440" bIns="45720" anchor="b"/>
          <a:lstStyle/>
          <a:p>
            <a:r>
              <a:rPr lang="en-US" sz="6000">
                <a:solidFill>
                  <a:schemeClr val="bg1"/>
                </a:solidFill>
                <a:latin typeface="Segoe UI"/>
                <a:cs typeface="Segoe UI Semibold"/>
              </a:rPr>
              <a:t>Eligibility</a:t>
            </a:r>
          </a:p>
        </p:txBody>
      </p:sp>
    </p:spTree>
    <p:extLst>
      <p:ext uri="{BB962C8B-B14F-4D97-AF65-F5344CB8AC3E}">
        <p14:creationId xmlns:p14="http://schemas.microsoft.com/office/powerpoint/2010/main" val="2821177793"/>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206B9033-0AD0-C45E-085A-1C727ED5538F}"/>
              </a:ext>
            </a:extLst>
          </p:cNvPr>
          <p:cNvSpPr>
            <a:spLocks noGrp="1"/>
          </p:cNvSpPr>
          <p:nvPr>
            <p:ph type="title"/>
          </p:nvPr>
        </p:nvSpPr>
        <p:spPr>
          <a:xfrm>
            <a:off x="457200" y="0"/>
            <a:ext cx="11277599" cy="990600"/>
          </a:xfrm>
        </p:spPr>
        <p:txBody>
          <a:bodyPr/>
          <a:lstStyle/>
          <a:p>
            <a:r>
              <a:rPr lang="en-US"/>
              <a:t>Eligible Applicants</a:t>
            </a:r>
          </a:p>
        </p:txBody>
      </p:sp>
      <p:sp>
        <p:nvSpPr>
          <p:cNvPr id="4" name="Text Placeholder 3">
            <a:extLst>
              <a:ext uri="{FF2B5EF4-FFF2-40B4-BE49-F238E27FC236}">
                <a16:creationId xmlns:a16="http://schemas.microsoft.com/office/drawing/2014/main" id="{0E9D1C72-C2EB-4457-8921-86BE4A4B0579}"/>
              </a:ext>
            </a:extLst>
          </p:cNvPr>
          <p:cNvSpPr>
            <a:spLocks noGrp="1"/>
          </p:cNvSpPr>
          <p:nvPr>
            <p:ph idx="1"/>
          </p:nvPr>
        </p:nvSpPr>
        <p:spPr>
          <a:xfrm>
            <a:off x="507546" y="1307963"/>
            <a:ext cx="11227253" cy="4467475"/>
          </a:xfrm>
        </p:spPr>
        <p:txBody>
          <a:bodyPr vert="horz" lIns="91440" tIns="45720" rIns="91440" bIns="45720" rtlCol="0" anchor="t">
            <a:normAutofit fontScale="92500" lnSpcReduction="10000"/>
          </a:bodyPr>
          <a:lstStyle/>
          <a:p>
            <a:pPr marL="283210" indent="-283210" fontAlgn="ctr">
              <a:lnSpc>
                <a:spcPct val="110000"/>
              </a:lnSpc>
              <a:spcBef>
                <a:spcPts val="400"/>
              </a:spcBef>
            </a:pPr>
            <a:r>
              <a:rPr lang="en-US" sz="2200" dirty="0">
                <a:solidFill>
                  <a:srgbClr val="000000"/>
                </a:solidFill>
                <a:latin typeface="Segoe UI"/>
                <a:cs typeface="Segoe UI"/>
              </a:rPr>
              <a:t>Political subdivision of a State</a:t>
            </a:r>
          </a:p>
          <a:p>
            <a:pPr lvl="1">
              <a:lnSpc>
                <a:spcPct val="110000"/>
              </a:lnSpc>
              <a:spcBef>
                <a:spcPts val="400"/>
              </a:spcBef>
              <a:buSzPct val="80000"/>
              <a:buFont typeface="Courier New" panose="02070309020205020404" pitchFamily="49" charset="0"/>
              <a:buChar char="o"/>
            </a:pPr>
            <a:r>
              <a:rPr lang="en-US" sz="1900" i="1" dirty="0">
                <a:ea typeface="+mn-lt"/>
                <a:cs typeface="+mn-lt"/>
              </a:rPr>
              <a:t>A unit of government under the authority of State law, including </a:t>
            </a:r>
            <a:r>
              <a:rPr lang="en-US" sz="1900" b="1" i="1" dirty="0">
                <a:ea typeface="+mn-lt"/>
                <a:cs typeface="+mn-lt"/>
              </a:rPr>
              <a:t>cities</a:t>
            </a:r>
            <a:r>
              <a:rPr lang="en-US" sz="1900" i="1" dirty="0">
                <a:ea typeface="+mn-lt"/>
                <a:cs typeface="+mn-lt"/>
              </a:rPr>
              <a:t>, </a:t>
            </a:r>
            <a:r>
              <a:rPr lang="en-US" sz="1900" b="1" i="1" dirty="0">
                <a:ea typeface="+mn-lt"/>
                <a:cs typeface="+mn-lt"/>
              </a:rPr>
              <a:t>towns</a:t>
            </a:r>
            <a:r>
              <a:rPr lang="en-US" sz="1900" i="1" dirty="0">
                <a:ea typeface="+mn-lt"/>
                <a:cs typeface="+mn-lt"/>
              </a:rPr>
              <a:t>, </a:t>
            </a:r>
            <a:r>
              <a:rPr lang="en-US" sz="1900" b="1" i="1" dirty="0">
                <a:ea typeface="+mn-lt"/>
                <a:cs typeface="+mn-lt"/>
              </a:rPr>
              <a:t>counties</a:t>
            </a:r>
            <a:r>
              <a:rPr lang="en-US" sz="1900" i="1" dirty="0">
                <a:ea typeface="+mn-lt"/>
                <a:cs typeface="+mn-lt"/>
              </a:rPr>
              <a:t>, </a:t>
            </a:r>
            <a:r>
              <a:rPr lang="en-US" sz="1900" b="1" i="1" dirty="0">
                <a:ea typeface="+mn-lt"/>
                <a:cs typeface="+mn-lt"/>
              </a:rPr>
              <a:t>special districts</a:t>
            </a:r>
            <a:r>
              <a:rPr lang="en-US" sz="1900" i="1" dirty="0">
                <a:ea typeface="+mn-lt"/>
                <a:cs typeface="+mn-lt"/>
              </a:rPr>
              <a:t>, and similar units of </a:t>
            </a:r>
            <a:r>
              <a:rPr lang="en-US" sz="1900" b="1" i="1" dirty="0">
                <a:ea typeface="+mn-lt"/>
                <a:cs typeface="+mn-lt"/>
              </a:rPr>
              <a:t>local government</a:t>
            </a:r>
            <a:r>
              <a:rPr lang="en-US" sz="1900" i="1" dirty="0">
                <a:ea typeface="+mn-lt"/>
                <a:cs typeface="+mn-lt"/>
              </a:rPr>
              <a:t>. </a:t>
            </a:r>
            <a:endParaRPr lang="en-US" sz="1900" i="1" dirty="0">
              <a:latin typeface="Segoe UI" panose="020B0502040204020203" pitchFamily="34" charset="0"/>
              <a:ea typeface="+mn-lt"/>
              <a:cs typeface="+mn-lt"/>
            </a:endParaRPr>
          </a:p>
          <a:p>
            <a:pPr lvl="1">
              <a:lnSpc>
                <a:spcPct val="110000"/>
              </a:lnSpc>
              <a:spcBef>
                <a:spcPts val="400"/>
              </a:spcBef>
              <a:buSzPct val="80000"/>
              <a:buFont typeface="Courier New" panose="02070309020205020404" pitchFamily="49" charset="0"/>
              <a:buChar char="o"/>
            </a:pPr>
            <a:r>
              <a:rPr lang="en-US" sz="1900" i="1" dirty="0">
                <a:ea typeface="+mn-lt"/>
                <a:cs typeface="+mn-lt"/>
              </a:rPr>
              <a:t>A </a:t>
            </a:r>
            <a:r>
              <a:rPr lang="en-US" sz="1900" b="1" i="1" dirty="0">
                <a:ea typeface="+mn-lt"/>
                <a:cs typeface="+mn-lt"/>
              </a:rPr>
              <a:t>transit district</a:t>
            </a:r>
            <a:r>
              <a:rPr lang="en-US" sz="1900" i="1" dirty="0">
                <a:ea typeface="+mn-lt"/>
                <a:cs typeface="+mn-lt"/>
              </a:rPr>
              <a:t>, </a:t>
            </a:r>
            <a:r>
              <a:rPr lang="en-US" sz="1900" b="1" i="1" dirty="0">
                <a:ea typeface="+mn-lt"/>
                <a:cs typeface="+mn-lt"/>
              </a:rPr>
              <a:t>authority</a:t>
            </a:r>
            <a:r>
              <a:rPr lang="en-US" sz="1900" i="1" dirty="0">
                <a:ea typeface="+mn-lt"/>
                <a:cs typeface="+mn-lt"/>
              </a:rPr>
              <a:t>, or </a:t>
            </a:r>
            <a:r>
              <a:rPr lang="en-US" sz="1900" b="1" i="1" dirty="0">
                <a:ea typeface="+mn-lt"/>
                <a:cs typeface="+mn-lt"/>
              </a:rPr>
              <a:t>public benefit corporation </a:t>
            </a:r>
            <a:r>
              <a:rPr lang="en-US" sz="1900" i="1" dirty="0">
                <a:ea typeface="+mn-lt"/>
                <a:cs typeface="+mn-lt"/>
              </a:rPr>
              <a:t>if it was created under State law.</a:t>
            </a:r>
            <a:endParaRPr lang="en-US" sz="1900" i="1" dirty="0">
              <a:solidFill>
                <a:srgbClr val="000000"/>
              </a:solidFill>
              <a:latin typeface="Segoe UI"/>
              <a:cs typeface="Segoe UI"/>
            </a:endParaRPr>
          </a:p>
          <a:p>
            <a:pPr lvl="1">
              <a:lnSpc>
                <a:spcPct val="110000"/>
              </a:lnSpc>
              <a:spcBef>
                <a:spcPts val="400"/>
              </a:spcBef>
              <a:buSzPct val="80000"/>
              <a:buFont typeface="Courier New" panose="02070309020205020404" pitchFamily="49" charset="0"/>
              <a:buChar char="o"/>
            </a:pPr>
            <a:r>
              <a:rPr lang="en-US" sz="1900" i="1" dirty="0">
                <a:solidFill>
                  <a:srgbClr val="000000"/>
                </a:solidFill>
                <a:latin typeface="Segoe UI"/>
                <a:cs typeface="Segoe UI"/>
              </a:rPr>
              <a:t>A </a:t>
            </a:r>
            <a:r>
              <a:rPr lang="en-US" sz="1900" b="1" i="1" dirty="0">
                <a:solidFill>
                  <a:srgbClr val="000000"/>
                </a:solidFill>
                <a:latin typeface="Segoe UI"/>
                <a:cs typeface="Segoe UI"/>
              </a:rPr>
              <a:t>college or university</a:t>
            </a:r>
            <a:r>
              <a:rPr lang="en-US" sz="1900" i="1" dirty="0">
                <a:solidFill>
                  <a:srgbClr val="000000"/>
                </a:solidFill>
                <a:latin typeface="Segoe UI"/>
                <a:cs typeface="Segoe UI"/>
              </a:rPr>
              <a:t> if it was created under State law</a:t>
            </a:r>
          </a:p>
          <a:p>
            <a:pPr marL="283210" indent="-283210" fontAlgn="ctr">
              <a:lnSpc>
                <a:spcPct val="110000"/>
              </a:lnSpc>
              <a:spcBef>
                <a:spcPts val="400"/>
              </a:spcBef>
            </a:pPr>
            <a:r>
              <a:rPr lang="en-US" sz="2200" dirty="0">
                <a:solidFill>
                  <a:srgbClr val="000000"/>
                </a:solidFill>
                <a:latin typeface="Segoe UI"/>
                <a:cs typeface="Segoe UI"/>
              </a:rPr>
              <a:t>Federally recognized Tribal government</a:t>
            </a:r>
          </a:p>
          <a:p>
            <a:pPr marL="283210" indent="-283210" fontAlgn="ctr">
              <a:lnSpc>
                <a:spcPct val="110000"/>
              </a:lnSpc>
              <a:spcBef>
                <a:spcPts val="400"/>
              </a:spcBef>
            </a:pPr>
            <a:r>
              <a:rPr lang="en-US" sz="2200" dirty="0">
                <a:solidFill>
                  <a:srgbClr val="000000"/>
                </a:solidFill>
                <a:latin typeface="Segoe UI"/>
                <a:cs typeface="Segoe UI"/>
              </a:rPr>
              <a:t>Metropolitan planning organization (MPO) </a:t>
            </a:r>
          </a:p>
          <a:p>
            <a:pPr marL="283210" indent="-283210" algn="l" rtl="0" eaLnBrk="1" fontAlgn="ctr" latinLnBrk="0" hangingPunct="1">
              <a:lnSpc>
                <a:spcPct val="110000"/>
              </a:lnSpc>
              <a:spcBef>
                <a:spcPts val="400"/>
              </a:spcBef>
              <a:spcAft>
                <a:spcPts val="0"/>
              </a:spcAft>
            </a:pPr>
            <a:r>
              <a:rPr lang="en-US" sz="2200" dirty="0">
                <a:solidFill>
                  <a:srgbClr val="000000"/>
                </a:solidFill>
                <a:latin typeface="Segoe UI"/>
                <a:cs typeface="Segoe UI"/>
              </a:rPr>
              <a:t>Multijurisdictional group comprised of the entities above</a:t>
            </a:r>
          </a:p>
          <a:p>
            <a:pPr marL="283210" indent="-283210" algn="l" rtl="0" eaLnBrk="1" fontAlgn="ctr" latinLnBrk="0" hangingPunct="1">
              <a:spcBef>
                <a:spcPts val="0"/>
              </a:spcBef>
              <a:spcAft>
                <a:spcPts val="0"/>
              </a:spcAft>
            </a:pPr>
            <a:endParaRPr lang="en-US" sz="1600" dirty="0">
              <a:solidFill>
                <a:srgbClr val="000000"/>
              </a:solidFill>
              <a:latin typeface="Segoe UI"/>
              <a:cs typeface="Segoe UI"/>
            </a:endParaRPr>
          </a:p>
          <a:p>
            <a:pPr marL="0" indent="0" fontAlgn="ctr">
              <a:spcBef>
                <a:spcPts val="1200"/>
              </a:spcBef>
              <a:buNone/>
            </a:pPr>
            <a:r>
              <a:rPr lang="en-US" sz="2200" dirty="0">
                <a:solidFill>
                  <a:srgbClr val="000000"/>
                </a:solidFill>
                <a:latin typeface="Segoe UI"/>
                <a:cs typeface="Segoe UI"/>
              </a:rPr>
              <a:t>Multijurisdictional Implementation Grant applications may be beneficial if:</a:t>
            </a:r>
          </a:p>
          <a:p>
            <a:pPr fontAlgn="ctr">
              <a:lnSpc>
                <a:spcPct val="110000"/>
              </a:lnSpc>
              <a:spcBef>
                <a:spcPts val="400"/>
              </a:spcBef>
              <a:buSzPct val="80000"/>
            </a:pPr>
            <a:r>
              <a:rPr lang="en-US" sz="1900" dirty="0">
                <a:solidFill>
                  <a:srgbClr val="000000"/>
                </a:solidFill>
                <a:latin typeface="Segoe UI"/>
                <a:cs typeface="Segoe UI"/>
              </a:rPr>
              <a:t>The proposed projects and strategies are within the roles and responsibilities of multiple jurisdictions (e.g., a city applying to implement a project that is located on a county-owned road).</a:t>
            </a:r>
          </a:p>
          <a:p>
            <a:pPr fontAlgn="ctr">
              <a:lnSpc>
                <a:spcPct val="110000"/>
              </a:lnSpc>
              <a:spcBef>
                <a:spcPts val="400"/>
              </a:spcBef>
              <a:buSzPct val="80000"/>
            </a:pPr>
            <a:r>
              <a:rPr lang="en-US" sz="1900" dirty="0">
                <a:solidFill>
                  <a:srgbClr val="000000"/>
                </a:solidFill>
                <a:latin typeface="Segoe UI"/>
                <a:cs typeface="Segoe UI"/>
              </a:rPr>
              <a:t>The applicant wishes to partner with an entity with more experience administering Federal grants.</a:t>
            </a:r>
            <a:endParaRPr lang="en-US" sz="1900" dirty="0">
              <a:cs typeface="Segoe UI"/>
            </a:endParaRPr>
          </a:p>
        </p:txBody>
      </p:sp>
      <p:sp>
        <p:nvSpPr>
          <p:cNvPr id="2" name="TextBox 1">
            <a:extLst>
              <a:ext uri="{FF2B5EF4-FFF2-40B4-BE49-F238E27FC236}">
                <a16:creationId xmlns:a16="http://schemas.microsoft.com/office/drawing/2014/main" id="{768C7F2C-2968-79B9-D80D-5B52EA4E99F7}"/>
              </a:ext>
            </a:extLst>
          </p:cNvPr>
          <p:cNvSpPr txBox="1"/>
          <p:nvPr/>
        </p:nvSpPr>
        <p:spPr>
          <a:xfrm>
            <a:off x="482372" y="5785024"/>
            <a:ext cx="11227253" cy="338554"/>
          </a:xfrm>
          <a:prstGeom prst="rect">
            <a:avLst/>
          </a:prstGeom>
          <a:noFill/>
        </p:spPr>
        <p:txBody>
          <a:bodyPr wrap="square" rtlCol="0">
            <a:spAutoFit/>
          </a:bodyPr>
          <a:lstStyle/>
          <a:p>
            <a:pPr algn="ctr"/>
            <a:r>
              <a:rPr lang="en-US" sz="1600" i="1" dirty="0">
                <a:hlinkClick r:id="rId3"/>
              </a:rPr>
              <a:t>Learn more about applicant eligibility</a:t>
            </a:r>
            <a:r>
              <a:rPr lang="en-US" sz="1600" i="1" dirty="0"/>
              <a:t>.</a:t>
            </a:r>
          </a:p>
        </p:txBody>
      </p:sp>
      <p:sp>
        <p:nvSpPr>
          <p:cNvPr id="5" name="Graphic 2" descr="Bookmark with solid fill and the text &quot;NOFO page 13.&quot;">
            <a:extLst>
              <a:ext uri="{FF2B5EF4-FFF2-40B4-BE49-F238E27FC236}">
                <a16:creationId xmlns:a16="http://schemas.microsoft.com/office/drawing/2014/main" id="{E16D5F81-E710-7C53-9CCA-69A744CE479F}"/>
              </a:ext>
            </a:extLst>
          </p:cNvPr>
          <p:cNvSpPr/>
          <p:nvPr/>
        </p:nvSpPr>
        <p:spPr>
          <a:xfrm>
            <a:off x="11538525" y="85332"/>
            <a:ext cx="595746" cy="885825"/>
          </a:xfrm>
          <a:custGeom>
            <a:avLst/>
            <a:gdLst>
              <a:gd name="connsiteX0" fmla="*/ 381000 w 381000"/>
              <a:gd name="connsiteY0" fmla="*/ 762000 h 762000"/>
              <a:gd name="connsiteX1" fmla="*/ 381000 w 381000"/>
              <a:gd name="connsiteY1" fmla="*/ 38100 h 762000"/>
              <a:gd name="connsiteX2" fmla="*/ 342900 w 381000"/>
              <a:gd name="connsiteY2" fmla="*/ 0 h 762000"/>
              <a:gd name="connsiteX3" fmla="*/ 38100 w 381000"/>
              <a:gd name="connsiteY3" fmla="*/ 0 h 762000"/>
              <a:gd name="connsiteX4" fmla="*/ 0 w 381000"/>
              <a:gd name="connsiteY4" fmla="*/ 38100 h 762000"/>
              <a:gd name="connsiteX5" fmla="*/ 0 w 381000"/>
              <a:gd name="connsiteY5" fmla="*/ 762000 h 762000"/>
              <a:gd name="connsiteX6" fmla="*/ 190500 w 381000"/>
              <a:gd name="connsiteY6" fmla="*/ 571500 h 762000"/>
              <a:gd name="connsiteX7" fmla="*/ 381000 w 381000"/>
              <a:gd name="connsiteY7" fmla="*/ 7620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0" h="762000">
                <a:moveTo>
                  <a:pt x="381000" y="762000"/>
                </a:moveTo>
                <a:lnTo>
                  <a:pt x="381000" y="38100"/>
                </a:lnTo>
                <a:cubicBezTo>
                  <a:pt x="381000" y="17145"/>
                  <a:pt x="363855" y="0"/>
                  <a:pt x="342900" y="0"/>
                </a:cubicBezTo>
                <a:lnTo>
                  <a:pt x="38100" y="0"/>
                </a:lnTo>
                <a:cubicBezTo>
                  <a:pt x="17145" y="0"/>
                  <a:pt x="0" y="17145"/>
                  <a:pt x="0" y="38100"/>
                </a:cubicBezTo>
                <a:lnTo>
                  <a:pt x="0" y="762000"/>
                </a:lnTo>
                <a:lnTo>
                  <a:pt x="190500" y="571500"/>
                </a:lnTo>
                <a:lnTo>
                  <a:pt x="381000" y="762000"/>
                </a:lnTo>
                <a:close/>
              </a:path>
            </a:pathLst>
          </a:custGeom>
          <a:solidFill>
            <a:schemeClr val="accent5">
              <a:lumMod val="60000"/>
              <a:lumOff val="40000"/>
            </a:schemeClr>
          </a:solidFill>
          <a:ln w="9525" cap="flat">
            <a:noFill/>
            <a:prstDash val="solid"/>
            <a:miter/>
          </a:ln>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Segoe UI"/>
                <a:ea typeface="+mn-ea"/>
                <a:cs typeface="+mn-cs"/>
              </a:rPr>
              <a:t>NOFO pg. </a:t>
            </a:r>
            <a:r>
              <a:rPr lang="en-US" sz="1000" b="1">
                <a:solidFill>
                  <a:prstClr val="black"/>
                </a:solidFill>
                <a:latin typeface="Segoe UI"/>
              </a:rPr>
              <a:t>7</a:t>
            </a:r>
            <a:endParaRPr kumimoji="0" lang="en-US" sz="1000" b="1"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6805055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E785C47-9D53-396D-F3BD-FDA557218A3D}"/>
              </a:ext>
            </a:extLst>
          </p:cNvPr>
          <p:cNvSpPr>
            <a:spLocks noGrp="1"/>
          </p:cNvSpPr>
          <p:nvPr>
            <p:ph type="title"/>
          </p:nvPr>
        </p:nvSpPr>
        <p:spPr/>
        <p:txBody>
          <a:bodyPr/>
          <a:lstStyle/>
          <a:p>
            <a:r>
              <a:rPr lang="en-US"/>
              <a:t>Implementation Grant Eligibility Requirements</a:t>
            </a:r>
          </a:p>
        </p:txBody>
      </p:sp>
      <p:sp>
        <p:nvSpPr>
          <p:cNvPr id="2" name="TextBox 1">
            <a:extLst>
              <a:ext uri="{FF2B5EF4-FFF2-40B4-BE49-F238E27FC236}">
                <a16:creationId xmlns:a16="http://schemas.microsoft.com/office/drawing/2014/main" id="{5306E2B4-0D6F-D333-20ED-62D486973A5F}"/>
              </a:ext>
            </a:extLst>
          </p:cNvPr>
          <p:cNvSpPr txBox="1"/>
          <p:nvPr/>
        </p:nvSpPr>
        <p:spPr>
          <a:xfrm>
            <a:off x="2959595" y="1156772"/>
            <a:ext cx="6691704" cy="430887"/>
          </a:xfrm>
          <a:prstGeom prst="rect">
            <a:avLst/>
          </a:prstGeom>
          <a:noFill/>
        </p:spPr>
        <p:txBody>
          <a:bodyPr wrap="none" rtlCol="0">
            <a:spAutoFit/>
          </a:bodyPr>
          <a:lstStyle/>
          <a:p>
            <a:r>
              <a:rPr lang="en-US" sz="2200" b="1"/>
              <a:t>Implementation Grant applicants </a:t>
            </a:r>
            <a:r>
              <a:rPr lang="en-US" sz="2200" b="1" u="sng"/>
              <a:t>must</a:t>
            </a:r>
            <a:r>
              <a:rPr lang="en-US" sz="2200" b="1"/>
              <a:t> also have:</a:t>
            </a:r>
          </a:p>
        </p:txBody>
      </p:sp>
      <p:graphicFrame>
        <p:nvGraphicFramePr>
          <p:cNvPr id="12" name="Table 12">
            <a:extLst>
              <a:ext uri="{FF2B5EF4-FFF2-40B4-BE49-F238E27FC236}">
                <a16:creationId xmlns:a16="http://schemas.microsoft.com/office/drawing/2014/main" id="{4E25B7A0-3018-455F-A4D5-43902A8221D2}"/>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562604199"/>
              </p:ext>
            </p:extLst>
          </p:nvPr>
        </p:nvGraphicFramePr>
        <p:xfrm>
          <a:off x="633470" y="1753832"/>
          <a:ext cx="5382768" cy="4292510"/>
        </p:xfrm>
        <a:graphic>
          <a:graphicData uri="http://schemas.openxmlformats.org/drawingml/2006/table">
            <a:tbl>
              <a:tblPr firstRow="1" bandRow="1">
                <a:tableStyleId>{5C22544A-7EE6-4342-B048-85BDC9FD1C3A}</a:tableStyleId>
              </a:tblPr>
              <a:tblGrid>
                <a:gridCol w="5382768">
                  <a:extLst>
                    <a:ext uri="{9D8B030D-6E8A-4147-A177-3AD203B41FA5}">
                      <a16:colId xmlns:a16="http://schemas.microsoft.com/office/drawing/2014/main" val="1160463620"/>
                    </a:ext>
                  </a:extLst>
                </a:gridCol>
              </a:tblGrid>
              <a:tr h="671318">
                <a:tc>
                  <a:txBody>
                    <a:bodyPr/>
                    <a:lstStyle/>
                    <a:p>
                      <a:pPr algn="ctr"/>
                      <a:r>
                        <a:rPr lang="en-US" sz="2000"/>
                        <a:t>An Eligible Action Plan that</a:t>
                      </a:r>
                    </a:p>
                  </a:txBody>
                  <a:tcPr anchor="ctr"/>
                </a:tc>
                <a:extLst>
                  <a:ext uri="{0D108BD9-81ED-4DB2-BD59-A6C34878D82A}">
                    <a16:rowId xmlns:a16="http://schemas.microsoft.com/office/drawing/2014/main" val="3108233611"/>
                  </a:ext>
                </a:extLst>
              </a:tr>
              <a:tr h="3621192">
                <a:tc>
                  <a:txBody>
                    <a:bodyPr/>
                    <a:lstStyle/>
                    <a:p>
                      <a:pPr marL="285750" indent="-285750">
                        <a:spcAft>
                          <a:spcPts val="600"/>
                        </a:spcAft>
                        <a:buFont typeface="Wingdings" panose="05000000000000000000" pitchFamily="2" charset="2"/>
                        <a:buChar char="ü"/>
                      </a:pPr>
                      <a:r>
                        <a:rPr lang="en-US"/>
                        <a:t>Meets the </a:t>
                      </a:r>
                      <a:r>
                        <a:rPr lang="en-US" sz="1800">
                          <a:hlinkClick r:id="rId3"/>
                        </a:rPr>
                        <a:t>Self-Certification Eligibility Worksheet</a:t>
                      </a:r>
                      <a:r>
                        <a:rPr lang="en-US" sz="1800"/>
                        <a:t> requirements;</a:t>
                      </a:r>
                      <a:endParaRPr lang="en-US"/>
                    </a:p>
                    <a:p>
                      <a:pPr marL="285750" indent="-285750">
                        <a:spcAft>
                          <a:spcPts val="600"/>
                        </a:spcAft>
                        <a:buFont typeface="Wingdings" panose="05000000000000000000" pitchFamily="2" charset="2"/>
                        <a:buChar char="ü"/>
                      </a:pPr>
                      <a:r>
                        <a:rPr lang="en-US"/>
                        <a:t>Focuses on the roadway network within the applicant’s jurisdiction;</a:t>
                      </a:r>
                    </a:p>
                    <a:p>
                      <a:pPr marL="285750" indent="-285750">
                        <a:spcAft>
                          <a:spcPts val="600"/>
                        </a:spcAft>
                        <a:buFont typeface="Wingdings" panose="05000000000000000000" pitchFamily="2" charset="2"/>
                        <a:buChar char="ü"/>
                      </a:pPr>
                      <a:r>
                        <a:rPr lang="en-US"/>
                        <a:t>Identifies projects and strategies to address identified safety concerns; </a:t>
                      </a:r>
                      <a:r>
                        <a:rPr lang="en-US" b="1"/>
                        <a:t>and</a:t>
                      </a:r>
                    </a:p>
                    <a:p>
                      <a:pPr marL="285750" indent="-285750">
                        <a:spcAft>
                          <a:spcPts val="600"/>
                        </a:spcAft>
                        <a:buFont typeface="Wingdings" panose="05000000000000000000" pitchFamily="2" charset="2"/>
                        <a:buChar char="ü"/>
                      </a:pPr>
                      <a:r>
                        <a:rPr lang="en-US"/>
                        <a:t>Is not a required State-level Action Plan (e.g., Strategic Highway Safety Plan).</a:t>
                      </a:r>
                    </a:p>
                    <a:p>
                      <a:pPr marL="0" indent="0">
                        <a:buFont typeface="Wingdings" panose="05000000000000000000" pitchFamily="2" charset="2"/>
                        <a:buNone/>
                      </a:pPr>
                      <a:endParaRPr lang="en-US"/>
                    </a:p>
                    <a:p>
                      <a:pPr marL="0" indent="0">
                        <a:buFont typeface="Wingdings" panose="05000000000000000000" pitchFamily="2" charset="2"/>
                        <a:buNone/>
                      </a:pPr>
                      <a:r>
                        <a:rPr lang="en-US"/>
                        <a:t>See additional information at </a:t>
                      </a:r>
                      <a:r>
                        <a:rPr lang="en-US" sz="1800">
                          <a:cs typeface="Segoe UI"/>
                          <a:hlinkClick r:id="rId4"/>
                        </a:rPr>
                        <a:t>Action Plan Requirements</a:t>
                      </a:r>
                      <a:r>
                        <a:rPr lang="en-US" sz="1800">
                          <a:cs typeface="Segoe UI"/>
                        </a:rPr>
                        <a:t>. </a:t>
                      </a:r>
                      <a:endParaRPr lang="en-US"/>
                    </a:p>
                  </a:txBody>
                  <a:tcPr>
                    <a:solidFill>
                      <a:srgbClr val="E7E8EC"/>
                    </a:solidFill>
                  </a:tcPr>
                </a:tc>
                <a:extLst>
                  <a:ext uri="{0D108BD9-81ED-4DB2-BD59-A6C34878D82A}">
                    <a16:rowId xmlns:a16="http://schemas.microsoft.com/office/drawing/2014/main" val="471352434"/>
                  </a:ext>
                </a:extLst>
              </a:tr>
            </a:tbl>
          </a:graphicData>
        </a:graphic>
      </p:graphicFrame>
      <p:graphicFrame>
        <p:nvGraphicFramePr>
          <p:cNvPr id="13" name="Table 12">
            <a:extLst>
              <a:ext uri="{FF2B5EF4-FFF2-40B4-BE49-F238E27FC236}">
                <a16:creationId xmlns:a16="http://schemas.microsoft.com/office/drawing/2014/main" id="{A22B3443-91E0-AF76-FE91-5AF193CBF99B}"/>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1274303271"/>
              </p:ext>
            </p:extLst>
          </p:nvPr>
        </p:nvGraphicFramePr>
        <p:xfrm>
          <a:off x="6272269" y="1753831"/>
          <a:ext cx="5382768" cy="4213800"/>
        </p:xfrm>
        <a:graphic>
          <a:graphicData uri="http://schemas.openxmlformats.org/drawingml/2006/table">
            <a:tbl>
              <a:tblPr firstRow="1" bandRow="1">
                <a:tableStyleId>{5C22544A-7EE6-4342-B048-85BDC9FD1C3A}</a:tableStyleId>
              </a:tblPr>
              <a:tblGrid>
                <a:gridCol w="5382768">
                  <a:extLst>
                    <a:ext uri="{9D8B030D-6E8A-4147-A177-3AD203B41FA5}">
                      <a16:colId xmlns:a16="http://schemas.microsoft.com/office/drawing/2014/main" val="1160463620"/>
                    </a:ext>
                  </a:extLst>
                </a:gridCol>
              </a:tblGrid>
              <a:tr h="658065">
                <a:tc>
                  <a:txBody>
                    <a:bodyPr/>
                    <a:lstStyle/>
                    <a:p>
                      <a:pPr algn="ctr"/>
                      <a:r>
                        <a:rPr lang="en-US" sz="2000"/>
                        <a:t>Jurisdiction</a:t>
                      </a:r>
                    </a:p>
                  </a:txBody>
                  <a:tcPr anchor="ctr"/>
                </a:tc>
                <a:extLst>
                  <a:ext uri="{0D108BD9-81ED-4DB2-BD59-A6C34878D82A}">
                    <a16:rowId xmlns:a16="http://schemas.microsoft.com/office/drawing/2014/main" val="3108233611"/>
                  </a:ext>
                </a:extLst>
              </a:tr>
              <a:tr h="3555735">
                <a:tc>
                  <a:txBody>
                    <a:bodyPr/>
                    <a:lstStyle/>
                    <a:p>
                      <a:pPr marL="285750" indent="-285750">
                        <a:spcAft>
                          <a:spcPts val="600"/>
                        </a:spcAft>
                        <a:buFont typeface="Wingdings" panose="05000000000000000000" pitchFamily="2" charset="2"/>
                        <a:buChar char="ü"/>
                      </a:pPr>
                      <a:r>
                        <a:rPr lang="en-US"/>
                        <a:t>Ownership and/or maintenance responsibilities over a roadway network;</a:t>
                      </a:r>
                    </a:p>
                    <a:p>
                      <a:pPr marL="285750" indent="-285750">
                        <a:spcAft>
                          <a:spcPts val="600"/>
                        </a:spcAft>
                        <a:buFont typeface="Wingdings" panose="05000000000000000000" pitchFamily="2" charset="2"/>
                        <a:buChar char="ü"/>
                      </a:pPr>
                      <a:r>
                        <a:rPr lang="en-US"/>
                        <a:t>Safety responsibilities that affect roadways; </a:t>
                      </a:r>
                      <a:r>
                        <a:rPr lang="en-US" b="1"/>
                        <a:t>and/or</a:t>
                      </a:r>
                    </a:p>
                    <a:p>
                      <a:pPr marL="285750" indent="-285750">
                        <a:spcAft>
                          <a:spcPts val="600"/>
                        </a:spcAft>
                        <a:buFont typeface="Wingdings" panose="05000000000000000000" pitchFamily="2" charset="2"/>
                        <a:buChar char="ü"/>
                      </a:pPr>
                      <a:r>
                        <a:rPr lang="en-US"/>
                        <a:t>An agreement from the agency that has ownership and/or maintenance responsibilities for the roadway within the applicant’s jurisdiction.</a:t>
                      </a:r>
                    </a:p>
                    <a:p>
                      <a:pPr marL="742950" lvl="1" indent="-285750">
                        <a:buFont typeface="Wingdings" panose="05000000000000000000" pitchFamily="2" charset="2"/>
                        <a:buChar char="§"/>
                      </a:pPr>
                      <a:r>
                        <a:rPr lang="en-US" sz="1700"/>
                        <a:t>Letter of Intent due by application deadline.</a:t>
                      </a:r>
                    </a:p>
                    <a:p>
                      <a:pPr marL="742950" lvl="1" indent="-285750">
                        <a:buFont typeface="Wingdings" panose="05000000000000000000" pitchFamily="2" charset="2"/>
                        <a:buChar char="§"/>
                      </a:pPr>
                      <a:r>
                        <a:rPr lang="en-US" sz="1700"/>
                        <a:t>Memorandum of Agreement/Understanding due before grant agreement, if project is awarded.</a:t>
                      </a:r>
                    </a:p>
                  </a:txBody>
                  <a:tcPr>
                    <a:solidFill>
                      <a:srgbClr val="E7E8EC"/>
                    </a:solidFill>
                  </a:tcPr>
                </a:tc>
                <a:extLst>
                  <a:ext uri="{0D108BD9-81ED-4DB2-BD59-A6C34878D82A}">
                    <a16:rowId xmlns:a16="http://schemas.microsoft.com/office/drawing/2014/main" val="471352434"/>
                  </a:ext>
                </a:extLst>
              </a:tr>
            </a:tbl>
          </a:graphicData>
        </a:graphic>
      </p:graphicFrame>
      <p:sp>
        <p:nvSpPr>
          <p:cNvPr id="14" name="Graphic 2" descr="Bookmark with solid fill and the text &quot;NOFO page 13.&quot;">
            <a:extLst>
              <a:ext uri="{FF2B5EF4-FFF2-40B4-BE49-F238E27FC236}">
                <a16:creationId xmlns:a16="http://schemas.microsoft.com/office/drawing/2014/main" id="{CE63186B-7235-C722-8E7F-C532D481074E}"/>
              </a:ext>
            </a:extLst>
          </p:cNvPr>
          <p:cNvSpPr/>
          <p:nvPr/>
        </p:nvSpPr>
        <p:spPr>
          <a:xfrm>
            <a:off x="11538525" y="85332"/>
            <a:ext cx="595746" cy="885825"/>
          </a:xfrm>
          <a:custGeom>
            <a:avLst/>
            <a:gdLst>
              <a:gd name="connsiteX0" fmla="*/ 381000 w 381000"/>
              <a:gd name="connsiteY0" fmla="*/ 762000 h 762000"/>
              <a:gd name="connsiteX1" fmla="*/ 381000 w 381000"/>
              <a:gd name="connsiteY1" fmla="*/ 38100 h 762000"/>
              <a:gd name="connsiteX2" fmla="*/ 342900 w 381000"/>
              <a:gd name="connsiteY2" fmla="*/ 0 h 762000"/>
              <a:gd name="connsiteX3" fmla="*/ 38100 w 381000"/>
              <a:gd name="connsiteY3" fmla="*/ 0 h 762000"/>
              <a:gd name="connsiteX4" fmla="*/ 0 w 381000"/>
              <a:gd name="connsiteY4" fmla="*/ 38100 h 762000"/>
              <a:gd name="connsiteX5" fmla="*/ 0 w 381000"/>
              <a:gd name="connsiteY5" fmla="*/ 762000 h 762000"/>
              <a:gd name="connsiteX6" fmla="*/ 190500 w 381000"/>
              <a:gd name="connsiteY6" fmla="*/ 571500 h 762000"/>
              <a:gd name="connsiteX7" fmla="*/ 381000 w 381000"/>
              <a:gd name="connsiteY7" fmla="*/ 7620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0" h="762000">
                <a:moveTo>
                  <a:pt x="381000" y="762000"/>
                </a:moveTo>
                <a:lnTo>
                  <a:pt x="381000" y="38100"/>
                </a:lnTo>
                <a:cubicBezTo>
                  <a:pt x="381000" y="17145"/>
                  <a:pt x="363855" y="0"/>
                  <a:pt x="342900" y="0"/>
                </a:cubicBezTo>
                <a:lnTo>
                  <a:pt x="38100" y="0"/>
                </a:lnTo>
                <a:cubicBezTo>
                  <a:pt x="17145" y="0"/>
                  <a:pt x="0" y="17145"/>
                  <a:pt x="0" y="38100"/>
                </a:cubicBezTo>
                <a:lnTo>
                  <a:pt x="0" y="762000"/>
                </a:lnTo>
                <a:lnTo>
                  <a:pt x="190500" y="571500"/>
                </a:lnTo>
                <a:lnTo>
                  <a:pt x="381000" y="762000"/>
                </a:lnTo>
                <a:close/>
              </a:path>
            </a:pathLst>
          </a:custGeom>
          <a:solidFill>
            <a:schemeClr val="accent5">
              <a:lumMod val="60000"/>
              <a:lumOff val="40000"/>
            </a:schemeClr>
          </a:solidFill>
          <a:ln w="9525" cap="flat">
            <a:noFill/>
            <a:prstDash val="solid"/>
            <a:miter/>
          </a:ln>
        </p:spPr>
        <p:txBody>
          <a:bodyPr lIns="91440" tIns="45720" rIns="91440" bIns="45720" rtlCol="0" anchor="ctr"/>
          <a:lstStyle/>
          <a:p>
            <a:pPr algn="ctr"/>
            <a:r>
              <a:rPr lang="en-US" sz="1000" b="1"/>
              <a:t>NOFO pg. 7</a:t>
            </a:r>
          </a:p>
        </p:txBody>
      </p:sp>
    </p:spTree>
    <p:extLst>
      <p:ext uri="{BB962C8B-B14F-4D97-AF65-F5344CB8AC3E}">
        <p14:creationId xmlns:p14="http://schemas.microsoft.com/office/powerpoint/2010/main" val="15047690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9506F-9FCD-4AAB-9A01-3F67F0D5A635}"/>
              </a:ext>
            </a:extLst>
          </p:cNvPr>
          <p:cNvSpPr>
            <a:spLocks noGrp="1"/>
          </p:cNvSpPr>
          <p:nvPr>
            <p:ph type="title"/>
          </p:nvPr>
        </p:nvSpPr>
        <p:spPr/>
        <p:txBody>
          <a:bodyPr/>
          <a:lstStyle/>
          <a:p>
            <a:r>
              <a:rPr lang="en-US" b="1" i="0" u="none" strike="noStrike">
                <a:solidFill>
                  <a:srgbClr val="FFFFFF"/>
                </a:solidFill>
                <a:effectLst/>
                <a:latin typeface="Segoe UI Semibold" panose="020B0702040204020203" pitchFamily="34" charset="0"/>
              </a:rPr>
              <a:t>Eligible Activities and Grant Types</a:t>
            </a:r>
            <a:r>
              <a:rPr lang="en-US" b="0" i="0">
                <a:solidFill>
                  <a:srgbClr val="000000"/>
                </a:solidFill>
                <a:effectLst/>
                <a:latin typeface="Segoe UI Semibold" panose="020B0702040204020203" pitchFamily="34" charset="0"/>
              </a:rPr>
              <a:t>​</a:t>
            </a:r>
            <a:endParaRPr lang="en-US"/>
          </a:p>
        </p:txBody>
      </p:sp>
      <p:sp>
        <p:nvSpPr>
          <p:cNvPr id="7" name="Content Placeholder 6">
            <a:extLst>
              <a:ext uri="{FF2B5EF4-FFF2-40B4-BE49-F238E27FC236}">
                <a16:creationId xmlns:a16="http://schemas.microsoft.com/office/drawing/2014/main" id="{522B022F-B1BB-ACAE-4A5E-F450B6D41E64}"/>
              </a:ext>
            </a:extLst>
          </p:cNvPr>
          <p:cNvSpPr>
            <a:spLocks noGrp="1"/>
          </p:cNvSpPr>
          <p:nvPr>
            <p:ph sz="half" idx="1"/>
          </p:nvPr>
        </p:nvSpPr>
        <p:spPr>
          <a:xfrm>
            <a:off x="457199" y="1387474"/>
            <a:ext cx="4277634" cy="4575175"/>
          </a:xfrm>
        </p:spPr>
        <p:txBody>
          <a:bodyPr vert="horz" lIns="91440" tIns="45720" rIns="91440" bIns="45720" rtlCol="0" anchor="t">
            <a:normAutofit/>
          </a:bodyPr>
          <a:lstStyle/>
          <a:p>
            <a:pPr marL="0" indent="0">
              <a:buNone/>
            </a:pPr>
            <a:r>
              <a:rPr lang="en-US" sz="2400"/>
              <a:t>Eligible Activities:</a:t>
            </a:r>
          </a:p>
          <a:p>
            <a:pPr marL="457200" indent="-457200">
              <a:buAutoNum type="alphaUcParenBoth"/>
            </a:pPr>
            <a:r>
              <a:rPr lang="en-US" sz="2000"/>
              <a:t>Develop Comprehensive Safety Action Plan</a:t>
            </a:r>
          </a:p>
          <a:p>
            <a:pPr marL="457200" lvl="1" indent="0">
              <a:buNone/>
            </a:pPr>
            <a:r>
              <a:rPr lang="en-US" sz="1800"/>
              <a:t>(A1) Supplemental safety planning</a:t>
            </a:r>
          </a:p>
          <a:p>
            <a:pPr marL="457200" lvl="1" indent="0">
              <a:buNone/>
            </a:pPr>
            <a:r>
              <a:rPr lang="en-US" sz="1800"/>
              <a:t>(A2) Demonstration activities</a:t>
            </a:r>
            <a:endParaRPr lang="en-US" sz="1800">
              <a:cs typeface="Segoe UI"/>
            </a:endParaRPr>
          </a:p>
          <a:p>
            <a:pPr marL="0" indent="0">
              <a:buNone/>
            </a:pPr>
            <a:r>
              <a:rPr lang="en-US" sz="2200"/>
              <a:t>(B) </a:t>
            </a:r>
            <a:r>
              <a:rPr lang="en-US" sz="2000"/>
              <a:t>Conduct planning, design, and development activities for projects and strategies identified in an Action Plan</a:t>
            </a:r>
            <a:endParaRPr lang="en-US" sz="2000">
              <a:cs typeface="Segoe UI"/>
            </a:endParaRPr>
          </a:p>
          <a:p>
            <a:pPr marL="0" indent="0">
              <a:buNone/>
            </a:pPr>
            <a:r>
              <a:rPr lang="en-US" sz="2000" b="1"/>
              <a:t>(C) Carry out projects and strategies identified in an Action Plan</a:t>
            </a:r>
            <a:endParaRPr lang="en-US" sz="2000" b="1">
              <a:cs typeface="Segoe UI"/>
            </a:endParaRPr>
          </a:p>
        </p:txBody>
      </p:sp>
      <p:sp>
        <p:nvSpPr>
          <p:cNvPr id="5" name="Rectangle 4">
            <a:extLst>
              <a:ext uri="{FF2B5EF4-FFF2-40B4-BE49-F238E27FC236}">
                <a16:creationId xmlns:a16="http://schemas.microsoft.com/office/drawing/2014/main" id="{9658CFDA-28F1-4365-82C6-491968EDA7D5}"/>
              </a:ext>
              <a:ext uri="{C183D7F6-B498-43B3-948B-1728B52AA6E4}">
                <adec:decorative xmlns:adec="http://schemas.microsoft.com/office/drawing/2017/decorative" val="1"/>
              </a:ext>
            </a:extLst>
          </p:cNvPr>
          <p:cNvSpPr/>
          <p:nvPr/>
        </p:nvSpPr>
        <p:spPr>
          <a:xfrm>
            <a:off x="7250655" y="1000125"/>
            <a:ext cx="4941346" cy="520293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Diagram 7" descr="Graphic showing eligible activities for Planning and Demonstration and Implementation Grants, with the Implementation Grants highlighted.">
            <a:extLst>
              <a:ext uri="{FF2B5EF4-FFF2-40B4-BE49-F238E27FC236}">
                <a16:creationId xmlns:a16="http://schemas.microsoft.com/office/drawing/2014/main" id="{DA8E0214-C427-E3F3-2A16-2886CBAA6BDF}"/>
              </a:ext>
            </a:extLst>
          </p:cNvPr>
          <p:cNvGraphicFramePr/>
          <p:nvPr>
            <p:extLst>
              <p:ext uri="{D42A27DB-BD31-4B8C-83A1-F6EECF244321}">
                <p14:modId xmlns:p14="http://schemas.microsoft.com/office/powerpoint/2010/main" val="539677667"/>
              </p:ext>
            </p:extLst>
          </p:nvPr>
        </p:nvGraphicFramePr>
        <p:xfrm>
          <a:off x="4373719" y="1075932"/>
          <a:ext cx="7643273" cy="49720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Rounded Corners 2">
            <a:extLst>
              <a:ext uri="{FF2B5EF4-FFF2-40B4-BE49-F238E27FC236}">
                <a16:creationId xmlns:a16="http://schemas.microsoft.com/office/drawing/2014/main" id="{AA04B5C9-5F1D-A9AD-2480-D3A1EE872D61}"/>
              </a:ext>
              <a:ext uri="{C183D7F6-B498-43B3-948B-1728B52AA6E4}">
                <adec:decorative xmlns:adec="http://schemas.microsoft.com/office/drawing/2017/decorative" val="1"/>
              </a:ext>
            </a:extLst>
          </p:cNvPr>
          <p:cNvSpPr/>
          <p:nvPr/>
        </p:nvSpPr>
        <p:spPr>
          <a:xfrm>
            <a:off x="7457169" y="990600"/>
            <a:ext cx="2296431" cy="1161263"/>
          </a:xfrm>
          <a:prstGeom prst="roundRect">
            <a:avLst/>
          </a:prstGeom>
          <a:noFill/>
          <a:ln w="571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8E0C7C7-BD12-C490-6E1B-C840FD9ADFEB}"/>
              </a:ext>
            </a:extLst>
          </p:cNvPr>
          <p:cNvSpPr txBox="1"/>
          <p:nvPr/>
        </p:nvSpPr>
        <p:spPr>
          <a:xfrm>
            <a:off x="7282928" y="5810148"/>
            <a:ext cx="3432698" cy="323165"/>
          </a:xfrm>
          <a:prstGeom prst="rect">
            <a:avLst/>
          </a:prstGeom>
          <a:noFill/>
        </p:spPr>
        <p:txBody>
          <a:bodyPr wrap="square" rtlCol="0">
            <a:spAutoFit/>
          </a:bodyPr>
          <a:lstStyle/>
          <a:p>
            <a:r>
              <a:rPr lang="en-US" sz="1500" i="1" dirty="0">
                <a:hlinkClick r:id="rId8"/>
              </a:rPr>
              <a:t>Learn more about eligible activities</a:t>
            </a:r>
            <a:r>
              <a:rPr lang="en-US" sz="1500" i="1" dirty="0"/>
              <a:t>.</a:t>
            </a:r>
          </a:p>
        </p:txBody>
      </p:sp>
      <p:sp>
        <p:nvSpPr>
          <p:cNvPr id="4" name="Graphic 2" descr="Bookmark with solid fill and the text &quot;NOFO page 15.&quot;">
            <a:extLst>
              <a:ext uri="{FF2B5EF4-FFF2-40B4-BE49-F238E27FC236}">
                <a16:creationId xmlns:a16="http://schemas.microsoft.com/office/drawing/2014/main" id="{5AEC5A42-363F-DD36-3BF5-9CF74D7F8C98}"/>
              </a:ext>
            </a:extLst>
          </p:cNvPr>
          <p:cNvSpPr/>
          <p:nvPr/>
        </p:nvSpPr>
        <p:spPr>
          <a:xfrm>
            <a:off x="11538525" y="85332"/>
            <a:ext cx="595746" cy="885825"/>
          </a:xfrm>
          <a:custGeom>
            <a:avLst/>
            <a:gdLst>
              <a:gd name="connsiteX0" fmla="*/ 381000 w 381000"/>
              <a:gd name="connsiteY0" fmla="*/ 762000 h 762000"/>
              <a:gd name="connsiteX1" fmla="*/ 381000 w 381000"/>
              <a:gd name="connsiteY1" fmla="*/ 38100 h 762000"/>
              <a:gd name="connsiteX2" fmla="*/ 342900 w 381000"/>
              <a:gd name="connsiteY2" fmla="*/ 0 h 762000"/>
              <a:gd name="connsiteX3" fmla="*/ 38100 w 381000"/>
              <a:gd name="connsiteY3" fmla="*/ 0 h 762000"/>
              <a:gd name="connsiteX4" fmla="*/ 0 w 381000"/>
              <a:gd name="connsiteY4" fmla="*/ 38100 h 762000"/>
              <a:gd name="connsiteX5" fmla="*/ 0 w 381000"/>
              <a:gd name="connsiteY5" fmla="*/ 762000 h 762000"/>
              <a:gd name="connsiteX6" fmla="*/ 190500 w 381000"/>
              <a:gd name="connsiteY6" fmla="*/ 571500 h 762000"/>
              <a:gd name="connsiteX7" fmla="*/ 381000 w 381000"/>
              <a:gd name="connsiteY7" fmla="*/ 7620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0" h="762000">
                <a:moveTo>
                  <a:pt x="381000" y="762000"/>
                </a:moveTo>
                <a:lnTo>
                  <a:pt x="381000" y="38100"/>
                </a:lnTo>
                <a:cubicBezTo>
                  <a:pt x="381000" y="17145"/>
                  <a:pt x="363855" y="0"/>
                  <a:pt x="342900" y="0"/>
                </a:cubicBezTo>
                <a:lnTo>
                  <a:pt x="38100" y="0"/>
                </a:lnTo>
                <a:cubicBezTo>
                  <a:pt x="17145" y="0"/>
                  <a:pt x="0" y="17145"/>
                  <a:pt x="0" y="38100"/>
                </a:cubicBezTo>
                <a:lnTo>
                  <a:pt x="0" y="762000"/>
                </a:lnTo>
                <a:lnTo>
                  <a:pt x="190500" y="571500"/>
                </a:lnTo>
                <a:lnTo>
                  <a:pt x="381000" y="762000"/>
                </a:lnTo>
                <a:close/>
              </a:path>
            </a:pathLst>
          </a:custGeom>
          <a:solidFill>
            <a:schemeClr val="accent5">
              <a:lumMod val="60000"/>
              <a:lumOff val="40000"/>
            </a:schemeClr>
          </a:solidFill>
          <a:ln w="9525" cap="flat">
            <a:noFill/>
            <a:prstDash val="solid"/>
            <a:miter/>
          </a:ln>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Segoe UI"/>
                <a:ea typeface="+mn-ea"/>
                <a:cs typeface="+mn-cs"/>
              </a:rPr>
              <a:t>NOFO pg. </a:t>
            </a:r>
            <a:r>
              <a:rPr lang="en-US" sz="1000" b="1">
                <a:solidFill>
                  <a:prstClr val="black"/>
                </a:solidFill>
                <a:latin typeface="Segoe UI"/>
              </a:rPr>
              <a:t>20</a:t>
            </a:r>
            <a:endParaRPr kumimoji="0" lang="en-US" sz="1000" b="1"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8655213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29131-C424-4F10-515D-7D63EC8FA510}"/>
              </a:ext>
            </a:extLst>
          </p:cNvPr>
          <p:cNvSpPr>
            <a:spLocks noGrp="1"/>
          </p:cNvSpPr>
          <p:nvPr>
            <p:ph type="title"/>
          </p:nvPr>
        </p:nvSpPr>
        <p:spPr/>
        <p:txBody>
          <a:bodyPr>
            <a:normAutofit/>
          </a:bodyPr>
          <a:lstStyle/>
          <a:p>
            <a:r>
              <a:rPr lang="en-US" b="1">
                <a:latin typeface="Segoe UI Semibold"/>
                <a:ea typeface="+mj-lt"/>
                <a:cs typeface="+mj-lt"/>
              </a:rPr>
              <a:t>Planning and Demonstration or Implementation Grant?</a:t>
            </a:r>
            <a:endParaRPr lang="en-US">
              <a:latin typeface="Segoe UI Semibold"/>
              <a:ea typeface="+mj-lt"/>
              <a:cs typeface="+mj-lt"/>
            </a:endParaRPr>
          </a:p>
        </p:txBody>
      </p:sp>
      <p:pic>
        <p:nvPicPr>
          <p:cNvPr id="5" name="Picture 4" descr="Flowchart to that describes what type of grant to apply to, based on whether a community has an eligible Action Plan and whether they are ready to implement projects and strategies from their action plan. If you do not have an eligible Action Plan, the recommendation is to &quot;Develop your Action Plan&quot; under the Planning and Demonstration Grant.">
            <a:extLst>
              <a:ext uri="{FF2B5EF4-FFF2-40B4-BE49-F238E27FC236}">
                <a16:creationId xmlns:a16="http://schemas.microsoft.com/office/drawing/2014/main" id="{18ECFCF5-9DE4-DD86-47F2-05C0192BB7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1035"/>
            <a:ext cx="12192000" cy="4157272"/>
          </a:xfrm>
          <a:prstGeom prst="rect">
            <a:avLst/>
          </a:prstGeom>
        </p:spPr>
      </p:pic>
      <p:sp>
        <p:nvSpPr>
          <p:cNvPr id="6" name="TextBox 5">
            <a:extLst>
              <a:ext uri="{FF2B5EF4-FFF2-40B4-BE49-F238E27FC236}">
                <a16:creationId xmlns:a16="http://schemas.microsoft.com/office/drawing/2014/main" id="{8919E3EA-D9E1-6133-C261-E216B531F773}"/>
              </a:ext>
            </a:extLst>
          </p:cNvPr>
          <p:cNvSpPr txBox="1"/>
          <p:nvPr/>
        </p:nvSpPr>
        <p:spPr>
          <a:xfrm>
            <a:off x="457199" y="5616965"/>
            <a:ext cx="7658101" cy="338554"/>
          </a:xfrm>
          <a:prstGeom prst="rect">
            <a:avLst/>
          </a:prstGeom>
          <a:noFill/>
        </p:spPr>
        <p:txBody>
          <a:bodyPr wrap="square" lIns="91440" tIns="45720" rIns="91440" bIns="45720" rtlCol="0" anchor="t">
            <a:spAutoFit/>
          </a:bodyPr>
          <a:lstStyle/>
          <a:p>
            <a:r>
              <a:rPr lang="en-US" sz="1600" dirty="0"/>
              <a:t>See the </a:t>
            </a:r>
            <a:r>
              <a:rPr lang="en-US" sz="1600" dirty="0">
                <a:hlinkClick r:id="rId4"/>
              </a:rPr>
              <a:t>Self-Certification Eligibility Worksheet</a:t>
            </a:r>
            <a:r>
              <a:rPr lang="en-US" sz="1600" dirty="0"/>
              <a:t> to determine if your plan is eligible!</a:t>
            </a:r>
            <a:endParaRPr lang="en-US" sz="1600" dirty="0">
              <a:cs typeface="Segoe UI"/>
            </a:endParaRPr>
          </a:p>
        </p:txBody>
      </p:sp>
    </p:spTree>
    <p:extLst>
      <p:ext uri="{BB962C8B-B14F-4D97-AF65-F5344CB8AC3E}">
        <p14:creationId xmlns:p14="http://schemas.microsoft.com/office/powerpoint/2010/main" val="33784600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CDE2B-D162-7CF9-EF69-26242DAE0364}"/>
              </a:ext>
            </a:extLst>
          </p:cNvPr>
          <p:cNvSpPr>
            <a:spLocks noGrp="1"/>
          </p:cNvSpPr>
          <p:nvPr>
            <p:ph type="title"/>
          </p:nvPr>
        </p:nvSpPr>
        <p:spPr/>
        <p:txBody>
          <a:bodyPr/>
          <a:lstStyle/>
          <a:p>
            <a:r>
              <a:rPr lang="en-US" sz="3600"/>
              <a:t>Eligible Action Plans</a:t>
            </a:r>
            <a:endParaRPr lang="en-US"/>
          </a:p>
        </p:txBody>
      </p:sp>
      <p:pic>
        <p:nvPicPr>
          <p:cNvPr id="7" name="Content Placeholder 6" descr="The first page of the SS4A Action Plan Components document, which is based on Table 1 in the NOFO.">
            <a:extLst>
              <a:ext uri="{FF2B5EF4-FFF2-40B4-BE49-F238E27FC236}">
                <a16:creationId xmlns:a16="http://schemas.microsoft.com/office/drawing/2014/main" id="{6B20B4BE-5708-CDC5-C178-AD058C948922}"/>
              </a:ext>
            </a:extLst>
          </p:cNvPr>
          <p:cNvPicPr>
            <a:picLocks noGrp="1" noChangeAspect="1"/>
          </p:cNvPicPr>
          <p:nvPr>
            <p:ph sz="half" idx="1"/>
          </p:nvPr>
        </p:nvPicPr>
        <p:blipFill>
          <a:blip r:embed="rId3"/>
          <a:stretch>
            <a:fillRect/>
          </a:stretch>
        </p:blipFill>
        <p:spPr>
          <a:xfrm>
            <a:off x="631010" y="1212850"/>
            <a:ext cx="3513787" cy="4575175"/>
          </a:xfrm>
          <a:ln>
            <a:solidFill>
              <a:schemeClr val="bg1">
                <a:lumMod val="85000"/>
              </a:schemeClr>
            </a:solidFill>
          </a:ln>
        </p:spPr>
      </p:pic>
      <p:sp>
        <p:nvSpPr>
          <p:cNvPr id="6" name="Rectangle 5">
            <a:extLst>
              <a:ext uri="{FF2B5EF4-FFF2-40B4-BE49-F238E27FC236}">
                <a16:creationId xmlns:a16="http://schemas.microsoft.com/office/drawing/2014/main" id="{9AEA43DF-BF35-78C5-B4B5-13389340FE7C}"/>
              </a:ext>
            </a:extLst>
          </p:cNvPr>
          <p:cNvSpPr/>
          <p:nvPr/>
        </p:nvSpPr>
        <p:spPr>
          <a:xfrm>
            <a:off x="856623" y="5788025"/>
            <a:ext cx="2940639" cy="338554"/>
          </a:xfrm>
          <a:prstGeom prst="rect">
            <a:avLst/>
          </a:prstGeom>
          <a:noFill/>
        </p:spPr>
        <p:txBody>
          <a:bodyPr wrap="square" lIns="91440" tIns="45720" rIns="91440" bIns="45720" rtlCol="0" anchor="t">
            <a:spAutoFit/>
          </a:bodyPr>
          <a:lstStyle/>
          <a:p>
            <a:pPr algn="ctr"/>
            <a:r>
              <a:rPr lang="en-US" sz="1600" dirty="0">
                <a:solidFill>
                  <a:schemeClr val="tx1"/>
                </a:solidFill>
                <a:hlinkClick r:id="rId4"/>
              </a:rPr>
              <a:t>Read more about Action Plans.</a:t>
            </a:r>
            <a:endParaRPr lang="en-US" sz="1600" dirty="0">
              <a:solidFill>
                <a:schemeClr val="tx1"/>
              </a:solidFill>
            </a:endParaRPr>
          </a:p>
        </p:txBody>
      </p:sp>
      <p:graphicFrame>
        <p:nvGraphicFramePr>
          <p:cNvPr id="5" name="Content Placeholder 2" descr="List of the 8 components of an Action Plan.">
            <a:extLst>
              <a:ext uri="{FF2B5EF4-FFF2-40B4-BE49-F238E27FC236}">
                <a16:creationId xmlns:a16="http://schemas.microsoft.com/office/drawing/2014/main" id="{61669A35-DA50-1B55-139B-97C67F8AC8DD}"/>
              </a:ext>
            </a:extLst>
          </p:cNvPr>
          <p:cNvGraphicFramePr>
            <a:graphicFrameLocks noGrp="1"/>
          </p:cNvGraphicFramePr>
          <p:nvPr>
            <p:ph sz="half" idx="2"/>
            <p:extLst>
              <p:ext uri="{D42A27DB-BD31-4B8C-83A1-F6EECF244321}">
                <p14:modId xmlns:p14="http://schemas.microsoft.com/office/powerpoint/2010/main" val="3994217157"/>
              </p:ext>
            </p:extLst>
          </p:nvPr>
        </p:nvGraphicFramePr>
        <p:xfrm>
          <a:off x="4827015" y="1212850"/>
          <a:ext cx="6562299" cy="483310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Graphic 2" descr="Bookmark with solid fill and the text &quot;NOFO pages 15-16, Table 1.&quot;">
            <a:extLst>
              <a:ext uri="{FF2B5EF4-FFF2-40B4-BE49-F238E27FC236}">
                <a16:creationId xmlns:a16="http://schemas.microsoft.com/office/drawing/2014/main" id="{68E1B6FA-8EB4-D945-24CC-008C7277E0A5}"/>
              </a:ext>
            </a:extLst>
          </p:cNvPr>
          <p:cNvSpPr/>
          <p:nvPr/>
        </p:nvSpPr>
        <p:spPr>
          <a:xfrm>
            <a:off x="11408062" y="85332"/>
            <a:ext cx="653475" cy="905268"/>
          </a:xfrm>
          <a:custGeom>
            <a:avLst/>
            <a:gdLst>
              <a:gd name="connsiteX0" fmla="*/ 381000 w 381000"/>
              <a:gd name="connsiteY0" fmla="*/ 762000 h 762000"/>
              <a:gd name="connsiteX1" fmla="*/ 381000 w 381000"/>
              <a:gd name="connsiteY1" fmla="*/ 38100 h 762000"/>
              <a:gd name="connsiteX2" fmla="*/ 342900 w 381000"/>
              <a:gd name="connsiteY2" fmla="*/ 0 h 762000"/>
              <a:gd name="connsiteX3" fmla="*/ 38100 w 381000"/>
              <a:gd name="connsiteY3" fmla="*/ 0 h 762000"/>
              <a:gd name="connsiteX4" fmla="*/ 0 w 381000"/>
              <a:gd name="connsiteY4" fmla="*/ 38100 h 762000"/>
              <a:gd name="connsiteX5" fmla="*/ 0 w 381000"/>
              <a:gd name="connsiteY5" fmla="*/ 762000 h 762000"/>
              <a:gd name="connsiteX6" fmla="*/ 190500 w 381000"/>
              <a:gd name="connsiteY6" fmla="*/ 571500 h 762000"/>
              <a:gd name="connsiteX7" fmla="*/ 381000 w 381000"/>
              <a:gd name="connsiteY7" fmla="*/ 7620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0" h="762000">
                <a:moveTo>
                  <a:pt x="381000" y="762000"/>
                </a:moveTo>
                <a:lnTo>
                  <a:pt x="381000" y="38100"/>
                </a:lnTo>
                <a:cubicBezTo>
                  <a:pt x="381000" y="17145"/>
                  <a:pt x="363855" y="0"/>
                  <a:pt x="342900" y="0"/>
                </a:cubicBezTo>
                <a:lnTo>
                  <a:pt x="38100" y="0"/>
                </a:lnTo>
                <a:cubicBezTo>
                  <a:pt x="17145" y="0"/>
                  <a:pt x="0" y="17145"/>
                  <a:pt x="0" y="38100"/>
                </a:cubicBezTo>
                <a:lnTo>
                  <a:pt x="0" y="762000"/>
                </a:lnTo>
                <a:lnTo>
                  <a:pt x="190500" y="571500"/>
                </a:lnTo>
                <a:lnTo>
                  <a:pt x="381000" y="762000"/>
                </a:lnTo>
                <a:close/>
              </a:path>
            </a:pathLst>
          </a:custGeom>
          <a:solidFill>
            <a:schemeClr val="accent5">
              <a:lumMod val="60000"/>
              <a:lumOff val="40000"/>
            </a:schemeClr>
          </a:solidFill>
          <a:ln w="9525" cap="flat">
            <a:noFill/>
            <a:prstDash val="solid"/>
            <a:miter/>
          </a:ln>
        </p:spPr>
        <p:txBody>
          <a:bodyPr lIns="91440" tIns="45720" rIns="91440" bIns="457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Segoe UI"/>
                <a:ea typeface="+mn-ea"/>
                <a:cs typeface="+mn-cs"/>
              </a:rPr>
              <a:t>NOFO pgs.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solidFill>
                  <a:prstClr val="black"/>
                </a:solidFill>
                <a:latin typeface="Segoe UI"/>
              </a:rPr>
              <a:t>15-16</a:t>
            </a:r>
            <a:r>
              <a:rPr kumimoji="0" lang="en-US" sz="1000" b="1" i="0" u="none" strike="noStrike" kern="1200" cap="none" spc="0" normalizeH="0" baseline="0" noProof="0" dirty="0">
                <a:ln>
                  <a:noFill/>
                </a:ln>
                <a:solidFill>
                  <a:prstClr val="black"/>
                </a:solidFill>
                <a:effectLst/>
                <a:uLnTx/>
                <a:uFillTx/>
                <a:latin typeface="Segoe UI"/>
                <a:ea typeface="+mn-ea"/>
                <a:cs typeface="+mn-cs"/>
              </a:rPr>
              <a:t>, Table 1</a:t>
            </a:r>
            <a:endParaRPr lang="en-US" sz="1000" b="1" i="0" u="none" strike="noStrike" kern="1200" cap="none" spc="0" normalizeH="0" baseline="0" noProof="0" dirty="0">
              <a:ln>
                <a:noFill/>
              </a:ln>
              <a:solidFill>
                <a:prstClr val="black"/>
              </a:solidFill>
              <a:effectLst/>
              <a:uLnTx/>
              <a:uFillTx/>
              <a:latin typeface="Segoe UI"/>
              <a:cs typeface="Segoe UI"/>
            </a:endParaRPr>
          </a:p>
        </p:txBody>
      </p:sp>
    </p:spTree>
    <p:extLst>
      <p:ext uri="{BB962C8B-B14F-4D97-AF65-F5344CB8AC3E}">
        <p14:creationId xmlns:p14="http://schemas.microsoft.com/office/powerpoint/2010/main" val="8411194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D0EE4DA-E660-401E-BB97-85209759A03E}"/>
              </a:ext>
            </a:extLst>
          </p:cNvPr>
          <p:cNvSpPr>
            <a:spLocks noGrp="1"/>
          </p:cNvSpPr>
          <p:nvPr>
            <p:ph type="title"/>
          </p:nvPr>
        </p:nvSpPr>
        <p:spPr>
          <a:xfrm>
            <a:off x="457198" y="0"/>
            <a:ext cx="11376839" cy="990600"/>
          </a:xfrm>
        </p:spPr>
        <p:txBody>
          <a:bodyPr>
            <a:noAutofit/>
          </a:bodyPr>
          <a:lstStyle/>
          <a:p>
            <a:r>
              <a:rPr lang="en-US" sz="3000" b="0">
                <a:cs typeface="Calibri Light"/>
              </a:rPr>
              <a:t>Welcome to the Safe Streets and Roads for All (SS4A): Implementation Grant Webinar</a:t>
            </a:r>
            <a:endParaRPr lang="en-US" sz="3000"/>
          </a:p>
        </p:txBody>
      </p:sp>
      <p:sp>
        <p:nvSpPr>
          <p:cNvPr id="8" name="Content Placeholder 7">
            <a:extLst>
              <a:ext uri="{FF2B5EF4-FFF2-40B4-BE49-F238E27FC236}">
                <a16:creationId xmlns:a16="http://schemas.microsoft.com/office/drawing/2014/main" id="{76E2305A-7D23-4DA4-8120-5823AFC41D46}"/>
              </a:ext>
            </a:extLst>
          </p:cNvPr>
          <p:cNvSpPr>
            <a:spLocks noGrp="1"/>
          </p:cNvSpPr>
          <p:nvPr>
            <p:ph sz="half" idx="1"/>
          </p:nvPr>
        </p:nvSpPr>
        <p:spPr/>
        <p:txBody>
          <a:bodyPr vert="horz" lIns="91440" tIns="45720" rIns="91440" bIns="45720" rtlCol="0" anchor="t">
            <a:normAutofit lnSpcReduction="10000"/>
          </a:bodyPr>
          <a:lstStyle/>
          <a:p>
            <a:pPr marL="0" marR="0" indent="0">
              <a:lnSpc>
                <a:spcPct val="107000"/>
              </a:lnSpc>
              <a:spcBef>
                <a:spcPts val="0"/>
              </a:spcBef>
              <a:spcAft>
                <a:spcPts val="800"/>
              </a:spcAft>
              <a:buNone/>
            </a:pPr>
            <a:r>
              <a:rPr lang="en-US" b="1"/>
              <a:t>Audio</a:t>
            </a:r>
          </a:p>
          <a:p>
            <a:pPr marR="0">
              <a:lnSpc>
                <a:spcPct val="107000"/>
              </a:lnSpc>
              <a:spcBef>
                <a:spcPts val="0"/>
              </a:spcBef>
              <a:spcAft>
                <a:spcPts val="800"/>
              </a:spcAft>
            </a:pPr>
            <a:r>
              <a:rPr lang="en-US" sz="2600"/>
              <a:t>To listen via computer: Select “Computer Audio”</a:t>
            </a:r>
            <a:endParaRPr lang="en-US" sz="2600">
              <a:cs typeface="Segoe UI"/>
            </a:endParaRPr>
          </a:p>
          <a:p>
            <a:pPr>
              <a:lnSpc>
                <a:spcPct val="107000"/>
              </a:lnSpc>
              <a:spcBef>
                <a:spcPts val="0"/>
              </a:spcBef>
              <a:spcAft>
                <a:spcPts val="800"/>
              </a:spcAft>
            </a:pPr>
            <a:r>
              <a:rPr lang="en-US" sz="2600"/>
              <a:t>To listen via phone: </a:t>
            </a:r>
            <a:endParaRPr lang="en-US" sz="2600">
              <a:cs typeface="Segoe UI"/>
            </a:endParaRPr>
          </a:p>
          <a:p>
            <a:pPr lvl="1" algn="just">
              <a:lnSpc>
                <a:spcPct val="107000"/>
              </a:lnSpc>
              <a:spcBef>
                <a:spcPts val="0"/>
              </a:spcBef>
              <a:spcAft>
                <a:spcPts val="800"/>
              </a:spcAft>
            </a:pPr>
            <a:r>
              <a:rPr lang="en-US" b="1"/>
              <a:t>Call: </a:t>
            </a:r>
            <a:r>
              <a:rPr lang="en-US"/>
              <a:t>669-254-5252 </a:t>
            </a:r>
            <a:endParaRPr lang="en-US">
              <a:cs typeface="Segoe UI"/>
            </a:endParaRPr>
          </a:p>
          <a:p>
            <a:pPr lvl="1" algn="just">
              <a:lnSpc>
                <a:spcPct val="107000"/>
              </a:lnSpc>
              <a:spcBef>
                <a:spcPts val="0"/>
              </a:spcBef>
              <a:spcAft>
                <a:spcPts val="800"/>
              </a:spcAft>
            </a:pPr>
            <a:r>
              <a:rPr lang="en-US" b="1"/>
              <a:t>Webinar ID: </a:t>
            </a:r>
            <a:r>
              <a:rPr lang="en-US" b="1">
                <a:cs typeface="Segoe UI"/>
              </a:rPr>
              <a:t>161 906 3327</a:t>
            </a:r>
          </a:p>
          <a:p>
            <a:pPr lvl="1" algn="just">
              <a:lnSpc>
                <a:spcPct val="107000"/>
              </a:lnSpc>
              <a:spcBef>
                <a:spcPts val="0"/>
              </a:spcBef>
              <a:spcAft>
                <a:spcPts val="800"/>
              </a:spcAft>
            </a:pPr>
            <a:r>
              <a:rPr lang="en-US" b="1"/>
              <a:t>Passcode: </a:t>
            </a:r>
            <a:r>
              <a:rPr lang="en-US" b="1">
                <a:cs typeface="Segoe UI"/>
              </a:rPr>
              <a:t>927608</a:t>
            </a:r>
          </a:p>
          <a:p>
            <a:r>
              <a:rPr lang="en-US" sz="2600"/>
              <a:t>All participants automatically join on mute, with cameras off</a:t>
            </a:r>
            <a:endParaRPr lang="en-US" sz="2600">
              <a:cs typeface="Segoe UI"/>
            </a:endParaRPr>
          </a:p>
          <a:p>
            <a:pPr marL="0" marR="0">
              <a:lnSpc>
                <a:spcPct val="107000"/>
              </a:lnSpc>
              <a:spcBef>
                <a:spcPts val="0"/>
              </a:spcBef>
              <a:spcAft>
                <a:spcPts val="800"/>
              </a:spcAft>
            </a:pPr>
            <a:endParaRPr lang="en-US"/>
          </a:p>
        </p:txBody>
      </p:sp>
      <p:sp>
        <p:nvSpPr>
          <p:cNvPr id="11" name="Content Placeholder 10">
            <a:extLst>
              <a:ext uri="{FF2B5EF4-FFF2-40B4-BE49-F238E27FC236}">
                <a16:creationId xmlns:a16="http://schemas.microsoft.com/office/drawing/2014/main" id="{84C2965A-43D1-4749-B36D-7232A06969C4}"/>
              </a:ext>
            </a:extLst>
          </p:cNvPr>
          <p:cNvSpPr>
            <a:spLocks noGrp="1"/>
          </p:cNvSpPr>
          <p:nvPr>
            <p:ph sz="half" idx="2"/>
          </p:nvPr>
        </p:nvSpPr>
        <p:spPr>
          <a:xfrm>
            <a:off x="6248400" y="1213155"/>
            <a:ext cx="5486400" cy="4747378"/>
          </a:xfrm>
        </p:spPr>
        <p:txBody>
          <a:bodyPr>
            <a:normAutofit fontScale="92500" lnSpcReduction="20000"/>
          </a:bodyPr>
          <a:lstStyle/>
          <a:p>
            <a:pPr marL="0" indent="0">
              <a:buNone/>
            </a:pPr>
            <a:r>
              <a:rPr lang="en-US" b="1"/>
              <a:t>Technical Support</a:t>
            </a:r>
          </a:p>
          <a:p>
            <a:r>
              <a:rPr lang="en-US" sz="2600"/>
              <a:t>Email </a:t>
            </a:r>
            <a:r>
              <a:rPr lang="en-US" sz="2600">
                <a:solidFill>
                  <a:schemeClr val="accent1"/>
                </a:solidFill>
                <a:hlinkClick r:id="rId3">
                  <a:extLst>
                    <a:ext uri="{A12FA001-AC4F-418D-AE19-62706E023703}">
                      <ahyp:hlinkClr xmlns:ahyp="http://schemas.microsoft.com/office/drawing/2018/hyperlinkcolor" val="tx"/>
                    </a:ext>
                  </a:extLst>
                </a:hlinkClick>
              </a:rPr>
              <a:t>Webconference@dot.gov</a:t>
            </a:r>
            <a:endParaRPr lang="en-US" sz="2600">
              <a:solidFill>
                <a:schemeClr val="accent1"/>
              </a:solidFill>
            </a:endParaRPr>
          </a:p>
          <a:p>
            <a:endParaRPr lang="en-US" sz="400"/>
          </a:p>
          <a:p>
            <a:pPr marL="0" indent="0">
              <a:buNone/>
            </a:pPr>
            <a:r>
              <a:rPr lang="en-US" b="1"/>
              <a:t>Questions for Presenters</a:t>
            </a:r>
          </a:p>
          <a:p>
            <a:r>
              <a:rPr lang="en-US" sz="2600"/>
              <a:t>Please type your questions in the Q&amp;A box</a:t>
            </a:r>
          </a:p>
          <a:p>
            <a:endParaRPr lang="en-US" sz="400"/>
          </a:p>
          <a:p>
            <a:pPr marL="0" indent="0">
              <a:buNone/>
            </a:pPr>
            <a:r>
              <a:rPr lang="en-US" b="1"/>
              <a:t>More Information</a:t>
            </a:r>
          </a:p>
          <a:p>
            <a:r>
              <a:rPr lang="en-US" sz="2600">
                <a:solidFill>
                  <a:schemeClr val="accent1"/>
                </a:solidFill>
                <a:hlinkClick r:id="rId4">
                  <a:extLst>
                    <a:ext uri="{A12FA001-AC4F-418D-AE19-62706E023703}">
                      <ahyp:hlinkClr xmlns:ahyp="http://schemas.microsoft.com/office/drawing/2018/hyperlinkcolor" val="tx"/>
                    </a:ext>
                  </a:extLst>
                </a:hlinkClick>
              </a:rPr>
              <a:t>www.transportation.gov/SS4A</a:t>
            </a:r>
            <a:endParaRPr lang="en-US" sz="2600">
              <a:solidFill>
                <a:schemeClr val="accent1"/>
              </a:solidFill>
              <a:hlinkClick r:id="rId5">
                <a:extLst>
                  <a:ext uri="{A12FA001-AC4F-418D-AE19-62706E023703}">
                    <ahyp:hlinkClr xmlns:ahyp="http://schemas.microsoft.com/office/drawing/2018/hyperlinkcolor" val="tx"/>
                  </a:ext>
                </a:extLst>
              </a:hlinkClick>
            </a:endParaRPr>
          </a:p>
          <a:p>
            <a:r>
              <a:rPr lang="en-US" sz="2600"/>
              <a:t>Today’s presentation slides and recording should be available on the </a:t>
            </a:r>
            <a:r>
              <a:rPr lang="en-US" sz="2600">
                <a:solidFill>
                  <a:schemeClr val="accent1"/>
                </a:solidFill>
                <a:hlinkClick r:id="rId6">
                  <a:extLst>
                    <a:ext uri="{A12FA001-AC4F-418D-AE19-62706E023703}">
                      <ahyp:hlinkClr xmlns:ahyp="http://schemas.microsoft.com/office/drawing/2018/hyperlinkcolor" val="tx"/>
                    </a:ext>
                  </a:extLst>
                </a:hlinkClick>
              </a:rPr>
              <a:t>SS4A Webinars</a:t>
            </a:r>
            <a:r>
              <a:rPr lang="en-US" sz="2600"/>
              <a:t> page</a:t>
            </a:r>
          </a:p>
          <a:p>
            <a:endParaRPr lang="en-US" sz="2600"/>
          </a:p>
        </p:txBody>
      </p:sp>
    </p:spTree>
    <p:extLst>
      <p:ext uri="{BB962C8B-B14F-4D97-AF65-F5344CB8AC3E}">
        <p14:creationId xmlns:p14="http://schemas.microsoft.com/office/powerpoint/2010/main" val="7508930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D5AF2A-8B49-5094-26DB-AC7DEE7EDD03}"/>
              </a:ext>
            </a:extLst>
          </p:cNvPr>
          <p:cNvSpPr>
            <a:spLocks noGrp="1"/>
          </p:cNvSpPr>
          <p:nvPr>
            <p:ph type="title"/>
          </p:nvPr>
        </p:nvSpPr>
        <p:spPr/>
        <p:txBody>
          <a:bodyPr>
            <a:normAutofit/>
          </a:bodyPr>
          <a:lstStyle/>
          <a:p>
            <a:r>
              <a:rPr lang="en-US" dirty="0"/>
              <a:t>Self-Certification Eligibility</a:t>
            </a:r>
          </a:p>
        </p:txBody>
      </p:sp>
      <p:sp>
        <p:nvSpPr>
          <p:cNvPr id="11" name="TextBox 10">
            <a:extLst>
              <a:ext uri="{FF2B5EF4-FFF2-40B4-BE49-F238E27FC236}">
                <a16:creationId xmlns:a16="http://schemas.microsoft.com/office/drawing/2014/main" id="{7ED1134F-B37D-81EE-AAB9-C1C0BC1925CF}"/>
              </a:ext>
            </a:extLst>
          </p:cNvPr>
          <p:cNvSpPr txBox="1"/>
          <p:nvPr/>
        </p:nvSpPr>
        <p:spPr>
          <a:xfrm>
            <a:off x="457200" y="1156413"/>
            <a:ext cx="8780929" cy="646331"/>
          </a:xfrm>
          <a:prstGeom prst="rect">
            <a:avLst/>
          </a:prstGeom>
          <a:noFill/>
        </p:spPr>
        <p:txBody>
          <a:bodyPr wrap="square" lIns="91440" tIns="45720" rIns="91440" bIns="45720" rtlCol="0" anchor="t">
            <a:spAutoFit/>
          </a:bodyPr>
          <a:lstStyle/>
          <a:p>
            <a:r>
              <a:rPr lang="en-US" b="1"/>
              <a:t>Potential Implementation Grant applicants may submit their Action Plans for a pre-application eligibility review by May 9</a:t>
            </a:r>
            <a:r>
              <a:rPr lang="en-US" b="1" baseline="30000"/>
              <a:t>th</a:t>
            </a:r>
            <a:r>
              <a:rPr lang="en-US" b="1"/>
              <a:t> </a:t>
            </a:r>
            <a:endParaRPr lang="en-US" b="1">
              <a:cs typeface="Segoe UI"/>
            </a:endParaRPr>
          </a:p>
        </p:txBody>
      </p:sp>
      <p:sp>
        <p:nvSpPr>
          <p:cNvPr id="2" name="Content Placeholder 1">
            <a:extLst>
              <a:ext uri="{FF2B5EF4-FFF2-40B4-BE49-F238E27FC236}">
                <a16:creationId xmlns:a16="http://schemas.microsoft.com/office/drawing/2014/main" id="{7405976C-B9E9-9F7E-04F2-09F116DA0993}"/>
              </a:ext>
            </a:extLst>
          </p:cNvPr>
          <p:cNvSpPr>
            <a:spLocks noGrp="1"/>
          </p:cNvSpPr>
          <p:nvPr>
            <p:ph sz="half" idx="1"/>
          </p:nvPr>
        </p:nvSpPr>
        <p:spPr>
          <a:xfrm>
            <a:off x="457200" y="1968557"/>
            <a:ext cx="8883318" cy="4052303"/>
          </a:xfrm>
        </p:spPr>
        <p:txBody>
          <a:bodyPr>
            <a:normAutofit fontScale="92500" lnSpcReduction="20000"/>
          </a:bodyPr>
          <a:lstStyle/>
          <a:p>
            <a:pPr marL="0" indent="0" algn="l">
              <a:buNone/>
            </a:pPr>
            <a:r>
              <a:rPr lang="en-US" b="0" i="0">
                <a:effectLst/>
              </a:rPr>
              <a:t>Required:</a:t>
            </a:r>
          </a:p>
          <a:p>
            <a:pPr lvl="1">
              <a:buFont typeface="Wingdings" panose="05000000000000000000" pitchFamily="2" charset="2"/>
              <a:buChar char="ü"/>
            </a:pPr>
            <a:r>
              <a:rPr lang="en-US"/>
              <a:t> R</a:t>
            </a:r>
            <a:r>
              <a:rPr lang="en-US" b="0" i="0">
                <a:effectLst/>
              </a:rPr>
              <a:t>oadway safety analysis with mapping</a:t>
            </a:r>
          </a:p>
          <a:p>
            <a:pPr lvl="1">
              <a:buFont typeface="Wingdings" panose="05000000000000000000" pitchFamily="2" charset="2"/>
              <a:buChar char="ü"/>
            </a:pPr>
            <a:r>
              <a:rPr lang="en-US" b="0" i="0">
                <a:effectLst/>
              </a:rPr>
              <a:t> A list of projects and strategies identified in the plan</a:t>
            </a:r>
          </a:p>
          <a:p>
            <a:pPr lvl="1">
              <a:buFont typeface="Wingdings" panose="05000000000000000000" pitchFamily="2" charset="2"/>
              <a:buChar char="ü"/>
            </a:pPr>
            <a:r>
              <a:rPr lang="en-US" b="0" i="0">
                <a:effectLst/>
              </a:rPr>
              <a:t> Publication or updates between 2020 and June 26, 2025</a:t>
            </a:r>
          </a:p>
          <a:p>
            <a:pPr marL="0" indent="0" algn="l">
              <a:buNone/>
            </a:pPr>
            <a:r>
              <a:rPr lang="en-US" b="0" i="0">
                <a:effectLst/>
              </a:rPr>
              <a:t>Plus at least 3 of the following:</a:t>
            </a:r>
          </a:p>
          <a:p>
            <a:pPr lvl="1"/>
            <a:r>
              <a:rPr lang="en-US"/>
              <a:t>Commitment to eliminate roadway fatalities, and a safety goal</a:t>
            </a:r>
          </a:p>
          <a:p>
            <a:pPr lvl="1"/>
            <a:r>
              <a:rPr lang="en-US"/>
              <a:t>Task force responsible for the Action Plan</a:t>
            </a:r>
          </a:p>
          <a:p>
            <a:pPr lvl="1"/>
            <a:r>
              <a:rPr lang="en-US"/>
              <a:t>Meaningfully engaged public, stakeholders, partner agencies</a:t>
            </a:r>
          </a:p>
          <a:p>
            <a:pPr lvl="1"/>
            <a:r>
              <a:rPr lang="en-US"/>
              <a:t>Approach to updating existing plans, policies, guides</a:t>
            </a:r>
          </a:p>
          <a:p>
            <a:pPr lvl="1"/>
            <a:r>
              <a:rPr lang="en-US"/>
              <a:t>Metrics to assess progress over time</a:t>
            </a:r>
          </a:p>
        </p:txBody>
      </p:sp>
      <p:pic>
        <p:nvPicPr>
          <p:cNvPr id="5" name="Picture 4" descr="First page of the Self-Certification Eligibility Worksheet.">
            <a:extLst>
              <a:ext uri="{FF2B5EF4-FFF2-40B4-BE49-F238E27FC236}">
                <a16:creationId xmlns:a16="http://schemas.microsoft.com/office/drawing/2014/main" id="{B2F0A330-8470-1CFF-3FBC-8FBBEF39F7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8466" y="1880065"/>
            <a:ext cx="2832263" cy="3645441"/>
          </a:xfrm>
          <a:prstGeom prst="rect">
            <a:avLst/>
          </a:prstGeom>
        </p:spPr>
      </p:pic>
    </p:spTree>
    <p:extLst>
      <p:ext uri="{BB962C8B-B14F-4D97-AF65-F5344CB8AC3E}">
        <p14:creationId xmlns:p14="http://schemas.microsoft.com/office/powerpoint/2010/main" val="37476211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8ADC4-3389-4DF4-800E-758E846C25D7}"/>
              </a:ext>
            </a:extLst>
          </p:cNvPr>
          <p:cNvSpPr>
            <a:spLocks noGrp="1"/>
          </p:cNvSpPr>
          <p:nvPr>
            <p:ph type="title"/>
          </p:nvPr>
        </p:nvSpPr>
        <p:spPr/>
        <p:txBody>
          <a:bodyPr/>
          <a:lstStyle/>
          <a:p>
            <a:r>
              <a:rPr lang="en-US"/>
              <a:t>Action Plan Updates</a:t>
            </a:r>
          </a:p>
        </p:txBody>
      </p:sp>
      <p:sp>
        <p:nvSpPr>
          <p:cNvPr id="3" name="Content Placeholder 2">
            <a:extLst>
              <a:ext uri="{FF2B5EF4-FFF2-40B4-BE49-F238E27FC236}">
                <a16:creationId xmlns:a16="http://schemas.microsoft.com/office/drawing/2014/main" id="{7E5A5E21-0AE8-4AB7-8CA8-34CD723CCF35}"/>
              </a:ext>
            </a:extLst>
          </p:cNvPr>
          <p:cNvSpPr>
            <a:spLocks noGrp="1"/>
          </p:cNvSpPr>
          <p:nvPr>
            <p:ph idx="1"/>
          </p:nvPr>
        </p:nvSpPr>
        <p:spPr>
          <a:xfrm>
            <a:off x="457200" y="1202161"/>
            <a:ext cx="9588137" cy="4876799"/>
          </a:xfrm>
        </p:spPr>
        <p:txBody>
          <a:bodyPr vert="horz" lIns="91440" tIns="45720" rIns="91440" bIns="45720" rtlCol="0" anchor="t">
            <a:normAutofit/>
          </a:bodyPr>
          <a:lstStyle/>
          <a:p>
            <a:pPr marL="0" indent="0">
              <a:buNone/>
            </a:pPr>
            <a:r>
              <a:rPr lang="en-US" sz="2600" b="1"/>
              <a:t>Award Condition: Comprehensive Plans</a:t>
            </a:r>
            <a:endParaRPr lang="en-US" sz="2600"/>
          </a:p>
          <a:p>
            <a:r>
              <a:rPr lang="en-US" sz="2200"/>
              <a:t>You must update your Action Plan as a condition to receiving a grant award </a:t>
            </a:r>
            <a:r>
              <a:rPr lang="en-US" sz="2200" b="1"/>
              <a:t>IF</a:t>
            </a:r>
            <a:r>
              <a:rPr lang="en-US" sz="2200"/>
              <a:t>:</a:t>
            </a:r>
          </a:p>
          <a:p>
            <a:pPr lvl="1"/>
            <a:r>
              <a:rPr lang="en-US" sz="2000">
                <a:cs typeface="Segoe UI"/>
              </a:rPr>
              <a:t>You have any "No" responses on the Self-Certification Eligibility Worksheet, </a:t>
            </a:r>
            <a:r>
              <a:rPr lang="en-US" sz="2000" b="1">
                <a:cs typeface="Segoe UI"/>
              </a:rPr>
              <a:t>OR</a:t>
            </a:r>
            <a:endParaRPr lang="en-US" sz="2000">
              <a:cs typeface="Segoe UI"/>
            </a:endParaRPr>
          </a:p>
          <a:p>
            <a:pPr lvl="1"/>
            <a:r>
              <a:rPr lang="en-US" sz="2000">
                <a:cs typeface="Segoe UI"/>
              </a:rPr>
              <a:t>The Action Plan(s) does not include all road users.</a:t>
            </a:r>
            <a:endParaRPr lang="en-US" sz="2000" b="1">
              <a:cs typeface="Segoe UI"/>
            </a:endParaRPr>
          </a:p>
          <a:p>
            <a:r>
              <a:rPr lang="en-US" sz="2200">
                <a:cs typeface="Segoe UI"/>
              </a:rPr>
              <a:t>You can request supplemental planning funding for this!</a:t>
            </a:r>
          </a:p>
          <a:p>
            <a:r>
              <a:rPr lang="en-US" sz="2200" b="1">
                <a:cs typeface="Segoe UI"/>
              </a:rPr>
              <a:t>Award considerations</a:t>
            </a:r>
            <a:r>
              <a:rPr lang="en-US" sz="2200">
                <a:cs typeface="Segoe UI"/>
              </a:rPr>
              <a:t>: </a:t>
            </a:r>
          </a:p>
          <a:p>
            <a:pPr lvl="1"/>
            <a:r>
              <a:rPr lang="en-US" sz="1800">
                <a:cs typeface="Segoe UI"/>
              </a:rPr>
              <a:t>Applicants which received SS4A funding in a previous round to develop or update an Action Plan. </a:t>
            </a:r>
          </a:p>
          <a:p>
            <a:pPr lvl="1"/>
            <a:r>
              <a:rPr lang="en-US" sz="1800">
                <a:cs typeface="Segoe UI"/>
              </a:rPr>
              <a:t>Applicants with finalized Comprehensive Safety Action Plans that include all components in Table 1 of the NOFO.</a:t>
            </a:r>
          </a:p>
        </p:txBody>
      </p:sp>
      <p:sp>
        <p:nvSpPr>
          <p:cNvPr id="8" name="TextBox 7">
            <a:extLst>
              <a:ext uri="{FF2B5EF4-FFF2-40B4-BE49-F238E27FC236}">
                <a16:creationId xmlns:a16="http://schemas.microsoft.com/office/drawing/2014/main" id="{446FB2C6-8013-5671-6448-9E89693799BA}"/>
              </a:ext>
              <a:ext uri="{C183D7F6-B498-43B3-948B-1728B52AA6E4}">
                <adec:decorative xmlns:adec="http://schemas.microsoft.com/office/drawing/2017/decorative" val="1"/>
              </a:ext>
            </a:extLst>
          </p:cNvPr>
          <p:cNvSpPr txBox="1"/>
          <p:nvPr/>
        </p:nvSpPr>
        <p:spPr>
          <a:xfrm rot="19745195">
            <a:off x="10501149" y="4438163"/>
            <a:ext cx="617895" cy="338554"/>
          </a:xfrm>
          <a:prstGeom prst="rect">
            <a:avLst/>
          </a:prstGeom>
          <a:noFill/>
        </p:spPr>
        <p:txBody>
          <a:bodyPr wrap="square" rtlCol="0">
            <a:spAutoFit/>
          </a:bodyPr>
          <a:lstStyle/>
          <a:p>
            <a:r>
              <a:rPr lang="en-US" sz="800" b="1">
                <a:solidFill>
                  <a:schemeClr val="bg1"/>
                </a:solidFill>
              </a:rPr>
              <a:t>New in </a:t>
            </a:r>
            <a:br>
              <a:rPr lang="en-US" sz="800" b="1">
                <a:solidFill>
                  <a:schemeClr val="bg1"/>
                </a:solidFill>
              </a:rPr>
            </a:br>
            <a:r>
              <a:rPr lang="en-US" sz="800" b="1">
                <a:solidFill>
                  <a:schemeClr val="bg1"/>
                </a:solidFill>
              </a:rPr>
              <a:t>FY24</a:t>
            </a:r>
          </a:p>
        </p:txBody>
      </p:sp>
      <p:sp>
        <p:nvSpPr>
          <p:cNvPr id="6" name="Graphic 2" descr="Bookmark with solid fill and the text &quot;NOFO pages 14-15.&quot;">
            <a:extLst>
              <a:ext uri="{FF2B5EF4-FFF2-40B4-BE49-F238E27FC236}">
                <a16:creationId xmlns:a16="http://schemas.microsoft.com/office/drawing/2014/main" id="{6CE77CE5-6B44-4023-B8BF-7A3808CF8888}"/>
              </a:ext>
            </a:extLst>
          </p:cNvPr>
          <p:cNvSpPr/>
          <p:nvPr/>
        </p:nvSpPr>
        <p:spPr>
          <a:xfrm>
            <a:off x="11538525" y="85332"/>
            <a:ext cx="595746" cy="885825"/>
          </a:xfrm>
          <a:custGeom>
            <a:avLst/>
            <a:gdLst>
              <a:gd name="connsiteX0" fmla="*/ 381000 w 381000"/>
              <a:gd name="connsiteY0" fmla="*/ 762000 h 762000"/>
              <a:gd name="connsiteX1" fmla="*/ 381000 w 381000"/>
              <a:gd name="connsiteY1" fmla="*/ 38100 h 762000"/>
              <a:gd name="connsiteX2" fmla="*/ 342900 w 381000"/>
              <a:gd name="connsiteY2" fmla="*/ 0 h 762000"/>
              <a:gd name="connsiteX3" fmla="*/ 38100 w 381000"/>
              <a:gd name="connsiteY3" fmla="*/ 0 h 762000"/>
              <a:gd name="connsiteX4" fmla="*/ 0 w 381000"/>
              <a:gd name="connsiteY4" fmla="*/ 38100 h 762000"/>
              <a:gd name="connsiteX5" fmla="*/ 0 w 381000"/>
              <a:gd name="connsiteY5" fmla="*/ 762000 h 762000"/>
              <a:gd name="connsiteX6" fmla="*/ 190500 w 381000"/>
              <a:gd name="connsiteY6" fmla="*/ 571500 h 762000"/>
              <a:gd name="connsiteX7" fmla="*/ 381000 w 381000"/>
              <a:gd name="connsiteY7" fmla="*/ 7620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0" h="762000">
                <a:moveTo>
                  <a:pt x="381000" y="762000"/>
                </a:moveTo>
                <a:lnTo>
                  <a:pt x="381000" y="38100"/>
                </a:lnTo>
                <a:cubicBezTo>
                  <a:pt x="381000" y="17145"/>
                  <a:pt x="363855" y="0"/>
                  <a:pt x="342900" y="0"/>
                </a:cubicBezTo>
                <a:lnTo>
                  <a:pt x="38100" y="0"/>
                </a:lnTo>
                <a:cubicBezTo>
                  <a:pt x="17145" y="0"/>
                  <a:pt x="0" y="17145"/>
                  <a:pt x="0" y="38100"/>
                </a:cubicBezTo>
                <a:lnTo>
                  <a:pt x="0" y="762000"/>
                </a:lnTo>
                <a:lnTo>
                  <a:pt x="190500" y="571500"/>
                </a:lnTo>
                <a:lnTo>
                  <a:pt x="381000" y="762000"/>
                </a:lnTo>
                <a:close/>
              </a:path>
            </a:pathLst>
          </a:custGeom>
          <a:solidFill>
            <a:schemeClr val="accent5">
              <a:lumMod val="60000"/>
              <a:lumOff val="40000"/>
            </a:schemeClr>
          </a:solidFill>
          <a:ln w="9525" cap="flat">
            <a:noFill/>
            <a:prstDash val="solid"/>
            <a:miter/>
          </a:ln>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effectLst/>
                <a:uLnTx/>
                <a:uFillTx/>
                <a:latin typeface="Segoe UI"/>
                <a:ea typeface="+mn-ea"/>
                <a:cs typeface="+mn-cs"/>
              </a:rPr>
              <a:t>NOFO, </a:t>
            </a:r>
            <a:r>
              <a:rPr lang="en-US" sz="1000" b="1" dirty="0" err="1">
                <a:latin typeface="Segoe UI"/>
              </a:rPr>
              <a:t>pgs</a:t>
            </a:r>
            <a:r>
              <a:rPr kumimoji="0" lang="en-US" sz="1000" b="1" i="0" u="none" strike="noStrike" kern="1200" cap="none" spc="0" normalizeH="0" baseline="0" noProof="0" dirty="0">
                <a:ln>
                  <a:noFill/>
                </a:ln>
                <a:effectLst/>
                <a:uLnTx/>
                <a:uFillTx/>
                <a:latin typeface="Segoe UI"/>
                <a:ea typeface="+mn-ea"/>
                <a:cs typeface="+mn-cs"/>
              </a:rPr>
              <a:t>. </a:t>
            </a:r>
            <a:r>
              <a:rPr lang="en-US" sz="1000" b="1" dirty="0">
                <a:latin typeface="Segoe UI"/>
              </a:rPr>
              <a:t>14-15</a:t>
            </a:r>
            <a:endParaRPr kumimoji="0" lang="en-US" sz="1000" b="1" i="0" u="none" strike="noStrike" kern="1200" cap="none" spc="0" normalizeH="0" baseline="0" noProof="0" dirty="0">
              <a:ln>
                <a:noFill/>
              </a:ln>
              <a:effectLst/>
              <a:uLnTx/>
              <a:uFillTx/>
              <a:latin typeface="Segoe UI"/>
              <a:ea typeface="+mn-ea"/>
              <a:cs typeface="+mn-cs"/>
            </a:endParaRPr>
          </a:p>
        </p:txBody>
      </p:sp>
      <p:grpSp>
        <p:nvGrpSpPr>
          <p:cNvPr id="4" name="Group 3">
            <a:extLst>
              <a:ext uri="{FF2B5EF4-FFF2-40B4-BE49-F238E27FC236}">
                <a16:creationId xmlns:a16="http://schemas.microsoft.com/office/drawing/2014/main" id="{C7E9FEFF-0BAF-6938-B2B4-6A8B3F8965D6}"/>
              </a:ext>
              <a:ext uri="{C183D7F6-B498-43B3-948B-1728B52AA6E4}">
                <adec:decorative xmlns:adec="http://schemas.microsoft.com/office/drawing/2017/decorative" val="1"/>
              </a:ext>
            </a:extLst>
          </p:cNvPr>
          <p:cNvGrpSpPr/>
          <p:nvPr/>
        </p:nvGrpSpPr>
        <p:grpSpPr>
          <a:xfrm>
            <a:off x="-33518" y="4512496"/>
            <a:ext cx="1063396" cy="990601"/>
            <a:chOff x="9071296" y="2128934"/>
            <a:chExt cx="914400" cy="914400"/>
          </a:xfrm>
        </p:grpSpPr>
        <p:pic>
          <p:nvPicPr>
            <p:cNvPr id="5" name="Graphic 4">
              <a:extLst>
                <a:ext uri="{FF2B5EF4-FFF2-40B4-BE49-F238E27FC236}">
                  <a16:creationId xmlns:a16="http://schemas.microsoft.com/office/drawing/2014/main" id="{ED794F32-0C82-279F-240C-3F4BE2FA5DD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71296" y="2128934"/>
              <a:ext cx="914400" cy="914400"/>
            </a:xfrm>
            <a:prstGeom prst="rect">
              <a:avLst/>
            </a:prstGeom>
          </p:spPr>
        </p:pic>
        <p:sp>
          <p:nvSpPr>
            <p:cNvPr id="7" name="TextBox 6">
              <a:extLst>
                <a:ext uri="{FF2B5EF4-FFF2-40B4-BE49-F238E27FC236}">
                  <a16:creationId xmlns:a16="http://schemas.microsoft.com/office/drawing/2014/main" id="{8CB068C0-6B17-0E59-F3BC-B3EDDFF3DED7}"/>
                </a:ext>
                <a:ext uri="{C183D7F6-B498-43B3-948B-1728B52AA6E4}">
                  <adec:decorative xmlns:adec="http://schemas.microsoft.com/office/drawing/2017/decorative" val="1"/>
                </a:ext>
              </a:extLst>
            </p:cNvPr>
            <p:cNvSpPr txBox="1"/>
            <p:nvPr/>
          </p:nvSpPr>
          <p:spPr>
            <a:xfrm rot="19745195">
              <a:off x="9321115" y="2414636"/>
              <a:ext cx="469368" cy="3125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Segoe UI"/>
                  <a:ea typeface="+mn-ea"/>
                  <a:cs typeface="+mn-cs"/>
                </a:rPr>
                <a:t>New in </a:t>
              </a:r>
              <a:br>
                <a:rPr kumimoji="0" lang="en-US" sz="800" b="1" i="0" u="none" strike="noStrike" kern="1200" cap="none" spc="0" normalizeH="0" baseline="0" noProof="0">
                  <a:ln>
                    <a:noFill/>
                  </a:ln>
                  <a:solidFill>
                    <a:prstClr val="white"/>
                  </a:solidFill>
                  <a:effectLst/>
                  <a:uLnTx/>
                  <a:uFillTx/>
                  <a:latin typeface="Segoe UI"/>
                  <a:ea typeface="+mn-ea"/>
                  <a:cs typeface="+mn-cs"/>
                </a:rPr>
              </a:br>
              <a:r>
                <a:rPr kumimoji="0" lang="en-US" sz="800" b="1" i="0" u="none" strike="noStrike" kern="1200" cap="none" spc="0" normalizeH="0" baseline="0" noProof="0">
                  <a:ln>
                    <a:noFill/>
                  </a:ln>
                  <a:solidFill>
                    <a:prstClr val="white"/>
                  </a:solidFill>
                  <a:effectLst/>
                  <a:uLnTx/>
                  <a:uFillTx/>
                  <a:latin typeface="Segoe UI"/>
                  <a:ea typeface="+mn-ea"/>
                  <a:cs typeface="+mn-cs"/>
                </a:rPr>
                <a:t>FY25</a:t>
              </a:r>
            </a:p>
          </p:txBody>
        </p:sp>
      </p:grpSp>
    </p:spTree>
    <p:extLst>
      <p:ext uri="{BB962C8B-B14F-4D97-AF65-F5344CB8AC3E}">
        <p14:creationId xmlns:p14="http://schemas.microsoft.com/office/powerpoint/2010/main" val="32272431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184492C-153D-49B4-9E93-673BA0588CB8}"/>
              </a:ext>
            </a:extLst>
          </p:cNvPr>
          <p:cNvSpPr>
            <a:spLocks noGrp="1"/>
          </p:cNvSpPr>
          <p:nvPr>
            <p:ph type="title"/>
          </p:nvPr>
        </p:nvSpPr>
        <p:spPr>
          <a:xfrm>
            <a:off x="831850" y="1709738"/>
            <a:ext cx="10515600" cy="2852737"/>
          </a:xfrm>
          <a:prstGeom prst="rect">
            <a:avLst/>
          </a:prstGeom>
        </p:spPr>
        <p:txBody>
          <a:bodyPr lIns="91440" tIns="45720" rIns="91440" bIns="45720" anchor="b"/>
          <a:lstStyle/>
          <a:p>
            <a:r>
              <a:rPr lang="en-US" sz="6000">
                <a:solidFill>
                  <a:schemeClr val="bg1"/>
                </a:solidFill>
                <a:latin typeface="Segoe UI"/>
                <a:cs typeface="Segoe UI Semibold"/>
              </a:rPr>
              <a:t>Implementation Grant Activities</a:t>
            </a:r>
          </a:p>
        </p:txBody>
      </p:sp>
    </p:spTree>
    <p:extLst>
      <p:ext uri="{BB962C8B-B14F-4D97-AF65-F5344CB8AC3E}">
        <p14:creationId xmlns:p14="http://schemas.microsoft.com/office/powerpoint/2010/main" val="845819393"/>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EC83A-B9F6-0DDD-ADA5-0CEDD6CE7430}"/>
              </a:ext>
            </a:extLst>
          </p:cNvPr>
          <p:cNvSpPr>
            <a:spLocks noGrp="1"/>
          </p:cNvSpPr>
          <p:nvPr>
            <p:ph type="title"/>
          </p:nvPr>
        </p:nvSpPr>
        <p:spPr/>
        <p:txBody>
          <a:bodyPr/>
          <a:lstStyle/>
          <a:p>
            <a:r>
              <a:rPr lang="en-US" dirty="0"/>
              <a:t>What does an Implementation Grant fund?</a:t>
            </a:r>
          </a:p>
        </p:txBody>
      </p:sp>
      <p:sp>
        <p:nvSpPr>
          <p:cNvPr id="3" name="Content Placeholder 2">
            <a:extLst>
              <a:ext uri="{FF2B5EF4-FFF2-40B4-BE49-F238E27FC236}">
                <a16:creationId xmlns:a16="http://schemas.microsoft.com/office/drawing/2014/main" id="{BA2CFA8C-BC53-69E3-6375-D4770FCBE0B3}"/>
              </a:ext>
            </a:extLst>
          </p:cNvPr>
          <p:cNvSpPr>
            <a:spLocks noGrp="1"/>
          </p:cNvSpPr>
          <p:nvPr>
            <p:ph idx="1"/>
          </p:nvPr>
        </p:nvSpPr>
        <p:spPr/>
        <p:txBody>
          <a:bodyPr vert="horz" lIns="91440" tIns="45720" rIns="91440" bIns="45720" rtlCol="0" anchor="t">
            <a:normAutofit/>
          </a:bodyPr>
          <a:lstStyle/>
          <a:p>
            <a:r>
              <a:rPr lang="en-US" sz="2400" dirty="0"/>
              <a:t>Implementation Grants </a:t>
            </a:r>
            <a:r>
              <a:rPr lang="en-US" sz="2400" b="1" dirty="0"/>
              <a:t>must</a:t>
            </a:r>
            <a:r>
              <a:rPr lang="en-US" sz="2400" dirty="0"/>
              <a:t> fund the execution of projects and strategies identified in an Action Plan that address roadway safety problems, Activity (C). </a:t>
            </a:r>
          </a:p>
          <a:p>
            <a:r>
              <a:rPr lang="en-US" sz="2400" dirty="0"/>
              <a:t>Projects and strategies can be infrastructure, behavioral, and/or operationally focused.</a:t>
            </a:r>
            <a:endParaRPr lang="en-US" sz="2400" dirty="0">
              <a:cs typeface="Segoe UI"/>
            </a:endParaRPr>
          </a:p>
          <a:p>
            <a:r>
              <a:rPr lang="en-US" sz="2400" dirty="0"/>
              <a:t>Implementation Grants </a:t>
            </a:r>
            <a:r>
              <a:rPr lang="en-US" sz="2400" b="1" dirty="0"/>
              <a:t>may </a:t>
            </a:r>
            <a:r>
              <a:rPr lang="en-US" sz="2400" dirty="0"/>
              <a:t>also fund:</a:t>
            </a:r>
            <a:endParaRPr lang="en-US" sz="2400" dirty="0">
              <a:cs typeface="Segoe UI"/>
            </a:endParaRPr>
          </a:p>
          <a:p>
            <a:pPr lvl="1">
              <a:buSzPct val="80000"/>
              <a:buFont typeface="Courier New" panose="02070309020205020404" pitchFamily="49" charset="0"/>
              <a:buChar char="o"/>
            </a:pPr>
            <a:r>
              <a:rPr lang="en-US" sz="2200" dirty="0"/>
              <a:t>Planning, design, and development activities for projects and strategies identified in an Action Plan, Activity (B).</a:t>
            </a:r>
            <a:endParaRPr lang="en-US" sz="2200" dirty="0">
              <a:cs typeface="Segoe UI"/>
            </a:endParaRPr>
          </a:p>
          <a:p>
            <a:pPr lvl="1">
              <a:buSzPct val="80000"/>
              <a:buFont typeface="Courier New" panose="02070309020205020404" pitchFamily="49" charset="0"/>
              <a:buChar char="o"/>
            </a:pPr>
            <a:r>
              <a:rPr lang="en-US" sz="2200" dirty="0"/>
              <a:t>Supplemental planning and demonstration activities to inform the development of an Action Plan, Activity (A). </a:t>
            </a:r>
            <a:endParaRPr lang="en-US" sz="2200" dirty="0">
              <a:cs typeface="Segoe UI"/>
            </a:endParaRPr>
          </a:p>
        </p:txBody>
      </p:sp>
      <p:sp>
        <p:nvSpPr>
          <p:cNvPr id="4" name="Graphic 2" descr="Bookmark with solid fill and the text &quot;NOFO page 20.&quot;">
            <a:extLst>
              <a:ext uri="{FF2B5EF4-FFF2-40B4-BE49-F238E27FC236}">
                <a16:creationId xmlns:a16="http://schemas.microsoft.com/office/drawing/2014/main" id="{B8AB531A-99C4-8679-21DC-7B880A575B88}"/>
              </a:ext>
            </a:extLst>
          </p:cNvPr>
          <p:cNvSpPr/>
          <p:nvPr/>
        </p:nvSpPr>
        <p:spPr>
          <a:xfrm>
            <a:off x="11538525" y="85332"/>
            <a:ext cx="595746" cy="885825"/>
          </a:xfrm>
          <a:custGeom>
            <a:avLst/>
            <a:gdLst>
              <a:gd name="connsiteX0" fmla="*/ 381000 w 381000"/>
              <a:gd name="connsiteY0" fmla="*/ 762000 h 762000"/>
              <a:gd name="connsiteX1" fmla="*/ 381000 w 381000"/>
              <a:gd name="connsiteY1" fmla="*/ 38100 h 762000"/>
              <a:gd name="connsiteX2" fmla="*/ 342900 w 381000"/>
              <a:gd name="connsiteY2" fmla="*/ 0 h 762000"/>
              <a:gd name="connsiteX3" fmla="*/ 38100 w 381000"/>
              <a:gd name="connsiteY3" fmla="*/ 0 h 762000"/>
              <a:gd name="connsiteX4" fmla="*/ 0 w 381000"/>
              <a:gd name="connsiteY4" fmla="*/ 38100 h 762000"/>
              <a:gd name="connsiteX5" fmla="*/ 0 w 381000"/>
              <a:gd name="connsiteY5" fmla="*/ 762000 h 762000"/>
              <a:gd name="connsiteX6" fmla="*/ 190500 w 381000"/>
              <a:gd name="connsiteY6" fmla="*/ 571500 h 762000"/>
              <a:gd name="connsiteX7" fmla="*/ 381000 w 381000"/>
              <a:gd name="connsiteY7" fmla="*/ 7620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0" h="762000">
                <a:moveTo>
                  <a:pt x="381000" y="762000"/>
                </a:moveTo>
                <a:lnTo>
                  <a:pt x="381000" y="38100"/>
                </a:lnTo>
                <a:cubicBezTo>
                  <a:pt x="381000" y="17145"/>
                  <a:pt x="363855" y="0"/>
                  <a:pt x="342900" y="0"/>
                </a:cubicBezTo>
                <a:lnTo>
                  <a:pt x="38100" y="0"/>
                </a:lnTo>
                <a:cubicBezTo>
                  <a:pt x="17145" y="0"/>
                  <a:pt x="0" y="17145"/>
                  <a:pt x="0" y="38100"/>
                </a:cubicBezTo>
                <a:lnTo>
                  <a:pt x="0" y="762000"/>
                </a:lnTo>
                <a:lnTo>
                  <a:pt x="190500" y="571500"/>
                </a:lnTo>
                <a:lnTo>
                  <a:pt x="381000" y="762000"/>
                </a:lnTo>
                <a:close/>
              </a:path>
            </a:pathLst>
          </a:custGeom>
          <a:solidFill>
            <a:schemeClr val="accent5">
              <a:lumMod val="60000"/>
              <a:lumOff val="40000"/>
            </a:schemeClr>
          </a:solidFill>
          <a:ln w="9525" cap="flat">
            <a:noFill/>
            <a:prstDash val="solid"/>
            <a:miter/>
          </a:ln>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effectLst/>
                <a:uLnTx/>
                <a:uFillTx/>
                <a:latin typeface="Segoe UI"/>
                <a:ea typeface="+mn-ea"/>
                <a:cs typeface="+mn-cs"/>
              </a:rPr>
              <a:t>NOFO, </a:t>
            </a:r>
            <a:r>
              <a:rPr lang="en-US" sz="1000" b="1">
                <a:latin typeface="Segoe UI"/>
              </a:rPr>
              <a:t>pg. 20</a:t>
            </a:r>
            <a:endParaRPr kumimoji="0" lang="en-US" sz="1000" b="1" i="0" u="none" strike="noStrike" kern="1200" cap="none" spc="0" normalizeH="0" baseline="0" noProof="0">
              <a:ln>
                <a:noFill/>
              </a:ln>
              <a:effectLst/>
              <a:uLnTx/>
              <a:uFillTx/>
              <a:latin typeface="Segoe UI"/>
              <a:ea typeface="+mn-ea"/>
              <a:cs typeface="+mn-cs"/>
            </a:endParaRPr>
          </a:p>
        </p:txBody>
      </p:sp>
    </p:spTree>
    <p:extLst>
      <p:ext uri="{BB962C8B-B14F-4D97-AF65-F5344CB8AC3E}">
        <p14:creationId xmlns:p14="http://schemas.microsoft.com/office/powerpoint/2010/main" val="15602843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66D05-D60A-A3A1-A165-4482144BAE0E}"/>
              </a:ext>
            </a:extLst>
          </p:cNvPr>
          <p:cNvSpPr>
            <a:spLocks noGrp="1"/>
          </p:cNvSpPr>
          <p:nvPr>
            <p:ph type="title"/>
          </p:nvPr>
        </p:nvSpPr>
        <p:spPr/>
        <p:txBody>
          <a:bodyPr>
            <a:normAutofit/>
          </a:bodyPr>
          <a:lstStyle/>
          <a:p>
            <a:r>
              <a:rPr lang="en-US"/>
              <a:t>Implementation Grant Activities - Examples</a:t>
            </a:r>
          </a:p>
        </p:txBody>
      </p:sp>
      <p:sp>
        <p:nvSpPr>
          <p:cNvPr id="12" name="TextBox 11">
            <a:extLst>
              <a:ext uri="{FF2B5EF4-FFF2-40B4-BE49-F238E27FC236}">
                <a16:creationId xmlns:a16="http://schemas.microsoft.com/office/drawing/2014/main" id="{153D5AD3-21FA-6723-B7C2-76A6F4E2A626}"/>
              </a:ext>
            </a:extLst>
          </p:cNvPr>
          <p:cNvSpPr txBox="1"/>
          <p:nvPr/>
        </p:nvSpPr>
        <p:spPr>
          <a:xfrm>
            <a:off x="1858567" y="962620"/>
            <a:ext cx="8474866" cy="461665"/>
          </a:xfrm>
          <a:prstGeom prst="rect">
            <a:avLst/>
          </a:prstGeom>
          <a:noFill/>
        </p:spPr>
        <p:txBody>
          <a:bodyPr wrap="square">
            <a:spAutoFit/>
          </a:bodyPr>
          <a:lstStyle/>
          <a:p>
            <a:pPr algn="ctr"/>
            <a:r>
              <a:rPr lang="en-US" sz="2400"/>
              <a:t>Examples of Implementation Projects and Strategies (C)</a:t>
            </a:r>
          </a:p>
        </p:txBody>
      </p:sp>
      <p:grpSp>
        <p:nvGrpSpPr>
          <p:cNvPr id="13" name="Group 12">
            <a:extLst>
              <a:ext uri="{FF2B5EF4-FFF2-40B4-BE49-F238E27FC236}">
                <a16:creationId xmlns:a16="http://schemas.microsoft.com/office/drawing/2014/main" id="{1C0D8993-0503-79A5-9311-D6E2D41330B3}"/>
              </a:ext>
              <a:ext uri="{C183D7F6-B498-43B3-948B-1728B52AA6E4}">
                <adec:decorative xmlns:adec="http://schemas.microsoft.com/office/drawing/2017/decorative" val="1"/>
              </a:ext>
            </a:extLst>
          </p:cNvPr>
          <p:cNvGrpSpPr/>
          <p:nvPr/>
        </p:nvGrpSpPr>
        <p:grpSpPr>
          <a:xfrm>
            <a:off x="139078" y="1506625"/>
            <a:ext cx="3380240" cy="2209215"/>
            <a:chOff x="139078" y="1506625"/>
            <a:chExt cx="3380240" cy="2209215"/>
          </a:xfrm>
        </p:grpSpPr>
        <p:pic>
          <p:nvPicPr>
            <p:cNvPr id="3" name="Picture 3" descr="A school bus driver is stopped to allow a group of children to cross the street in front of the bus. ">
              <a:extLst>
                <a:ext uri="{FF2B5EF4-FFF2-40B4-BE49-F238E27FC236}">
                  <a16:creationId xmlns:a16="http://schemas.microsoft.com/office/drawing/2014/main" id="{316D5440-6954-8435-09F3-4B0F67D53E14}"/>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696685" y="1506625"/>
              <a:ext cx="2273686" cy="1810974"/>
            </a:xfrm>
            <a:prstGeom prst="rect">
              <a:avLst/>
            </a:prstGeom>
          </p:spPr>
        </p:pic>
        <p:sp>
          <p:nvSpPr>
            <p:cNvPr id="5" name="TextBox 4">
              <a:extLst>
                <a:ext uri="{FF2B5EF4-FFF2-40B4-BE49-F238E27FC236}">
                  <a16:creationId xmlns:a16="http://schemas.microsoft.com/office/drawing/2014/main" id="{8A9B05BC-7FF8-87C7-044C-998192ECBDC3}"/>
                </a:ext>
              </a:extLst>
            </p:cNvPr>
            <p:cNvSpPr txBox="1"/>
            <p:nvPr/>
          </p:nvSpPr>
          <p:spPr>
            <a:xfrm>
              <a:off x="139078" y="3346508"/>
              <a:ext cx="33802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Safe Routes to Schools</a:t>
              </a:r>
              <a:endParaRPr lang="en-US">
                <a:cs typeface="Segoe UI"/>
              </a:endParaRPr>
            </a:p>
          </p:txBody>
        </p:sp>
        <p:sp>
          <p:nvSpPr>
            <p:cNvPr id="11" name="TextBox 10">
              <a:extLst>
                <a:ext uri="{FF2B5EF4-FFF2-40B4-BE49-F238E27FC236}">
                  <a16:creationId xmlns:a16="http://schemas.microsoft.com/office/drawing/2014/main" id="{7A62F908-3077-D4CA-1C27-74F0DC7D72AD}"/>
                </a:ext>
                <a:ext uri="{C183D7F6-B498-43B3-948B-1728B52AA6E4}">
                  <adec:decorative xmlns:adec="http://schemas.microsoft.com/office/drawing/2017/decorative" val="1"/>
                </a:ext>
              </a:extLst>
            </p:cNvPr>
            <p:cNvSpPr txBox="1"/>
            <p:nvPr/>
          </p:nvSpPr>
          <p:spPr>
            <a:xfrm>
              <a:off x="1765998" y="3040707"/>
              <a:ext cx="1207313" cy="276999"/>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bg1"/>
                  </a:solidFill>
                </a:rPr>
                <a:t>Source: USDOT</a:t>
              </a:r>
              <a:endParaRPr lang="en-US" sz="1200" dirty="0">
                <a:solidFill>
                  <a:schemeClr val="bg1"/>
                </a:solidFill>
                <a:cs typeface="Segoe UI"/>
              </a:endParaRPr>
            </a:p>
          </p:txBody>
        </p:sp>
      </p:grpSp>
      <p:grpSp>
        <p:nvGrpSpPr>
          <p:cNvPr id="14" name="Group 13">
            <a:extLst>
              <a:ext uri="{FF2B5EF4-FFF2-40B4-BE49-F238E27FC236}">
                <a16:creationId xmlns:a16="http://schemas.microsoft.com/office/drawing/2014/main" id="{92C6F6F8-F814-4191-0463-03807E16521F}"/>
              </a:ext>
              <a:ext uri="{C183D7F6-B498-43B3-948B-1728B52AA6E4}">
                <adec:decorative xmlns:adec="http://schemas.microsoft.com/office/drawing/2017/decorative" val="1"/>
              </a:ext>
            </a:extLst>
          </p:cNvPr>
          <p:cNvGrpSpPr/>
          <p:nvPr/>
        </p:nvGrpSpPr>
        <p:grpSpPr>
          <a:xfrm>
            <a:off x="4032044" y="1824726"/>
            <a:ext cx="3468871" cy="1891114"/>
            <a:chOff x="4032044" y="1824726"/>
            <a:chExt cx="3468871" cy="1891114"/>
          </a:xfrm>
        </p:grpSpPr>
        <p:pic>
          <p:nvPicPr>
            <p:cNvPr id="8" name="Picture 9" descr="Tachometer and speedometer on a vehicle dashboard. ">
              <a:extLst>
                <a:ext uri="{FF2B5EF4-FFF2-40B4-BE49-F238E27FC236}">
                  <a16:creationId xmlns:a16="http://schemas.microsoft.com/office/drawing/2014/main" id="{2BDABA19-B1B1-09DA-9DDE-E8AD180D1C62}"/>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4477406" y="1824726"/>
              <a:ext cx="2578145" cy="1283343"/>
            </a:xfrm>
            <a:prstGeom prst="rect">
              <a:avLst/>
            </a:prstGeom>
          </p:spPr>
        </p:pic>
        <p:sp>
          <p:nvSpPr>
            <p:cNvPr id="16" name="TextBox 15">
              <a:extLst>
                <a:ext uri="{FF2B5EF4-FFF2-40B4-BE49-F238E27FC236}">
                  <a16:creationId xmlns:a16="http://schemas.microsoft.com/office/drawing/2014/main" id="{1DD78A42-4367-925D-D09A-1094E079BEF4}"/>
                </a:ext>
              </a:extLst>
            </p:cNvPr>
            <p:cNvSpPr txBox="1"/>
            <p:nvPr/>
          </p:nvSpPr>
          <p:spPr>
            <a:xfrm>
              <a:off x="4032044" y="3346508"/>
              <a:ext cx="34688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Speed Management</a:t>
              </a:r>
            </a:p>
          </p:txBody>
        </p:sp>
        <p:sp>
          <p:nvSpPr>
            <p:cNvPr id="22" name="TextBox 21">
              <a:extLst>
                <a:ext uri="{FF2B5EF4-FFF2-40B4-BE49-F238E27FC236}">
                  <a16:creationId xmlns:a16="http://schemas.microsoft.com/office/drawing/2014/main" id="{441237B7-AB69-F644-589D-DD9C5CE39076}"/>
                </a:ext>
                <a:ext uri="{C183D7F6-B498-43B3-948B-1728B52AA6E4}">
                  <adec:decorative xmlns:adec="http://schemas.microsoft.com/office/drawing/2017/decorative" val="1"/>
                </a:ext>
              </a:extLst>
            </p:cNvPr>
            <p:cNvSpPr txBox="1"/>
            <p:nvPr/>
          </p:nvSpPr>
          <p:spPr>
            <a:xfrm>
              <a:off x="5843560" y="2826230"/>
              <a:ext cx="1207313" cy="276999"/>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bg1"/>
                  </a:solidFill>
                </a:rPr>
                <a:t>Source: USDOT</a:t>
              </a:r>
              <a:endParaRPr lang="en-US" sz="1200" dirty="0">
                <a:solidFill>
                  <a:schemeClr val="bg1"/>
                </a:solidFill>
                <a:cs typeface="Segoe UI"/>
              </a:endParaRPr>
            </a:p>
          </p:txBody>
        </p:sp>
      </p:grpSp>
      <p:grpSp>
        <p:nvGrpSpPr>
          <p:cNvPr id="15" name="Group 14">
            <a:extLst>
              <a:ext uri="{FF2B5EF4-FFF2-40B4-BE49-F238E27FC236}">
                <a16:creationId xmlns:a16="http://schemas.microsoft.com/office/drawing/2014/main" id="{C644F825-BE0A-3C1C-494F-4EF10B077C2C}"/>
              </a:ext>
              <a:ext uri="{C183D7F6-B498-43B3-948B-1728B52AA6E4}">
                <adec:decorative xmlns:adec="http://schemas.microsoft.com/office/drawing/2017/decorative" val="1"/>
              </a:ext>
            </a:extLst>
          </p:cNvPr>
          <p:cNvGrpSpPr/>
          <p:nvPr/>
        </p:nvGrpSpPr>
        <p:grpSpPr>
          <a:xfrm>
            <a:off x="8365693" y="1557821"/>
            <a:ext cx="2743199" cy="2169710"/>
            <a:chOff x="8365693" y="1557821"/>
            <a:chExt cx="2743199" cy="2169710"/>
          </a:xfrm>
        </p:grpSpPr>
        <p:pic>
          <p:nvPicPr>
            <p:cNvPr id="10" name="Picture 10" descr="Semi trucks driving along a highway with mountains in the background.">
              <a:extLst>
                <a:ext uri="{FF2B5EF4-FFF2-40B4-BE49-F238E27FC236}">
                  <a16:creationId xmlns:a16="http://schemas.microsoft.com/office/drawing/2014/main" id="{79E718D8-C869-D62C-F96C-ECB7AC83377E}"/>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8510208" y="1557821"/>
              <a:ext cx="2344469" cy="1805342"/>
            </a:xfrm>
            <a:prstGeom prst="rect">
              <a:avLst/>
            </a:prstGeom>
          </p:spPr>
        </p:pic>
        <p:sp>
          <p:nvSpPr>
            <p:cNvPr id="17" name="TextBox 16">
              <a:extLst>
                <a:ext uri="{FF2B5EF4-FFF2-40B4-BE49-F238E27FC236}">
                  <a16:creationId xmlns:a16="http://schemas.microsoft.com/office/drawing/2014/main" id="{D780D072-0D9A-82A7-0E96-EEA771623D54}"/>
                </a:ext>
              </a:extLst>
            </p:cNvPr>
            <p:cNvSpPr txBox="1"/>
            <p:nvPr/>
          </p:nvSpPr>
          <p:spPr>
            <a:xfrm>
              <a:off x="8365693" y="3358199"/>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Highway Safety</a:t>
              </a:r>
              <a:endParaRPr lang="en-US">
                <a:cs typeface="Segoe UI"/>
              </a:endParaRPr>
            </a:p>
          </p:txBody>
        </p:sp>
        <p:sp>
          <p:nvSpPr>
            <p:cNvPr id="23" name="TextBox 22">
              <a:extLst>
                <a:ext uri="{FF2B5EF4-FFF2-40B4-BE49-F238E27FC236}">
                  <a16:creationId xmlns:a16="http://schemas.microsoft.com/office/drawing/2014/main" id="{2228ABB5-62AB-4D7F-5578-C90E3B045DE2}"/>
                </a:ext>
                <a:ext uri="{C183D7F6-B498-43B3-948B-1728B52AA6E4}">
                  <adec:decorative xmlns:adec="http://schemas.microsoft.com/office/drawing/2017/decorative" val="1"/>
                </a:ext>
              </a:extLst>
            </p:cNvPr>
            <p:cNvSpPr txBox="1"/>
            <p:nvPr/>
          </p:nvSpPr>
          <p:spPr>
            <a:xfrm>
              <a:off x="9646821" y="3087600"/>
              <a:ext cx="1207313" cy="276999"/>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chemeClr val="bg1"/>
                  </a:solidFill>
                </a:rPr>
                <a:t>Source: USDOT</a:t>
              </a:r>
              <a:endParaRPr lang="en-US" sz="1200">
                <a:solidFill>
                  <a:schemeClr val="bg1"/>
                </a:solidFill>
                <a:cs typeface="Segoe UI"/>
              </a:endParaRPr>
            </a:p>
          </p:txBody>
        </p:sp>
      </p:grpSp>
      <p:grpSp>
        <p:nvGrpSpPr>
          <p:cNvPr id="21" name="Group 20">
            <a:extLst>
              <a:ext uri="{FF2B5EF4-FFF2-40B4-BE49-F238E27FC236}">
                <a16:creationId xmlns:a16="http://schemas.microsoft.com/office/drawing/2014/main" id="{B91D2152-BA39-903D-F0A0-EFE696C27C79}"/>
              </a:ext>
              <a:ext uri="{C183D7F6-B498-43B3-948B-1728B52AA6E4}">
                <adec:decorative xmlns:adec="http://schemas.microsoft.com/office/drawing/2017/decorative" val="1"/>
              </a:ext>
            </a:extLst>
          </p:cNvPr>
          <p:cNvGrpSpPr/>
          <p:nvPr/>
        </p:nvGrpSpPr>
        <p:grpSpPr>
          <a:xfrm>
            <a:off x="459942" y="3872956"/>
            <a:ext cx="2743199" cy="2324845"/>
            <a:chOff x="459942" y="3872956"/>
            <a:chExt cx="2743199" cy="2324845"/>
          </a:xfrm>
        </p:grpSpPr>
        <p:pic>
          <p:nvPicPr>
            <p:cNvPr id="4" name="Picture 7" descr="Pedestrians board and disembark from a train on a wheelchair-accessible raised platform.">
              <a:extLst>
                <a:ext uri="{FF2B5EF4-FFF2-40B4-BE49-F238E27FC236}">
                  <a16:creationId xmlns:a16="http://schemas.microsoft.com/office/drawing/2014/main" id="{194713B0-EC38-67BE-6E46-E849148B6E53}"/>
                </a:ext>
              </a:extLst>
            </p:cNvPr>
            <p:cNvPicPr>
              <a:picLocks noChangeAspect="1"/>
            </p:cNvPicPr>
            <p:nvPr/>
          </p:nvPicPr>
          <p:blipFill>
            <a:blip r:embed="rId6"/>
            <a:stretch>
              <a:fillRect/>
            </a:stretch>
          </p:blipFill>
          <p:spPr>
            <a:xfrm>
              <a:off x="672495" y="3872956"/>
              <a:ext cx="2313407" cy="1940038"/>
            </a:xfrm>
            <a:prstGeom prst="rect">
              <a:avLst/>
            </a:prstGeom>
          </p:spPr>
        </p:pic>
        <p:sp>
          <p:nvSpPr>
            <p:cNvPr id="19" name="TextBox 18">
              <a:extLst>
                <a:ext uri="{FF2B5EF4-FFF2-40B4-BE49-F238E27FC236}">
                  <a16:creationId xmlns:a16="http://schemas.microsoft.com/office/drawing/2014/main" id="{AC8DA8EA-D757-48D5-C9C0-D8FE7E271E53}"/>
                </a:ext>
              </a:extLst>
            </p:cNvPr>
            <p:cNvSpPr txBox="1"/>
            <p:nvPr/>
          </p:nvSpPr>
          <p:spPr>
            <a:xfrm>
              <a:off x="459942" y="5828469"/>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Transit Safety</a:t>
              </a:r>
            </a:p>
          </p:txBody>
        </p:sp>
        <p:sp>
          <p:nvSpPr>
            <p:cNvPr id="26" name="TextBox 25">
              <a:extLst>
                <a:ext uri="{FF2B5EF4-FFF2-40B4-BE49-F238E27FC236}">
                  <a16:creationId xmlns:a16="http://schemas.microsoft.com/office/drawing/2014/main" id="{CA695208-0B5F-7F36-16E8-141728955755}"/>
                </a:ext>
                <a:ext uri="{C183D7F6-B498-43B3-948B-1728B52AA6E4}">
                  <adec:decorative xmlns:adec="http://schemas.microsoft.com/office/drawing/2017/decorative" val="1"/>
                </a:ext>
              </a:extLst>
            </p:cNvPr>
            <p:cNvSpPr txBox="1"/>
            <p:nvPr/>
          </p:nvSpPr>
          <p:spPr>
            <a:xfrm>
              <a:off x="1778970" y="5534755"/>
              <a:ext cx="1207313" cy="276999"/>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chemeClr val="bg1"/>
                  </a:solidFill>
                </a:rPr>
                <a:t>Source: FTA</a:t>
              </a:r>
              <a:endParaRPr lang="en-US" sz="1200">
                <a:solidFill>
                  <a:schemeClr val="bg1"/>
                </a:solidFill>
                <a:cs typeface="Segoe UI"/>
              </a:endParaRPr>
            </a:p>
          </p:txBody>
        </p:sp>
      </p:grpSp>
      <p:grpSp>
        <p:nvGrpSpPr>
          <p:cNvPr id="27" name="Group 26">
            <a:extLst>
              <a:ext uri="{FF2B5EF4-FFF2-40B4-BE49-F238E27FC236}">
                <a16:creationId xmlns:a16="http://schemas.microsoft.com/office/drawing/2014/main" id="{E91DD163-392F-C588-FD51-4C51DA877611}"/>
              </a:ext>
              <a:ext uri="{C183D7F6-B498-43B3-948B-1728B52AA6E4}">
                <adec:decorative xmlns:adec="http://schemas.microsoft.com/office/drawing/2017/decorative" val="1"/>
              </a:ext>
            </a:extLst>
          </p:cNvPr>
          <p:cNvGrpSpPr/>
          <p:nvPr/>
        </p:nvGrpSpPr>
        <p:grpSpPr>
          <a:xfrm>
            <a:off x="3322527" y="3843805"/>
            <a:ext cx="4840145" cy="2353996"/>
            <a:chOff x="3322527" y="3843805"/>
            <a:chExt cx="4840145" cy="2353996"/>
          </a:xfrm>
        </p:grpSpPr>
        <p:pic>
          <p:nvPicPr>
            <p:cNvPr id="7" name="Picture 8" descr="Emergency crews respond to the scene of a traffic crash.">
              <a:extLst>
                <a:ext uri="{FF2B5EF4-FFF2-40B4-BE49-F238E27FC236}">
                  <a16:creationId xmlns:a16="http://schemas.microsoft.com/office/drawing/2014/main" id="{4459DDD0-D169-37BD-C7CC-75E73DC60315}"/>
                </a:ext>
                <a:ext uri="{C183D7F6-B498-43B3-948B-1728B52AA6E4}">
                  <adec:decorative xmlns:adec="http://schemas.microsoft.com/office/drawing/2017/decorative" val="0"/>
                </a:ext>
              </a:extLst>
            </p:cNvPr>
            <p:cNvPicPr>
              <a:picLocks noChangeAspect="1"/>
            </p:cNvPicPr>
            <p:nvPr/>
          </p:nvPicPr>
          <p:blipFill>
            <a:blip r:embed="rId7"/>
            <a:stretch>
              <a:fillRect/>
            </a:stretch>
          </p:blipFill>
          <p:spPr>
            <a:xfrm>
              <a:off x="4696387" y="3843805"/>
              <a:ext cx="2089589" cy="1985956"/>
            </a:xfrm>
            <a:prstGeom prst="rect">
              <a:avLst/>
            </a:prstGeom>
          </p:spPr>
        </p:pic>
        <p:sp>
          <p:nvSpPr>
            <p:cNvPr id="18" name="TextBox 17">
              <a:extLst>
                <a:ext uri="{FF2B5EF4-FFF2-40B4-BE49-F238E27FC236}">
                  <a16:creationId xmlns:a16="http://schemas.microsoft.com/office/drawing/2014/main" id="{176730AD-FC28-9921-714F-63F436BAC979}"/>
                </a:ext>
              </a:extLst>
            </p:cNvPr>
            <p:cNvSpPr txBox="1"/>
            <p:nvPr/>
          </p:nvSpPr>
          <p:spPr>
            <a:xfrm>
              <a:off x="3322527" y="5828469"/>
              <a:ext cx="484014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Emergency Medical Service Interventions</a:t>
              </a:r>
            </a:p>
          </p:txBody>
        </p:sp>
        <p:sp>
          <p:nvSpPr>
            <p:cNvPr id="24" name="TextBox 23">
              <a:extLst>
                <a:ext uri="{FF2B5EF4-FFF2-40B4-BE49-F238E27FC236}">
                  <a16:creationId xmlns:a16="http://schemas.microsoft.com/office/drawing/2014/main" id="{B29ACD34-91D0-1647-3412-D89D91E7F613}"/>
                </a:ext>
                <a:ext uri="{C183D7F6-B498-43B3-948B-1728B52AA6E4}">
                  <adec:decorative xmlns:adec="http://schemas.microsoft.com/office/drawing/2017/decorative" val="1"/>
                </a:ext>
              </a:extLst>
            </p:cNvPr>
            <p:cNvSpPr txBox="1"/>
            <p:nvPr/>
          </p:nvSpPr>
          <p:spPr>
            <a:xfrm>
              <a:off x="5575998" y="5548892"/>
              <a:ext cx="1207313" cy="276999"/>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chemeClr val="bg1"/>
                  </a:solidFill>
                </a:rPr>
                <a:t>Source: USDOT</a:t>
              </a:r>
              <a:endParaRPr lang="en-US" sz="1200">
                <a:solidFill>
                  <a:schemeClr val="bg1"/>
                </a:solidFill>
                <a:cs typeface="Segoe UI"/>
              </a:endParaRPr>
            </a:p>
          </p:txBody>
        </p:sp>
      </p:grpSp>
      <p:grpSp>
        <p:nvGrpSpPr>
          <p:cNvPr id="28" name="Group 27">
            <a:extLst>
              <a:ext uri="{FF2B5EF4-FFF2-40B4-BE49-F238E27FC236}">
                <a16:creationId xmlns:a16="http://schemas.microsoft.com/office/drawing/2014/main" id="{2CDD76C9-F024-A39C-A209-FD69572A009B}"/>
              </a:ext>
              <a:ext uri="{C183D7F6-B498-43B3-948B-1728B52AA6E4}">
                <adec:decorative xmlns:adec="http://schemas.microsoft.com/office/drawing/2017/decorative" val="1"/>
              </a:ext>
            </a:extLst>
          </p:cNvPr>
          <p:cNvGrpSpPr/>
          <p:nvPr/>
        </p:nvGrpSpPr>
        <p:grpSpPr>
          <a:xfrm>
            <a:off x="8114579" y="3930617"/>
            <a:ext cx="3141517" cy="2267184"/>
            <a:chOff x="8114579" y="3930617"/>
            <a:chExt cx="3141517" cy="2267184"/>
          </a:xfrm>
        </p:grpSpPr>
        <p:pic>
          <p:nvPicPr>
            <p:cNvPr id="6" name="Picture 6" descr="Four pedestrians safely cross the road in a painted crosswalk.">
              <a:extLst>
                <a:ext uri="{FF2B5EF4-FFF2-40B4-BE49-F238E27FC236}">
                  <a16:creationId xmlns:a16="http://schemas.microsoft.com/office/drawing/2014/main" id="{DDD700F2-42BE-CFBE-E58A-7F989A320026}"/>
                </a:ext>
                <a:ext uri="{C183D7F6-B498-43B3-948B-1728B52AA6E4}">
                  <adec:decorative xmlns:adec="http://schemas.microsoft.com/office/drawing/2017/decorative" val="0"/>
                </a:ext>
              </a:extLst>
            </p:cNvPr>
            <p:cNvPicPr>
              <a:picLocks noChangeAspect="1"/>
            </p:cNvPicPr>
            <p:nvPr/>
          </p:nvPicPr>
          <p:blipFill>
            <a:blip r:embed="rId8"/>
            <a:stretch>
              <a:fillRect/>
            </a:stretch>
          </p:blipFill>
          <p:spPr>
            <a:xfrm>
              <a:off x="8486019" y="3930617"/>
              <a:ext cx="2384193" cy="1893855"/>
            </a:xfrm>
            <a:prstGeom prst="rect">
              <a:avLst/>
            </a:prstGeom>
          </p:spPr>
        </p:pic>
        <p:sp>
          <p:nvSpPr>
            <p:cNvPr id="20" name="TextBox 19">
              <a:extLst>
                <a:ext uri="{FF2B5EF4-FFF2-40B4-BE49-F238E27FC236}">
                  <a16:creationId xmlns:a16="http://schemas.microsoft.com/office/drawing/2014/main" id="{E34D13C0-A453-0965-CA4D-11AC1EC5C32D}"/>
                </a:ext>
              </a:extLst>
            </p:cNvPr>
            <p:cNvSpPr txBox="1"/>
            <p:nvPr/>
          </p:nvSpPr>
          <p:spPr>
            <a:xfrm>
              <a:off x="8114579" y="5828469"/>
              <a:ext cx="31415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Pedestrian Safety</a:t>
              </a:r>
            </a:p>
          </p:txBody>
        </p:sp>
        <p:sp>
          <p:nvSpPr>
            <p:cNvPr id="25" name="TextBox 24">
              <a:extLst>
                <a:ext uri="{FF2B5EF4-FFF2-40B4-BE49-F238E27FC236}">
                  <a16:creationId xmlns:a16="http://schemas.microsoft.com/office/drawing/2014/main" id="{E677519A-BF6F-52D0-0420-A0C52695EFBB}"/>
                </a:ext>
                <a:ext uri="{C183D7F6-B498-43B3-948B-1728B52AA6E4}">
                  <adec:decorative xmlns:adec="http://schemas.microsoft.com/office/drawing/2017/decorative" val="1"/>
                </a:ext>
              </a:extLst>
            </p:cNvPr>
            <p:cNvSpPr txBox="1"/>
            <p:nvPr/>
          </p:nvSpPr>
          <p:spPr>
            <a:xfrm>
              <a:off x="9663088" y="5550292"/>
              <a:ext cx="1207313" cy="276999"/>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chemeClr val="bg1"/>
                  </a:solidFill>
                </a:rPr>
                <a:t>Source: USDOT</a:t>
              </a:r>
              <a:endParaRPr lang="en-US" sz="1200">
                <a:solidFill>
                  <a:schemeClr val="bg1"/>
                </a:solidFill>
                <a:cs typeface="Segoe UI"/>
              </a:endParaRPr>
            </a:p>
          </p:txBody>
        </p:sp>
      </p:grpSp>
    </p:spTree>
    <p:extLst>
      <p:ext uri="{BB962C8B-B14F-4D97-AF65-F5344CB8AC3E}">
        <p14:creationId xmlns:p14="http://schemas.microsoft.com/office/powerpoint/2010/main" val="41476763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3DA5C2-CD72-78F1-A427-8FCC894359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399FB9-7BB8-158A-0668-17EEA825C9F5}"/>
              </a:ext>
            </a:extLst>
          </p:cNvPr>
          <p:cNvSpPr>
            <a:spLocks noGrp="1"/>
          </p:cNvSpPr>
          <p:nvPr>
            <p:ph type="title"/>
          </p:nvPr>
        </p:nvSpPr>
        <p:spPr/>
        <p:txBody>
          <a:bodyPr>
            <a:normAutofit fontScale="90000"/>
          </a:bodyPr>
          <a:lstStyle/>
          <a:p>
            <a:r>
              <a:rPr lang="en-US" dirty="0">
                <a:latin typeface="Segoe UI Semibold"/>
                <a:cs typeface="Segoe UI Semibold"/>
              </a:rPr>
              <a:t>Implementation Grant Activities:</a:t>
            </a:r>
            <a:br>
              <a:rPr lang="en-US" dirty="0">
                <a:latin typeface="Segoe UI Semibold"/>
                <a:cs typeface="Segoe UI Semibold"/>
              </a:rPr>
            </a:br>
            <a:r>
              <a:rPr lang="en-US" dirty="0">
                <a:latin typeface="Segoe UI Semibold"/>
                <a:cs typeface="Segoe UI Semibold"/>
              </a:rPr>
              <a:t>Bluefield, West Virginia (FY24)</a:t>
            </a:r>
            <a:endParaRPr lang="en-US" dirty="0"/>
          </a:p>
        </p:txBody>
      </p:sp>
      <p:sp>
        <p:nvSpPr>
          <p:cNvPr id="10" name="TextBox 9">
            <a:extLst>
              <a:ext uri="{FF2B5EF4-FFF2-40B4-BE49-F238E27FC236}">
                <a16:creationId xmlns:a16="http://schemas.microsoft.com/office/drawing/2014/main" id="{EF9D3247-3878-1395-8693-1E86C3FFF9AF}"/>
              </a:ext>
            </a:extLst>
          </p:cNvPr>
          <p:cNvSpPr txBox="1"/>
          <p:nvPr/>
        </p:nvSpPr>
        <p:spPr>
          <a:xfrm>
            <a:off x="521629" y="1090631"/>
            <a:ext cx="8227219" cy="461665"/>
          </a:xfrm>
          <a:prstGeom prst="rect">
            <a:avLst/>
          </a:prstGeom>
          <a:noFill/>
        </p:spPr>
        <p:txBody>
          <a:bodyPr wrap="square" lIns="91440" tIns="45720" rIns="91440" bIns="45720" anchor="t">
            <a:spAutoFit/>
          </a:bodyPr>
          <a:lstStyle/>
          <a:p>
            <a:r>
              <a:rPr lang="en-US" sz="2400"/>
              <a:t>Bluefield, West Virginia: $25,547,532 Implementation </a:t>
            </a:r>
          </a:p>
        </p:txBody>
      </p:sp>
      <p:sp>
        <p:nvSpPr>
          <p:cNvPr id="5" name="Content Placeholder 2">
            <a:extLst>
              <a:ext uri="{FF2B5EF4-FFF2-40B4-BE49-F238E27FC236}">
                <a16:creationId xmlns:a16="http://schemas.microsoft.com/office/drawing/2014/main" id="{F1583322-37E7-A0C0-78E2-91A4ED2970B5}"/>
              </a:ext>
            </a:extLst>
          </p:cNvPr>
          <p:cNvSpPr>
            <a:spLocks noGrp="1"/>
          </p:cNvSpPr>
          <p:nvPr>
            <p:ph idx="1"/>
          </p:nvPr>
        </p:nvSpPr>
        <p:spPr>
          <a:xfrm>
            <a:off x="521629" y="1552296"/>
            <a:ext cx="10963206" cy="1862850"/>
          </a:xfrm>
        </p:spPr>
        <p:txBody>
          <a:bodyPr vert="horz" lIns="91440" tIns="45720" rIns="91440" bIns="45720" rtlCol="0" anchor="t">
            <a:noAutofit/>
          </a:bodyPr>
          <a:lstStyle/>
          <a:p>
            <a:pPr marL="0" indent="0">
              <a:buNone/>
            </a:pPr>
            <a:r>
              <a:rPr lang="en-US" sz="2400">
                <a:ea typeface="+mn-lt"/>
                <a:cs typeface="+mn-lt"/>
              </a:rPr>
              <a:t>This </a:t>
            </a:r>
            <a:r>
              <a:rPr lang="en-US" sz="2400" b="0" i="0">
                <a:effectLst/>
                <a:ea typeface="+mn-lt"/>
                <a:cs typeface="+mn-lt"/>
              </a:rPr>
              <a:t>project will </a:t>
            </a:r>
            <a:r>
              <a:rPr lang="en-US" sz="2400">
                <a:ea typeface="+mn-lt"/>
                <a:cs typeface="+mn-lt"/>
              </a:rPr>
              <a:t>convert </a:t>
            </a:r>
            <a:r>
              <a:rPr lang="en-US" sz="2400" b="1">
                <a:ea typeface="+mn-lt"/>
                <a:cs typeface="+mn-lt"/>
              </a:rPr>
              <a:t>four key intersections </a:t>
            </a:r>
            <a:r>
              <a:rPr lang="en-US" sz="2400" b="1" i="0">
                <a:effectLst/>
                <a:ea typeface="+mn-lt"/>
                <a:cs typeface="+mn-lt"/>
              </a:rPr>
              <a:t>to </a:t>
            </a:r>
            <a:r>
              <a:rPr lang="en-US" sz="2400" b="1">
                <a:ea typeface="+mn-lt"/>
                <a:cs typeface="+mn-lt"/>
              </a:rPr>
              <a:t>roundabouts</a:t>
            </a:r>
            <a:r>
              <a:rPr lang="en-US" sz="2400">
                <a:ea typeface="+mn-lt"/>
                <a:cs typeface="+mn-lt"/>
              </a:rPr>
              <a:t>; install new multimodal accommodations and make safety improvements at 9 locations on the City’s high injury network.</a:t>
            </a:r>
            <a:endParaRPr lang="en-US"/>
          </a:p>
          <a:p>
            <a:pPr>
              <a:buNone/>
            </a:pPr>
            <a:endParaRPr lang="en-US">
              <a:cs typeface="Segoe UI"/>
            </a:endParaRPr>
          </a:p>
        </p:txBody>
      </p:sp>
      <p:grpSp>
        <p:nvGrpSpPr>
          <p:cNvPr id="9" name="Group 8">
            <a:extLst>
              <a:ext uri="{FF2B5EF4-FFF2-40B4-BE49-F238E27FC236}">
                <a16:creationId xmlns:a16="http://schemas.microsoft.com/office/drawing/2014/main" id="{CAAA763B-D134-2A65-94F7-96D356A62DBD}"/>
              </a:ext>
              <a:ext uri="{C183D7F6-B498-43B3-948B-1728B52AA6E4}">
                <adec:decorative xmlns:adec="http://schemas.microsoft.com/office/drawing/2017/decorative" val="1"/>
              </a:ext>
            </a:extLst>
          </p:cNvPr>
          <p:cNvGrpSpPr/>
          <p:nvPr/>
        </p:nvGrpSpPr>
        <p:grpSpPr>
          <a:xfrm>
            <a:off x="152297" y="2949660"/>
            <a:ext cx="7652077" cy="2960193"/>
            <a:chOff x="156182" y="2943475"/>
            <a:chExt cx="7652077" cy="2960193"/>
          </a:xfrm>
        </p:grpSpPr>
        <p:sp>
          <p:nvSpPr>
            <p:cNvPr id="6" name="TextBox 5">
              <a:extLst>
                <a:ext uri="{FF2B5EF4-FFF2-40B4-BE49-F238E27FC236}">
                  <a16:creationId xmlns:a16="http://schemas.microsoft.com/office/drawing/2014/main" id="{5C67F361-3FE5-F65D-69AD-9EADDC86EF80}"/>
                </a:ext>
              </a:extLst>
            </p:cNvPr>
            <p:cNvSpPr txBox="1"/>
            <p:nvPr/>
          </p:nvSpPr>
          <p:spPr>
            <a:xfrm>
              <a:off x="784560" y="2970108"/>
              <a:ext cx="7023699" cy="2933560"/>
            </a:xfrm>
            <a:prstGeom prst="rect">
              <a:avLst/>
            </a:prstGeom>
            <a:noFill/>
          </p:spPr>
          <p:txBody>
            <a:bodyPr wrap="square" lIns="91440" tIns="45720" rIns="91440" bIns="45720" rtlCol="0" anchor="t">
              <a:spAutoFit/>
            </a:bodyPr>
            <a:lstStyle/>
            <a:p>
              <a:pPr>
                <a:lnSpc>
                  <a:spcPct val="108000"/>
                </a:lnSpc>
                <a:spcBef>
                  <a:spcPts val="1000"/>
                </a:spcBef>
                <a:defRPr/>
              </a:pPr>
              <a:r>
                <a:rPr lang="en-US">
                  <a:solidFill>
                    <a:prstClr val="black"/>
                  </a:solidFill>
                  <a:cs typeface="Segoe UI"/>
                </a:rPr>
                <a:t>Project includes</a:t>
              </a:r>
              <a:r>
                <a:rPr lang="en-US">
                  <a:cs typeface="Segoe UI"/>
                </a:rPr>
                <a:t>: </a:t>
              </a:r>
              <a:endParaRPr lang="en-US"/>
            </a:p>
            <a:p>
              <a:pPr marL="285750" indent="-285750">
                <a:lnSpc>
                  <a:spcPct val="108000"/>
                </a:lnSpc>
                <a:spcBef>
                  <a:spcPts val="1000"/>
                </a:spcBef>
                <a:buChar char="•"/>
                <a:defRPr/>
              </a:pPr>
              <a:r>
                <a:rPr lang="en-US">
                  <a:cs typeface="Segoe UI"/>
                </a:rPr>
                <a:t>New roundabouts</a:t>
              </a:r>
            </a:p>
            <a:p>
              <a:pPr marL="285750" indent="-285750">
                <a:lnSpc>
                  <a:spcPct val="108000"/>
                </a:lnSpc>
                <a:spcBef>
                  <a:spcPts val="1000"/>
                </a:spcBef>
                <a:buChar char="•"/>
                <a:defRPr/>
              </a:pPr>
              <a:r>
                <a:rPr lang="en-US">
                  <a:cs typeface="Segoe UI"/>
                </a:rPr>
                <a:t>New sidewalks</a:t>
              </a:r>
            </a:p>
            <a:p>
              <a:pPr marL="285750" indent="-285750">
                <a:lnSpc>
                  <a:spcPct val="108000"/>
                </a:lnSpc>
                <a:spcBef>
                  <a:spcPts val="1000"/>
                </a:spcBef>
                <a:buChar char="•"/>
                <a:defRPr/>
              </a:pPr>
              <a:r>
                <a:rPr lang="en-US">
                  <a:cs typeface="Segoe UI"/>
                </a:rPr>
                <a:t>New crosswalks</a:t>
              </a:r>
            </a:p>
            <a:p>
              <a:pPr marL="285750" indent="-285750">
                <a:lnSpc>
                  <a:spcPct val="108000"/>
                </a:lnSpc>
                <a:spcBef>
                  <a:spcPts val="1000"/>
                </a:spcBef>
                <a:buChar char="•"/>
                <a:defRPr/>
              </a:pPr>
              <a:r>
                <a:rPr lang="en-US">
                  <a:cs typeface="Segoe UI"/>
                </a:rPr>
                <a:t>New &amp; upgraded street lighting</a:t>
              </a:r>
            </a:p>
            <a:p>
              <a:pPr marL="285750" indent="-285750">
                <a:lnSpc>
                  <a:spcPct val="108000"/>
                </a:lnSpc>
                <a:spcBef>
                  <a:spcPts val="1000"/>
                </a:spcBef>
                <a:buFont typeface="Arial" panose="020B0604020202020204" pitchFamily="34" charset="0"/>
                <a:buChar char="•"/>
                <a:defRPr/>
              </a:pPr>
              <a:r>
                <a:rPr lang="en-US"/>
                <a:t>Traffic calming strategies</a:t>
              </a:r>
              <a:endParaRPr lang="en-US">
                <a:cs typeface="Segoe UI"/>
              </a:endParaRPr>
            </a:p>
            <a:p>
              <a:pPr marL="285750" indent="-285750">
                <a:lnSpc>
                  <a:spcPct val="108000"/>
                </a:lnSpc>
                <a:spcBef>
                  <a:spcPts val="1000"/>
                </a:spcBef>
                <a:buFont typeface="Arial" panose="020B0604020202020204" pitchFamily="34" charset="0"/>
                <a:buChar char="•"/>
                <a:defRPr/>
              </a:pPr>
              <a:r>
                <a:rPr lang="en-US"/>
                <a:t>Rectangular rapid-flashing beacons</a:t>
              </a:r>
              <a:endParaRPr lang="en-US" b="1">
                <a:cs typeface="Segoe UI"/>
              </a:endParaRPr>
            </a:p>
          </p:txBody>
        </p:sp>
        <p:grpSp>
          <p:nvGrpSpPr>
            <p:cNvPr id="7" name="Group 6" descr="Graphic indicates that all of the project elements are part of Activity C.">
              <a:extLst>
                <a:ext uri="{FF2B5EF4-FFF2-40B4-BE49-F238E27FC236}">
                  <a16:creationId xmlns:a16="http://schemas.microsoft.com/office/drawing/2014/main" id="{0C095FEA-5038-CF57-1DB6-117A5F05315D}"/>
                </a:ext>
              </a:extLst>
            </p:cNvPr>
            <p:cNvGrpSpPr/>
            <p:nvPr/>
          </p:nvGrpSpPr>
          <p:grpSpPr>
            <a:xfrm>
              <a:off x="156182" y="2943475"/>
              <a:ext cx="667314" cy="2933560"/>
              <a:chOff x="156182" y="2943475"/>
              <a:chExt cx="667314" cy="2933560"/>
            </a:xfrm>
          </p:grpSpPr>
          <p:sp>
            <p:nvSpPr>
              <p:cNvPr id="4" name="TextBox 3">
                <a:extLst>
                  <a:ext uri="{FF2B5EF4-FFF2-40B4-BE49-F238E27FC236}">
                    <a16:creationId xmlns:a16="http://schemas.microsoft.com/office/drawing/2014/main" id="{EA156600-7412-3A33-F440-CAA57BCAD585}"/>
                  </a:ext>
                </a:extLst>
              </p:cNvPr>
              <p:cNvSpPr txBox="1"/>
              <p:nvPr/>
            </p:nvSpPr>
            <p:spPr>
              <a:xfrm rot="16200000">
                <a:off x="-1030752" y="422083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t>Activity C</a:t>
                </a:r>
                <a:endParaRPr lang="en-US"/>
              </a:p>
            </p:txBody>
          </p:sp>
          <p:sp>
            <p:nvSpPr>
              <p:cNvPr id="3" name="Left Bracket 2">
                <a:extLst>
                  <a:ext uri="{FF2B5EF4-FFF2-40B4-BE49-F238E27FC236}">
                    <a16:creationId xmlns:a16="http://schemas.microsoft.com/office/drawing/2014/main" id="{0BA37955-DD58-BD1C-42B0-34941387ECF3}"/>
                  </a:ext>
                  <a:ext uri="{C183D7F6-B498-43B3-948B-1728B52AA6E4}">
                    <adec:decorative xmlns:adec="http://schemas.microsoft.com/office/drawing/2017/decorative" val="1"/>
                  </a:ext>
                </a:extLst>
              </p:cNvPr>
              <p:cNvSpPr/>
              <p:nvPr/>
            </p:nvSpPr>
            <p:spPr>
              <a:xfrm>
                <a:off x="689966" y="2943475"/>
                <a:ext cx="133530" cy="2933560"/>
              </a:xfrm>
              <a:prstGeom prst="leftBracket">
                <a:avLst/>
              </a:prstGeom>
              <a:ln w="57150">
                <a:solidFill>
                  <a:srgbClr val="4472C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pic>
        <p:nvPicPr>
          <p:cNvPr id="11" name="Picture 10" descr="Map of Bluefield, WV, showing the High-Injury Network and SS4A project locations. ">
            <a:extLst>
              <a:ext uri="{FF2B5EF4-FFF2-40B4-BE49-F238E27FC236}">
                <a16:creationId xmlns:a16="http://schemas.microsoft.com/office/drawing/2014/main" id="{6351FC81-06A0-E0BE-3474-4D90F12D667F}"/>
              </a:ext>
            </a:extLst>
          </p:cNvPr>
          <p:cNvPicPr>
            <a:picLocks noChangeAspect="1"/>
          </p:cNvPicPr>
          <p:nvPr/>
        </p:nvPicPr>
        <p:blipFill>
          <a:blip r:embed="rId3"/>
          <a:stretch>
            <a:fillRect/>
          </a:stretch>
        </p:blipFill>
        <p:spPr>
          <a:xfrm>
            <a:off x="6894239" y="2654034"/>
            <a:ext cx="4959928" cy="3255819"/>
          </a:xfrm>
          <a:prstGeom prst="rect">
            <a:avLst/>
          </a:prstGeom>
        </p:spPr>
      </p:pic>
      <p:sp>
        <p:nvSpPr>
          <p:cNvPr id="8" name="TextBox 7">
            <a:extLst>
              <a:ext uri="{FF2B5EF4-FFF2-40B4-BE49-F238E27FC236}">
                <a16:creationId xmlns:a16="http://schemas.microsoft.com/office/drawing/2014/main" id="{3DAEDCFC-A167-A92A-3CC1-4409E6CE9642}"/>
              </a:ext>
            </a:extLst>
          </p:cNvPr>
          <p:cNvSpPr txBox="1"/>
          <p:nvPr/>
        </p:nvSpPr>
        <p:spPr>
          <a:xfrm>
            <a:off x="6949440" y="5909853"/>
            <a:ext cx="4785359" cy="276999"/>
          </a:xfrm>
          <a:prstGeom prst="rect">
            <a:avLst/>
          </a:prstGeom>
          <a:noFill/>
        </p:spPr>
        <p:txBody>
          <a:bodyPr wrap="square" rtlCol="0">
            <a:spAutoFit/>
          </a:bodyPr>
          <a:lstStyle/>
          <a:p>
            <a:pPr algn="ctr"/>
            <a:r>
              <a:rPr lang="en-US" sz="1200"/>
              <a:t>Image credit: City of Bluefield SS4A application</a:t>
            </a:r>
          </a:p>
        </p:txBody>
      </p:sp>
    </p:spTree>
    <p:extLst>
      <p:ext uri="{BB962C8B-B14F-4D97-AF65-F5344CB8AC3E}">
        <p14:creationId xmlns:p14="http://schemas.microsoft.com/office/powerpoint/2010/main" val="36143270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B9044-2C8C-2837-BE3B-E712652FBB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D8E14B-C3A9-4297-3C6B-82A1BA1B2921}"/>
              </a:ext>
            </a:extLst>
          </p:cNvPr>
          <p:cNvSpPr>
            <a:spLocks noGrp="1"/>
          </p:cNvSpPr>
          <p:nvPr>
            <p:ph type="title"/>
          </p:nvPr>
        </p:nvSpPr>
        <p:spPr/>
        <p:txBody>
          <a:bodyPr>
            <a:normAutofit fontScale="90000"/>
          </a:bodyPr>
          <a:lstStyle/>
          <a:p>
            <a:r>
              <a:rPr lang="en-US" dirty="0"/>
              <a:t>Implementation Grant Activities:</a:t>
            </a:r>
            <a:br>
              <a:rPr lang="en-US" dirty="0"/>
            </a:br>
            <a:r>
              <a:rPr lang="en-US" dirty="0"/>
              <a:t>City of Milwaukee, WI (FY24)</a:t>
            </a:r>
          </a:p>
        </p:txBody>
      </p:sp>
      <p:sp>
        <p:nvSpPr>
          <p:cNvPr id="10" name="TextBox 9">
            <a:extLst>
              <a:ext uri="{FF2B5EF4-FFF2-40B4-BE49-F238E27FC236}">
                <a16:creationId xmlns:a16="http://schemas.microsoft.com/office/drawing/2014/main" id="{C32FCAAD-6EE1-1435-AC81-67C9C34B3A3B}"/>
              </a:ext>
            </a:extLst>
          </p:cNvPr>
          <p:cNvSpPr txBox="1"/>
          <p:nvPr/>
        </p:nvSpPr>
        <p:spPr>
          <a:xfrm>
            <a:off x="521629" y="1090631"/>
            <a:ext cx="8227219" cy="461665"/>
          </a:xfrm>
          <a:prstGeom prst="rect">
            <a:avLst/>
          </a:prstGeom>
          <a:noFill/>
        </p:spPr>
        <p:txBody>
          <a:bodyPr wrap="square">
            <a:spAutoFit/>
          </a:bodyPr>
          <a:lstStyle/>
          <a:p>
            <a:r>
              <a:rPr lang="en-US" sz="2400"/>
              <a:t>City of Milwaukee, Wisconsin: $25,000,000 Implementation </a:t>
            </a:r>
          </a:p>
        </p:txBody>
      </p:sp>
      <p:sp>
        <p:nvSpPr>
          <p:cNvPr id="5" name="Content Placeholder 2">
            <a:extLst>
              <a:ext uri="{FF2B5EF4-FFF2-40B4-BE49-F238E27FC236}">
                <a16:creationId xmlns:a16="http://schemas.microsoft.com/office/drawing/2014/main" id="{2FC3A2F5-8A96-4955-5ABD-B3496AFD657D}"/>
              </a:ext>
            </a:extLst>
          </p:cNvPr>
          <p:cNvSpPr>
            <a:spLocks noGrp="1"/>
          </p:cNvSpPr>
          <p:nvPr>
            <p:ph idx="1"/>
          </p:nvPr>
        </p:nvSpPr>
        <p:spPr>
          <a:xfrm>
            <a:off x="521629" y="1583508"/>
            <a:ext cx="7985373" cy="1876704"/>
          </a:xfrm>
        </p:spPr>
        <p:txBody>
          <a:bodyPr>
            <a:noAutofit/>
          </a:bodyPr>
          <a:lstStyle/>
          <a:p>
            <a:pPr marL="0" indent="0">
              <a:buNone/>
            </a:pPr>
            <a:r>
              <a:rPr lang="en-US" sz="2000" b="0" i="0">
                <a:effectLst/>
              </a:rPr>
              <a:t>This project will implement an array of safety treatments </a:t>
            </a:r>
            <a:r>
              <a:rPr lang="en-US" sz="2000" i="0">
                <a:effectLst/>
              </a:rPr>
              <a:t>to</a:t>
            </a:r>
            <a:r>
              <a:rPr lang="en-US" sz="2000" b="1" i="0">
                <a:effectLst/>
              </a:rPr>
              <a:t> address reckless driving and elevated pedestrian/bicyclist crashes along a heavily used, two-mile corridor.</a:t>
            </a:r>
            <a:endParaRPr lang="en-US" sz="2000" b="1"/>
          </a:p>
        </p:txBody>
      </p:sp>
      <p:grpSp>
        <p:nvGrpSpPr>
          <p:cNvPr id="9" name="Group 8">
            <a:extLst>
              <a:ext uri="{FF2B5EF4-FFF2-40B4-BE49-F238E27FC236}">
                <a16:creationId xmlns:a16="http://schemas.microsoft.com/office/drawing/2014/main" id="{3F4D620E-A174-9F74-76FE-1E0CE2C17AC4}"/>
              </a:ext>
              <a:ext uri="{C183D7F6-B498-43B3-948B-1728B52AA6E4}">
                <adec:decorative xmlns:adec="http://schemas.microsoft.com/office/drawing/2017/decorative" val="1"/>
              </a:ext>
            </a:extLst>
          </p:cNvPr>
          <p:cNvGrpSpPr/>
          <p:nvPr/>
        </p:nvGrpSpPr>
        <p:grpSpPr>
          <a:xfrm>
            <a:off x="521629" y="2737686"/>
            <a:ext cx="7023699" cy="3373325"/>
            <a:chOff x="636457" y="2586520"/>
            <a:chExt cx="7023699" cy="3373325"/>
          </a:xfrm>
        </p:grpSpPr>
        <p:sp>
          <p:nvSpPr>
            <p:cNvPr id="6" name="TextBox 5">
              <a:extLst>
                <a:ext uri="{FF2B5EF4-FFF2-40B4-BE49-F238E27FC236}">
                  <a16:creationId xmlns:a16="http://schemas.microsoft.com/office/drawing/2014/main" id="{F679A08D-0393-E72E-F251-7AE787C77D37}"/>
                </a:ext>
              </a:extLst>
            </p:cNvPr>
            <p:cNvSpPr txBox="1"/>
            <p:nvPr/>
          </p:nvSpPr>
          <p:spPr>
            <a:xfrm>
              <a:off x="636457" y="2928053"/>
              <a:ext cx="7023699" cy="303179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8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a:ln>
                    <a:noFill/>
                  </a:ln>
                  <a:solidFill>
                    <a:prstClr val="black"/>
                  </a:solidFill>
                  <a:effectLst/>
                  <a:uLnTx/>
                  <a:uFillTx/>
                  <a:latin typeface="Segoe UI"/>
                  <a:ea typeface="+mn-ea"/>
                  <a:cs typeface="Segoe UI"/>
                </a:rPr>
                <a:t>Project includes planning, design, and construction of the Center Street Transformation Project</a:t>
              </a:r>
              <a:r>
                <a:rPr kumimoji="0" lang="en-US" b="0" i="0" u="none" strike="noStrike" kern="1200" cap="none" spc="0" normalizeH="0" baseline="0" noProof="0">
                  <a:ln>
                    <a:noFill/>
                  </a:ln>
                  <a:effectLst/>
                  <a:uLnTx/>
                  <a:uFillTx/>
                  <a:latin typeface="Segoe UI"/>
                  <a:cs typeface="Segoe UI"/>
                </a:rPr>
                <a:t>: </a:t>
              </a:r>
            </a:p>
            <a:p>
              <a:pPr marL="285750" marR="0" lvl="0" indent="-285750" algn="l" defTabSz="914400" rtl="0" eaLnBrk="1" fontAlgn="auto" latinLnBrk="0" hangingPunct="1">
                <a:lnSpc>
                  <a:spcPct val="108000"/>
                </a:lnSpc>
                <a:spcBef>
                  <a:spcPts val="300"/>
                </a:spcBef>
                <a:spcAft>
                  <a:spcPts val="0"/>
                </a:spcAft>
                <a:buClrTx/>
                <a:buSzTx/>
                <a:buFont typeface="Arial" panose="020B0604020202020204" pitchFamily="34" charset="0"/>
                <a:buChar char="•"/>
                <a:tabLst/>
                <a:defRPr/>
              </a:pPr>
              <a:r>
                <a:rPr lang="en-US" b="1"/>
                <a:t>Bus bulb-outs </a:t>
              </a:r>
              <a:r>
                <a:rPr lang="en-US"/>
                <a:t>and </a:t>
              </a:r>
              <a:r>
                <a:rPr lang="en-US" b="1"/>
                <a:t>curb extensions</a:t>
              </a:r>
              <a:endParaRPr lang="en-US" b="1">
                <a:cs typeface="Segoe UI"/>
              </a:endParaRPr>
            </a:p>
            <a:p>
              <a:pPr marL="285750" marR="0" lvl="0" indent="-285750" algn="l" defTabSz="914400" rtl="0" eaLnBrk="1" fontAlgn="auto" latinLnBrk="0" hangingPunct="1">
                <a:lnSpc>
                  <a:spcPct val="108000"/>
                </a:lnSpc>
                <a:spcBef>
                  <a:spcPts val="300"/>
                </a:spcBef>
                <a:spcAft>
                  <a:spcPts val="0"/>
                </a:spcAft>
                <a:buClrTx/>
                <a:buSzTx/>
                <a:buFont typeface="Arial" panose="020B0604020202020204" pitchFamily="34" charset="0"/>
                <a:buChar char="•"/>
                <a:tabLst/>
                <a:defRPr/>
              </a:pPr>
              <a:r>
                <a:rPr lang="en-US" b="1"/>
                <a:t>Reduced curb radii</a:t>
              </a:r>
              <a:endParaRPr lang="en-US"/>
            </a:p>
            <a:p>
              <a:pPr marL="285750" marR="0" lvl="0" indent="-285750" algn="l" defTabSz="914400" rtl="0" eaLnBrk="1" fontAlgn="auto" latinLnBrk="0" hangingPunct="1">
                <a:lnSpc>
                  <a:spcPct val="108000"/>
                </a:lnSpc>
                <a:spcBef>
                  <a:spcPts val="300"/>
                </a:spcBef>
                <a:spcAft>
                  <a:spcPts val="0"/>
                </a:spcAft>
                <a:buClrTx/>
                <a:buSzTx/>
                <a:buFont typeface="Arial" panose="020B0604020202020204" pitchFamily="34" charset="0"/>
                <a:buChar char="•"/>
                <a:tabLst/>
                <a:defRPr/>
              </a:pPr>
              <a:r>
                <a:rPr lang="en-US" b="1"/>
                <a:t>Narrower travel lanes</a:t>
              </a:r>
              <a:endParaRPr lang="en-US" b="1">
                <a:cs typeface="Segoe UI"/>
              </a:endParaRPr>
            </a:p>
            <a:p>
              <a:pPr marL="285750" marR="0" lvl="0" indent="-285750" algn="l" defTabSz="914400" rtl="0" eaLnBrk="1" fontAlgn="auto" latinLnBrk="0" hangingPunct="1">
                <a:lnSpc>
                  <a:spcPct val="108000"/>
                </a:lnSpc>
                <a:spcBef>
                  <a:spcPts val="300"/>
                </a:spcBef>
                <a:spcAft>
                  <a:spcPts val="0"/>
                </a:spcAft>
                <a:buClrTx/>
                <a:buSzTx/>
                <a:buFont typeface="Arial" panose="020B0604020202020204" pitchFamily="34" charset="0"/>
                <a:buChar char="•"/>
                <a:tabLst/>
                <a:defRPr/>
              </a:pPr>
              <a:r>
                <a:rPr lang="en-US" b="1"/>
                <a:t>Leading pedestrian intervals</a:t>
              </a:r>
              <a:endParaRPr lang="en-US" b="1">
                <a:cs typeface="Segoe UI"/>
              </a:endParaRPr>
            </a:p>
            <a:p>
              <a:pPr marL="285750" marR="0" lvl="0" indent="-285750" algn="l" defTabSz="914400" rtl="0" eaLnBrk="1" fontAlgn="auto" latinLnBrk="0" hangingPunct="1">
                <a:lnSpc>
                  <a:spcPct val="108000"/>
                </a:lnSpc>
                <a:spcBef>
                  <a:spcPts val="300"/>
                </a:spcBef>
                <a:spcAft>
                  <a:spcPts val="0"/>
                </a:spcAft>
                <a:buClrTx/>
                <a:buSzTx/>
                <a:buFont typeface="Arial" panose="020B0604020202020204" pitchFamily="34" charset="0"/>
                <a:buChar char="•"/>
                <a:tabLst/>
                <a:defRPr/>
              </a:pPr>
              <a:r>
                <a:rPr lang="en-US" b="1"/>
                <a:t>Raised intersections</a:t>
              </a:r>
              <a:endParaRPr lang="en-US" b="1">
                <a:cs typeface="Segoe UI"/>
              </a:endParaRPr>
            </a:p>
            <a:p>
              <a:pPr marL="285750" marR="0" lvl="0" indent="-285750" algn="l" defTabSz="914400" rtl="0" eaLnBrk="1" fontAlgn="auto" latinLnBrk="0" hangingPunct="1">
                <a:lnSpc>
                  <a:spcPct val="108000"/>
                </a:lnSpc>
                <a:spcBef>
                  <a:spcPts val="300"/>
                </a:spcBef>
                <a:spcAft>
                  <a:spcPts val="0"/>
                </a:spcAft>
                <a:buClrTx/>
                <a:buSzTx/>
                <a:buFont typeface="Arial" panose="020B0604020202020204" pitchFamily="34" charset="0"/>
                <a:buChar char="•"/>
                <a:tabLst/>
                <a:defRPr/>
              </a:pPr>
              <a:r>
                <a:rPr lang="en-US" b="1"/>
                <a:t>Speed limit reductions</a:t>
              </a:r>
              <a:endParaRPr lang="en-US" b="1">
                <a:cs typeface="Segoe UI"/>
              </a:endParaRPr>
            </a:p>
            <a:p>
              <a:pPr marL="285750" marR="0" lvl="0" indent="-285750" algn="l" defTabSz="914400" rtl="0" eaLnBrk="1" fontAlgn="auto" latinLnBrk="0" hangingPunct="1">
                <a:lnSpc>
                  <a:spcPct val="108000"/>
                </a:lnSpc>
                <a:spcBef>
                  <a:spcPts val="300"/>
                </a:spcBef>
                <a:spcAft>
                  <a:spcPts val="0"/>
                </a:spcAft>
                <a:buClrTx/>
                <a:buSzTx/>
                <a:buFont typeface="Arial" panose="020B0604020202020204" pitchFamily="34" charset="0"/>
                <a:buChar char="•"/>
                <a:tabLst/>
                <a:defRPr/>
              </a:pPr>
              <a:endParaRPr lang="en-US" b="1">
                <a:cs typeface="Segoe UI"/>
              </a:endParaRPr>
            </a:p>
          </p:txBody>
        </p:sp>
        <p:grpSp>
          <p:nvGrpSpPr>
            <p:cNvPr id="7" name="Group 6" descr="Graphic indicates that all of the project elements are part of Activity C.">
              <a:extLst>
                <a:ext uri="{FF2B5EF4-FFF2-40B4-BE49-F238E27FC236}">
                  <a16:creationId xmlns:a16="http://schemas.microsoft.com/office/drawing/2014/main" id="{D3B5A4B4-D678-7910-65E6-D9F5500BE18F}"/>
                </a:ext>
              </a:extLst>
            </p:cNvPr>
            <p:cNvGrpSpPr/>
            <p:nvPr/>
          </p:nvGrpSpPr>
          <p:grpSpPr>
            <a:xfrm>
              <a:off x="4554241" y="2586520"/>
              <a:ext cx="1374776" cy="451187"/>
              <a:chOff x="4554241" y="2586520"/>
              <a:chExt cx="1374776" cy="451187"/>
            </a:xfrm>
          </p:grpSpPr>
          <p:sp>
            <p:nvSpPr>
              <p:cNvPr id="4" name="TextBox 3">
                <a:extLst>
                  <a:ext uri="{FF2B5EF4-FFF2-40B4-BE49-F238E27FC236}">
                    <a16:creationId xmlns:a16="http://schemas.microsoft.com/office/drawing/2014/main" id="{7EAE8BD3-DE4B-6B92-5B24-89AD8117F157}"/>
                  </a:ext>
                </a:extLst>
              </p:cNvPr>
              <p:cNvSpPr txBox="1"/>
              <p:nvPr/>
            </p:nvSpPr>
            <p:spPr>
              <a:xfrm>
                <a:off x="4554241" y="2586520"/>
                <a:ext cx="137477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t>Activity C</a:t>
                </a:r>
                <a:endParaRPr lang="en-US"/>
              </a:p>
            </p:txBody>
          </p:sp>
          <p:sp>
            <p:nvSpPr>
              <p:cNvPr id="3" name="Left Bracket 2">
                <a:extLst>
                  <a:ext uri="{FF2B5EF4-FFF2-40B4-BE49-F238E27FC236}">
                    <a16:creationId xmlns:a16="http://schemas.microsoft.com/office/drawing/2014/main" id="{D0616E9A-591E-807C-C866-76F7B016FE55}"/>
                  </a:ext>
                  <a:ext uri="{C183D7F6-B498-43B3-948B-1728B52AA6E4}">
                    <adec:decorative xmlns:adec="http://schemas.microsoft.com/office/drawing/2017/decorative" val="1"/>
                  </a:ext>
                </a:extLst>
              </p:cNvPr>
              <p:cNvSpPr/>
              <p:nvPr/>
            </p:nvSpPr>
            <p:spPr>
              <a:xfrm rot="5400000">
                <a:off x="5186205" y="2382418"/>
                <a:ext cx="98226" cy="1212351"/>
              </a:xfrm>
              <a:prstGeom prst="leftBracket">
                <a:avLst/>
              </a:prstGeom>
              <a:ln w="57150">
                <a:solidFill>
                  <a:srgbClr val="4472C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11" name="TextBox 10">
            <a:extLst>
              <a:ext uri="{FF2B5EF4-FFF2-40B4-BE49-F238E27FC236}">
                <a16:creationId xmlns:a16="http://schemas.microsoft.com/office/drawing/2014/main" id="{483B3BF6-EA77-36F3-E970-A20A0CFAC3FE}"/>
              </a:ext>
            </a:extLst>
          </p:cNvPr>
          <p:cNvSpPr txBox="1"/>
          <p:nvPr/>
        </p:nvSpPr>
        <p:spPr>
          <a:xfrm>
            <a:off x="2439342" y="2731921"/>
            <a:ext cx="137477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t>Activity B</a:t>
            </a:r>
            <a:endParaRPr lang="en-US"/>
          </a:p>
        </p:txBody>
      </p:sp>
      <p:sp>
        <p:nvSpPr>
          <p:cNvPr id="12" name="Left Bracket 11">
            <a:extLst>
              <a:ext uri="{FF2B5EF4-FFF2-40B4-BE49-F238E27FC236}">
                <a16:creationId xmlns:a16="http://schemas.microsoft.com/office/drawing/2014/main" id="{C34DDBDE-7368-AACB-34C0-E801A23F5490}"/>
              </a:ext>
              <a:ext uri="{C183D7F6-B498-43B3-948B-1728B52AA6E4}">
                <adec:decorative xmlns:adec="http://schemas.microsoft.com/office/drawing/2017/decorative" val="1"/>
              </a:ext>
            </a:extLst>
          </p:cNvPr>
          <p:cNvSpPr/>
          <p:nvPr/>
        </p:nvSpPr>
        <p:spPr>
          <a:xfrm rot="5400000">
            <a:off x="3077617" y="2273009"/>
            <a:ext cx="98226" cy="1695109"/>
          </a:xfrm>
          <a:prstGeom prst="leftBracket">
            <a:avLst/>
          </a:prstGeom>
          <a:ln w="57150">
            <a:solidFill>
              <a:srgbClr val="4472C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8" name="Picture 17" descr="Map of Milwaukee, WI, showing the High-Injury Network and land uses. ">
            <a:extLst>
              <a:ext uri="{FF2B5EF4-FFF2-40B4-BE49-F238E27FC236}">
                <a16:creationId xmlns:a16="http://schemas.microsoft.com/office/drawing/2014/main" id="{19D13182-9872-B8BB-C81D-1D9A3CC204CF}"/>
              </a:ext>
            </a:extLst>
          </p:cNvPr>
          <p:cNvPicPr>
            <a:picLocks noChangeAspect="1"/>
          </p:cNvPicPr>
          <p:nvPr/>
        </p:nvPicPr>
        <p:blipFill>
          <a:blip r:embed="rId3"/>
          <a:stretch>
            <a:fillRect/>
          </a:stretch>
        </p:blipFill>
        <p:spPr>
          <a:xfrm>
            <a:off x="8581903" y="1321463"/>
            <a:ext cx="3451390" cy="4452719"/>
          </a:xfrm>
          <a:prstGeom prst="rect">
            <a:avLst/>
          </a:prstGeom>
        </p:spPr>
      </p:pic>
      <p:sp>
        <p:nvSpPr>
          <p:cNvPr id="8" name="TextBox 7">
            <a:extLst>
              <a:ext uri="{FF2B5EF4-FFF2-40B4-BE49-F238E27FC236}">
                <a16:creationId xmlns:a16="http://schemas.microsoft.com/office/drawing/2014/main" id="{3F6B412B-A154-55E5-BC3B-217C6F5D4B8A}"/>
              </a:ext>
            </a:extLst>
          </p:cNvPr>
          <p:cNvSpPr txBox="1"/>
          <p:nvPr/>
        </p:nvSpPr>
        <p:spPr>
          <a:xfrm>
            <a:off x="7914918" y="5828046"/>
            <a:ext cx="4785359" cy="276999"/>
          </a:xfrm>
          <a:prstGeom prst="rect">
            <a:avLst/>
          </a:prstGeom>
          <a:noFill/>
        </p:spPr>
        <p:txBody>
          <a:bodyPr wrap="square" rtlCol="0">
            <a:spAutoFit/>
          </a:bodyPr>
          <a:lstStyle/>
          <a:p>
            <a:pPr algn="ctr"/>
            <a:r>
              <a:rPr lang="en-US" sz="1200"/>
              <a:t>Image credit: City of Milwaukee SS4A application</a:t>
            </a:r>
          </a:p>
        </p:txBody>
      </p:sp>
    </p:spTree>
    <p:extLst>
      <p:ext uri="{BB962C8B-B14F-4D97-AF65-F5344CB8AC3E}">
        <p14:creationId xmlns:p14="http://schemas.microsoft.com/office/powerpoint/2010/main" val="31036720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645D0-9CF4-9B22-D93E-069B41B09369}"/>
              </a:ext>
            </a:extLst>
          </p:cNvPr>
          <p:cNvSpPr>
            <a:spLocks noGrp="1"/>
          </p:cNvSpPr>
          <p:nvPr>
            <p:ph type="title"/>
          </p:nvPr>
        </p:nvSpPr>
        <p:spPr/>
        <p:txBody>
          <a:bodyPr>
            <a:normAutofit fontScale="90000"/>
          </a:bodyPr>
          <a:lstStyle/>
          <a:p>
            <a:r>
              <a:rPr lang="en-US" dirty="0"/>
              <a:t>Implementation Grant Activities:</a:t>
            </a:r>
            <a:br>
              <a:rPr lang="en-US" dirty="0"/>
            </a:br>
            <a:r>
              <a:rPr lang="en-US" dirty="0"/>
              <a:t>Southwest Minnesota EMS Corp (FY24)</a:t>
            </a:r>
          </a:p>
        </p:txBody>
      </p:sp>
      <p:sp>
        <p:nvSpPr>
          <p:cNvPr id="3" name="TextBox 2">
            <a:extLst>
              <a:ext uri="{FF2B5EF4-FFF2-40B4-BE49-F238E27FC236}">
                <a16:creationId xmlns:a16="http://schemas.microsoft.com/office/drawing/2014/main" id="{979BC723-9EE3-BB7F-F77E-06E5A4E2B9AE}"/>
              </a:ext>
            </a:extLst>
          </p:cNvPr>
          <p:cNvSpPr txBox="1"/>
          <p:nvPr/>
        </p:nvSpPr>
        <p:spPr>
          <a:xfrm>
            <a:off x="778483" y="1116815"/>
            <a:ext cx="8427162" cy="461665"/>
          </a:xfrm>
          <a:prstGeom prst="rect">
            <a:avLst/>
          </a:prstGeom>
          <a:noFill/>
        </p:spPr>
        <p:txBody>
          <a:bodyPr wrap="square">
            <a:spAutoFit/>
          </a:bodyPr>
          <a:lstStyle/>
          <a:p>
            <a:r>
              <a:rPr lang="en-US" sz="2400"/>
              <a:t>Southwest Minnesota EMS Corp: $9,997,062 Implementation </a:t>
            </a:r>
          </a:p>
        </p:txBody>
      </p:sp>
      <p:sp>
        <p:nvSpPr>
          <p:cNvPr id="5" name="Content Placeholder 2">
            <a:extLst>
              <a:ext uri="{FF2B5EF4-FFF2-40B4-BE49-F238E27FC236}">
                <a16:creationId xmlns:a16="http://schemas.microsoft.com/office/drawing/2014/main" id="{91272ECA-B05B-032C-7EA4-6B0D1DFEB3BB}"/>
              </a:ext>
            </a:extLst>
          </p:cNvPr>
          <p:cNvSpPr txBox="1">
            <a:spLocks/>
          </p:cNvSpPr>
          <p:nvPr/>
        </p:nvSpPr>
        <p:spPr>
          <a:xfrm>
            <a:off x="774342" y="1704695"/>
            <a:ext cx="7221756" cy="1410619"/>
          </a:xfrm>
          <a:prstGeom prst="rect">
            <a:avLst/>
          </a:prstGeom>
        </p:spPr>
        <p:txBody>
          <a:bodyPr vert="horz" lIns="91440" tIns="45720" rIns="91440" bIns="45720" rtlCol="0">
            <a:noAutofit/>
          </a:bodyPr>
          <a:lstStyle>
            <a:lvl1pPr marL="228600" indent="-228600" algn="l" defTabSz="914400" rtl="0" eaLnBrk="1" latinLnBrk="0" hangingPunct="1">
              <a:lnSpc>
                <a:spcPct val="108000"/>
              </a:lnSpc>
              <a:spcBef>
                <a:spcPts val="1000"/>
              </a:spcBef>
              <a:spcAft>
                <a:spcPts val="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8000"/>
              </a:lnSpc>
              <a:spcBef>
                <a:spcPts val="500"/>
              </a:spcBef>
              <a:spcAft>
                <a:spcPts val="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8000"/>
              </a:lnSpc>
              <a:spcBef>
                <a:spcPts val="500"/>
              </a:spcBef>
              <a:spcAft>
                <a:spcPts val="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8000"/>
              </a:lnSpc>
              <a:spcBef>
                <a:spcPts val="500"/>
              </a:spcBef>
              <a:spcAft>
                <a:spcPts val="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8000"/>
              </a:lnSpc>
              <a:spcBef>
                <a:spcPts val="500"/>
              </a:spcBef>
              <a:spcAft>
                <a:spcPts val="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t>This project will implement a </a:t>
            </a:r>
            <a:r>
              <a:rPr lang="en-US" sz="2400" b="1"/>
              <a:t>regional tele-EMS system</a:t>
            </a:r>
            <a:r>
              <a:rPr lang="en-US" sz="2400"/>
              <a:t> to expedite access to definitive trauma care after an injury causing crash.</a:t>
            </a:r>
          </a:p>
        </p:txBody>
      </p:sp>
      <p:sp>
        <p:nvSpPr>
          <p:cNvPr id="8" name="TextBox 7">
            <a:extLst>
              <a:ext uri="{FF2B5EF4-FFF2-40B4-BE49-F238E27FC236}">
                <a16:creationId xmlns:a16="http://schemas.microsoft.com/office/drawing/2014/main" id="{CDA7E310-296E-A51A-0EBD-F4AAD3322406}"/>
              </a:ext>
            </a:extLst>
          </p:cNvPr>
          <p:cNvSpPr txBox="1"/>
          <p:nvPr/>
        </p:nvSpPr>
        <p:spPr>
          <a:xfrm rot="16200000">
            <a:off x="-966588" y="403028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t>Activity C</a:t>
            </a:r>
            <a:endParaRPr lang="en-US"/>
          </a:p>
        </p:txBody>
      </p:sp>
      <p:sp>
        <p:nvSpPr>
          <p:cNvPr id="6" name="Left Bracket 5">
            <a:extLst>
              <a:ext uri="{FF2B5EF4-FFF2-40B4-BE49-F238E27FC236}">
                <a16:creationId xmlns:a16="http://schemas.microsoft.com/office/drawing/2014/main" id="{8EE946F3-E7E0-B03A-DB16-714BA36107EB}"/>
              </a:ext>
              <a:ext uri="{C183D7F6-B498-43B3-948B-1728B52AA6E4}">
                <adec:decorative xmlns:adec="http://schemas.microsoft.com/office/drawing/2017/decorative" val="1"/>
              </a:ext>
            </a:extLst>
          </p:cNvPr>
          <p:cNvSpPr/>
          <p:nvPr/>
        </p:nvSpPr>
        <p:spPr>
          <a:xfrm>
            <a:off x="676609" y="3276599"/>
            <a:ext cx="97734" cy="1876705"/>
          </a:xfrm>
          <a:prstGeom prst="leftBracket">
            <a:avLst/>
          </a:prstGeom>
          <a:ln w="57150">
            <a:solidFill>
              <a:srgbClr val="4472C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BC1812B6-86AB-D0E1-A841-5FEDE30AAFD3}"/>
              </a:ext>
            </a:extLst>
          </p:cNvPr>
          <p:cNvSpPr>
            <a:spLocks noGrp="1"/>
          </p:cNvSpPr>
          <p:nvPr>
            <p:ph sz="half" idx="1"/>
          </p:nvPr>
        </p:nvSpPr>
        <p:spPr>
          <a:xfrm>
            <a:off x="774342" y="3177887"/>
            <a:ext cx="5486400" cy="2298240"/>
          </a:xfrm>
        </p:spPr>
        <p:txBody>
          <a:bodyPr>
            <a:normAutofit/>
          </a:bodyPr>
          <a:lstStyle/>
          <a:p>
            <a:r>
              <a:rPr lang="en-US" sz="2400" dirty="0"/>
              <a:t>Supports volunteer EMS agencies across 18 counties; 54 agencies </a:t>
            </a:r>
            <a:r>
              <a:rPr lang="en-US" sz="2400" b="1" dirty="0"/>
              <a:t>receive access to Avel </a:t>
            </a:r>
            <a:r>
              <a:rPr lang="en-US" sz="2400" b="1" dirty="0" err="1"/>
              <a:t>eCare</a:t>
            </a:r>
            <a:r>
              <a:rPr lang="en-US" sz="2400" b="1" dirty="0"/>
              <a:t> services </a:t>
            </a:r>
            <a:r>
              <a:rPr lang="en-US" sz="2400" dirty="0"/>
              <a:t>to an area with no Level I or Level II Trauma Centers</a:t>
            </a:r>
          </a:p>
        </p:txBody>
      </p:sp>
      <p:pic>
        <p:nvPicPr>
          <p:cNvPr id="7" name="Content Placeholder 6" descr="Map of 18 counties included in the Southwest Minnesota EMS Corporation. ">
            <a:extLst>
              <a:ext uri="{FF2B5EF4-FFF2-40B4-BE49-F238E27FC236}">
                <a16:creationId xmlns:a16="http://schemas.microsoft.com/office/drawing/2014/main" id="{61436A28-DA76-16DF-20C2-68675A0B8E28}"/>
              </a:ext>
            </a:extLst>
          </p:cNvPr>
          <p:cNvPicPr>
            <a:picLocks noGrp="1" noChangeAspect="1"/>
          </p:cNvPicPr>
          <p:nvPr>
            <p:ph sz="half" idx="2"/>
          </p:nvPr>
        </p:nvPicPr>
        <p:blipFill>
          <a:blip r:embed="rId3"/>
          <a:stretch>
            <a:fillRect/>
          </a:stretch>
        </p:blipFill>
        <p:spPr>
          <a:xfrm>
            <a:off x="7996098" y="2081442"/>
            <a:ext cx="4022775" cy="3394684"/>
          </a:xfrm>
        </p:spPr>
      </p:pic>
      <p:sp>
        <p:nvSpPr>
          <p:cNvPr id="9" name="TextBox 8">
            <a:extLst>
              <a:ext uri="{FF2B5EF4-FFF2-40B4-BE49-F238E27FC236}">
                <a16:creationId xmlns:a16="http://schemas.microsoft.com/office/drawing/2014/main" id="{706D03E5-C30B-DCFE-32D3-B98873145136}"/>
              </a:ext>
            </a:extLst>
          </p:cNvPr>
          <p:cNvSpPr txBox="1"/>
          <p:nvPr/>
        </p:nvSpPr>
        <p:spPr>
          <a:xfrm>
            <a:off x="7614805" y="5538699"/>
            <a:ext cx="4785359" cy="276999"/>
          </a:xfrm>
          <a:prstGeom prst="rect">
            <a:avLst/>
          </a:prstGeom>
          <a:noFill/>
        </p:spPr>
        <p:txBody>
          <a:bodyPr wrap="square" rtlCol="0">
            <a:spAutoFit/>
          </a:bodyPr>
          <a:lstStyle/>
          <a:p>
            <a:pPr algn="ctr"/>
            <a:r>
              <a:rPr lang="en-US" sz="1200"/>
              <a:t>Image credit: Southwest Minnesota EMS Corp SS4A application</a:t>
            </a:r>
          </a:p>
        </p:txBody>
      </p:sp>
    </p:spTree>
    <p:extLst>
      <p:ext uri="{BB962C8B-B14F-4D97-AF65-F5344CB8AC3E}">
        <p14:creationId xmlns:p14="http://schemas.microsoft.com/office/powerpoint/2010/main" val="29818040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3F882-149A-6F9B-C12F-D7F823D05F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31C8FA-EC1E-222C-3D0E-1CD2905CDED9}"/>
              </a:ext>
            </a:extLst>
          </p:cNvPr>
          <p:cNvSpPr>
            <a:spLocks noGrp="1"/>
          </p:cNvSpPr>
          <p:nvPr>
            <p:ph type="title"/>
          </p:nvPr>
        </p:nvSpPr>
        <p:spPr/>
        <p:txBody>
          <a:bodyPr/>
          <a:lstStyle/>
          <a:p>
            <a:r>
              <a:rPr lang="en-US"/>
              <a:t>Demonstration Activities</a:t>
            </a:r>
          </a:p>
        </p:txBody>
      </p:sp>
      <p:pic>
        <p:nvPicPr>
          <p:cNvPr id="13" name="Content Placeholder 5" descr="A painted crosswalk with plastic delineator posts being used to create a curb bump-out.">
            <a:extLst>
              <a:ext uri="{FF2B5EF4-FFF2-40B4-BE49-F238E27FC236}">
                <a16:creationId xmlns:a16="http://schemas.microsoft.com/office/drawing/2014/main" id="{677B5FA7-D2A2-4FC7-A05D-92087D4FA710}"/>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733697" y="1448879"/>
            <a:ext cx="4955524" cy="3716643"/>
          </a:xfrm>
          <a:effectLst>
            <a:outerShdw blurRad="50800" dist="50800" dir="5400000" algn="ctr" rotWithShape="0">
              <a:srgbClr val="000000">
                <a:alpha val="40000"/>
              </a:srgbClr>
            </a:outerShdw>
          </a:effectLst>
        </p:spPr>
      </p:pic>
      <p:sp>
        <p:nvSpPr>
          <p:cNvPr id="3" name="TextBox 2">
            <a:extLst>
              <a:ext uri="{FF2B5EF4-FFF2-40B4-BE49-F238E27FC236}">
                <a16:creationId xmlns:a16="http://schemas.microsoft.com/office/drawing/2014/main" id="{B0CFBE3D-71F4-54AD-D4F5-7763C8235E8E}"/>
              </a:ext>
            </a:extLst>
          </p:cNvPr>
          <p:cNvSpPr txBox="1"/>
          <p:nvPr/>
        </p:nvSpPr>
        <p:spPr>
          <a:xfrm>
            <a:off x="903862" y="5243564"/>
            <a:ext cx="4785359" cy="276999"/>
          </a:xfrm>
          <a:prstGeom prst="rect">
            <a:avLst/>
          </a:prstGeom>
          <a:noFill/>
        </p:spPr>
        <p:txBody>
          <a:bodyPr wrap="square" rtlCol="0">
            <a:spAutoFit/>
          </a:bodyPr>
          <a:lstStyle/>
          <a:p>
            <a:pPr algn="ctr"/>
            <a:r>
              <a:rPr lang="en-US" sz="1200"/>
              <a:t>Image credit: Solomon Foundation</a:t>
            </a:r>
          </a:p>
        </p:txBody>
      </p:sp>
      <p:sp>
        <p:nvSpPr>
          <p:cNvPr id="4" name="Content Placeholder 3">
            <a:extLst>
              <a:ext uri="{FF2B5EF4-FFF2-40B4-BE49-F238E27FC236}">
                <a16:creationId xmlns:a16="http://schemas.microsoft.com/office/drawing/2014/main" id="{B57228E4-572C-124E-F0E0-35A625766CB5}"/>
              </a:ext>
            </a:extLst>
          </p:cNvPr>
          <p:cNvSpPr>
            <a:spLocks noGrp="1"/>
          </p:cNvSpPr>
          <p:nvPr>
            <p:ph sz="half" idx="2"/>
          </p:nvPr>
        </p:nvSpPr>
        <p:spPr>
          <a:noFill/>
        </p:spPr>
        <p:txBody>
          <a:bodyPr vert="horz" lIns="91440" tIns="45720" rIns="91440" bIns="45720" rtlCol="0" anchor="t">
            <a:normAutofit fontScale="85000" lnSpcReduction="10000"/>
          </a:bodyPr>
          <a:lstStyle/>
          <a:p>
            <a:pPr marL="0" indent="0">
              <a:buNone/>
            </a:pPr>
            <a:r>
              <a:rPr lang="en-US" sz="2400" b="1"/>
              <a:t>Demonstration Activities to inform an Action Plan</a:t>
            </a:r>
          </a:p>
          <a:p>
            <a:pPr>
              <a:lnSpc>
                <a:spcPct val="118000"/>
              </a:lnSpc>
            </a:pPr>
            <a:r>
              <a:rPr lang="en-US" sz="2400"/>
              <a:t>Feasibility studies using quick-build strategies, low-cost, and temporary materials </a:t>
            </a:r>
          </a:p>
          <a:p>
            <a:pPr>
              <a:lnSpc>
                <a:spcPct val="118000"/>
              </a:lnSpc>
            </a:pPr>
            <a:r>
              <a:rPr lang="en-US" sz="2400"/>
              <a:t>Manual on Uniform Traffic Control Device (MUTCD) engineering studies</a:t>
            </a:r>
          </a:p>
          <a:p>
            <a:pPr>
              <a:lnSpc>
                <a:spcPct val="118000"/>
              </a:lnSpc>
            </a:pPr>
            <a:r>
              <a:rPr lang="en-US" sz="2400"/>
              <a:t>Pilot programs for behavioral or operational activities that include at least one element of the Safe System Approach</a:t>
            </a:r>
          </a:p>
          <a:p>
            <a:pPr>
              <a:lnSpc>
                <a:spcPct val="118000"/>
              </a:lnSpc>
            </a:pPr>
            <a:r>
              <a:rPr lang="en-US" sz="2400"/>
              <a:t>Pilot programs that demonstrate safety benefits of new technologies</a:t>
            </a:r>
          </a:p>
        </p:txBody>
      </p:sp>
      <p:sp>
        <p:nvSpPr>
          <p:cNvPr id="5" name="TextBox 4">
            <a:extLst>
              <a:ext uri="{FF2B5EF4-FFF2-40B4-BE49-F238E27FC236}">
                <a16:creationId xmlns:a16="http://schemas.microsoft.com/office/drawing/2014/main" id="{0E241F92-1118-BFE8-AAA9-8D8F24EEFC66}"/>
              </a:ext>
            </a:extLst>
          </p:cNvPr>
          <p:cNvSpPr txBox="1"/>
          <p:nvPr/>
        </p:nvSpPr>
        <p:spPr>
          <a:xfrm>
            <a:off x="6248401" y="5593883"/>
            <a:ext cx="5580436" cy="338554"/>
          </a:xfrm>
          <a:prstGeom prst="rect">
            <a:avLst/>
          </a:prstGeom>
          <a:noFill/>
        </p:spPr>
        <p:txBody>
          <a:bodyPr wrap="square" rtlCol="0">
            <a:spAutoFit/>
          </a:bodyPr>
          <a:lstStyle/>
          <a:p>
            <a:r>
              <a:rPr lang="en-US" sz="1600" i="1" dirty="0">
                <a:hlinkClick r:id="rId4"/>
              </a:rPr>
              <a:t>See Demonstration examples on the SS4A Webpage</a:t>
            </a:r>
            <a:r>
              <a:rPr lang="en-US" sz="1600" i="1" dirty="0"/>
              <a:t>.</a:t>
            </a:r>
          </a:p>
        </p:txBody>
      </p:sp>
      <p:sp>
        <p:nvSpPr>
          <p:cNvPr id="9" name="Graphic 2" descr="Bookmark with solid fill and the text &quot;NOFO page 17.&quot;">
            <a:extLst>
              <a:ext uri="{FF2B5EF4-FFF2-40B4-BE49-F238E27FC236}">
                <a16:creationId xmlns:a16="http://schemas.microsoft.com/office/drawing/2014/main" id="{CEF506C5-2D3E-C902-7D1B-908BA9E20C1E}"/>
              </a:ext>
            </a:extLst>
          </p:cNvPr>
          <p:cNvSpPr/>
          <p:nvPr/>
        </p:nvSpPr>
        <p:spPr>
          <a:xfrm>
            <a:off x="11538525" y="85332"/>
            <a:ext cx="595746" cy="885825"/>
          </a:xfrm>
          <a:custGeom>
            <a:avLst/>
            <a:gdLst>
              <a:gd name="connsiteX0" fmla="*/ 381000 w 381000"/>
              <a:gd name="connsiteY0" fmla="*/ 762000 h 762000"/>
              <a:gd name="connsiteX1" fmla="*/ 381000 w 381000"/>
              <a:gd name="connsiteY1" fmla="*/ 38100 h 762000"/>
              <a:gd name="connsiteX2" fmla="*/ 342900 w 381000"/>
              <a:gd name="connsiteY2" fmla="*/ 0 h 762000"/>
              <a:gd name="connsiteX3" fmla="*/ 38100 w 381000"/>
              <a:gd name="connsiteY3" fmla="*/ 0 h 762000"/>
              <a:gd name="connsiteX4" fmla="*/ 0 w 381000"/>
              <a:gd name="connsiteY4" fmla="*/ 38100 h 762000"/>
              <a:gd name="connsiteX5" fmla="*/ 0 w 381000"/>
              <a:gd name="connsiteY5" fmla="*/ 762000 h 762000"/>
              <a:gd name="connsiteX6" fmla="*/ 190500 w 381000"/>
              <a:gd name="connsiteY6" fmla="*/ 571500 h 762000"/>
              <a:gd name="connsiteX7" fmla="*/ 381000 w 381000"/>
              <a:gd name="connsiteY7" fmla="*/ 7620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0" h="762000">
                <a:moveTo>
                  <a:pt x="381000" y="762000"/>
                </a:moveTo>
                <a:lnTo>
                  <a:pt x="381000" y="38100"/>
                </a:lnTo>
                <a:cubicBezTo>
                  <a:pt x="381000" y="17145"/>
                  <a:pt x="363855" y="0"/>
                  <a:pt x="342900" y="0"/>
                </a:cubicBezTo>
                <a:lnTo>
                  <a:pt x="38100" y="0"/>
                </a:lnTo>
                <a:cubicBezTo>
                  <a:pt x="17145" y="0"/>
                  <a:pt x="0" y="17145"/>
                  <a:pt x="0" y="38100"/>
                </a:cubicBezTo>
                <a:lnTo>
                  <a:pt x="0" y="762000"/>
                </a:lnTo>
                <a:lnTo>
                  <a:pt x="190500" y="571500"/>
                </a:lnTo>
                <a:lnTo>
                  <a:pt x="381000" y="762000"/>
                </a:lnTo>
                <a:close/>
              </a:path>
            </a:pathLst>
          </a:custGeom>
          <a:solidFill>
            <a:schemeClr val="accent5">
              <a:lumMod val="60000"/>
              <a:lumOff val="40000"/>
            </a:schemeClr>
          </a:solidFill>
          <a:ln w="9525" cap="flat">
            <a:noFill/>
            <a:prstDash val="solid"/>
            <a:miter/>
          </a:ln>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Segoe UI"/>
                <a:ea typeface="+mn-ea"/>
                <a:cs typeface="+mn-cs"/>
              </a:rPr>
              <a:t>NOFO pg. </a:t>
            </a:r>
            <a:r>
              <a:rPr lang="en-US" sz="1000" b="1">
                <a:solidFill>
                  <a:prstClr val="black"/>
                </a:solidFill>
                <a:latin typeface="Segoe UI"/>
              </a:rPr>
              <a:t>17</a:t>
            </a:r>
            <a:endParaRPr kumimoji="0" lang="en-US" sz="1000" b="1"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42612236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DC7A9-1451-CB6A-60B4-66CE9114B5DC}"/>
              </a:ext>
            </a:extLst>
          </p:cNvPr>
          <p:cNvSpPr>
            <a:spLocks noGrp="1"/>
          </p:cNvSpPr>
          <p:nvPr>
            <p:ph type="title"/>
          </p:nvPr>
        </p:nvSpPr>
        <p:spPr/>
        <p:txBody>
          <a:bodyPr>
            <a:normAutofit/>
          </a:bodyPr>
          <a:lstStyle/>
          <a:p>
            <a:r>
              <a:rPr lang="en-US" sz="2800"/>
              <a:t>Demonstration Activities vs. Projects and Strategies</a:t>
            </a:r>
          </a:p>
        </p:txBody>
      </p:sp>
      <p:graphicFrame>
        <p:nvGraphicFramePr>
          <p:cNvPr id="4" name="Content Placeholder 3">
            <a:extLst>
              <a:ext uri="{FF2B5EF4-FFF2-40B4-BE49-F238E27FC236}">
                <a16:creationId xmlns:a16="http://schemas.microsoft.com/office/drawing/2014/main" id="{1ABAE248-342E-83E8-BFF4-E1BCFB37A8AB}"/>
              </a:ext>
              <a:ext uri="{C183D7F6-B498-43B3-948B-1728B52AA6E4}">
                <adec:decorative xmlns:adec="http://schemas.microsoft.com/office/drawing/2017/decorative" val="1"/>
              </a:ext>
            </a:extLst>
          </p:cNvPr>
          <p:cNvGraphicFramePr>
            <a:graphicFrameLocks noGrp="1"/>
          </p:cNvGraphicFramePr>
          <p:nvPr>
            <p:ph idx="1"/>
          </p:nvPr>
        </p:nvGraphicFramePr>
        <p:xfrm>
          <a:off x="457200" y="1421296"/>
          <a:ext cx="11277600" cy="42042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Graphic 2" descr="Bookmark with solid fill and the text &quot;NOFO page 15.&quot;">
            <a:extLst>
              <a:ext uri="{FF2B5EF4-FFF2-40B4-BE49-F238E27FC236}">
                <a16:creationId xmlns:a16="http://schemas.microsoft.com/office/drawing/2014/main" id="{F321BC76-33DA-BE89-048E-FB16393DD969}"/>
              </a:ext>
            </a:extLst>
          </p:cNvPr>
          <p:cNvSpPr/>
          <p:nvPr/>
        </p:nvSpPr>
        <p:spPr>
          <a:xfrm>
            <a:off x="11538525" y="85332"/>
            <a:ext cx="595746" cy="885825"/>
          </a:xfrm>
          <a:custGeom>
            <a:avLst/>
            <a:gdLst>
              <a:gd name="connsiteX0" fmla="*/ 381000 w 381000"/>
              <a:gd name="connsiteY0" fmla="*/ 762000 h 762000"/>
              <a:gd name="connsiteX1" fmla="*/ 381000 w 381000"/>
              <a:gd name="connsiteY1" fmla="*/ 38100 h 762000"/>
              <a:gd name="connsiteX2" fmla="*/ 342900 w 381000"/>
              <a:gd name="connsiteY2" fmla="*/ 0 h 762000"/>
              <a:gd name="connsiteX3" fmla="*/ 38100 w 381000"/>
              <a:gd name="connsiteY3" fmla="*/ 0 h 762000"/>
              <a:gd name="connsiteX4" fmla="*/ 0 w 381000"/>
              <a:gd name="connsiteY4" fmla="*/ 38100 h 762000"/>
              <a:gd name="connsiteX5" fmla="*/ 0 w 381000"/>
              <a:gd name="connsiteY5" fmla="*/ 762000 h 762000"/>
              <a:gd name="connsiteX6" fmla="*/ 190500 w 381000"/>
              <a:gd name="connsiteY6" fmla="*/ 571500 h 762000"/>
              <a:gd name="connsiteX7" fmla="*/ 381000 w 381000"/>
              <a:gd name="connsiteY7" fmla="*/ 7620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0" h="762000">
                <a:moveTo>
                  <a:pt x="381000" y="762000"/>
                </a:moveTo>
                <a:lnTo>
                  <a:pt x="381000" y="38100"/>
                </a:lnTo>
                <a:cubicBezTo>
                  <a:pt x="381000" y="17145"/>
                  <a:pt x="363855" y="0"/>
                  <a:pt x="342900" y="0"/>
                </a:cubicBezTo>
                <a:lnTo>
                  <a:pt x="38100" y="0"/>
                </a:lnTo>
                <a:cubicBezTo>
                  <a:pt x="17145" y="0"/>
                  <a:pt x="0" y="17145"/>
                  <a:pt x="0" y="38100"/>
                </a:cubicBezTo>
                <a:lnTo>
                  <a:pt x="0" y="762000"/>
                </a:lnTo>
                <a:lnTo>
                  <a:pt x="190500" y="571500"/>
                </a:lnTo>
                <a:lnTo>
                  <a:pt x="381000" y="762000"/>
                </a:lnTo>
                <a:close/>
              </a:path>
            </a:pathLst>
          </a:custGeom>
          <a:solidFill>
            <a:schemeClr val="accent5">
              <a:lumMod val="60000"/>
              <a:lumOff val="40000"/>
            </a:schemeClr>
          </a:solidFill>
          <a:ln w="9525"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Segoe UI"/>
                <a:ea typeface="+mn-ea"/>
                <a:cs typeface="+mn-cs"/>
              </a:rPr>
              <a:t>NOFO pg. </a:t>
            </a:r>
            <a:r>
              <a:rPr lang="en-US" sz="1000" b="1">
                <a:solidFill>
                  <a:prstClr val="black"/>
                </a:solidFill>
                <a:latin typeface="Segoe UI"/>
              </a:rPr>
              <a:t>15</a:t>
            </a:r>
            <a:endParaRPr kumimoji="0" lang="en-US" sz="1000" b="1"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7196678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830F4-770F-3D3D-FB42-A63FD506BC70}"/>
              </a:ext>
            </a:extLst>
          </p:cNvPr>
          <p:cNvSpPr>
            <a:spLocks noGrp="1"/>
          </p:cNvSpPr>
          <p:nvPr>
            <p:ph type="title"/>
          </p:nvPr>
        </p:nvSpPr>
        <p:spPr/>
        <p:txBody>
          <a:bodyPr/>
          <a:lstStyle/>
          <a:p>
            <a:r>
              <a:rPr lang="en-US">
                <a:cs typeface="Calibri Light"/>
              </a:rPr>
              <a:t>SS4A Webinars</a:t>
            </a:r>
            <a:endParaRPr lang="en-US"/>
          </a:p>
        </p:txBody>
      </p:sp>
      <p:sp>
        <p:nvSpPr>
          <p:cNvPr id="5" name="Content Placeholder 4">
            <a:extLst>
              <a:ext uri="{FF2B5EF4-FFF2-40B4-BE49-F238E27FC236}">
                <a16:creationId xmlns:a16="http://schemas.microsoft.com/office/drawing/2014/main" id="{A087B4BF-4E80-6031-CB28-60D12318B113}"/>
              </a:ext>
            </a:extLst>
          </p:cNvPr>
          <p:cNvSpPr>
            <a:spLocks noGrp="1"/>
          </p:cNvSpPr>
          <p:nvPr>
            <p:ph idx="1"/>
          </p:nvPr>
        </p:nvSpPr>
        <p:spPr>
          <a:xfrm>
            <a:off x="640080" y="1202161"/>
            <a:ext cx="11277600" cy="4876799"/>
          </a:xfrm>
        </p:spPr>
        <p:txBody>
          <a:bodyPr vert="horz" lIns="91440" tIns="45720" rIns="91440" bIns="45720" rtlCol="0" anchor="t">
            <a:normAutofit fontScale="77500" lnSpcReduction="20000"/>
          </a:bodyPr>
          <a:lstStyle/>
          <a:p>
            <a:pPr marL="285750" indent="-285750">
              <a:buFont typeface="+mj-lt"/>
              <a:buAutoNum type="arabicPeriod"/>
            </a:pPr>
            <a:r>
              <a:rPr lang="en-US" b="1">
                <a:solidFill>
                  <a:srgbClr val="343F4E"/>
                </a:solidFill>
                <a:latin typeface="Source Sans Pro"/>
                <a:ea typeface="Source Sans Pro"/>
              </a:rPr>
              <a:t> </a:t>
            </a:r>
            <a:r>
              <a:rPr lang="en-US" b="1" i="0">
                <a:effectLst/>
              </a:rPr>
              <a:t>How to Apply for SS4A: Implementation Grants</a:t>
            </a:r>
            <a:endParaRPr lang="en-US" b="0" i="0">
              <a:effectLst/>
            </a:endParaRPr>
          </a:p>
          <a:p>
            <a:pPr lvl="1"/>
            <a:r>
              <a:rPr lang="en-US" b="0" i="0">
                <a:effectLst/>
              </a:rPr>
              <a:t>This webinar will offer a general overview of the SS4A program and the grant application process, with a particular focus on applying for Implementation Grants.</a:t>
            </a:r>
            <a:endParaRPr lang="en-US" b="0" i="0">
              <a:effectLst/>
              <a:cs typeface="Segoe UI"/>
            </a:endParaRPr>
          </a:p>
          <a:p>
            <a:pPr lvl="1"/>
            <a:r>
              <a:rPr lang="en-US">
                <a:ea typeface="+mn-lt"/>
                <a:cs typeface="+mn-lt"/>
              </a:rPr>
              <a:t>Tuesday</a:t>
            </a:r>
            <a:r>
              <a:rPr lang="en-US" b="0" i="0">
                <a:effectLst/>
                <a:ea typeface="+mn-lt"/>
                <a:cs typeface="+mn-lt"/>
              </a:rPr>
              <a:t>, </a:t>
            </a:r>
            <a:r>
              <a:rPr lang="en-US">
                <a:ea typeface="+mn-lt"/>
                <a:cs typeface="+mn-lt"/>
              </a:rPr>
              <a:t>April 15</a:t>
            </a:r>
            <a:r>
              <a:rPr lang="en-US" b="0" i="0">
                <a:effectLst/>
                <a:ea typeface="+mn-lt"/>
                <a:cs typeface="+mn-lt"/>
              </a:rPr>
              <a:t>, 2025, </a:t>
            </a:r>
            <a:r>
              <a:rPr lang="en-US">
                <a:ea typeface="+mn-lt"/>
                <a:cs typeface="+mn-lt"/>
              </a:rPr>
              <a:t>2:00 </a:t>
            </a:r>
            <a:r>
              <a:rPr lang="en-US" b="0" i="0">
                <a:effectLst/>
                <a:ea typeface="+mn-lt"/>
                <a:cs typeface="+mn-lt"/>
              </a:rPr>
              <a:t>– </a:t>
            </a:r>
            <a:r>
              <a:rPr lang="en-US">
                <a:ea typeface="+mn-lt"/>
                <a:cs typeface="+mn-lt"/>
              </a:rPr>
              <a:t>3:30 </a:t>
            </a:r>
            <a:r>
              <a:rPr lang="en-US" b="0" i="0">
                <a:effectLst/>
                <a:ea typeface="+mn-lt"/>
                <a:cs typeface="+mn-lt"/>
              </a:rPr>
              <a:t>PM</a:t>
            </a:r>
            <a:r>
              <a:rPr lang="en-US"/>
              <a:t> </a:t>
            </a:r>
            <a:r>
              <a:rPr lang="en-US" b="0" i="0">
                <a:effectLst/>
              </a:rPr>
              <a:t>(Eastern Time)</a:t>
            </a:r>
          </a:p>
          <a:p>
            <a:pPr marL="457200" lvl="1" indent="0">
              <a:buNone/>
            </a:pPr>
            <a:endParaRPr lang="en-US" b="1">
              <a:solidFill>
                <a:srgbClr val="343F4E"/>
              </a:solidFill>
              <a:latin typeface="Source Sans Pro"/>
              <a:ea typeface="Source Sans Pro"/>
            </a:endParaRPr>
          </a:p>
          <a:p>
            <a:pPr>
              <a:buFont typeface="+mj-lt"/>
              <a:buAutoNum type="arabicPeriod"/>
            </a:pPr>
            <a:r>
              <a:rPr lang="en-US" b="1" i="0">
                <a:effectLst/>
              </a:rPr>
              <a:t> How to Apply for SS4A: Actio</a:t>
            </a:r>
            <a:r>
              <a:rPr lang="en-US" b="1"/>
              <a:t>n Plans</a:t>
            </a:r>
            <a:endParaRPr lang="en-US" b="0" i="0">
              <a:effectLst/>
            </a:endParaRPr>
          </a:p>
          <a:p>
            <a:pPr lvl="1"/>
            <a:r>
              <a:rPr lang="en-US" b="0" i="0">
                <a:effectLst/>
              </a:rPr>
              <a:t>This webinar will offer a general overview of the SS4A program and the grant application process, with a particular focus on applying for grants to develop an Action Plan.</a:t>
            </a:r>
            <a:endParaRPr lang="en-US" b="0" i="0">
              <a:effectLst/>
              <a:cs typeface="Segoe UI"/>
            </a:endParaRPr>
          </a:p>
          <a:p>
            <a:pPr lvl="1"/>
            <a:r>
              <a:rPr lang="en-US"/>
              <a:t>Thursday</a:t>
            </a:r>
            <a:r>
              <a:rPr lang="en-US" i="0">
                <a:effectLst/>
              </a:rPr>
              <a:t>, </a:t>
            </a:r>
            <a:r>
              <a:rPr lang="en-US"/>
              <a:t>April 17</a:t>
            </a:r>
            <a:r>
              <a:rPr lang="en-US" i="0">
                <a:effectLst/>
              </a:rPr>
              <a:t>, 2025, </a:t>
            </a:r>
            <a:r>
              <a:rPr lang="en-US"/>
              <a:t>12:30</a:t>
            </a:r>
            <a:r>
              <a:rPr lang="en-US" i="0">
                <a:effectLst/>
              </a:rPr>
              <a:t> – </a:t>
            </a:r>
            <a:r>
              <a:rPr lang="en-US"/>
              <a:t>2:00</a:t>
            </a:r>
            <a:r>
              <a:rPr lang="en-US" i="0">
                <a:effectLst/>
              </a:rPr>
              <a:t> PM (Eastern Time)</a:t>
            </a:r>
          </a:p>
          <a:p>
            <a:pPr marL="457200" lvl="1" indent="0">
              <a:buNone/>
            </a:pPr>
            <a:endParaRPr lang="en-US" i="0">
              <a:effectLst/>
              <a:cs typeface="Segoe UI"/>
            </a:endParaRPr>
          </a:p>
          <a:p>
            <a:pPr marL="285750" indent="-285750">
              <a:buFont typeface="+mj-lt"/>
              <a:buAutoNum type="arabicPeriod"/>
            </a:pPr>
            <a:r>
              <a:rPr lang="en-US" b="1" i="0">
                <a:effectLst/>
              </a:rPr>
              <a:t>How to Apply for SS4A: Supplemental </a:t>
            </a:r>
            <a:r>
              <a:rPr lang="en-US" b="1"/>
              <a:t>Planning and Demonstration</a:t>
            </a:r>
            <a:r>
              <a:rPr lang="en-US" b="1" i="0">
                <a:effectLst/>
              </a:rPr>
              <a:t> Activities</a:t>
            </a:r>
            <a:endParaRPr lang="en-US" b="0" i="0">
              <a:effectLst/>
            </a:endParaRPr>
          </a:p>
          <a:p>
            <a:pPr lvl="1"/>
            <a:r>
              <a:rPr lang="en-US" b="0" i="0">
                <a:effectLst/>
              </a:rPr>
              <a:t>This webinar will offer a general overview of the SS4A program and the grant application process, with a particular focus on applying for grants for supplemental planning and demonstration activities.</a:t>
            </a:r>
            <a:endParaRPr lang="en-US" b="0" i="0">
              <a:effectLst/>
              <a:cs typeface="Segoe UI"/>
            </a:endParaRPr>
          </a:p>
          <a:p>
            <a:pPr lvl="1"/>
            <a:r>
              <a:rPr lang="en-US"/>
              <a:t>Wednesday</a:t>
            </a:r>
            <a:r>
              <a:rPr lang="en-US" i="0">
                <a:effectLst/>
              </a:rPr>
              <a:t>, </a:t>
            </a:r>
            <a:r>
              <a:rPr lang="en-US"/>
              <a:t>April 23</a:t>
            </a:r>
            <a:r>
              <a:rPr lang="en-US" i="0">
                <a:effectLst/>
              </a:rPr>
              <a:t>, 2025, 1:30 – 3:00 PM (Eastern Time)</a:t>
            </a:r>
            <a:endParaRPr lang="en-US" i="0">
              <a:effectLst/>
              <a:cs typeface="Segoe UI"/>
            </a:endParaRPr>
          </a:p>
          <a:p>
            <a:endParaRPr lang="en-US"/>
          </a:p>
        </p:txBody>
      </p:sp>
      <p:grpSp>
        <p:nvGrpSpPr>
          <p:cNvPr id="3" name="Group 2">
            <a:extLst>
              <a:ext uri="{FF2B5EF4-FFF2-40B4-BE49-F238E27FC236}">
                <a16:creationId xmlns:a16="http://schemas.microsoft.com/office/drawing/2014/main" id="{D73D6ECA-FFC8-9041-A8F8-1133D4D09FBC}"/>
              </a:ext>
              <a:ext uri="{C183D7F6-B498-43B3-948B-1728B52AA6E4}">
                <adec:decorative xmlns:adec="http://schemas.microsoft.com/office/drawing/2017/decorative" val="1"/>
              </a:ext>
            </a:extLst>
          </p:cNvPr>
          <p:cNvGrpSpPr/>
          <p:nvPr/>
        </p:nvGrpSpPr>
        <p:grpSpPr>
          <a:xfrm>
            <a:off x="119408" y="971863"/>
            <a:ext cx="914400" cy="5186760"/>
            <a:chOff x="119408" y="971863"/>
            <a:chExt cx="914400" cy="5186760"/>
          </a:xfrm>
        </p:grpSpPr>
        <p:sp>
          <p:nvSpPr>
            <p:cNvPr id="12" name="Rectangle 11">
              <a:extLst>
                <a:ext uri="{FF2B5EF4-FFF2-40B4-BE49-F238E27FC236}">
                  <a16:creationId xmlns:a16="http://schemas.microsoft.com/office/drawing/2014/main" id="{2409EF06-B010-9A81-BDDB-A5E712297BEA}"/>
                </a:ext>
              </a:extLst>
            </p:cNvPr>
            <p:cNvSpPr/>
            <p:nvPr/>
          </p:nvSpPr>
          <p:spPr>
            <a:xfrm>
              <a:off x="138891" y="1122496"/>
              <a:ext cx="836469" cy="503612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Graphic 6">
              <a:extLst>
                <a:ext uri="{FF2B5EF4-FFF2-40B4-BE49-F238E27FC236}">
                  <a16:creationId xmlns:a16="http://schemas.microsoft.com/office/drawing/2014/main" id="{E59F2452-CFE8-1B1B-745E-77667FFC8DB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9408" y="971863"/>
              <a:ext cx="914400" cy="914400"/>
            </a:xfrm>
            <a:prstGeom prst="rect">
              <a:avLst/>
            </a:prstGeom>
          </p:spPr>
        </p:pic>
        <p:pic>
          <p:nvPicPr>
            <p:cNvPr id="9" name="Graphic 8">
              <a:extLst>
                <a:ext uri="{FF2B5EF4-FFF2-40B4-BE49-F238E27FC236}">
                  <a16:creationId xmlns:a16="http://schemas.microsoft.com/office/drawing/2014/main" id="{FC3E3162-AB12-496D-1A0E-16134A798EC0}"/>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9408" y="2572912"/>
              <a:ext cx="914400" cy="914400"/>
            </a:xfrm>
            <a:prstGeom prst="rect">
              <a:avLst/>
            </a:prstGeom>
          </p:spPr>
        </p:pic>
        <p:pic>
          <p:nvPicPr>
            <p:cNvPr id="11" name="Graphic 10">
              <a:extLst>
                <a:ext uri="{FF2B5EF4-FFF2-40B4-BE49-F238E27FC236}">
                  <a16:creationId xmlns:a16="http://schemas.microsoft.com/office/drawing/2014/main" id="{9E980407-6BDE-24D3-71D6-10EE5B417D38}"/>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9408" y="4191807"/>
              <a:ext cx="914400" cy="914400"/>
            </a:xfrm>
            <a:prstGeom prst="rect">
              <a:avLst/>
            </a:prstGeom>
          </p:spPr>
        </p:pic>
      </p:grpSp>
    </p:spTree>
    <p:extLst>
      <p:ext uri="{BB962C8B-B14F-4D97-AF65-F5344CB8AC3E}">
        <p14:creationId xmlns:p14="http://schemas.microsoft.com/office/powerpoint/2010/main" val="895133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D9C4A-2C76-7231-777F-B38D13C185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0DF88D-219B-6341-B2C1-5C0C9E688233}"/>
              </a:ext>
            </a:extLst>
          </p:cNvPr>
          <p:cNvSpPr>
            <a:spLocks noGrp="1"/>
          </p:cNvSpPr>
          <p:nvPr>
            <p:ph type="title"/>
          </p:nvPr>
        </p:nvSpPr>
        <p:spPr/>
        <p:txBody>
          <a:bodyPr/>
          <a:lstStyle/>
          <a:p>
            <a:r>
              <a:rPr lang="en-US"/>
              <a:t>Supplemental Planning Activities</a:t>
            </a:r>
          </a:p>
        </p:txBody>
      </p:sp>
      <p:sp>
        <p:nvSpPr>
          <p:cNvPr id="3" name="Content Placeholder 2">
            <a:extLst>
              <a:ext uri="{FF2B5EF4-FFF2-40B4-BE49-F238E27FC236}">
                <a16:creationId xmlns:a16="http://schemas.microsoft.com/office/drawing/2014/main" id="{27AEE4AE-466E-B7B5-86F0-926A019043F0}"/>
              </a:ext>
            </a:extLst>
          </p:cNvPr>
          <p:cNvSpPr>
            <a:spLocks noGrp="1"/>
          </p:cNvSpPr>
          <p:nvPr>
            <p:ph sz="half" idx="1"/>
          </p:nvPr>
        </p:nvSpPr>
        <p:spPr>
          <a:noFill/>
        </p:spPr>
        <p:txBody>
          <a:bodyPr vert="horz" lIns="91440" tIns="45720" rIns="91440" bIns="45720" rtlCol="0" anchor="t">
            <a:normAutofit fontScale="85000" lnSpcReduction="10000"/>
          </a:bodyPr>
          <a:lstStyle/>
          <a:p>
            <a:pPr marL="0" indent="0">
              <a:buNone/>
            </a:pPr>
            <a:r>
              <a:rPr lang="en-US" sz="2400" b="1"/>
              <a:t>Supplemental planning enhances an Action Plan and could include:</a:t>
            </a:r>
          </a:p>
          <a:p>
            <a:pPr>
              <a:lnSpc>
                <a:spcPct val="118000"/>
              </a:lnSpc>
            </a:pPr>
            <a:r>
              <a:rPr lang="en-US" sz="2400"/>
              <a:t>Topical, complementary safety plans</a:t>
            </a:r>
            <a:endParaRPr lang="en-US" sz="2400">
              <a:cs typeface="Segoe UI"/>
            </a:endParaRPr>
          </a:p>
          <a:p>
            <a:pPr>
              <a:lnSpc>
                <a:spcPct val="118000"/>
              </a:lnSpc>
            </a:pPr>
            <a:r>
              <a:rPr lang="en-US" sz="2400"/>
              <a:t>Road safety audits</a:t>
            </a:r>
            <a:endParaRPr lang="en-US" sz="2400">
              <a:cs typeface="Segoe UI"/>
            </a:endParaRPr>
          </a:p>
          <a:p>
            <a:pPr>
              <a:lnSpc>
                <a:spcPct val="118000"/>
              </a:lnSpc>
            </a:pPr>
            <a:r>
              <a:rPr lang="en-US" sz="2400"/>
              <a:t>Consolidating Action Plans components into a single Comprehensive Safety Action Plan</a:t>
            </a:r>
          </a:p>
          <a:p>
            <a:pPr>
              <a:lnSpc>
                <a:spcPct val="118000"/>
              </a:lnSpc>
            </a:pPr>
            <a:r>
              <a:rPr lang="en-US" sz="2400"/>
              <a:t>Additional safety analysis and data collection</a:t>
            </a:r>
            <a:endParaRPr lang="en-US" sz="2400">
              <a:cs typeface="Segoe UI"/>
            </a:endParaRPr>
          </a:p>
          <a:p>
            <a:pPr>
              <a:lnSpc>
                <a:spcPct val="118000"/>
              </a:lnSpc>
            </a:pPr>
            <a:r>
              <a:rPr lang="en-US" sz="2400"/>
              <a:t>Progress reporting</a:t>
            </a:r>
            <a:endParaRPr lang="en-US" sz="2400">
              <a:cs typeface="Segoe UI"/>
            </a:endParaRPr>
          </a:p>
          <a:p>
            <a:pPr>
              <a:lnSpc>
                <a:spcPct val="118000"/>
              </a:lnSpc>
            </a:pPr>
            <a:r>
              <a:rPr lang="en-US" sz="2400"/>
              <a:t>Stakeholder engagement and collaboration</a:t>
            </a:r>
            <a:endParaRPr lang="en-US" sz="2400">
              <a:cs typeface="Segoe UI"/>
            </a:endParaRPr>
          </a:p>
          <a:p>
            <a:pPr>
              <a:lnSpc>
                <a:spcPct val="118000"/>
              </a:lnSpc>
            </a:pPr>
            <a:r>
              <a:rPr lang="en-US" sz="2400"/>
              <a:t>Updating existing Action Plans</a:t>
            </a:r>
            <a:endParaRPr lang="en-US" sz="2400">
              <a:cs typeface="Segoe UI"/>
            </a:endParaRPr>
          </a:p>
        </p:txBody>
      </p:sp>
      <p:sp>
        <p:nvSpPr>
          <p:cNvPr id="9" name="Graphic 2" descr="Bookmark with solid fill and the text &quot;NOFO page 17.&quot;">
            <a:extLst>
              <a:ext uri="{FF2B5EF4-FFF2-40B4-BE49-F238E27FC236}">
                <a16:creationId xmlns:a16="http://schemas.microsoft.com/office/drawing/2014/main" id="{2290D30C-DAD3-DB22-BEF5-A182DEDC6199}"/>
              </a:ext>
            </a:extLst>
          </p:cNvPr>
          <p:cNvSpPr/>
          <p:nvPr/>
        </p:nvSpPr>
        <p:spPr>
          <a:xfrm>
            <a:off x="11538525" y="85332"/>
            <a:ext cx="595746" cy="885825"/>
          </a:xfrm>
          <a:custGeom>
            <a:avLst/>
            <a:gdLst>
              <a:gd name="connsiteX0" fmla="*/ 381000 w 381000"/>
              <a:gd name="connsiteY0" fmla="*/ 762000 h 762000"/>
              <a:gd name="connsiteX1" fmla="*/ 381000 w 381000"/>
              <a:gd name="connsiteY1" fmla="*/ 38100 h 762000"/>
              <a:gd name="connsiteX2" fmla="*/ 342900 w 381000"/>
              <a:gd name="connsiteY2" fmla="*/ 0 h 762000"/>
              <a:gd name="connsiteX3" fmla="*/ 38100 w 381000"/>
              <a:gd name="connsiteY3" fmla="*/ 0 h 762000"/>
              <a:gd name="connsiteX4" fmla="*/ 0 w 381000"/>
              <a:gd name="connsiteY4" fmla="*/ 38100 h 762000"/>
              <a:gd name="connsiteX5" fmla="*/ 0 w 381000"/>
              <a:gd name="connsiteY5" fmla="*/ 762000 h 762000"/>
              <a:gd name="connsiteX6" fmla="*/ 190500 w 381000"/>
              <a:gd name="connsiteY6" fmla="*/ 571500 h 762000"/>
              <a:gd name="connsiteX7" fmla="*/ 381000 w 381000"/>
              <a:gd name="connsiteY7" fmla="*/ 7620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0" h="762000">
                <a:moveTo>
                  <a:pt x="381000" y="762000"/>
                </a:moveTo>
                <a:lnTo>
                  <a:pt x="381000" y="38100"/>
                </a:lnTo>
                <a:cubicBezTo>
                  <a:pt x="381000" y="17145"/>
                  <a:pt x="363855" y="0"/>
                  <a:pt x="342900" y="0"/>
                </a:cubicBezTo>
                <a:lnTo>
                  <a:pt x="38100" y="0"/>
                </a:lnTo>
                <a:cubicBezTo>
                  <a:pt x="17145" y="0"/>
                  <a:pt x="0" y="17145"/>
                  <a:pt x="0" y="38100"/>
                </a:cubicBezTo>
                <a:lnTo>
                  <a:pt x="0" y="762000"/>
                </a:lnTo>
                <a:lnTo>
                  <a:pt x="190500" y="571500"/>
                </a:lnTo>
                <a:lnTo>
                  <a:pt x="381000" y="762000"/>
                </a:lnTo>
                <a:close/>
              </a:path>
            </a:pathLst>
          </a:custGeom>
          <a:solidFill>
            <a:schemeClr val="accent5">
              <a:lumMod val="60000"/>
              <a:lumOff val="40000"/>
            </a:schemeClr>
          </a:solidFill>
          <a:ln w="9525" cap="flat">
            <a:noFill/>
            <a:prstDash val="solid"/>
            <a:miter/>
          </a:ln>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Segoe UI"/>
                <a:ea typeface="+mn-ea"/>
                <a:cs typeface="+mn-cs"/>
              </a:rPr>
              <a:t>NOFO pg. </a:t>
            </a:r>
            <a:r>
              <a:rPr lang="en-US" sz="1000" b="1">
                <a:solidFill>
                  <a:prstClr val="black"/>
                </a:solidFill>
                <a:latin typeface="Segoe UI"/>
              </a:rPr>
              <a:t>17</a:t>
            </a:r>
            <a:endParaRPr kumimoji="0" lang="en-US" sz="1000" b="1" i="0" u="none" strike="noStrike" kern="1200" cap="none" spc="0" normalizeH="0" baseline="0" noProof="0">
              <a:ln>
                <a:noFill/>
              </a:ln>
              <a:solidFill>
                <a:prstClr val="black"/>
              </a:solidFill>
              <a:effectLst/>
              <a:uLnTx/>
              <a:uFillTx/>
              <a:latin typeface="Segoe UI"/>
              <a:ea typeface="+mn-ea"/>
              <a:cs typeface="+mn-cs"/>
            </a:endParaRPr>
          </a:p>
        </p:txBody>
      </p:sp>
      <p:pic>
        <p:nvPicPr>
          <p:cNvPr id="4" name="Picture 3" descr="Cover of FHWA's report, titled &quot;Preparing for a Virtual Road Safety Audit&quot;. ">
            <a:extLst>
              <a:ext uri="{FF2B5EF4-FFF2-40B4-BE49-F238E27FC236}">
                <a16:creationId xmlns:a16="http://schemas.microsoft.com/office/drawing/2014/main" id="{187DC211-4181-F33D-F8C8-5066A36B722C}"/>
              </a:ext>
            </a:extLst>
          </p:cNvPr>
          <p:cNvPicPr>
            <a:picLocks noChangeAspect="1"/>
          </p:cNvPicPr>
          <p:nvPr/>
        </p:nvPicPr>
        <p:blipFill>
          <a:blip r:embed="rId3"/>
          <a:stretch>
            <a:fillRect/>
          </a:stretch>
        </p:blipFill>
        <p:spPr>
          <a:xfrm>
            <a:off x="7497596" y="1213155"/>
            <a:ext cx="3512051" cy="4418931"/>
          </a:xfrm>
          <a:prstGeom prst="rect">
            <a:avLst/>
          </a:prstGeom>
          <a:ln>
            <a:solidFill>
              <a:srgbClr val="4472C4"/>
            </a:solidFill>
          </a:ln>
        </p:spPr>
      </p:pic>
      <p:sp>
        <p:nvSpPr>
          <p:cNvPr id="6" name="TextBox 5">
            <a:extLst>
              <a:ext uri="{FF2B5EF4-FFF2-40B4-BE49-F238E27FC236}">
                <a16:creationId xmlns:a16="http://schemas.microsoft.com/office/drawing/2014/main" id="{1EA12D80-7752-B8AC-142A-700D971D486B}"/>
              </a:ext>
            </a:extLst>
          </p:cNvPr>
          <p:cNvSpPr txBox="1"/>
          <p:nvPr/>
        </p:nvSpPr>
        <p:spPr>
          <a:xfrm>
            <a:off x="457200" y="5632087"/>
            <a:ext cx="5486400" cy="338554"/>
          </a:xfrm>
          <a:prstGeom prst="rect">
            <a:avLst/>
          </a:prstGeom>
          <a:noFill/>
        </p:spPr>
        <p:txBody>
          <a:bodyPr wrap="square" rtlCol="0">
            <a:spAutoFit/>
          </a:bodyPr>
          <a:lstStyle/>
          <a:p>
            <a:r>
              <a:rPr lang="en-US" sz="1600" i="1" dirty="0">
                <a:hlinkClick r:id="rId4"/>
              </a:rPr>
              <a:t>See Supplemental Planning examples on the SS4A webpage</a:t>
            </a:r>
            <a:r>
              <a:rPr lang="en-US" sz="1600" i="1" dirty="0"/>
              <a:t>. </a:t>
            </a:r>
          </a:p>
        </p:txBody>
      </p:sp>
      <p:sp>
        <p:nvSpPr>
          <p:cNvPr id="5" name="TextBox 4">
            <a:extLst>
              <a:ext uri="{FF2B5EF4-FFF2-40B4-BE49-F238E27FC236}">
                <a16:creationId xmlns:a16="http://schemas.microsoft.com/office/drawing/2014/main" id="{41367AFE-2A2B-01A1-E8AF-E4D22E6511E0}"/>
              </a:ext>
            </a:extLst>
          </p:cNvPr>
          <p:cNvSpPr txBox="1"/>
          <p:nvPr/>
        </p:nvSpPr>
        <p:spPr>
          <a:xfrm>
            <a:off x="7604308" y="5644845"/>
            <a:ext cx="3298626" cy="230832"/>
          </a:xfrm>
          <a:prstGeom prst="rect">
            <a:avLst/>
          </a:prstGeom>
          <a:noFill/>
          <a:ln>
            <a:noFill/>
          </a:ln>
        </p:spPr>
        <p:txBody>
          <a:bodyPr wrap="square" rtlCol="0">
            <a:spAutoFit/>
          </a:bodyPr>
          <a:lstStyle/>
          <a:p>
            <a:pPr algn="ctr"/>
            <a:r>
              <a:rPr lang="en-US" sz="900" b="0">
                <a:solidFill>
                  <a:srgbClr val="000000"/>
                </a:solidFill>
                <a:effectLst/>
              </a:rPr>
              <a:t>Image </a:t>
            </a:r>
            <a:r>
              <a:rPr lang="en-US" sz="900" b="0">
                <a:effectLst/>
              </a:rPr>
              <a:t>Credit: FHWA, 2022</a:t>
            </a:r>
            <a:endParaRPr lang="en-US" sz="900"/>
          </a:p>
        </p:txBody>
      </p:sp>
    </p:spTree>
    <p:extLst>
      <p:ext uri="{BB962C8B-B14F-4D97-AF65-F5344CB8AC3E}">
        <p14:creationId xmlns:p14="http://schemas.microsoft.com/office/powerpoint/2010/main" val="36173218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DC7A9-1451-CB6A-60B4-66CE9114B5DC}"/>
              </a:ext>
            </a:extLst>
          </p:cNvPr>
          <p:cNvSpPr>
            <a:spLocks noGrp="1"/>
          </p:cNvSpPr>
          <p:nvPr>
            <p:ph type="title"/>
          </p:nvPr>
        </p:nvSpPr>
        <p:spPr/>
        <p:txBody>
          <a:bodyPr>
            <a:normAutofit/>
          </a:bodyPr>
          <a:lstStyle/>
          <a:p>
            <a:r>
              <a:rPr lang="en-US" sz="2800"/>
              <a:t>Supplemental Action Plan Activities vs. Project-Level Planning </a:t>
            </a:r>
          </a:p>
        </p:txBody>
      </p:sp>
      <p:graphicFrame>
        <p:nvGraphicFramePr>
          <p:cNvPr id="4" name="Content Placeholder 3">
            <a:extLst>
              <a:ext uri="{FF2B5EF4-FFF2-40B4-BE49-F238E27FC236}">
                <a16:creationId xmlns:a16="http://schemas.microsoft.com/office/drawing/2014/main" id="{1ABAE248-342E-83E8-BFF4-E1BCFB37A8AB}"/>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214110892"/>
              </p:ext>
            </p:extLst>
          </p:nvPr>
        </p:nvGraphicFramePr>
        <p:xfrm>
          <a:off x="457200" y="1201738"/>
          <a:ext cx="112776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Graphic 2" descr="Bookmark with solid fill and the text &quot;NOFO pages 20-21&quot;">
            <a:extLst>
              <a:ext uri="{FF2B5EF4-FFF2-40B4-BE49-F238E27FC236}">
                <a16:creationId xmlns:a16="http://schemas.microsoft.com/office/drawing/2014/main" id="{F321BC76-33DA-BE89-048E-FB16393DD969}"/>
              </a:ext>
            </a:extLst>
          </p:cNvPr>
          <p:cNvSpPr/>
          <p:nvPr/>
        </p:nvSpPr>
        <p:spPr>
          <a:xfrm>
            <a:off x="11538525" y="85332"/>
            <a:ext cx="595746" cy="885825"/>
          </a:xfrm>
          <a:custGeom>
            <a:avLst/>
            <a:gdLst>
              <a:gd name="connsiteX0" fmla="*/ 381000 w 381000"/>
              <a:gd name="connsiteY0" fmla="*/ 762000 h 762000"/>
              <a:gd name="connsiteX1" fmla="*/ 381000 w 381000"/>
              <a:gd name="connsiteY1" fmla="*/ 38100 h 762000"/>
              <a:gd name="connsiteX2" fmla="*/ 342900 w 381000"/>
              <a:gd name="connsiteY2" fmla="*/ 0 h 762000"/>
              <a:gd name="connsiteX3" fmla="*/ 38100 w 381000"/>
              <a:gd name="connsiteY3" fmla="*/ 0 h 762000"/>
              <a:gd name="connsiteX4" fmla="*/ 0 w 381000"/>
              <a:gd name="connsiteY4" fmla="*/ 38100 h 762000"/>
              <a:gd name="connsiteX5" fmla="*/ 0 w 381000"/>
              <a:gd name="connsiteY5" fmla="*/ 762000 h 762000"/>
              <a:gd name="connsiteX6" fmla="*/ 190500 w 381000"/>
              <a:gd name="connsiteY6" fmla="*/ 571500 h 762000"/>
              <a:gd name="connsiteX7" fmla="*/ 381000 w 381000"/>
              <a:gd name="connsiteY7" fmla="*/ 7620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0" h="762000">
                <a:moveTo>
                  <a:pt x="381000" y="762000"/>
                </a:moveTo>
                <a:lnTo>
                  <a:pt x="381000" y="38100"/>
                </a:lnTo>
                <a:cubicBezTo>
                  <a:pt x="381000" y="17145"/>
                  <a:pt x="363855" y="0"/>
                  <a:pt x="342900" y="0"/>
                </a:cubicBezTo>
                <a:lnTo>
                  <a:pt x="38100" y="0"/>
                </a:lnTo>
                <a:cubicBezTo>
                  <a:pt x="17145" y="0"/>
                  <a:pt x="0" y="17145"/>
                  <a:pt x="0" y="38100"/>
                </a:cubicBezTo>
                <a:lnTo>
                  <a:pt x="0" y="762000"/>
                </a:lnTo>
                <a:lnTo>
                  <a:pt x="190500" y="571500"/>
                </a:lnTo>
                <a:lnTo>
                  <a:pt x="381000" y="762000"/>
                </a:lnTo>
                <a:close/>
              </a:path>
            </a:pathLst>
          </a:custGeom>
          <a:solidFill>
            <a:schemeClr val="accent5">
              <a:lumMod val="60000"/>
              <a:lumOff val="40000"/>
            </a:schemeClr>
          </a:solidFill>
          <a:ln w="9525" cap="flat">
            <a:noFill/>
            <a:prstDash val="solid"/>
            <a:miter/>
          </a:ln>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Segoe UI"/>
                <a:ea typeface="+mn-ea"/>
                <a:cs typeface="+mn-cs"/>
              </a:rPr>
              <a:t>NOFO pgs. </a:t>
            </a:r>
            <a:r>
              <a:rPr lang="en-US" sz="1000" b="1" dirty="0">
                <a:solidFill>
                  <a:prstClr val="black"/>
                </a:solidFill>
                <a:latin typeface="Segoe UI"/>
              </a:rPr>
              <a:t>20-21</a:t>
            </a:r>
            <a:endParaRPr kumimoji="0" lang="en-US" sz="1000" b="1"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5146279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8E10D-A95F-412B-B484-4E4911179BF6}"/>
              </a:ext>
            </a:extLst>
          </p:cNvPr>
          <p:cNvSpPr>
            <a:spLocks noGrp="1"/>
          </p:cNvSpPr>
          <p:nvPr>
            <p:ph type="title"/>
          </p:nvPr>
        </p:nvSpPr>
        <p:spPr/>
        <p:txBody>
          <a:bodyPr>
            <a:normAutofit fontScale="90000"/>
          </a:bodyPr>
          <a:lstStyle/>
          <a:p>
            <a:r>
              <a:rPr lang="en-US" dirty="0"/>
              <a:t>Implementation Grant AND Supplemental Planning Activities:</a:t>
            </a:r>
            <a:br>
              <a:rPr lang="en-US" dirty="0"/>
            </a:br>
            <a:r>
              <a:rPr lang="en-US" dirty="0"/>
              <a:t>Modoc County, CA (FY22)</a:t>
            </a:r>
          </a:p>
        </p:txBody>
      </p:sp>
      <p:sp>
        <p:nvSpPr>
          <p:cNvPr id="13" name="TextBox 12">
            <a:extLst>
              <a:ext uri="{FF2B5EF4-FFF2-40B4-BE49-F238E27FC236}">
                <a16:creationId xmlns:a16="http://schemas.microsoft.com/office/drawing/2014/main" id="{1CA2CF28-D8D7-3617-F908-8C72A0EB573E}"/>
              </a:ext>
            </a:extLst>
          </p:cNvPr>
          <p:cNvSpPr txBox="1"/>
          <p:nvPr/>
        </p:nvSpPr>
        <p:spPr>
          <a:xfrm>
            <a:off x="457197" y="1163286"/>
            <a:ext cx="10050653" cy="461665"/>
          </a:xfrm>
          <a:prstGeom prst="rect">
            <a:avLst/>
          </a:prstGeom>
          <a:noFill/>
        </p:spPr>
        <p:txBody>
          <a:bodyPr wrap="square">
            <a:spAutoFit/>
          </a:bodyPr>
          <a:lstStyle/>
          <a:p>
            <a:r>
              <a:rPr lang="en-US" sz="2400" dirty="0"/>
              <a:t>Modoc County, California: $12,954,400 Implementation </a:t>
            </a:r>
          </a:p>
        </p:txBody>
      </p:sp>
      <p:sp>
        <p:nvSpPr>
          <p:cNvPr id="8" name="Content Placeholder 2">
            <a:extLst>
              <a:ext uri="{FF2B5EF4-FFF2-40B4-BE49-F238E27FC236}">
                <a16:creationId xmlns:a16="http://schemas.microsoft.com/office/drawing/2014/main" id="{260D7605-CF33-4AE9-5622-2A00A9440530}"/>
              </a:ext>
            </a:extLst>
          </p:cNvPr>
          <p:cNvSpPr>
            <a:spLocks noGrp="1"/>
          </p:cNvSpPr>
          <p:nvPr>
            <p:ph idx="1"/>
          </p:nvPr>
        </p:nvSpPr>
        <p:spPr>
          <a:xfrm>
            <a:off x="457198" y="1807028"/>
            <a:ext cx="11277600" cy="1632138"/>
          </a:xfrm>
        </p:spPr>
        <p:txBody>
          <a:bodyPr>
            <a:noAutofit/>
          </a:bodyPr>
          <a:lstStyle/>
          <a:p>
            <a:pPr marL="0" indent="0">
              <a:buNone/>
            </a:pPr>
            <a:r>
              <a:rPr lang="en-US" sz="2400" b="0" i="0" dirty="0">
                <a:effectLst/>
              </a:rPr>
              <a:t>This project will improve safety along two corridors in </a:t>
            </a:r>
            <a:r>
              <a:rPr lang="en-US" sz="2400" b="1" i="0" dirty="0">
                <a:effectLst/>
              </a:rPr>
              <a:t>rural disadvantaged communities and Tribal areas </a:t>
            </a:r>
            <a:r>
              <a:rPr lang="en-US" sz="2400" b="0" i="0" dirty="0">
                <a:effectLst/>
              </a:rPr>
              <a:t>that have Modoc County’s most dangerous crash history: County Road 91 and County Road 1.</a:t>
            </a:r>
            <a:endParaRPr lang="en-US" sz="2400" dirty="0"/>
          </a:p>
        </p:txBody>
      </p:sp>
      <p:sp>
        <p:nvSpPr>
          <p:cNvPr id="9" name="TextBox 8">
            <a:extLst>
              <a:ext uri="{FF2B5EF4-FFF2-40B4-BE49-F238E27FC236}">
                <a16:creationId xmlns:a16="http://schemas.microsoft.com/office/drawing/2014/main" id="{4AA161D7-EADE-806A-5B55-0E2F456D02FD}"/>
              </a:ext>
            </a:extLst>
          </p:cNvPr>
          <p:cNvSpPr txBox="1"/>
          <p:nvPr/>
        </p:nvSpPr>
        <p:spPr>
          <a:xfrm>
            <a:off x="784560" y="3438508"/>
            <a:ext cx="6709933" cy="215462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8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effectLst/>
                <a:uLnTx/>
                <a:uFillTx/>
                <a:latin typeface="Segoe UI"/>
                <a:cs typeface="Segoe UI"/>
              </a:rPr>
              <a:t>Project Highlights: </a:t>
            </a:r>
          </a:p>
          <a:p>
            <a:pPr marL="285750" indent="-285750">
              <a:lnSpc>
                <a:spcPct val="108000"/>
              </a:lnSpc>
              <a:spcBef>
                <a:spcPts val="1000"/>
              </a:spcBef>
              <a:buFont typeface="Arial" panose="020B0604020202020204" pitchFamily="34" charset="0"/>
              <a:buChar char="•"/>
              <a:defRPr/>
            </a:pPr>
            <a:r>
              <a:rPr lang="en-US">
                <a:latin typeface="Segoe UI"/>
                <a:cs typeface="Segoe UI"/>
              </a:rPr>
              <a:t>Implement </a:t>
            </a:r>
            <a:r>
              <a:rPr lang="en-US" b="1">
                <a:latin typeface="Segoe UI"/>
                <a:cs typeface="Segoe UI"/>
              </a:rPr>
              <a:t>speed control</a:t>
            </a:r>
            <a:r>
              <a:rPr lang="en-US">
                <a:latin typeface="Segoe UI"/>
                <a:cs typeface="Segoe UI"/>
              </a:rPr>
              <a:t>, and </a:t>
            </a:r>
            <a:r>
              <a:rPr lang="en-US" b="1">
                <a:latin typeface="Segoe UI"/>
                <a:cs typeface="Segoe UI"/>
              </a:rPr>
              <a:t>infrastructure features for persons with disabilities</a:t>
            </a:r>
            <a:r>
              <a:rPr lang="en-US">
                <a:latin typeface="Segoe UI"/>
                <a:cs typeface="Segoe UI"/>
              </a:rPr>
              <a:t>, and pedestrian </a:t>
            </a:r>
            <a:r>
              <a:rPr lang="en-US" b="1">
                <a:latin typeface="Segoe UI"/>
                <a:cs typeface="Segoe UI"/>
              </a:rPr>
              <a:t>crosswalks.</a:t>
            </a:r>
            <a:r>
              <a:rPr kumimoji="0" lang="en-US" i="0" u="none" strike="noStrike" kern="1200" cap="none" spc="0" normalizeH="0" baseline="0" noProof="0">
                <a:ln>
                  <a:noFill/>
                </a:ln>
                <a:effectLst/>
                <a:uLnTx/>
                <a:uFillTx/>
                <a:latin typeface="Segoe UI"/>
                <a:cs typeface="Segoe UI"/>
              </a:rPr>
              <a:t> </a:t>
            </a:r>
            <a:endParaRPr lang="en-US" i="0" u="none" strike="noStrike" kern="1200" cap="none" spc="0" normalizeH="0" baseline="0" noProof="0">
              <a:ln>
                <a:noFill/>
              </a:ln>
              <a:effectLst/>
              <a:uLnTx/>
              <a:uFillTx/>
              <a:latin typeface="Segoe UI"/>
              <a:cs typeface="Segoe UI"/>
            </a:endParaRPr>
          </a:p>
          <a:p>
            <a:pPr marL="285750" marR="0" lvl="0" indent="-285750" algn="l" defTabSz="914400" rtl="0" eaLnBrk="1" fontAlgn="auto" latinLnBrk="0" hangingPunct="1">
              <a:lnSpc>
                <a:spcPct val="108000"/>
              </a:lnSpc>
              <a:spcBef>
                <a:spcPts val="1000"/>
              </a:spcBef>
              <a:spcAft>
                <a:spcPts val="0"/>
              </a:spcAft>
              <a:buClrTx/>
              <a:buSzTx/>
              <a:buFont typeface="Arial" panose="020B0604020202020204" pitchFamily="34" charset="0"/>
              <a:buChar char="•"/>
              <a:tabLst/>
              <a:defRPr/>
            </a:pPr>
            <a:r>
              <a:rPr lang="en-US"/>
              <a:t>Update crash data to include the most recent 10-year period to help </a:t>
            </a:r>
            <a:r>
              <a:rPr lang="en-US" b="1"/>
              <a:t>validate data sets </a:t>
            </a:r>
            <a:r>
              <a:rPr lang="en-US"/>
              <a:t>and </a:t>
            </a:r>
            <a:r>
              <a:rPr lang="en-US" b="1"/>
              <a:t>show the effectiveness </a:t>
            </a:r>
            <a:r>
              <a:rPr lang="en-US"/>
              <a:t>of the safety improvements. </a:t>
            </a:r>
            <a:endParaRPr lang="en-US">
              <a:cs typeface="Segoe UI"/>
            </a:endParaRPr>
          </a:p>
        </p:txBody>
      </p:sp>
      <p:grpSp>
        <p:nvGrpSpPr>
          <p:cNvPr id="14" name="Activity C">
            <a:extLst>
              <a:ext uri="{FF2B5EF4-FFF2-40B4-BE49-F238E27FC236}">
                <a16:creationId xmlns:a16="http://schemas.microsoft.com/office/drawing/2014/main" id="{20495A50-2F71-263B-AA6A-AC3DE88AE68A}"/>
              </a:ext>
              <a:ext uri="{C183D7F6-B498-43B3-948B-1728B52AA6E4}">
                <adec:decorative xmlns:adec="http://schemas.microsoft.com/office/drawing/2017/decorative" val="1"/>
              </a:ext>
            </a:extLst>
          </p:cNvPr>
          <p:cNvGrpSpPr/>
          <p:nvPr/>
        </p:nvGrpSpPr>
        <p:grpSpPr>
          <a:xfrm>
            <a:off x="182103" y="3296290"/>
            <a:ext cx="600879" cy="1806955"/>
            <a:chOff x="182103" y="3296290"/>
            <a:chExt cx="600879" cy="1806955"/>
          </a:xfrm>
        </p:grpSpPr>
        <p:sp>
          <p:nvSpPr>
            <p:cNvPr id="3" name="TextBox 2">
              <a:extLst>
                <a:ext uri="{FF2B5EF4-FFF2-40B4-BE49-F238E27FC236}">
                  <a16:creationId xmlns:a16="http://schemas.microsoft.com/office/drawing/2014/main" id="{137AEC96-CFB4-AC76-ECA0-1A47D8E48663}"/>
                </a:ext>
              </a:extLst>
            </p:cNvPr>
            <p:cNvSpPr txBox="1"/>
            <p:nvPr/>
          </p:nvSpPr>
          <p:spPr>
            <a:xfrm rot="16200000">
              <a:off x="-567486" y="4045879"/>
              <a:ext cx="180695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t>Activity C</a:t>
              </a:r>
              <a:endParaRPr lang="en-US" dirty="0"/>
            </a:p>
          </p:txBody>
        </p:sp>
        <p:sp>
          <p:nvSpPr>
            <p:cNvPr id="4" name="Left Bracket 3" descr="Bracket indicating that the first project highlight is considered Activity C.">
              <a:extLst>
                <a:ext uri="{FF2B5EF4-FFF2-40B4-BE49-F238E27FC236}">
                  <a16:creationId xmlns:a16="http://schemas.microsoft.com/office/drawing/2014/main" id="{3B8DC6D1-D5F9-6267-01CB-3F8CB8522F18}"/>
                </a:ext>
              </a:extLst>
            </p:cNvPr>
            <p:cNvSpPr/>
            <p:nvPr/>
          </p:nvSpPr>
          <p:spPr>
            <a:xfrm>
              <a:off x="573156" y="3775763"/>
              <a:ext cx="209826" cy="949740"/>
            </a:xfrm>
            <a:prstGeom prst="leftBracket">
              <a:avLst/>
            </a:prstGeom>
            <a:ln w="57150">
              <a:solidFill>
                <a:srgbClr val="4472C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 name="Activity A">
            <a:extLst>
              <a:ext uri="{FF2B5EF4-FFF2-40B4-BE49-F238E27FC236}">
                <a16:creationId xmlns:a16="http://schemas.microsoft.com/office/drawing/2014/main" id="{58E402D1-078D-FD2D-42B6-D3FC9F8F40D5}"/>
              </a:ext>
              <a:ext uri="{C183D7F6-B498-43B3-948B-1728B52AA6E4}">
                <adec:decorative xmlns:adec="http://schemas.microsoft.com/office/drawing/2017/decorative" val="1"/>
              </a:ext>
            </a:extLst>
          </p:cNvPr>
          <p:cNvGrpSpPr/>
          <p:nvPr/>
        </p:nvGrpSpPr>
        <p:grpSpPr>
          <a:xfrm>
            <a:off x="182103" y="4330023"/>
            <a:ext cx="600878" cy="1806955"/>
            <a:chOff x="182103" y="4330023"/>
            <a:chExt cx="600878" cy="1806955"/>
          </a:xfrm>
        </p:grpSpPr>
        <p:sp>
          <p:nvSpPr>
            <p:cNvPr id="10" name="TextBox 9" descr="Bracket indicating that the second project highlight is considered Activity A.">
              <a:extLst>
                <a:ext uri="{FF2B5EF4-FFF2-40B4-BE49-F238E27FC236}">
                  <a16:creationId xmlns:a16="http://schemas.microsoft.com/office/drawing/2014/main" id="{EFE52AF6-008D-1449-4B41-0EDC63F44369}"/>
                </a:ext>
              </a:extLst>
            </p:cNvPr>
            <p:cNvSpPr txBox="1"/>
            <p:nvPr/>
          </p:nvSpPr>
          <p:spPr>
            <a:xfrm rot="16200000">
              <a:off x="-567486" y="5079612"/>
              <a:ext cx="180695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t>Activity A</a:t>
              </a:r>
              <a:endParaRPr lang="en-US" dirty="0"/>
            </a:p>
          </p:txBody>
        </p:sp>
        <p:sp>
          <p:nvSpPr>
            <p:cNvPr id="7" name="Left Bracket 6" descr="Bracket indicating that the second project highlight is considered Activity A.">
              <a:extLst>
                <a:ext uri="{FF2B5EF4-FFF2-40B4-BE49-F238E27FC236}">
                  <a16:creationId xmlns:a16="http://schemas.microsoft.com/office/drawing/2014/main" id="{ADBFF918-1DBA-F92A-C1D7-534BF9EE9B83}"/>
                </a:ext>
              </a:extLst>
            </p:cNvPr>
            <p:cNvSpPr/>
            <p:nvPr/>
          </p:nvSpPr>
          <p:spPr>
            <a:xfrm>
              <a:off x="573155" y="4802805"/>
              <a:ext cx="209826" cy="861393"/>
            </a:xfrm>
            <a:prstGeom prst="leftBracket">
              <a:avLst/>
            </a:prstGeom>
            <a:ln w="57150">
              <a:solidFill>
                <a:srgbClr val="4472C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11" name="Picture 10" descr="Map of Modoc County, California, with two project locations circled.">
            <a:extLst>
              <a:ext uri="{FF2B5EF4-FFF2-40B4-BE49-F238E27FC236}">
                <a16:creationId xmlns:a16="http://schemas.microsoft.com/office/drawing/2014/main" id="{FBC51066-5B46-B15F-F31B-92953379CAA1}"/>
              </a:ext>
            </a:extLst>
          </p:cNvPr>
          <p:cNvPicPr>
            <a:picLocks noChangeAspect="1"/>
          </p:cNvPicPr>
          <p:nvPr/>
        </p:nvPicPr>
        <p:blipFill>
          <a:blip r:embed="rId3"/>
          <a:stretch>
            <a:fillRect/>
          </a:stretch>
        </p:blipFill>
        <p:spPr>
          <a:xfrm>
            <a:off x="7668851" y="2670922"/>
            <a:ext cx="4199297" cy="3365884"/>
          </a:xfrm>
          <a:prstGeom prst="rect">
            <a:avLst/>
          </a:prstGeom>
        </p:spPr>
      </p:pic>
    </p:spTree>
    <p:extLst>
      <p:ext uri="{BB962C8B-B14F-4D97-AF65-F5344CB8AC3E}">
        <p14:creationId xmlns:p14="http://schemas.microsoft.com/office/powerpoint/2010/main" val="32616618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0EF42-9604-6AF5-B35F-B4B01A0BD9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5496AD-0577-CC3C-975A-223647712114}"/>
              </a:ext>
            </a:extLst>
          </p:cNvPr>
          <p:cNvSpPr>
            <a:spLocks noGrp="1"/>
          </p:cNvSpPr>
          <p:nvPr>
            <p:ph type="title"/>
          </p:nvPr>
        </p:nvSpPr>
        <p:spPr/>
        <p:txBody>
          <a:bodyPr>
            <a:normAutofit fontScale="90000"/>
          </a:bodyPr>
          <a:lstStyle/>
          <a:p>
            <a:r>
              <a:rPr lang="en-US" dirty="0"/>
              <a:t>Implementation Grant AND Supplemental Planning Activities:</a:t>
            </a:r>
            <a:br>
              <a:rPr lang="en-US" dirty="0"/>
            </a:br>
            <a:r>
              <a:rPr lang="en-US" dirty="0"/>
              <a:t>Little Rock, AR (FY24)</a:t>
            </a:r>
          </a:p>
        </p:txBody>
      </p:sp>
      <p:sp>
        <p:nvSpPr>
          <p:cNvPr id="13" name="TextBox 12">
            <a:extLst>
              <a:ext uri="{FF2B5EF4-FFF2-40B4-BE49-F238E27FC236}">
                <a16:creationId xmlns:a16="http://schemas.microsoft.com/office/drawing/2014/main" id="{EC03CBE3-E3FA-D4F6-298B-EB7DB1933C92}"/>
              </a:ext>
            </a:extLst>
          </p:cNvPr>
          <p:cNvSpPr txBox="1"/>
          <p:nvPr/>
        </p:nvSpPr>
        <p:spPr>
          <a:xfrm>
            <a:off x="457198" y="1163286"/>
            <a:ext cx="8779792" cy="461665"/>
          </a:xfrm>
          <a:prstGeom prst="rect">
            <a:avLst/>
          </a:prstGeom>
          <a:noFill/>
        </p:spPr>
        <p:txBody>
          <a:bodyPr wrap="square" lIns="91440" tIns="45720" rIns="91440" bIns="45720" anchor="t">
            <a:spAutoFit/>
          </a:bodyPr>
          <a:lstStyle/>
          <a:p>
            <a:r>
              <a:rPr lang="en-US" sz="2400" dirty="0"/>
              <a:t>Little Rock, Arkansas: $25,000,000 Implementation</a:t>
            </a:r>
          </a:p>
        </p:txBody>
      </p:sp>
      <p:sp>
        <p:nvSpPr>
          <p:cNvPr id="8" name="Content Placeholder 2">
            <a:extLst>
              <a:ext uri="{FF2B5EF4-FFF2-40B4-BE49-F238E27FC236}">
                <a16:creationId xmlns:a16="http://schemas.microsoft.com/office/drawing/2014/main" id="{C3C2A90C-C23B-05F4-D7BF-44AD6C90B360}"/>
              </a:ext>
            </a:extLst>
          </p:cNvPr>
          <p:cNvSpPr>
            <a:spLocks noGrp="1"/>
          </p:cNvSpPr>
          <p:nvPr>
            <p:ph idx="1"/>
          </p:nvPr>
        </p:nvSpPr>
        <p:spPr>
          <a:xfrm>
            <a:off x="457198" y="1807028"/>
            <a:ext cx="11277600" cy="949740"/>
          </a:xfrm>
        </p:spPr>
        <p:txBody>
          <a:bodyPr vert="horz" lIns="91440" tIns="45720" rIns="91440" bIns="45720" rtlCol="0" anchor="t">
            <a:noAutofit/>
          </a:bodyPr>
          <a:lstStyle/>
          <a:p>
            <a:pPr marL="0" indent="0">
              <a:buNone/>
            </a:pPr>
            <a:r>
              <a:rPr lang="en-US" sz="2400" b="0" i="0">
                <a:effectLst/>
              </a:rPr>
              <a:t>This project will </a:t>
            </a:r>
            <a:r>
              <a:rPr lang="en-US" sz="2400">
                <a:ea typeface="+mn-lt"/>
                <a:cs typeface="+mn-lt"/>
              </a:rPr>
              <a:t>make improvements to five major </a:t>
            </a:r>
            <a:r>
              <a:rPr lang="en-US" sz="2400" b="0" i="0">
                <a:effectLst/>
                <a:ea typeface="+mn-lt"/>
                <a:cs typeface="+mn-lt"/>
              </a:rPr>
              <a:t>corridors </a:t>
            </a:r>
            <a:r>
              <a:rPr lang="en-US" sz="2400">
                <a:ea typeface="+mn-lt"/>
                <a:cs typeface="+mn-lt"/>
              </a:rPr>
              <a:t>for implementation </a:t>
            </a:r>
            <a:r>
              <a:rPr lang="en-US" sz="2400" b="0" i="0">
                <a:effectLst/>
                <a:ea typeface="+mn-lt"/>
                <a:cs typeface="+mn-lt"/>
              </a:rPr>
              <a:t>and </a:t>
            </a:r>
            <a:r>
              <a:rPr lang="en-US" sz="2400">
                <a:ea typeface="+mn-lt"/>
                <a:cs typeface="+mn-lt"/>
              </a:rPr>
              <a:t>one major corridor for supplemental planning along its high-injury network</a:t>
            </a:r>
            <a:r>
              <a:rPr lang="en-US" sz="2400" b="0" i="0">
                <a:effectLst/>
                <a:ea typeface="+mn-lt"/>
                <a:cs typeface="+mn-lt"/>
              </a:rPr>
              <a:t>.</a:t>
            </a:r>
            <a:endParaRPr lang="en-US">
              <a:ea typeface="+mn-lt"/>
              <a:cs typeface="+mn-lt"/>
            </a:endParaRPr>
          </a:p>
        </p:txBody>
      </p:sp>
      <p:sp>
        <p:nvSpPr>
          <p:cNvPr id="9" name="TextBox 8">
            <a:extLst>
              <a:ext uri="{FF2B5EF4-FFF2-40B4-BE49-F238E27FC236}">
                <a16:creationId xmlns:a16="http://schemas.microsoft.com/office/drawing/2014/main" id="{F90C81E9-3A5C-8F4F-B2A6-CFCA8460D9A1}"/>
              </a:ext>
            </a:extLst>
          </p:cNvPr>
          <p:cNvSpPr txBox="1"/>
          <p:nvPr/>
        </p:nvSpPr>
        <p:spPr>
          <a:xfrm>
            <a:off x="784560" y="3267715"/>
            <a:ext cx="6709933" cy="270894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8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effectLst/>
                <a:uLnTx/>
                <a:uFillTx/>
                <a:latin typeface="Segoe UI"/>
                <a:cs typeface="Segoe UI"/>
              </a:rPr>
              <a:t>Project Highlights: </a:t>
            </a:r>
          </a:p>
          <a:p>
            <a:pPr marL="285750" indent="-285750">
              <a:lnSpc>
                <a:spcPct val="108000"/>
              </a:lnSpc>
              <a:spcBef>
                <a:spcPts val="1000"/>
              </a:spcBef>
              <a:buFont typeface="Arial" panose="020B0604020202020204" pitchFamily="34" charset="0"/>
              <a:buChar char="•"/>
              <a:defRPr/>
            </a:pPr>
            <a:r>
              <a:rPr lang="en-US">
                <a:ea typeface="+mn-lt"/>
                <a:cs typeface="+mn-lt"/>
              </a:rPr>
              <a:t>Implement </a:t>
            </a:r>
            <a:r>
              <a:rPr lang="en-US" b="1">
                <a:ea typeface="+mn-lt"/>
                <a:cs typeface="+mn-lt"/>
              </a:rPr>
              <a:t>speed control</a:t>
            </a:r>
            <a:r>
              <a:rPr lang="en-US">
                <a:ea typeface="+mn-lt"/>
                <a:cs typeface="+mn-lt"/>
              </a:rPr>
              <a:t>, corridor </a:t>
            </a:r>
            <a:r>
              <a:rPr lang="en-US" b="1">
                <a:ea typeface="+mn-lt"/>
                <a:cs typeface="+mn-lt"/>
              </a:rPr>
              <a:t>access management</a:t>
            </a:r>
            <a:r>
              <a:rPr lang="en-US">
                <a:ea typeface="+mn-lt"/>
                <a:cs typeface="+mn-lt"/>
              </a:rPr>
              <a:t>, </a:t>
            </a:r>
            <a:r>
              <a:rPr lang="en-US" b="1">
                <a:ea typeface="+mn-lt"/>
                <a:cs typeface="+mn-lt"/>
              </a:rPr>
              <a:t>roundabouts</a:t>
            </a:r>
            <a:r>
              <a:rPr lang="en-US">
                <a:ea typeface="+mn-lt"/>
                <a:cs typeface="+mn-lt"/>
              </a:rPr>
              <a:t>, </a:t>
            </a:r>
            <a:r>
              <a:rPr lang="en-US" b="1">
                <a:ea typeface="+mn-lt"/>
                <a:cs typeface="+mn-lt"/>
              </a:rPr>
              <a:t>roadway reconfiguration, </a:t>
            </a:r>
            <a:r>
              <a:rPr lang="en-US">
                <a:ea typeface="+mn-lt"/>
                <a:cs typeface="+mn-lt"/>
              </a:rPr>
              <a:t>and pedestrian </a:t>
            </a:r>
            <a:r>
              <a:rPr lang="en-US" b="1">
                <a:ea typeface="+mn-lt"/>
                <a:cs typeface="+mn-lt"/>
              </a:rPr>
              <a:t>crosswalks.</a:t>
            </a:r>
            <a:r>
              <a:rPr lang="en-US">
                <a:ea typeface="+mn-lt"/>
                <a:cs typeface="+mn-lt"/>
              </a:rPr>
              <a:t> </a:t>
            </a:r>
          </a:p>
          <a:p>
            <a:pPr marL="285750" indent="-285750">
              <a:lnSpc>
                <a:spcPct val="108000"/>
              </a:lnSpc>
              <a:spcBef>
                <a:spcPts val="1000"/>
              </a:spcBef>
              <a:buFont typeface="Arial" panose="020B0604020202020204" pitchFamily="34" charset="0"/>
              <a:buChar char="•"/>
              <a:defRPr/>
            </a:pPr>
            <a:endParaRPr lang="en-US">
              <a:ea typeface="+mn-lt"/>
              <a:cs typeface="+mn-lt"/>
            </a:endParaRPr>
          </a:p>
          <a:p>
            <a:pPr marL="285750" indent="-285750">
              <a:buFont typeface="Arial" panose="020B0604020202020204" pitchFamily="34" charset="0"/>
              <a:buChar char="•"/>
              <a:defRPr/>
            </a:pPr>
            <a:r>
              <a:rPr lang="en-US">
                <a:ea typeface="+mn-lt"/>
                <a:cs typeface="+mn-lt"/>
              </a:rPr>
              <a:t>Conducting a planning study along one high-injury network segment and four high-injury intersections that scored in the top 10 segments and top 20 intersections in the region.</a:t>
            </a:r>
          </a:p>
        </p:txBody>
      </p:sp>
      <p:grpSp>
        <p:nvGrpSpPr>
          <p:cNvPr id="14" name="Activity C">
            <a:extLst>
              <a:ext uri="{FF2B5EF4-FFF2-40B4-BE49-F238E27FC236}">
                <a16:creationId xmlns:a16="http://schemas.microsoft.com/office/drawing/2014/main" id="{295C227C-8545-E9C2-E942-6E7C7F975060}"/>
              </a:ext>
              <a:ext uri="{C183D7F6-B498-43B3-948B-1728B52AA6E4}">
                <adec:decorative xmlns:adec="http://schemas.microsoft.com/office/drawing/2017/decorative" val="1"/>
              </a:ext>
            </a:extLst>
          </p:cNvPr>
          <p:cNvGrpSpPr/>
          <p:nvPr/>
        </p:nvGrpSpPr>
        <p:grpSpPr>
          <a:xfrm>
            <a:off x="182103" y="3296290"/>
            <a:ext cx="600879" cy="1806955"/>
            <a:chOff x="182103" y="3296290"/>
            <a:chExt cx="600879" cy="1806955"/>
          </a:xfrm>
        </p:grpSpPr>
        <p:sp>
          <p:nvSpPr>
            <p:cNvPr id="3" name="TextBox 2">
              <a:extLst>
                <a:ext uri="{FF2B5EF4-FFF2-40B4-BE49-F238E27FC236}">
                  <a16:creationId xmlns:a16="http://schemas.microsoft.com/office/drawing/2014/main" id="{E74F1776-1039-C285-C85B-C8C59006E9B6}"/>
                </a:ext>
              </a:extLst>
            </p:cNvPr>
            <p:cNvSpPr txBox="1"/>
            <p:nvPr/>
          </p:nvSpPr>
          <p:spPr>
            <a:xfrm rot="16200000">
              <a:off x="-567486" y="4045879"/>
              <a:ext cx="180695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t>Activity C</a:t>
              </a:r>
              <a:endParaRPr lang="en-US"/>
            </a:p>
          </p:txBody>
        </p:sp>
        <p:sp>
          <p:nvSpPr>
            <p:cNvPr id="4" name="Left Bracket 3" descr="Bracket indicating that the first project highlight is considered Activity C.">
              <a:extLst>
                <a:ext uri="{FF2B5EF4-FFF2-40B4-BE49-F238E27FC236}">
                  <a16:creationId xmlns:a16="http://schemas.microsoft.com/office/drawing/2014/main" id="{C9BB9CB4-E790-8DE9-1399-E505971907B1}"/>
                </a:ext>
              </a:extLst>
            </p:cNvPr>
            <p:cNvSpPr/>
            <p:nvPr/>
          </p:nvSpPr>
          <p:spPr>
            <a:xfrm>
              <a:off x="573156" y="3775763"/>
              <a:ext cx="209826" cy="949740"/>
            </a:xfrm>
            <a:prstGeom prst="leftBracket">
              <a:avLst/>
            </a:prstGeom>
            <a:ln w="57150">
              <a:solidFill>
                <a:srgbClr val="4472C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 name="Activity A">
            <a:extLst>
              <a:ext uri="{FF2B5EF4-FFF2-40B4-BE49-F238E27FC236}">
                <a16:creationId xmlns:a16="http://schemas.microsoft.com/office/drawing/2014/main" id="{F4F56717-446B-EE28-73A6-EEEEF7DB3030}"/>
              </a:ext>
              <a:ext uri="{C183D7F6-B498-43B3-948B-1728B52AA6E4}">
                <adec:decorative xmlns:adec="http://schemas.microsoft.com/office/drawing/2017/decorative" val="1"/>
              </a:ext>
            </a:extLst>
          </p:cNvPr>
          <p:cNvGrpSpPr/>
          <p:nvPr/>
        </p:nvGrpSpPr>
        <p:grpSpPr>
          <a:xfrm>
            <a:off x="182103" y="4620968"/>
            <a:ext cx="600878" cy="1806955"/>
            <a:chOff x="182103" y="4330023"/>
            <a:chExt cx="600878" cy="1806955"/>
          </a:xfrm>
        </p:grpSpPr>
        <p:sp>
          <p:nvSpPr>
            <p:cNvPr id="10" name="TextBox 9" descr="Bracket indicating that the second project highlight is considered Activity A.">
              <a:extLst>
                <a:ext uri="{FF2B5EF4-FFF2-40B4-BE49-F238E27FC236}">
                  <a16:creationId xmlns:a16="http://schemas.microsoft.com/office/drawing/2014/main" id="{CFB1F6D2-9D88-592D-B271-AB5100DB37B7}"/>
                </a:ext>
              </a:extLst>
            </p:cNvPr>
            <p:cNvSpPr txBox="1"/>
            <p:nvPr/>
          </p:nvSpPr>
          <p:spPr>
            <a:xfrm rot="16200000">
              <a:off x="-567486" y="5079612"/>
              <a:ext cx="180695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t>Activity A</a:t>
              </a:r>
              <a:endParaRPr lang="en-US"/>
            </a:p>
          </p:txBody>
        </p:sp>
        <p:sp>
          <p:nvSpPr>
            <p:cNvPr id="7" name="Left Bracket 6" descr="Bracket indicating that the second project highlight is considered Activity A.">
              <a:extLst>
                <a:ext uri="{FF2B5EF4-FFF2-40B4-BE49-F238E27FC236}">
                  <a16:creationId xmlns:a16="http://schemas.microsoft.com/office/drawing/2014/main" id="{5E5196B4-1E49-B9B9-70A9-B497466A4F7B}"/>
                </a:ext>
              </a:extLst>
            </p:cNvPr>
            <p:cNvSpPr/>
            <p:nvPr/>
          </p:nvSpPr>
          <p:spPr>
            <a:xfrm>
              <a:off x="573155" y="4802805"/>
              <a:ext cx="209826" cy="861393"/>
            </a:xfrm>
            <a:prstGeom prst="leftBracket">
              <a:avLst/>
            </a:prstGeom>
            <a:ln w="57150">
              <a:solidFill>
                <a:srgbClr val="4472C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5" name="Picture 4" descr="Map of Little Rock, AR, showing the High-Injury Network and SS4A project locations. The five implementation projects (Activity C) are in green, and the one supplemental planning activity (Activity A) is in blue.">
            <a:extLst>
              <a:ext uri="{FF2B5EF4-FFF2-40B4-BE49-F238E27FC236}">
                <a16:creationId xmlns:a16="http://schemas.microsoft.com/office/drawing/2014/main" id="{03DA541F-2E8A-EE83-D87E-611B9BFC9B2A}"/>
              </a:ext>
            </a:extLst>
          </p:cNvPr>
          <p:cNvPicPr>
            <a:picLocks noChangeAspect="1"/>
          </p:cNvPicPr>
          <p:nvPr/>
        </p:nvPicPr>
        <p:blipFill>
          <a:blip r:embed="rId3"/>
          <a:stretch>
            <a:fillRect/>
          </a:stretch>
        </p:blipFill>
        <p:spPr>
          <a:xfrm>
            <a:off x="7487190" y="2826327"/>
            <a:ext cx="4699075" cy="3144983"/>
          </a:xfrm>
          <a:prstGeom prst="rect">
            <a:avLst/>
          </a:prstGeom>
        </p:spPr>
      </p:pic>
    </p:spTree>
    <p:extLst>
      <p:ext uri="{BB962C8B-B14F-4D97-AF65-F5344CB8AC3E}">
        <p14:creationId xmlns:p14="http://schemas.microsoft.com/office/powerpoint/2010/main" val="38044080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CB087-8A81-4A16-80E1-8F9347E5AC6D}"/>
              </a:ext>
            </a:extLst>
          </p:cNvPr>
          <p:cNvSpPr>
            <a:spLocks noGrp="1"/>
          </p:cNvSpPr>
          <p:nvPr>
            <p:ph type="title"/>
          </p:nvPr>
        </p:nvSpPr>
        <p:spPr/>
        <p:txBody>
          <a:bodyPr/>
          <a:lstStyle/>
          <a:p>
            <a:r>
              <a:rPr lang="en-US"/>
              <a:t>Implementation Grant Activities - Reminders</a:t>
            </a:r>
          </a:p>
        </p:txBody>
      </p:sp>
      <p:sp>
        <p:nvSpPr>
          <p:cNvPr id="3" name="Content Placeholder 2">
            <a:extLst>
              <a:ext uri="{FF2B5EF4-FFF2-40B4-BE49-F238E27FC236}">
                <a16:creationId xmlns:a16="http://schemas.microsoft.com/office/drawing/2014/main" id="{8C4DDF45-2B17-4843-AFC4-9E09C9CAFB8E}"/>
              </a:ext>
            </a:extLst>
          </p:cNvPr>
          <p:cNvSpPr>
            <a:spLocks noGrp="1"/>
          </p:cNvSpPr>
          <p:nvPr>
            <p:ph idx="1"/>
          </p:nvPr>
        </p:nvSpPr>
        <p:spPr/>
        <p:txBody>
          <a:bodyPr>
            <a:normAutofit/>
          </a:bodyPr>
          <a:lstStyle/>
          <a:p>
            <a:pPr marL="0" indent="0">
              <a:buNone/>
            </a:pPr>
            <a:r>
              <a:rPr lang="en-US" sz="2600" b="1"/>
              <a:t>Reminders</a:t>
            </a:r>
          </a:p>
          <a:p>
            <a:r>
              <a:rPr lang="en-US" sz="2400"/>
              <a:t>Projects and strategies must be identified in an existing, eligible plan.</a:t>
            </a:r>
          </a:p>
          <a:p>
            <a:r>
              <a:rPr lang="en-US" sz="2400"/>
              <a:t>Projects and strategies outside of an eligible plan should not be included.</a:t>
            </a:r>
          </a:p>
          <a:p>
            <a:r>
              <a:rPr lang="en-US" sz="2400"/>
              <a:t>Projects and strategies that cross multiple political subdivisions, safety issue areas, and corridors/roadway networks are permitted and can be bundled together so long as they are in an existing, eligible plan(s). </a:t>
            </a:r>
          </a:p>
          <a:p>
            <a:r>
              <a:rPr lang="en-US" sz="2400"/>
              <a:t>Implementation Grants may fund supplemental planning and demonstration activities to inform an Action Plan. </a:t>
            </a:r>
            <a:r>
              <a:rPr lang="en-US" sz="2400" b="1"/>
              <a:t>Implementation Grants do not fund the development of new Action Plans.</a:t>
            </a:r>
          </a:p>
          <a:p>
            <a:r>
              <a:rPr lang="en-US" sz="2400"/>
              <a:t>Applicants may only submit a single application.</a:t>
            </a:r>
          </a:p>
          <a:p>
            <a:pPr lvl="1">
              <a:buFont typeface="Courier New" panose="02070309020205020404" pitchFamily="49" charset="0"/>
              <a:buChar char="o"/>
            </a:pPr>
            <a:endParaRPr lang="en-US"/>
          </a:p>
        </p:txBody>
      </p:sp>
    </p:spTree>
    <p:extLst>
      <p:ext uri="{BB962C8B-B14F-4D97-AF65-F5344CB8AC3E}">
        <p14:creationId xmlns:p14="http://schemas.microsoft.com/office/powerpoint/2010/main" val="15018996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B8B091E-94D7-FDD0-73E9-1EBEA55E61F7}"/>
              </a:ext>
            </a:extLst>
          </p:cNvPr>
          <p:cNvSpPr>
            <a:spLocks noGrp="1"/>
          </p:cNvSpPr>
          <p:nvPr>
            <p:ph type="title"/>
          </p:nvPr>
        </p:nvSpPr>
        <p:spPr/>
        <p:txBody>
          <a:bodyPr/>
          <a:lstStyle/>
          <a:p>
            <a:r>
              <a:rPr lang="en-US"/>
              <a:t>Ineligible Projects and Strategies</a:t>
            </a:r>
          </a:p>
        </p:txBody>
      </p:sp>
      <p:sp>
        <p:nvSpPr>
          <p:cNvPr id="6" name="Content Placeholder 5">
            <a:extLst>
              <a:ext uri="{FF2B5EF4-FFF2-40B4-BE49-F238E27FC236}">
                <a16:creationId xmlns:a16="http://schemas.microsoft.com/office/drawing/2014/main" id="{E2443CA7-425E-EA4F-04CB-BEB32C9B79C0}"/>
              </a:ext>
            </a:extLst>
          </p:cNvPr>
          <p:cNvSpPr>
            <a:spLocks noGrp="1"/>
          </p:cNvSpPr>
          <p:nvPr>
            <p:ph sz="half" idx="1"/>
          </p:nvPr>
        </p:nvSpPr>
        <p:spPr/>
        <p:txBody>
          <a:bodyPr vert="horz" lIns="91440" tIns="45720" rIns="91440" bIns="45720" rtlCol="0" anchor="t">
            <a:normAutofit/>
          </a:bodyPr>
          <a:lstStyle/>
          <a:p>
            <a:pPr marL="0" indent="0">
              <a:lnSpc>
                <a:spcPct val="100000"/>
              </a:lnSpc>
              <a:buNone/>
            </a:pPr>
            <a:r>
              <a:rPr lang="en-US" sz="2000" b="1">
                <a:ea typeface="Segoe UI Symbol"/>
                <a:cs typeface="Segoe UI"/>
              </a:rPr>
              <a:t>Projects and strategies whose primary purpose is not roadway safety</a:t>
            </a:r>
            <a:r>
              <a:rPr lang="en-US" sz="2000">
                <a:ea typeface="Segoe UI Symbol"/>
                <a:cs typeface="Segoe UI"/>
              </a:rPr>
              <a:t>.</a:t>
            </a:r>
          </a:p>
          <a:p>
            <a:pPr marL="0" indent="0">
              <a:lnSpc>
                <a:spcPct val="100000"/>
              </a:lnSpc>
              <a:buNone/>
            </a:pPr>
            <a:endParaRPr lang="en-US" sz="2000">
              <a:ea typeface="Segoe UI Symbol" panose="020B0502040204020203" pitchFamily="34" charset="0"/>
              <a:cs typeface="Segoe UI" panose="020B0502040204020203" pitchFamily="34" charset="0"/>
            </a:endParaRPr>
          </a:p>
          <a:p>
            <a:pPr marL="0" indent="0">
              <a:lnSpc>
                <a:spcPct val="100000"/>
              </a:lnSpc>
              <a:buNone/>
            </a:pPr>
            <a:r>
              <a:rPr lang="en-US" sz="2000" b="1">
                <a:ea typeface="Segoe UI Symbol"/>
                <a:cs typeface="Segoe UI"/>
              </a:rPr>
              <a:t>Projects and strategies exclusively focused on non-roadway modes of transportation.</a:t>
            </a:r>
          </a:p>
          <a:p>
            <a:pPr marL="0" indent="0">
              <a:lnSpc>
                <a:spcPct val="100000"/>
              </a:lnSpc>
              <a:buNone/>
            </a:pPr>
            <a:endParaRPr lang="en-US" sz="2000" b="1">
              <a:ea typeface="Segoe UI Symbol" panose="020B0502040204020203" pitchFamily="34" charset="0"/>
              <a:cs typeface="Segoe UI" panose="020B0502040204020203" pitchFamily="34" charset="0"/>
            </a:endParaRPr>
          </a:p>
          <a:p>
            <a:pPr marL="0" indent="0">
              <a:lnSpc>
                <a:spcPct val="100000"/>
              </a:lnSpc>
              <a:buNone/>
            </a:pPr>
            <a:r>
              <a:rPr lang="en-US" sz="2000" b="1">
                <a:ea typeface="Segoe UI Symbol"/>
                <a:cs typeface="Segoe UI"/>
              </a:rPr>
              <a:t>Capital projects to construct new roadways used for motor vehicles</a:t>
            </a:r>
            <a:r>
              <a:rPr lang="en-US" sz="2000">
                <a:ea typeface="Segoe UI Symbol"/>
                <a:cs typeface="Segoe UI"/>
              </a:rPr>
              <a:t>. New roadways exclusively for non-motorists is an eligible activity if the primary purpose is safety-related.</a:t>
            </a:r>
          </a:p>
          <a:p>
            <a:pPr marL="0" indent="0">
              <a:buNone/>
            </a:pPr>
            <a:endParaRPr lang="en-US">
              <a:latin typeface="Segoe UI Symbol" panose="020B0502040204020203" pitchFamily="34" charset="0"/>
              <a:ea typeface="Segoe UI Symbol" panose="020B0502040204020203" pitchFamily="34" charset="0"/>
            </a:endParaRPr>
          </a:p>
          <a:p>
            <a:pPr marL="0" indent="0">
              <a:buNone/>
            </a:pPr>
            <a:endParaRPr lang="en-US">
              <a:solidFill>
                <a:srgbClr val="EB483C"/>
              </a:solidFill>
            </a:endParaRPr>
          </a:p>
        </p:txBody>
      </p:sp>
      <p:sp>
        <p:nvSpPr>
          <p:cNvPr id="8" name="Content Placeholder 7">
            <a:extLst>
              <a:ext uri="{FF2B5EF4-FFF2-40B4-BE49-F238E27FC236}">
                <a16:creationId xmlns:a16="http://schemas.microsoft.com/office/drawing/2014/main" id="{5136FFB6-DB89-EF2F-5510-1F301B78D08E}"/>
              </a:ext>
            </a:extLst>
          </p:cNvPr>
          <p:cNvSpPr>
            <a:spLocks noGrp="1"/>
          </p:cNvSpPr>
          <p:nvPr>
            <p:ph sz="half" idx="2"/>
          </p:nvPr>
        </p:nvSpPr>
        <p:spPr/>
        <p:txBody>
          <a:bodyPr vert="horz" lIns="91440" tIns="45720" rIns="91440" bIns="45720" rtlCol="0" anchor="t">
            <a:normAutofit fontScale="70000" lnSpcReduction="20000"/>
          </a:bodyPr>
          <a:lstStyle/>
          <a:p>
            <a:pPr marL="0" indent="0">
              <a:lnSpc>
                <a:spcPct val="120000"/>
              </a:lnSpc>
              <a:buNone/>
            </a:pPr>
            <a:r>
              <a:rPr lang="en-US" b="1"/>
              <a:t>Infrastructure projects primarily intended to expand capacity to improve Levels of Service </a:t>
            </a:r>
            <a:r>
              <a:rPr lang="en-US"/>
              <a:t>for motorists on an existing roadway, such as the creation of additional lanes.</a:t>
            </a:r>
          </a:p>
          <a:p>
            <a:pPr marL="0" indent="0">
              <a:lnSpc>
                <a:spcPct val="120000"/>
              </a:lnSpc>
              <a:buNone/>
            </a:pPr>
            <a:r>
              <a:rPr lang="en-US" b="1"/>
              <a:t>Maintenance activities for an existing roadway primarily to maintain a state of good repair. </a:t>
            </a:r>
            <a:r>
              <a:rPr lang="en-US"/>
              <a:t>However, roadway modifications on an existing roadway in support of specific safety-related projects identified in an Action Plan are eligible activities.</a:t>
            </a:r>
            <a:endParaRPr lang="en-US">
              <a:cs typeface="Segoe UI"/>
            </a:endParaRPr>
          </a:p>
          <a:p>
            <a:pPr marL="0" indent="0">
              <a:lnSpc>
                <a:spcPct val="120000"/>
              </a:lnSpc>
              <a:buNone/>
            </a:pPr>
            <a:r>
              <a:rPr lang="en-US" b="1"/>
              <a:t>Development or implementation of a public transportation agency safety plan (PTASP) </a:t>
            </a:r>
            <a:r>
              <a:rPr lang="en-US"/>
              <a:t>required by 49 U.S.C. § 5329. </a:t>
            </a:r>
            <a:endParaRPr lang="en-US">
              <a:cs typeface="Segoe UI"/>
            </a:endParaRPr>
          </a:p>
          <a:p>
            <a:endParaRPr lang="en-US"/>
          </a:p>
        </p:txBody>
      </p:sp>
      <p:sp>
        <p:nvSpPr>
          <p:cNvPr id="2" name="TextBox 1">
            <a:extLst>
              <a:ext uri="{FF2B5EF4-FFF2-40B4-BE49-F238E27FC236}">
                <a16:creationId xmlns:a16="http://schemas.microsoft.com/office/drawing/2014/main" id="{A881EDC6-F5F5-838F-1FB1-2E6199435222}"/>
              </a:ext>
              <a:ext uri="{C183D7F6-B498-43B3-948B-1728B52AA6E4}">
                <adec:decorative xmlns:adec="http://schemas.microsoft.com/office/drawing/2017/decorative" val="1"/>
              </a:ext>
            </a:extLst>
          </p:cNvPr>
          <p:cNvSpPr txBox="1"/>
          <p:nvPr/>
        </p:nvSpPr>
        <p:spPr>
          <a:xfrm>
            <a:off x="121920" y="1229360"/>
            <a:ext cx="38608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EB483C"/>
                </a:solidFill>
                <a:latin typeface="Segoe UI Semibold"/>
                <a:cs typeface="Segoe UI Semibold"/>
              </a:rPr>
              <a:t>✖</a:t>
            </a:r>
            <a:endParaRPr lang="en-US" sz="2000">
              <a:latin typeface="Segoe UI Semibold"/>
              <a:cs typeface="Segoe UI Semibold"/>
            </a:endParaRPr>
          </a:p>
        </p:txBody>
      </p:sp>
      <p:sp>
        <p:nvSpPr>
          <p:cNvPr id="3" name="TextBox 2">
            <a:extLst>
              <a:ext uri="{FF2B5EF4-FFF2-40B4-BE49-F238E27FC236}">
                <a16:creationId xmlns:a16="http://schemas.microsoft.com/office/drawing/2014/main" id="{3EF6A434-0785-B79D-AFBD-8B0029F80185}"/>
              </a:ext>
              <a:ext uri="{C183D7F6-B498-43B3-948B-1728B52AA6E4}">
                <adec:decorative xmlns:adec="http://schemas.microsoft.com/office/drawing/2017/decorative" val="1"/>
              </a:ext>
            </a:extLst>
          </p:cNvPr>
          <p:cNvSpPr txBox="1"/>
          <p:nvPr/>
        </p:nvSpPr>
        <p:spPr>
          <a:xfrm>
            <a:off x="121920" y="2367280"/>
            <a:ext cx="38608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EB483C"/>
                </a:solidFill>
                <a:latin typeface="Segoe UI Semibold"/>
                <a:cs typeface="Segoe UI Semibold"/>
              </a:rPr>
              <a:t>✖</a:t>
            </a:r>
            <a:endParaRPr lang="en-US" sz="2000">
              <a:latin typeface="Segoe UI Semibold"/>
              <a:cs typeface="Segoe UI Semibold"/>
            </a:endParaRPr>
          </a:p>
        </p:txBody>
      </p:sp>
      <p:sp>
        <p:nvSpPr>
          <p:cNvPr id="4" name="TextBox 3">
            <a:extLst>
              <a:ext uri="{FF2B5EF4-FFF2-40B4-BE49-F238E27FC236}">
                <a16:creationId xmlns:a16="http://schemas.microsoft.com/office/drawing/2014/main" id="{ECB699BB-794E-CAC5-E2A8-2EEB68D8A8E9}"/>
              </a:ext>
              <a:ext uri="{C183D7F6-B498-43B3-948B-1728B52AA6E4}">
                <adec:decorative xmlns:adec="http://schemas.microsoft.com/office/drawing/2017/decorative" val="1"/>
              </a:ext>
            </a:extLst>
          </p:cNvPr>
          <p:cNvSpPr txBox="1"/>
          <p:nvPr/>
        </p:nvSpPr>
        <p:spPr>
          <a:xfrm>
            <a:off x="121920" y="3535680"/>
            <a:ext cx="38608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EB483C"/>
                </a:solidFill>
                <a:latin typeface="Segoe UI Semibold"/>
                <a:cs typeface="Segoe UI Semibold"/>
              </a:rPr>
              <a:t>✖</a:t>
            </a:r>
            <a:endParaRPr lang="en-US" sz="2000">
              <a:latin typeface="Segoe UI Semibold"/>
              <a:cs typeface="Segoe UI Semibold"/>
            </a:endParaRPr>
          </a:p>
        </p:txBody>
      </p:sp>
      <p:sp>
        <p:nvSpPr>
          <p:cNvPr id="5" name="TextBox 4">
            <a:extLst>
              <a:ext uri="{FF2B5EF4-FFF2-40B4-BE49-F238E27FC236}">
                <a16:creationId xmlns:a16="http://schemas.microsoft.com/office/drawing/2014/main" id="{571BCF59-4FDC-B454-78A6-386AFB8F4A19}"/>
              </a:ext>
              <a:ext uri="{C183D7F6-B498-43B3-948B-1728B52AA6E4}">
                <adec:decorative xmlns:adec="http://schemas.microsoft.com/office/drawing/2017/decorative" val="1"/>
              </a:ext>
            </a:extLst>
          </p:cNvPr>
          <p:cNvSpPr txBox="1"/>
          <p:nvPr/>
        </p:nvSpPr>
        <p:spPr>
          <a:xfrm>
            <a:off x="5902960" y="1209040"/>
            <a:ext cx="38608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EB483C"/>
                </a:solidFill>
                <a:latin typeface="Segoe UI Semibold"/>
                <a:cs typeface="Segoe UI Semibold"/>
              </a:rPr>
              <a:t>✖</a:t>
            </a:r>
            <a:endParaRPr lang="en-US" sz="2000">
              <a:latin typeface="Segoe UI Semibold"/>
              <a:cs typeface="Segoe UI Semibold"/>
            </a:endParaRPr>
          </a:p>
        </p:txBody>
      </p:sp>
      <p:sp>
        <p:nvSpPr>
          <p:cNvPr id="9" name="TextBox 8">
            <a:extLst>
              <a:ext uri="{FF2B5EF4-FFF2-40B4-BE49-F238E27FC236}">
                <a16:creationId xmlns:a16="http://schemas.microsoft.com/office/drawing/2014/main" id="{5EEFB77E-22FF-5504-A840-0B0C249399F0}"/>
              </a:ext>
              <a:ext uri="{C183D7F6-B498-43B3-948B-1728B52AA6E4}">
                <adec:decorative xmlns:adec="http://schemas.microsoft.com/office/drawing/2017/decorative" val="1"/>
              </a:ext>
            </a:extLst>
          </p:cNvPr>
          <p:cNvSpPr txBox="1"/>
          <p:nvPr/>
        </p:nvSpPr>
        <p:spPr>
          <a:xfrm>
            <a:off x="5902959" y="2529839"/>
            <a:ext cx="38608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EB483C"/>
                </a:solidFill>
                <a:latin typeface="Segoe UI Semibold"/>
                <a:cs typeface="Segoe UI Semibold"/>
              </a:rPr>
              <a:t>✖</a:t>
            </a:r>
            <a:endParaRPr lang="en-US" sz="2000">
              <a:latin typeface="Segoe UI Semibold"/>
              <a:cs typeface="Segoe UI Semibold"/>
            </a:endParaRPr>
          </a:p>
        </p:txBody>
      </p:sp>
      <p:sp>
        <p:nvSpPr>
          <p:cNvPr id="10" name="TextBox 9">
            <a:extLst>
              <a:ext uri="{FF2B5EF4-FFF2-40B4-BE49-F238E27FC236}">
                <a16:creationId xmlns:a16="http://schemas.microsoft.com/office/drawing/2014/main" id="{1F50D197-8DF5-C37F-4C6D-2333D5374546}"/>
              </a:ext>
              <a:ext uri="{C183D7F6-B498-43B3-948B-1728B52AA6E4}">
                <adec:decorative xmlns:adec="http://schemas.microsoft.com/office/drawing/2017/decorative" val="1"/>
              </a:ext>
            </a:extLst>
          </p:cNvPr>
          <p:cNvSpPr txBox="1"/>
          <p:nvPr/>
        </p:nvSpPr>
        <p:spPr>
          <a:xfrm>
            <a:off x="5902959" y="4480559"/>
            <a:ext cx="38608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EB483C"/>
                </a:solidFill>
                <a:latin typeface="Segoe UI Semibold"/>
                <a:cs typeface="Segoe UI Semibold"/>
              </a:rPr>
              <a:t>✖</a:t>
            </a:r>
            <a:endParaRPr lang="en-US" sz="2000">
              <a:latin typeface="Segoe UI Semibold"/>
              <a:cs typeface="Segoe UI Semibold"/>
            </a:endParaRPr>
          </a:p>
        </p:txBody>
      </p:sp>
    </p:spTree>
    <p:extLst>
      <p:ext uri="{BB962C8B-B14F-4D97-AF65-F5344CB8AC3E}">
        <p14:creationId xmlns:p14="http://schemas.microsoft.com/office/powerpoint/2010/main" val="28983002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184492C-153D-49B4-9E93-673BA0588CB8}"/>
              </a:ext>
            </a:extLst>
          </p:cNvPr>
          <p:cNvSpPr>
            <a:spLocks noGrp="1"/>
          </p:cNvSpPr>
          <p:nvPr>
            <p:ph type="title"/>
          </p:nvPr>
        </p:nvSpPr>
        <p:spPr>
          <a:xfrm>
            <a:off x="831850" y="1709738"/>
            <a:ext cx="10515600" cy="2852737"/>
          </a:xfrm>
          <a:prstGeom prst="rect">
            <a:avLst/>
          </a:prstGeom>
        </p:spPr>
        <p:txBody>
          <a:bodyPr lIns="91440" tIns="45720" rIns="91440" bIns="45720" anchor="b"/>
          <a:lstStyle/>
          <a:p>
            <a:r>
              <a:rPr lang="en-US" sz="6000">
                <a:solidFill>
                  <a:schemeClr val="bg1"/>
                </a:solidFill>
                <a:latin typeface="Segoe UI"/>
                <a:cs typeface="Segoe UI Semibold"/>
              </a:rPr>
              <a:t>How to Apply</a:t>
            </a:r>
          </a:p>
        </p:txBody>
      </p:sp>
    </p:spTree>
    <p:extLst>
      <p:ext uri="{BB962C8B-B14F-4D97-AF65-F5344CB8AC3E}">
        <p14:creationId xmlns:p14="http://schemas.microsoft.com/office/powerpoint/2010/main" val="407743409"/>
      </p:ext>
    </p:extLst>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91E579-8DDF-924D-039D-4D2776D71AA4}"/>
              </a:ext>
            </a:extLst>
          </p:cNvPr>
          <p:cNvSpPr>
            <a:spLocks noGrp="1"/>
          </p:cNvSpPr>
          <p:nvPr>
            <p:ph type="title"/>
          </p:nvPr>
        </p:nvSpPr>
        <p:spPr/>
        <p:txBody>
          <a:bodyPr/>
          <a:lstStyle/>
          <a:p>
            <a:r>
              <a:rPr lang="en-US"/>
              <a:t>Application Overview</a:t>
            </a:r>
          </a:p>
        </p:txBody>
      </p:sp>
      <p:graphicFrame>
        <p:nvGraphicFramePr>
          <p:cNvPr id="13" name="Content Placeholder 4" descr="There are 3 key steps in applying for an SS4A grant: obtaining a Unique Entity Identifier number through SAM.gov, registering for an account with Valid Eval, and submitting your application on time.">
            <a:extLst>
              <a:ext uri="{FF2B5EF4-FFF2-40B4-BE49-F238E27FC236}">
                <a16:creationId xmlns:a16="http://schemas.microsoft.com/office/drawing/2014/main" id="{2CDE6190-84D3-BE8A-0C8F-B34690AE0132}"/>
              </a:ext>
            </a:extLst>
          </p:cNvPr>
          <p:cNvGraphicFramePr>
            <a:graphicFrameLocks/>
          </p:cNvGraphicFramePr>
          <p:nvPr>
            <p:extLst>
              <p:ext uri="{D42A27DB-BD31-4B8C-83A1-F6EECF244321}">
                <p14:modId xmlns:p14="http://schemas.microsoft.com/office/powerpoint/2010/main" val="2364064532"/>
              </p:ext>
            </p:extLst>
          </p:nvPr>
        </p:nvGraphicFramePr>
        <p:xfrm>
          <a:off x="457200" y="1213450"/>
          <a:ext cx="11277600"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Graphic 2" descr="Bookmark with solid fill and the text &quot;NOFO page 24.&quot;">
            <a:extLst>
              <a:ext uri="{FF2B5EF4-FFF2-40B4-BE49-F238E27FC236}">
                <a16:creationId xmlns:a16="http://schemas.microsoft.com/office/drawing/2014/main" id="{EF6200E8-8D6A-E2D0-3CBC-75C63EEDCE0A}"/>
              </a:ext>
            </a:extLst>
          </p:cNvPr>
          <p:cNvSpPr/>
          <p:nvPr/>
        </p:nvSpPr>
        <p:spPr>
          <a:xfrm>
            <a:off x="11538525" y="85332"/>
            <a:ext cx="595746" cy="885825"/>
          </a:xfrm>
          <a:custGeom>
            <a:avLst/>
            <a:gdLst>
              <a:gd name="connsiteX0" fmla="*/ 381000 w 381000"/>
              <a:gd name="connsiteY0" fmla="*/ 762000 h 762000"/>
              <a:gd name="connsiteX1" fmla="*/ 381000 w 381000"/>
              <a:gd name="connsiteY1" fmla="*/ 38100 h 762000"/>
              <a:gd name="connsiteX2" fmla="*/ 342900 w 381000"/>
              <a:gd name="connsiteY2" fmla="*/ 0 h 762000"/>
              <a:gd name="connsiteX3" fmla="*/ 38100 w 381000"/>
              <a:gd name="connsiteY3" fmla="*/ 0 h 762000"/>
              <a:gd name="connsiteX4" fmla="*/ 0 w 381000"/>
              <a:gd name="connsiteY4" fmla="*/ 38100 h 762000"/>
              <a:gd name="connsiteX5" fmla="*/ 0 w 381000"/>
              <a:gd name="connsiteY5" fmla="*/ 762000 h 762000"/>
              <a:gd name="connsiteX6" fmla="*/ 190500 w 381000"/>
              <a:gd name="connsiteY6" fmla="*/ 571500 h 762000"/>
              <a:gd name="connsiteX7" fmla="*/ 381000 w 381000"/>
              <a:gd name="connsiteY7" fmla="*/ 7620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0" h="762000">
                <a:moveTo>
                  <a:pt x="381000" y="762000"/>
                </a:moveTo>
                <a:lnTo>
                  <a:pt x="381000" y="38100"/>
                </a:lnTo>
                <a:cubicBezTo>
                  <a:pt x="381000" y="17145"/>
                  <a:pt x="363855" y="0"/>
                  <a:pt x="342900" y="0"/>
                </a:cubicBezTo>
                <a:lnTo>
                  <a:pt x="38100" y="0"/>
                </a:lnTo>
                <a:cubicBezTo>
                  <a:pt x="17145" y="0"/>
                  <a:pt x="0" y="17145"/>
                  <a:pt x="0" y="38100"/>
                </a:cubicBezTo>
                <a:lnTo>
                  <a:pt x="0" y="762000"/>
                </a:lnTo>
                <a:lnTo>
                  <a:pt x="190500" y="571500"/>
                </a:lnTo>
                <a:lnTo>
                  <a:pt x="381000" y="762000"/>
                </a:lnTo>
                <a:close/>
              </a:path>
            </a:pathLst>
          </a:custGeom>
          <a:solidFill>
            <a:schemeClr val="accent5">
              <a:lumMod val="60000"/>
              <a:lumOff val="40000"/>
            </a:schemeClr>
          </a:solidFill>
          <a:ln w="9525" cap="flat">
            <a:noFill/>
            <a:prstDash val="solid"/>
            <a:miter/>
          </a:ln>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Segoe UI"/>
                <a:ea typeface="+mn-ea"/>
                <a:cs typeface="+mn-cs"/>
              </a:rPr>
              <a:t>NOFO pg. </a:t>
            </a:r>
            <a:r>
              <a:rPr lang="en-US" sz="1000" b="1">
                <a:solidFill>
                  <a:prstClr val="black"/>
                </a:solidFill>
                <a:latin typeface="Segoe UI"/>
              </a:rPr>
              <a:t>25</a:t>
            </a:r>
            <a:endParaRPr kumimoji="0" lang="en-US" sz="1000" b="1"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08588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34AEA-B13E-3690-CBFA-6197F1DB067E}"/>
              </a:ext>
            </a:extLst>
          </p:cNvPr>
          <p:cNvSpPr>
            <a:spLocks noGrp="1"/>
          </p:cNvSpPr>
          <p:nvPr>
            <p:ph type="title"/>
          </p:nvPr>
        </p:nvSpPr>
        <p:spPr/>
        <p:txBody>
          <a:bodyPr/>
          <a:lstStyle/>
          <a:p>
            <a:r>
              <a:rPr lang="en-US"/>
              <a:t>Sign Up for Valid Eval</a:t>
            </a:r>
          </a:p>
        </p:txBody>
      </p:sp>
      <p:pic>
        <p:nvPicPr>
          <p:cNvPr id="5" name="Picture 4" descr="Screenshot of the Valid Eval account registration sign up page asking for an email address. ">
            <a:extLst>
              <a:ext uri="{FF2B5EF4-FFF2-40B4-BE49-F238E27FC236}">
                <a16:creationId xmlns:a16="http://schemas.microsoft.com/office/drawing/2014/main" id="{CA64B610-A8E5-DAFD-B3A8-8C947DE58DC5}"/>
              </a:ext>
            </a:extLst>
          </p:cNvPr>
          <p:cNvPicPr>
            <a:picLocks noChangeAspect="1"/>
          </p:cNvPicPr>
          <p:nvPr/>
        </p:nvPicPr>
        <p:blipFill>
          <a:blip r:embed="rId3"/>
          <a:stretch>
            <a:fillRect/>
          </a:stretch>
        </p:blipFill>
        <p:spPr>
          <a:xfrm>
            <a:off x="672200" y="1085160"/>
            <a:ext cx="10847598" cy="5040067"/>
          </a:xfrm>
          <a:prstGeom prst="rect">
            <a:avLst/>
          </a:prstGeom>
        </p:spPr>
      </p:pic>
    </p:spTree>
    <p:extLst>
      <p:ext uri="{BB962C8B-B14F-4D97-AF65-F5344CB8AC3E}">
        <p14:creationId xmlns:p14="http://schemas.microsoft.com/office/powerpoint/2010/main" val="38019677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13382-5953-7C2A-D96A-319A7C312038}"/>
              </a:ext>
            </a:extLst>
          </p:cNvPr>
          <p:cNvSpPr>
            <a:spLocks noGrp="1"/>
          </p:cNvSpPr>
          <p:nvPr>
            <p:ph type="title"/>
          </p:nvPr>
        </p:nvSpPr>
        <p:spPr/>
        <p:txBody>
          <a:bodyPr/>
          <a:lstStyle/>
          <a:p>
            <a:r>
              <a:rPr lang="en-US"/>
              <a:t>Application Aids</a:t>
            </a:r>
          </a:p>
        </p:txBody>
      </p:sp>
      <p:sp>
        <p:nvSpPr>
          <p:cNvPr id="3" name="Content Placeholder 2">
            <a:extLst>
              <a:ext uri="{FF2B5EF4-FFF2-40B4-BE49-F238E27FC236}">
                <a16:creationId xmlns:a16="http://schemas.microsoft.com/office/drawing/2014/main" id="{C8102177-A3C1-88FB-24FE-2C0F036DCCC3}"/>
              </a:ext>
            </a:extLst>
          </p:cNvPr>
          <p:cNvSpPr>
            <a:spLocks noGrp="1"/>
          </p:cNvSpPr>
          <p:nvPr>
            <p:ph idx="1"/>
          </p:nvPr>
        </p:nvSpPr>
        <p:spPr>
          <a:xfrm>
            <a:off x="457200" y="1505944"/>
            <a:ext cx="5177481" cy="4004593"/>
          </a:xfrm>
        </p:spPr>
        <p:txBody>
          <a:bodyPr vert="horz" lIns="91440" tIns="45720" rIns="91440" bIns="45720" rtlCol="0" anchor="t">
            <a:normAutofit/>
          </a:bodyPr>
          <a:lstStyle/>
          <a:p>
            <a:pPr marL="0" indent="0">
              <a:buNone/>
            </a:pPr>
            <a:r>
              <a:rPr lang="en-US"/>
              <a:t>A series of </a:t>
            </a:r>
            <a:r>
              <a:rPr lang="en-US" b="1"/>
              <a:t>checklists and</a:t>
            </a:r>
            <a:r>
              <a:rPr lang="en-US"/>
              <a:t> </a:t>
            </a:r>
            <a:r>
              <a:rPr lang="en-US" b="1"/>
              <a:t>planning worksheets </a:t>
            </a:r>
            <a:r>
              <a:rPr lang="en-US"/>
              <a:t>is available on the SS4A website and Valid Eval to help guide applicants through the eligibility and application process. </a:t>
            </a:r>
          </a:p>
        </p:txBody>
      </p:sp>
      <p:sp>
        <p:nvSpPr>
          <p:cNvPr id="5" name="TextBox 4">
            <a:extLst>
              <a:ext uri="{FF2B5EF4-FFF2-40B4-BE49-F238E27FC236}">
                <a16:creationId xmlns:a16="http://schemas.microsoft.com/office/drawing/2014/main" id="{9B5397B0-417B-D0AB-29E8-BCA14DD79064}"/>
              </a:ext>
            </a:extLst>
          </p:cNvPr>
          <p:cNvSpPr txBox="1"/>
          <p:nvPr/>
        </p:nvSpPr>
        <p:spPr>
          <a:xfrm>
            <a:off x="457200" y="5563033"/>
            <a:ext cx="4746978" cy="353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black"/>
                </a:solidFill>
                <a:effectLst/>
                <a:uLnTx/>
                <a:uFillTx/>
                <a:latin typeface="Segoe UI"/>
                <a:ea typeface="+mn-ea"/>
                <a:cs typeface="Segoe UI"/>
                <a:hlinkClick r:id="rId3"/>
              </a:rPr>
              <a:t>SS4A Resources Webpage</a:t>
            </a:r>
            <a:endParaRPr kumimoji="0" lang="en-US" sz="1700" b="0" i="0" u="none" strike="noStrike" kern="1200" cap="none" spc="0" normalizeH="0" baseline="0" noProof="0">
              <a:ln>
                <a:noFill/>
              </a:ln>
              <a:solidFill>
                <a:prstClr val="black"/>
              </a:solidFill>
              <a:effectLst/>
              <a:uLnTx/>
              <a:uFillTx/>
              <a:latin typeface="Segoe UI"/>
              <a:ea typeface="+mn-ea"/>
              <a:cs typeface="Segoe UI"/>
            </a:endParaRPr>
          </a:p>
        </p:txBody>
      </p:sp>
      <p:pic>
        <p:nvPicPr>
          <p:cNvPr id="8" name="Picture 7">
            <a:extLst>
              <a:ext uri="{FF2B5EF4-FFF2-40B4-BE49-F238E27FC236}">
                <a16:creationId xmlns:a16="http://schemas.microsoft.com/office/drawing/2014/main" id="{2376317F-A522-0979-8C47-AD799E35ABB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471928" y="1183943"/>
            <a:ext cx="3504717" cy="4586710"/>
          </a:xfrm>
          <a:prstGeom prst="rect">
            <a:avLst/>
          </a:prstGeom>
          <a:effectLst>
            <a:outerShdw blurRad="50800" dist="50800" dir="5400000" algn="ctr" rotWithShape="0">
              <a:srgbClr val="000000">
                <a:alpha val="40000"/>
              </a:srgbClr>
            </a:outerShdw>
          </a:effectLst>
        </p:spPr>
      </p:pic>
      <p:pic>
        <p:nvPicPr>
          <p:cNvPr id="11" name="Picture 10" descr="Image of the SS4A Implementation Grant Application Checklist. The SS4A Planning and Demonstration Grant Application Checklist is partially visible in the background.">
            <a:extLst>
              <a:ext uri="{FF2B5EF4-FFF2-40B4-BE49-F238E27FC236}">
                <a16:creationId xmlns:a16="http://schemas.microsoft.com/office/drawing/2014/main" id="{2084A475-99DF-D7F0-AD88-6EDF9BB77B77}"/>
              </a:ext>
            </a:extLst>
          </p:cNvPr>
          <p:cNvPicPr>
            <a:picLocks noChangeAspect="1"/>
          </p:cNvPicPr>
          <p:nvPr/>
        </p:nvPicPr>
        <p:blipFill>
          <a:blip r:embed="rId5"/>
          <a:stretch>
            <a:fillRect/>
          </a:stretch>
        </p:blipFill>
        <p:spPr>
          <a:xfrm>
            <a:off x="7654790" y="1037621"/>
            <a:ext cx="3748090" cy="4879355"/>
          </a:xfrm>
          <a:prstGeom prst="rect">
            <a:avLst/>
          </a:prstGeom>
          <a:effectLst>
            <a:outerShdw blurRad="50800" dist="50800" dir="5400000" algn="ctr" rotWithShape="0">
              <a:srgbClr val="000000">
                <a:alpha val="40000"/>
              </a:srgbClr>
            </a:outerShdw>
          </a:effectLst>
        </p:spPr>
      </p:pic>
    </p:spTree>
    <p:extLst>
      <p:ext uri="{BB962C8B-B14F-4D97-AF65-F5344CB8AC3E}">
        <p14:creationId xmlns:p14="http://schemas.microsoft.com/office/powerpoint/2010/main" val="2061005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BD83D4-C3B2-859B-5484-272FFD448648}"/>
              </a:ext>
            </a:extLst>
          </p:cNvPr>
          <p:cNvSpPr>
            <a:spLocks noGrp="1"/>
          </p:cNvSpPr>
          <p:nvPr>
            <p:ph type="title"/>
          </p:nvPr>
        </p:nvSpPr>
        <p:spPr/>
        <p:txBody>
          <a:bodyPr/>
          <a:lstStyle/>
          <a:p>
            <a:r>
              <a:rPr lang="en-US"/>
              <a:t>Presenters</a:t>
            </a:r>
          </a:p>
        </p:txBody>
      </p:sp>
      <p:pic>
        <p:nvPicPr>
          <p:cNvPr id="6" name="Picture 6" descr="Jessica Rich wearing a black blouse in front of an American flag. ">
            <a:extLst>
              <a:ext uri="{FF2B5EF4-FFF2-40B4-BE49-F238E27FC236}">
                <a16:creationId xmlns:a16="http://schemas.microsoft.com/office/drawing/2014/main" id="{62298FEB-8648-37B0-E4F2-CFEC72E544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289" y="1422768"/>
            <a:ext cx="1685499" cy="2106874"/>
          </a:xfrm>
          <a:prstGeom prst="rect">
            <a:avLst/>
          </a:prstGeom>
        </p:spPr>
      </p:pic>
      <p:sp>
        <p:nvSpPr>
          <p:cNvPr id="36" name="TextBox 35">
            <a:extLst>
              <a:ext uri="{FF2B5EF4-FFF2-40B4-BE49-F238E27FC236}">
                <a16:creationId xmlns:a16="http://schemas.microsoft.com/office/drawing/2014/main" id="{59DDBADB-F3B8-0520-6CF4-5A4364ABBD0A}"/>
              </a:ext>
            </a:extLst>
          </p:cNvPr>
          <p:cNvSpPr txBox="1"/>
          <p:nvPr/>
        </p:nvSpPr>
        <p:spPr>
          <a:xfrm>
            <a:off x="2462445" y="1708051"/>
            <a:ext cx="4396089" cy="1805980"/>
          </a:xfrm>
          <a:prstGeom prst="rect">
            <a:avLst/>
          </a:prstGeom>
          <a:noFill/>
        </p:spPr>
        <p:txBody>
          <a:bodyPr wrap="square" lIns="91440" tIns="45720" rIns="91440" bIns="45720" anchor="t">
            <a:spAutoFit/>
          </a:bodyPr>
          <a:lstStyle/>
          <a:p>
            <a:r>
              <a:rPr lang="en-US" sz="2200"/>
              <a:t>Jessica Rich</a:t>
            </a:r>
            <a:endParaRPr lang="en-US" sz="2200">
              <a:cs typeface="Segoe UI"/>
            </a:endParaRPr>
          </a:p>
          <a:p>
            <a:r>
              <a:rPr lang="en-US" sz="2200">
                <a:cs typeface="Segoe UI"/>
              </a:rPr>
              <a:t>Federal Highway Administration Office of Safety</a:t>
            </a:r>
          </a:p>
          <a:p>
            <a:r>
              <a:rPr lang="en-US" sz="2200"/>
              <a:t>U.S. Department of Transportation</a:t>
            </a:r>
            <a:endParaRPr lang="en-US" sz="2200">
              <a:cs typeface="Segoe UI"/>
            </a:endParaRPr>
          </a:p>
        </p:txBody>
      </p:sp>
      <p:pic>
        <p:nvPicPr>
          <p:cNvPr id="2" name="Picture 1" descr="Andrew Emanuele in a blue shirt and grey jacket.">
            <a:extLst>
              <a:ext uri="{FF2B5EF4-FFF2-40B4-BE49-F238E27FC236}">
                <a16:creationId xmlns:a16="http://schemas.microsoft.com/office/drawing/2014/main" id="{323A9354-FD36-88BD-AB76-683E174C2A5F}"/>
              </a:ext>
            </a:extLst>
          </p:cNvPr>
          <p:cNvPicPr>
            <a:picLocks noChangeAspect="1"/>
          </p:cNvPicPr>
          <p:nvPr/>
        </p:nvPicPr>
        <p:blipFill rotWithShape="1">
          <a:blip r:embed="rId4"/>
          <a:srcRect l="25432" r="10396" b="55837"/>
          <a:stretch/>
        </p:blipFill>
        <p:spPr>
          <a:xfrm>
            <a:off x="349322" y="3961810"/>
            <a:ext cx="1962695" cy="1724988"/>
          </a:xfrm>
          <a:prstGeom prst="rect">
            <a:avLst/>
          </a:prstGeom>
        </p:spPr>
      </p:pic>
      <p:sp>
        <p:nvSpPr>
          <p:cNvPr id="40" name="TextBox 39">
            <a:extLst>
              <a:ext uri="{FF2B5EF4-FFF2-40B4-BE49-F238E27FC236}">
                <a16:creationId xmlns:a16="http://schemas.microsoft.com/office/drawing/2014/main" id="{4667EB92-C788-E9B0-1FC0-1316DCF484A3}"/>
              </a:ext>
            </a:extLst>
          </p:cNvPr>
          <p:cNvSpPr txBox="1"/>
          <p:nvPr/>
        </p:nvSpPr>
        <p:spPr>
          <a:xfrm>
            <a:off x="2462445" y="4308779"/>
            <a:ext cx="5058833" cy="1107996"/>
          </a:xfrm>
          <a:prstGeom prst="rect">
            <a:avLst/>
          </a:prstGeom>
          <a:noFill/>
        </p:spPr>
        <p:txBody>
          <a:bodyPr wrap="square" lIns="91440" tIns="45720" rIns="91440" bIns="45720" anchor="t">
            <a:spAutoFit/>
          </a:bodyPr>
          <a:lstStyle/>
          <a:p>
            <a:r>
              <a:rPr lang="en-US" sz="2200">
                <a:cs typeface="Segoe UI"/>
              </a:rPr>
              <a:t>Andrew Emanuele</a:t>
            </a:r>
          </a:p>
          <a:p>
            <a:r>
              <a:rPr lang="en-US" sz="2200">
                <a:cs typeface="Segoe UI"/>
              </a:rPr>
              <a:t>Office of the Secretary</a:t>
            </a:r>
          </a:p>
          <a:p>
            <a:r>
              <a:rPr lang="en-US" sz="2200">
                <a:cs typeface="Segoe UI"/>
              </a:rPr>
              <a:t>U.S. Department of Transportation</a:t>
            </a:r>
          </a:p>
        </p:txBody>
      </p:sp>
      <p:sp>
        <p:nvSpPr>
          <p:cNvPr id="5" name="TextBox 4">
            <a:extLst>
              <a:ext uri="{FF2B5EF4-FFF2-40B4-BE49-F238E27FC236}">
                <a16:creationId xmlns:a16="http://schemas.microsoft.com/office/drawing/2014/main" id="{09620F29-C804-B7CB-4833-3E1992AE8B4D}"/>
              </a:ext>
            </a:extLst>
          </p:cNvPr>
          <p:cNvSpPr txBox="1"/>
          <p:nvPr/>
        </p:nvSpPr>
        <p:spPr>
          <a:xfrm>
            <a:off x="7181497" y="3453199"/>
            <a:ext cx="5058833" cy="1107996"/>
          </a:xfrm>
          <a:prstGeom prst="rect">
            <a:avLst/>
          </a:prstGeom>
          <a:noFill/>
        </p:spPr>
        <p:txBody>
          <a:bodyPr wrap="square" lIns="91440" tIns="45720" rIns="91440" bIns="45720" anchor="t">
            <a:spAutoFit/>
          </a:bodyPr>
          <a:lstStyle/>
          <a:p>
            <a:r>
              <a:rPr lang="en-US" sz="2200">
                <a:cs typeface="Segoe UI"/>
              </a:rPr>
              <a:t>Carolyn Mulvihill</a:t>
            </a:r>
          </a:p>
          <a:p>
            <a:r>
              <a:rPr lang="en-US" sz="2200">
                <a:cs typeface="Segoe UI"/>
              </a:rPr>
              <a:t>Office of the Secretary</a:t>
            </a:r>
          </a:p>
          <a:p>
            <a:r>
              <a:rPr lang="en-US" sz="2200">
                <a:cs typeface="Segoe UI"/>
              </a:rPr>
              <a:t>U.S. Department of Transportation</a:t>
            </a:r>
          </a:p>
        </p:txBody>
      </p:sp>
      <p:pic>
        <p:nvPicPr>
          <p:cNvPr id="3" name="Picture 2" descr="Carolyn Mulvihill in a cream-colored jacket with grass and trees in the background. ">
            <a:extLst>
              <a:ext uri="{FF2B5EF4-FFF2-40B4-BE49-F238E27FC236}">
                <a16:creationId xmlns:a16="http://schemas.microsoft.com/office/drawing/2014/main" id="{EA440A85-9215-B1BC-BACE-547D475779A6}"/>
              </a:ext>
            </a:extLst>
          </p:cNvPr>
          <p:cNvPicPr>
            <a:picLocks noChangeAspect="1"/>
          </p:cNvPicPr>
          <p:nvPr/>
        </p:nvPicPr>
        <p:blipFill>
          <a:blip r:embed="rId5"/>
          <a:stretch>
            <a:fillRect/>
          </a:stretch>
        </p:blipFill>
        <p:spPr>
          <a:xfrm>
            <a:off x="7257215" y="1430337"/>
            <a:ext cx="1968834" cy="1831640"/>
          </a:xfrm>
          <a:prstGeom prst="rect">
            <a:avLst/>
          </a:prstGeom>
        </p:spPr>
      </p:pic>
    </p:spTree>
    <p:extLst>
      <p:ext uri="{BB962C8B-B14F-4D97-AF65-F5344CB8AC3E}">
        <p14:creationId xmlns:p14="http://schemas.microsoft.com/office/powerpoint/2010/main" val="31960140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5EE473-E508-824B-9CF8-FA19A7C1ECC7}"/>
              </a:ext>
            </a:extLst>
          </p:cNvPr>
          <p:cNvSpPr>
            <a:spLocks noGrp="1"/>
          </p:cNvSpPr>
          <p:nvPr>
            <p:ph type="title"/>
          </p:nvPr>
        </p:nvSpPr>
        <p:spPr/>
        <p:txBody>
          <a:bodyPr>
            <a:normAutofit/>
          </a:bodyPr>
          <a:lstStyle/>
          <a:p>
            <a:r>
              <a:rPr lang="en-US"/>
              <a:t>Standard Forms</a:t>
            </a:r>
          </a:p>
        </p:txBody>
      </p:sp>
      <p:sp>
        <p:nvSpPr>
          <p:cNvPr id="6" name="Content Placeholder 5">
            <a:extLst>
              <a:ext uri="{FF2B5EF4-FFF2-40B4-BE49-F238E27FC236}">
                <a16:creationId xmlns:a16="http://schemas.microsoft.com/office/drawing/2014/main" id="{625946DA-B16C-0F43-64AF-3D79F378B5E2}"/>
              </a:ext>
            </a:extLst>
          </p:cNvPr>
          <p:cNvSpPr>
            <a:spLocks noGrp="1"/>
          </p:cNvSpPr>
          <p:nvPr>
            <p:ph sz="half" idx="1"/>
          </p:nvPr>
        </p:nvSpPr>
        <p:spPr/>
        <p:txBody>
          <a:bodyPr>
            <a:noAutofit/>
          </a:bodyPr>
          <a:lstStyle/>
          <a:p>
            <a:r>
              <a:rPr lang="en-US" sz="2400"/>
              <a:t>Application for Federal Assistance (SF-424)</a:t>
            </a:r>
            <a:endParaRPr lang="en-US" sz="2000"/>
          </a:p>
          <a:p>
            <a:r>
              <a:rPr lang="en-US" sz="2400"/>
              <a:t>Budget Information for Construction Programs (SF-424C)</a:t>
            </a:r>
          </a:p>
          <a:p>
            <a:r>
              <a:rPr lang="en-US" sz="2400"/>
              <a:t>Assurances for Construction Programs (SF-424D)</a:t>
            </a:r>
          </a:p>
          <a:p>
            <a:r>
              <a:rPr lang="en-US" sz="2400"/>
              <a:t>Disclosure of Lobbying Activities (SF-LLL)</a:t>
            </a:r>
          </a:p>
        </p:txBody>
      </p:sp>
      <p:sp>
        <p:nvSpPr>
          <p:cNvPr id="2" name="Content Placeholder 1">
            <a:extLst>
              <a:ext uri="{FF2B5EF4-FFF2-40B4-BE49-F238E27FC236}">
                <a16:creationId xmlns:a16="http://schemas.microsoft.com/office/drawing/2014/main" id="{309C4E4B-679B-32F4-93F6-E65C40E31BDD}"/>
              </a:ext>
            </a:extLst>
          </p:cNvPr>
          <p:cNvSpPr>
            <a:spLocks noGrp="1"/>
          </p:cNvSpPr>
          <p:nvPr>
            <p:ph sz="half" idx="2"/>
          </p:nvPr>
        </p:nvSpPr>
        <p:spPr/>
        <p:txBody>
          <a:bodyPr vert="horz" lIns="91440" tIns="45720" rIns="91440" bIns="45720" rtlCol="0" anchor="t">
            <a:normAutofit fontScale="92500" lnSpcReduction="10000"/>
          </a:bodyPr>
          <a:lstStyle/>
          <a:p>
            <a:pPr marL="0" indent="0">
              <a:buNone/>
            </a:pPr>
            <a:r>
              <a:rPr lang="en-US" sz="2800" b="1"/>
              <a:t>NOTES:</a:t>
            </a:r>
          </a:p>
          <a:p>
            <a:r>
              <a:rPr lang="en-US" sz="2800" i="1"/>
              <a:t>Downloading the blank SF forms from Valid Eval will help ensure that you have the </a:t>
            </a:r>
            <a:r>
              <a:rPr lang="en-US" sz="2800" b="1" i="1"/>
              <a:t>correct version</a:t>
            </a:r>
            <a:r>
              <a:rPr lang="en-US" sz="2800" i="1"/>
              <a:t> and that you can </a:t>
            </a:r>
            <a:r>
              <a:rPr lang="en-US" sz="2800" b="1" i="1"/>
              <a:t>sign digitally</a:t>
            </a:r>
            <a:r>
              <a:rPr lang="en-US" sz="2800" i="1"/>
              <a:t> (particularly for the SF-424)</a:t>
            </a:r>
          </a:p>
          <a:p>
            <a:r>
              <a:rPr lang="en-US" sz="2800" i="1"/>
              <a:t>Make sure that </a:t>
            </a:r>
            <a:r>
              <a:rPr lang="en-US" i="1"/>
              <a:t>the </a:t>
            </a:r>
            <a:r>
              <a:rPr lang="en-US" sz="2800" i="1"/>
              <a:t>request amounts on the SF-424, SF-424C, and other application materials are the same!</a:t>
            </a:r>
          </a:p>
        </p:txBody>
      </p:sp>
      <p:sp>
        <p:nvSpPr>
          <p:cNvPr id="9" name="Graphic 2" descr="Bookmark with solid fill and the text &quot;NOFO page 34.&quot;">
            <a:extLst>
              <a:ext uri="{FF2B5EF4-FFF2-40B4-BE49-F238E27FC236}">
                <a16:creationId xmlns:a16="http://schemas.microsoft.com/office/drawing/2014/main" id="{BC6CAA02-A938-A5C4-F072-DE935176C5B7}"/>
              </a:ext>
            </a:extLst>
          </p:cNvPr>
          <p:cNvSpPr/>
          <p:nvPr/>
        </p:nvSpPr>
        <p:spPr>
          <a:xfrm>
            <a:off x="11538525" y="85332"/>
            <a:ext cx="595746" cy="885825"/>
          </a:xfrm>
          <a:custGeom>
            <a:avLst/>
            <a:gdLst>
              <a:gd name="connsiteX0" fmla="*/ 381000 w 381000"/>
              <a:gd name="connsiteY0" fmla="*/ 762000 h 762000"/>
              <a:gd name="connsiteX1" fmla="*/ 381000 w 381000"/>
              <a:gd name="connsiteY1" fmla="*/ 38100 h 762000"/>
              <a:gd name="connsiteX2" fmla="*/ 342900 w 381000"/>
              <a:gd name="connsiteY2" fmla="*/ 0 h 762000"/>
              <a:gd name="connsiteX3" fmla="*/ 38100 w 381000"/>
              <a:gd name="connsiteY3" fmla="*/ 0 h 762000"/>
              <a:gd name="connsiteX4" fmla="*/ 0 w 381000"/>
              <a:gd name="connsiteY4" fmla="*/ 38100 h 762000"/>
              <a:gd name="connsiteX5" fmla="*/ 0 w 381000"/>
              <a:gd name="connsiteY5" fmla="*/ 762000 h 762000"/>
              <a:gd name="connsiteX6" fmla="*/ 190500 w 381000"/>
              <a:gd name="connsiteY6" fmla="*/ 571500 h 762000"/>
              <a:gd name="connsiteX7" fmla="*/ 381000 w 381000"/>
              <a:gd name="connsiteY7" fmla="*/ 7620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0" h="762000">
                <a:moveTo>
                  <a:pt x="381000" y="762000"/>
                </a:moveTo>
                <a:lnTo>
                  <a:pt x="381000" y="38100"/>
                </a:lnTo>
                <a:cubicBezTo>
                  <a:pt x="381000" y="17145"/>
                  <a:pt x="363855" y="0"/>
                  <a:pt x="342900" y="0"/>
                </a:cubicBezTo>
                <a:lnTo>
                  <a:pt x="38100" y="0"/>
                </a:lnTo>
                <a:cubicBezTo>
                  <a:pt x="17145" y="0"/>
                  <a:pt x="0" y="17145"/>
                  <a:pt x="0" y="38100"/>
                </a:cubicBezTo>
                <a:lnTo>
                  <a:pt x="0" y="762000"/>
                </a:lnTo>
                <a:lnTo>
                  <a:pt x="190500" y="571500"/>
                </a:lnTo>
                <a:lnTo>
                  <a:pt x="381000" y="762000"/>
                </a:lnTo>
                <a:close/>
              </a:path>
            </a:pathLst>
          </a:custGeom>
          <a:solidFill>
            <a:schemeClr val="accent5">
              <a:lumMod val="60000"/>
              <a:lumOff val="40000"/>
            </a:schemeClr>
          </a:solidFill>
          <a:ln w="9525"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Segoe UI"/>
                <a:ea typeface="+mn-ea"/>
                <a:cs typeface="+mn-cs"/>
              </a:rPr>
              <a:t>NOFO pg. 34</a:t>
            </a:r>
          </a:p>
        </p:txBody>
      </p:sp>
    </p:spTree>
    <p:extLst>
      <p:ext uri="{BB962C8B-B14F-4D97-AF65-F5344CB8AC3E}">
        <p14:creationId xmlns:p14="http://schemas.microsoft.com/office/powerpoint/2010/main" val="5760079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1CDC5-8086-6187-AF62-9B25E0730BE8}"/>
              </a:ext>
            </a:extLst>
          </p:cNvPr>
          <p:cNvSpPr>
            <a:spLocks noGrp="1"/>
          </p:cNvSpPr>
          <p:nvPr>
            <p:ph type="title"/>
          </p:nvPr>
        </p:nvSpPr>
        <p:spPr/>
        <p:txBody>
          <a:bodyPr/>
          <a:lstStyle/>
          <a:p>
            <a:r>
              <a:rPr lang="en-US"/>
              <a:t>How to Complete Standard Forms</a:t>
            </a:r>
          </a:p>
        </p:txBody>
      </p:sp>
      <p:sp>
        <p:nvSpPr>
          <p:cNvPr id="3" name="Content Placeholder 2">
            <a:extLst>
              <a:ext uri="{FF2B5EF4-FFF2-40B4-BE49-F238E27FC236}">
                <a16:creationId xmlns:a16="http://schemas.microsoft.com/office/drawing/2014/main" id="{504F7081-BEDD-3EDE-8F81-C33E56DDE708}"/>
              </a:ext>
            </a:extLst>
          </p:cNvPr>
          <p:cNvSpPr>
            <a:spLocks noGrp="1"/>
          </p:cNvSpPr>
          <p:nvPr>
            <p:ph sz="half" idx="1"/>
          </p:nvPr>
        </p:nvSpPr>
        <p:spPr>
          <a:xfrm>
            <a:off x="457200" y="1213155"/>
            <a:ext cx="5486400" cy="3206445"/>
          </a:xfrm>
        </p:spPr>
        <p:txBody>
          <a:bodyPr/>
          <a:lstStyle/>
          <a:p>
            <a:pPr marL="0" indent="0">
              <a:buNone/>
            </a:pPr>
            <a:r>
              <a:rPr lang="en-US" dirty="0"/>
              <a:t>Standard Forms (SF) “How To” Guide for SS4A </a:t>
            </a:r>
          </a:p>
          <a:p>
            <a:r>
              <a:rPr lang="en-US" sz="2400" dirty="0"/>
              <a:t>Intended to assist applicants with step-by-step guidance on how to complete the required Standard Forms </a:t>
            </a:r>
          </a:p>
        </p:txBody>
      </p:sp>
      <p:sp>
        <p:nvSpPr>
          <p:cNvPr id="7" name="TextBox 6">
            <a:extLst>
              <a:ext uri="{FF2B5EF4-FFF2-40B4-BE49-F238E27FC236}">
                <a16:creationId xmlns:a16="http://schemas.microsoft.com/office/drawing/2014/main" id="{50B4A061-7ECF-68B2-845B-3C89FDD5FF9A}"/>
              </a:ext>
            </a:extLst>
          </p:cNvPr>
          <p:cNvSpPr txBox="1"/>
          <p:nvPr/>
        </p:nvSpPr>
        <p:spPr>
          <a:xfrm>
            <a:off x="457200" y="4990641"/>
            <a:ext cx="5486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mn-cs"/>
                <a:hlinkClick r:id="rId3"/>
              </a:rPr>
              <a:t>Standard Forms “How To” Guide for SS4A</a:t>
            </a: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pic>
        <p:nvPicPr>
          <p:cNvPr id="6" name="Content Placeholder 5" descr="Screenshot from the Standard Form Guidance. Section titled Recommendations to Complete Form Fields for SF-424 General. Required form fields highlighted in yellow with instructions on how to input information for each. ">
            <a:extLst>
              <a:ext uri="{FF2B5EF4-FFF2-40B4-BE49-F238E27FC236}">
                <a16:creationId xmlns:a16="http://schemas.microsoft.com/office/drawing/2014/main" id="{A1A6F1FE-63C5-6C78-655F-C79ACCFBF252}"/>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305412" y="1242896"/>
            <a:ext cx="5372376" cy="4515082"/>
          </a:xfrm>
        </p:spPr>
      </p:pic>
    </p:spTree>
    <p:extLst>
      <p:ext uri="{BB962C8B-B14F-4D97-AF65-F5344CB8AC3E}">
        <p14:creationId xmlns:p14="http://schemas.microsoft.com/office/powerpoint/2010/main" val="25455191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1F52-ABEC-2303-56EA-858745C8A938}"/>
              </a:ext>
            </a:extLst>
          </p:cNvPr>
          <p:cNvSpPr>
            <a:spLocks noGrp="1"/>
          </p:cNvSpPr>
          <p:nvPr>
            <p:ph type="title"/>
          </p:nvPr>
        </p:nvSpPr>
        <p:spPr/>
        <p:txBody>
          <a:bodyPr/>
          <a:lstStyle/>
          <a:p>
            <a:r>
              <a:rPr lang="en-US"/>
              <a:t>Key Information Questions</a:t>
            </a:r>
          </a:p>
        </p:txBody>
      </p:sp>
      <p:sp>
        <p:nvSpPr>
          <p:cNvPr id="3" name="Content Placeholder 2">
            <a:extLst>
              <a:ext uri="{FF2B5EF4-FFF2-40B4-BE49-F238E27FC236}">
                <a16:creationId xmlns:a16="http://schemas.microsoft.com/office/drawing/2014/main" id="{7D624974-16FD-DEFF-A8C5-6C69DBB13276}"/>
              </a:ext>
            </a:extLst>
          </p:cNvPr>
          <p:cNvSpPr>
            <a:spLocks noGrp="1"/>
          </p:cNvSpPr>
          <p:nvPr>
            <p:ph idx="1"/>
          </p:nvPr>
        </p:nvSpPr>
        <p:spPr/>
        <p:txBody>
          <a:bodyPr vert="horz" lIns="91440" tIns="45720" rIns="91440" bIns="45720" rtlCol="0" anchor="t">
            <a:normAutofit fontScale="85000" lnSpcReduction="10000"/>
          </a:bodyPr>
          <a:lstStyle/>
          <a:p>
            <a:r>
              <a:rPr lang="en-US"/>
              <a:t>Lead applicant name and UEI</a:t>
            </a:r>
          </a:p>
          <a:p>
            <a:r>
              <a:rPr lang="en-US"/>
              <a:t>Total applicant jurisdiction population</a:t>
            </a:r>
          </a:p>
          <a:p>
            <a:r>
              <a:rPr lang="en-US"/>
              <a:t>Total count roadway fatalities 2018-2022</a:t>
            </a:r>
            <a:endParaRPr lang="en-US">
              <a:cs typeface="Segoe UI"/>
            </a:endParaRPr>
          </a:p>
          <a:p>
            <a:r>
              <a:rPr lang="en-US"/>
              <a:t>Total average annual fatality rate per 100,000 population</a:t>
            </a:r>
          </a:p>
          <a:p>
            <a:r>
              <a:rPr lang="en-US"/>
              <a:t>Inclusion of underserved communities in jurisdiction(s) and project area(s)</a:t>
            </a:r>
            <a:endParaRPr lang="en-US">
              <a:cs typeface="Segoe UI"/>
            </a:endParaRPr>
          </a:p>
          <a:p>
            <a:r>
              <a:rPr lang="en-US"/>
              <a:t>Project area fatalities 2018-2022</a:t>
            </a:r>
            <a:endParaRPr lang="en-US">
              <a:cs typeface="Segoe UI"/>
            </a:endParaRPr>
          </a:p>
          <a:p>
            <a:r>
              <a:rPr lang="en-US"/>
              <a:t>Project area serious injuries 2018-2022</a:t>
            </a:r>
          </a:p>
          <a:p>
            <a:r>
              <a:rPr lang="en-US">
                <a:cs typeface="Segoe UI"/>
              </a:rPr>
              <a:t>Project title and goal</a:t>
            </a:r>
          </a:p>
          <a:p>
            <a:pPr lvl="1"/>
            <a:r>
              <a:rPr lang="en-US"/>
              <a:t>Total SS4A funding request, non-Federal share, total SS4A project cost, and total other Federal funds (if applicable)</a:t>
            </a:r>
          </a:p>
          <a:p>
            <a:pPr lvl="1"/>
            <a:r>
              <a:rPr lang="en-US"/>
              <a:t>See Section F – Submission Requirements and Deadline – of the NOFO for a complete list</a:t>
            </a:r>
          </a:p>
          <a:p>
            <a:endParaRPr lang="en-US">
              <a:cs typeface="Segoe UI"/>
            </a:endParaRPr>
          </a:p>
          <a:p>
            <a:endParaRPr lang="en-US">
              <a:cs typeface="Segoe UI"/>
            </a:endParaRPr>
          </a:p>
        </p:txBody>
      </p:sp>
      <p:sp>
        <p:nvSpPr>
          <p:cNvPr id="4" name="Graphic 2" descr="Bookmark with solid fill and the text &quot;NOFO pages 34-36.&quot;">
            <a:extLst>
              <a:ext uri="{FF2B5EF4-FFF2-40B4-BE49-F238E27FC236}">
                <a16:creationId xmlns:a16="http://schemas.microsoft.com/office/drawing/2014/main" id="{30C9C74C-6616-DC55-B9B3-9F1BDCC062FA}"/>
              </a:ext>
            </a:extLst>
          </p:cNvPr>
          <p:cNvSpPr/>
          <p:nvPr/>
        </p:nvSpPr>
        <p:spPr>
          <a:xfrm>
            <a:off x="11538525" y="85332"/>
            <a:ext cx="595746" cy="885825"/>
          </a:xfrm>
          <a:custGeom>
            <a:avLst/>
            <a:gdLst>
              <a:gd name="connsiteX0" fmla="*/ 381000 w 381000"/>
              <a:gd name="connsiteY0" fmla="*/ 762000 h 762000"/>
              <a:gd name="connsiteX1" fmla="*/ 381000 w 381000"/>
              <a:gd name="connsiteY1" fmla="*/ 38100 h 762000"/>
              <a:gd name="connsiteX2" fmla="*/ 342900 w 381000"/>
              <a:gd name="connsiteY2" fmla="*/ 0 h 762000"/>
              <a:gd name="connsiteX3" fmla="*/ 38100 w 381000"/>
              <a:gd name="connsiteY3" fmla="*/ 0 h 762000"/>
              <a:gd name="connsiteX4" fmla="*/ 0 w 381000"/>
              <a:gd name="connsiteY4" fmla="*/ 38100 h 762000"/>
              <a:gd name="connsiteX5" fmla="*/ 0 w 381000"/>
              <a:gd name="connsiteY5" fmla="*/ 762000 h 762000"/>
              <a:gd name="connsiteX6" fmla="*/ 190500 w 381000"/>
              <a:gd name="connsiteY6" fmla="*/ 571500 h 762000"/>
              <a:gd name="connsiteX7" fmla="*/ 381000 w 381000"/>
              <a:gd name="connsiteY7" fmla="*/ 7620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0" h="762000">
                <a:moveTo>
                  <a:pt x="381000" y="762000"/>
                </a:moveTo>
                <a:lnTo>
                  <a:pt x="381000" y="38100"/>
                </a:lnTo>
                <a:cubicBezTo>
                  <a:pt x="381000" y="17145"/>
                  <a:pt x="363855" y="0"/>
                  <a:pt x="342900" y="0"/>
                </a:cubicBezTo>
                <a:lnTo>
                  <a:pt x="38100" y="0"/>
                </a:lnTo>
                <a:cubicBezTo>
                  <a:pt x="17145" y="0"/>
                  <a:pt x="0" y="17145"/>
                  <a:pt x="0" y="38100"/>
                </a:cubicBezTo>
                <a:lnTo>
                  <a:pt x="0" y="762000"/>
                </a:lnTo>
                <a:lnTo>
                  <a:pt x="190500" y="571500"/>
                </a:lnTo>
                <a:lnTo>
                  <a:pt x="381000" y="762000"/>
                </a:lnTo>
                <a:close/>
              </a:path>
            </a:pathLst>
          </a:custGeom>
          <a:solidFill>
            <a:schemeClr val="accent5">
              <a:lumMod val="60000"/>
              <a:lumOff val="40000"/>
            </a:schemeClr>
          </a:solidFill>
          <a:ln w="9525" cap="flat">
            <a:noFill/>
            <a:prstDash val="solid"/>
            <a:miter/>
          </a:ln>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Segoe UI"/>
                <a:ea typeface="+mn-ea"/>
                <a:cs typeface="+mn-cs"/>
              </a:rPr>
              <a:t>NOFO pgs. </a:t>
            </a:r>
            <a:r>
              <a:rPr lang="en-US" sz="1000" b="1" dirty="0">
                <a:solidFill>
                  <a:prstClr val="black"/>
                </a:solidFill>
                <a:latin typeface="Segoe UI"/>
              </a:rPr>
              <a:t>34-36</a:t>
            </a:r>
            <a:endParaRPr kumimoji="0" lang="en-US" sz="1000" b="1"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40522742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70B94-550B-FF5B-68C5-EBB0B61BA664}"/>
            </a:ext>
          </a:extLst>
        </p:cNvPr>
        <p:cNvGrpSpPr/>
        <p:nvPr/>
      </p:nvGrpSpPr>
      <p:grpSpPr>
        <a:xfrm>
          <a:off x="0" y="0"/>
          <a:ext cx="0" cy="0"/>
          <a:chOff x="0" y="0"/>
          <a:chExt cx="0" cy="0"/>
        </a:xfrm>
      </p:grpSpPr>
      <p:sp>
        <p:nvSpPr>
          <p:cNvPr id="17" name="Title 16">
            <a:extLst>
              <a:ext uri="{FF2B5EF4-FFF2-40B4-BE49-F238E27FC236}">
                <a16:creationId xmlns:a16="http://schemas.microsoft.com/office/drawing/2014/main" id="{13B4867E-99F7-5A45-BDC0-AE87F5904BFF}"/>
              </a:ext>
            </a:extLst>
          </p:cNvPr>
          <p:cNvSpPr>
            <a:spLocks noGrp="1"/>
          </p:cNvSpPr>
          <p:nvPr>
            <p:ph type="title"/>
          </p:nvPr>
        </p:nvSpPr>
        <p:spPr/>
        <p:txBody>
          <a:bodyPr/>
          <a:lstStyle/>
          <a:p>
            <a:r>
              <a:rPr lang="en-US">
                <a:ea typeface="+mj-lt"/>
                <a:cs typeface="+mj-lt"/>
              </a:rPr>
              <a:t>Calculating Key Application Data</a:t>
            </a:r>
            <a:endParaRPr lang="en-US"/>
          </a:p>
        </p:txBody>
      </p:sp>
      <p:sp>
        <p:nvSpPr>
          <p:cNvPr id="18" name="Content: Fatality Count">
            <a:extLst>
              <a:ext uri="{FF2B5EF4-FFF2-40B4-BE49-F238E27FC236}">
                <a16:creationId xmlns:a16="http://schemas.microsoft.com/office/drawing/2014/main" id="{024F4244-D4E8-EA6B-94DB-18D4CC9A8188}"/>
              </a:ext>
            </a:extLst>
          </p:cNvPr>
          <p:cNvSpPr>
            <a:spLocks noGrp="1"/>
          </p:cNvSpPr>
          <p:nvPr>
            <p:ph sz="quarter" idx="13"/>
          </p:nvPr>
        </p:nvSpPr>
        <p:spPr>
          <a:xfrm>
            <a:off x="488654" y="1161429"/>
            <a:ext cx="2554641" cy="766762"/>
          </a:xfrm>
        </p:spPr>
        <p:txBody>
          <a:bodyPr/>
          <a:lstStyle/>
          <a:p>
            <a:r>
              <a:rPr lang="en-US"/>
              <a:t>Fatality Count</a:t>
            </a:r>
          </a:p>
        </p:txBody>
      </p:sp>
      <p:sp>
        <p:nvSpPr>
          <p:cNvPr id="24" name="Content Placeholder 23">
            <a:extLst>
              <a:ext uri="{FF2B5EF4-FFF2-40B4-BE49-F238E27FC236}">
                <a16:creationId xmlns:a16="http://schemas.microsoft.com/office/drawing/2014/main" id="{B4E2EE7F-AD19-6074-B1C2-7280C301FEA7}"/>
              </a:ext>
            </a:extLst>
          </p:cNvPr>
          <p:cNvSpPr>
            <a:spLocks noGrp="1"/>
          </p:cNvSpPr>
          <p:nvPr>
            <p:ph sz="half" idx="1"/>
          </p:nvPr>
        </p:nvSpPr>
        <p:spPr>
          <a:xfrm>
            <a:off x="488653" y="1928191"/>
            <a:ext cx="2554641" cy="3925776"/>
          </a:xfrm>
        </p:spPr>
        <p:txBody>
          <a:bodyPr>
            <a:normAutofit/>
          </a:bodyPr>
          <a:lstStyle/>
          <a:p>
            <a:pPr marL="0" indent="0" algn="ctr">
              <a:buNone/>
            </a:pPr>
            <a:endParaRPr lang="en-US" sz="4400"/>
          </a:p>
          <a:p>
            <a:pPr marL="0" indent="0" algn="ctr">
              <a:buNone/>
            </a:pPr>
            <a:r>
              <a:rPr lang="en-US" sz="1800"/>
              <a:t>Total count motor vehicle-involved roadway fatalities from 2018 to 2022</a:t>
            </a:r>
          </a:p>
          <a:p>
            <a:pPr marL="0" indent="0" algn="ctr">
              <a:buNone/>
            </a:pPr>
            <a:endParaRPr kumimoji="0" lang="en-US" sz="900" b="0" i="1" u="none" strike="noStrike" kern="1200" cap="none" spc="0" normalizeH="0" baseline="0" noProof="0">
              <a:ln>
                <a:noFill/>
              </a:ln>
              <a:solidFill>
                <a:prstClr val="black"/>
              </a:solidFill>
              <a:effectLst/>
              <a:uLnTx/>
              <a:uFillTx/>
              <a:ea typeface="+mn-ea"/>
              <a:cs typeface="+mn-cs"/>
            </a:endParaRPr>
          </a:p>
          <a:p>
            <a:pPr marL="0" indent="0" algn="ctr">
              <a:buNone/>
            </a:pPr>
            <a:r>
              <a:rPr kumimoji="0" lang="en-US" sz="1500" b="0" i="1" u="none" strike="noStrike" kern="1200" cap="none" spc="0" normalizeH="0" baseline="0" noProof="0">
                <a:ln>
                  <a:noFill/>
                </a:ln>
                <a:solidFill>
                  <a:srgbClr val="0A1F61"/>
                </a:solidFill>
                <a:effectLst/>
                <a:uLnTx/>
                <a:uFillTx/>
                <a:ea typeface="+mn-ea"/>
                <a:cs typeface="+mn-cs"/>
              </a:rPr>
              <a:t>Example: </a:t>
            </a:r>
            <a:r>
              <a:rPr kumimoji="0" lang="en-US" sz="1500" b="1" i="0" u="none" strike="noStrike" kern="1200" cap="none" spc="0" normalizeH="0" baseline="0" noProof="0">
                <a:ln>
                  <a:noFill/>
                </a:ln>
                <a:solidFill>
                  <a:srgbClr val="0A1F61"/>
                </a:solidFill>
                <a:effectLst/>
                <a:uLnTx/>
                <a:uFillTx/>
                <a:ea typeface="+mn-ea"/>
                <a:cs typeface="+mn-cs"/>
              </a:rPr>
              <a:t>217 fatalities</a:t>
            </a:r>
          </a:p>
        </p:txBody>
      </p:sp>
      <p:pic>
        <p:nvPicPr>
          <p:cNvPr id="4" name="NHTSA logo" descr="National Highway Traffic Safety Administration logo">
            <a:extLst>
              <a:ext uri="{FF2B5EF4-FFF2-40B4-BE49-F238E27FC236}">
                <a16:creationId xmlns:a16="http://schemas.microsoft.com/office/drawing/2014/main" id="{FE13A162-36EF-F57A-AFC9-A0772503FE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3053" y="2086843"/>
            <a:ext cx="1005840" cy="435864"/>
          </a:xfrm>
          <a:prstGeom prst="rect">
            <a:avLst/>
          </a:prstGeom>
        </p:spPr>
      </p:pic>
      <p:sp>
        <p:nvSpPr>
          <p:cNvPr id="20" name="Content: 5-Year Average">
            <a:extLst>
              <a:ext uri="{FF2B5EF4-FFF2-40B4-BE49-F238E27FC236}">
                <a16:creationId xmlns:a16="http://schemas.microsoft.com/office/drawing/2014/main" id="{3580D581-6663-0326-0BE3-EA338DA6A8B9}"/>
              </a:ext>
            </a:extLst>
          </p:cNvPr>
          <p:cNvSpPr>
            <a:spLocks noGrp="1"/>
          </p:cNvSpPr>
          <p:nvPr>
            <p:ph sz="quarter" idx="15"/>
          </p:nvPr>
        </p:nvSpPr>
        <p:spPr>
          <a:xfrm>
            <a:off x="3215638" y="1161429"/>
            <a:ext cx="4754880" cy="766762"/>
          </a:xfrm>
        </p:spPr>
        <p:txBody>
          <a:bodyPr/>
          <a:lstStyle/>
          <a:p>
            <a:r>
              <a:rPr lang="en-US"/>
              <a:t>5-Year Average Fatality Rate</a:t>
            </a:r>
            <a:br>
              <a:rPr lang="en-US"/>
            </a:br>
            <a:r>
              <a:rPr lang="en-US"/>
              <a:t>(Per 100,000 Persons)</a:t>
            </a:r>
          </a:p>
          <a:p>
            <a:endParaRPr lang="en-US"/>
          </a:p>
        </p:txBody>
      </p:sp>
      <p:sp>
        <p:nvSpPr>
          <p:cNvPr id="19" name="Content Placeholder 18">
            <a:extLst>
              <a:ext uri="{FF2B5EF4-FFF2-40B4-BE49-F238E27FC236}">
                <a16:creationId xmlns:a16="http://schemas.microsoft.com/office/drawing/2014/main" id="{88292C6E-24F4-1046-61D1-5C8763ACF1A8}"/>
              </a:ext>
              <a:ext uri="{C183D7F6-B498-43B3-948B-1728B52AA6E4}">
                <adec:decorative xmlns:adec="http://schemas.microsoft.com/office/drawing/2017/decorative" val="1"/>
              </a:ext>
            </a:extLst>
          </p:cNvPr>
          <p:cNvSpPr>
            <a:spLocks noGrp="1"/>
          </p:cNvSpPr>
          <p:nvPr>
            <p:ph sz="half" idx="14"/>
          </p:nvPr>
        </p:nvSpPr>
        <p:spPr>
          <a:xfrm>
            <a:off x="3215638" y="1928191"/>
            <a:ext cx="4754880" cy="3925776"/>
          </a:xfrm>
        </p:spPr>
        <p:txBody>
          <a:bodyPr>
            <a:normAutofit fontScale="77500" lnSpcReduction="20000"/>
          </a:bodyPr>
          <a:lstStyle/>
          <a:p>
            <a:pPr marL="854075" indent="0" algn="ctr">
              <a:buNone/>
            </a:pPr>
            <a:r>
              <a:rPr lang="en-US" sz="1900"/>
              <a:t>Total count motor vehicle-involved roadway fatalities from 2018 to 2022</a:t>
            </a:r>
          </a:p>
          <a:p>
            <a:pPr marL="0" indent="0" algn="ctr">
              <a:spcBef>
                <a:spcPts val="600"/>
              </a:spcBef>
              <a:buNone/>
            </a:pPr>
            <a:r>
              <a:rPr lang="en-US" sz="1900"/>
              <a:t>÷</a:t>
            </a:r>
          </a:p>
          <a:p>
            <a:pPr marL="0" indent="0" algn="ctr">
              <a:spcBef>
                <a:spcPts val="600"/>
              </a:spcBef>
              <a:buNone/>
            </a:pPr>
            <a:r>
              <a:rPr lang="en-US" sz="1900"/>
              <a:t>5</a:t>
            </a:r>
          </a:p>
          <a:p>
            <a:pPr marL="0" indent="0" algn="ctr">
              <a:spcBef>
                <a:spcPts val="600"/>
              </a:spcBef>
              <a:buNone/>
            </a:pPr>
            <a:r>
              <a:rPr lang="en-US" sz="1900"/>
              <a:t>÷</a:t>
            </a:r>
          </a:p>
          <a:p>
            <a:pPr marL="576263" indent="0" algn="ctr">
              <a:spcBef>
                <a:spcPts val="600"/>
              </a:spcBef>
              <a:buNone/>
            </a:pPr>
            <a:r>
              <a:rPr lang="en-US" sz="1900"/>
              <a:t>Total jurisdiction population </a:t>
            </a:r>
          </a:p>
          <a:p>
            <a:pPr marL="0" indent="0" algn="ctr">
              <a:buNone/>
            </a:pPr>
            <a:endParaRPr lang="en-US" sz="1900"/>
          </a:p>
          <a:p>
            <a:pPr marL="0" indent="0" algn="ctr">
              <a:buNone/>
            </a:pPr>
            <a:r>
              <a:rPr lang="en-US" sz="1900"/>
              <a:t>× 100,000 Persons</a:t>
            </a:r>
          </a:p>
          <a:p>
            <a:pPr marL="0" indent="0" algn="ctr">
              <a:buNone/>
            </a:pPr>
            <a:endParaRPr lang="en-US" sz="1600"/>
          </a:p>
          <a:p>
            <a:pPr marL="0" indent="0" algn="ctr">
              <a:buNone/>
            </a:pPr>
            <a:r>
              <a:rPr lang="en-US" sz="1800" i="1">
                <a:solidFill>
                  <a:srgbClr val="0A1F61"/>
                </a:solidFill>
              </a:rPr>
              <a:t>Example</a:t>
            </a:r>
            <a:r>
              <a:rPr lang="en-US" sz="1800">
                <a:solidFill>
                  <a:srgbClr val="0A1F61"/>
                </a:solidFill>
              </a:rPr>
              <a:t>: 217 fatalities ÷ 5 years = 43.4 avg fatalities</a:t>
            </a:r>
          </a:p>
          <a:p>
            <a:pPr marL="0" indent="0" algn="ctr">
              <a:buNone/>
            </a:pPr>
            <a:r>
              <a:rPr lang="en-US" sz="1800">
                <a:solidFill>
                  <a:srgbClr val="0A1F61"/>
                </a:solidFill>
              </a:rPr>
              <a:t>43.4 avg fatalities ÷ 1,255,296 population = 0.0000346</a:t>
            </a:r>
          </a:p>
          <a:p>
            <a:pPr marL="0" indent="0" algn="ctr">
              <a:buNone/>
            </a:pPr>
            <a:r>
              <a:rPr lang="en-US" sz="1800">
                <a:solidFill>
                  <a:srgbClr val="0A1F61"/>
                </a:solidFill>
              </a:rPr>
              <a:t>0.0000346 per capita × 100,000 = </a:t>
            </a:r>
          </a:p>
          <a:p>
            <a:pPr marL="0" indent="0" algn="ctr">
              <a:buNone/>
            </a:pPr>
            <a:r>
              <a:rPr lang="en-US" sz="1800" b="1">
                <a:solidFill>
                  <a:srgbClr val="0A1F61"/>
                </a:solidFill>
              </a:rPr>
              <a:t>3.46 fatalities per 100,000 persons</a:t>
            </a:r>
          </a:p>
        </p:txBody>
      </p:sp>
      <p:pic>
        <p:nvPicPr>
          <p:cNvPr id="7" name="NHTSA logo 2" descr="National Highway Traffic Safety Administration logo">
            <a:extLst>
              <a:ext uri="{FF2B5EF4-FFF2-40B4-BE49-F238E27FC236}">
                <a16:creationId xmlns:a16="http://schemas.microsoft.com/office/drawing/2014/main" id="{C3C38A03-DB0D-4ADB-12D5-A2A61AA7DB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6705" y="1989761"/>
            <a:ext cx="798217" cy="345894"/>
          </a:xfrm>
          <a:prstGeom prst="rect">
            <a:avLst/>
          </a:prstGeom>
        </p:spPr>
      </p:pic>
      <p:pic>
        <p:nvPicPr>
          <p:cNvPr id="8" name="US Census Bureau logo" descr="United States Census Bureau logo">
            <a:extLst>
              <a:ext uri="{FF2B5EF4-FFF2-40B4-BE49-F238E27FC236}">
                <a16:creationId xmlns:a16="http://schemas.microsoft.com/office/drawing/2014/main" id="{5A3F6BE2-5FDD-09ED-9AD2-34B1B26CBC6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361" b="19571"/>
          <a:stretch/>
        </p:blipFill>
        <p:spPr bwMode="auto">
          <a:xfrm>
            <a:off x="3314774" y="3208600"/>
            <a:ext cx="1005840" cy="4097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6BD66BA-C793-8282-9E4F-D2048FCEC8DA}"/>
              </a:ext>
            </a:extLst>
          </p:cNvPr>
          <p:cNvSpPr txBox="1"/>
          <p:nvPr/>
        </p:nvSpPr>
        <p:spPr>
          <a:xfrm>
            <a:off x="8198603" y="1120676"/>
            <a:ext cx="3285641" cy="2862322"/>
          </a:xfrm>
          <a:prstGeom prst="rect">
            <a:avLst/>
          </a:prstGeom>
          <a:noFill/>
        </p:spPr>
        <p:txBody>
          <a:bodyPr wrap="square" rtlCol="0">
            <a:spAutoFit/>
          </a:bodyPr>
          <a:lstStyle/>
          <a:p>
            <a:r>
              <a:rPr lang="en-US" dirty="0"/>
              <a:t>See the </a:t>
            </a:r>
            <a:r>
              <a:rPr lang="en-US" dirty="0">
                <a:hlinkClick r:id="rId5"/>
              </a:rPr>
              <a:t>“Calculating Average Annual Fatality Rate” SS4A Fact Sheet</a:t>
            </a:r>
            <a:r>
              <a:rPr lang="en-US" dirty="0"/>
              <a:t> for more information</a:t>
            </a:r>
          </a:p>
          <a:p>
            <a:endParaRPr lang="en-US" dirty="0"/>
          </a:p>
          <a:p>
            <a:r>
              <a:rPr lang="en-US" dirty="0"/>
              <a:t>See the </a:t>
            </a:r>
            <a:r>
              <a:rPr lang="en-US" dirty="0">
                <a:hlinkClick r:id="rId6"/>
              </a:rPr>
              <a:t>“IG Project Area Crash Data” Fact Sheet</a:t>
            </a:r>
            <a:r>
              <a:rPr lang="en-US" dirty="0"/>
              <a:t> for more information on obtaining project-level data</a:t>
            </a:r>
          </a:p>
          <a:p>
            <a:endParaRPr lang="en-US" dirty="0"/>
          </a:p>
        </p:txBody>
      </p:sp>
    </p:spTree>
    <p:extLst>
      <p:ext uri="{BB962C8B-B14F-4D97-AF65-F5344CB8AC3E}">
        <p14:creationId xmlns:p14="http://schemas.microsoft.com/office/powerpoint/2010/main" val="39944207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69B837-3507-969D-C9B5-972BA8E0B26A}"/>
              </a:ext>
            </a:extLst>
          </p:cNvPr>
          <p:cNvSpPr>
            <a:spLocks noGrp="1"/>
          </p:cNvSpPr>
          <p:nvPr>
            <p:ph type="title"/>
          </p:nvPr>
        </p:nvSpPr>
        <p:spPr>
          <a:xfrm>
            <a:off x="457200" y="0"/>
            <a:ext cx="11277600" cy="990600"/>
          </a:xfrm>
        </p:spPr>
        <p:txBody>
          <a:bodyPr anchor="ctr">
            <a:normAutofit/>
          </a:bodyPr>
          <a:lstStyle/>
          <a:p>
            <a:r>
              <a:rPr lang="en-US"/>
              <a:t>Population in Underserved Communities</a:t>
            </a:r>
          </a:p>
        </p:txBody>
      </p:sp>
      <p:sp>
        <p:nvSpPr>
          <p:cNvPr id="2" name="Content Placeholder 1">
            <a:extLst>
              <a:ext uri="{FF2B5EF4-FFF2-40B4-BE49-F238E27FC236}">
                <a16:creationId xmlns:a16="http://schemas.microsoft.com/office/drawing/2014/main" id="{5054AE5F-A2B4-01A7-6334-2E8C36E44E0E}"/>
              </a:ext>
            </a:extLst>
          </p:cNvPr>
          <p:cNvSpPr>
            <a:spLocks noGrp="1"/>
          </p:cNvSpPr>
          <p:nvPr>
            <p:ph sz="half" idx="1"/>
          </p:nvPr>
        </p:nvSpPr>
        <p:spPr>
          <a:xfrm>
            <a:off x="457200" y="1387474"/>
            <a:ext cx="3200400" cy="4575175"/>
          </a:xfrm>
        </p:spPr>
        <p:txBody>
          <a:bodyPr>
            <a:normAutofit fontScale="92500"/>
          </a:bodyPr>
          <a:lstStyle/>
          <a:p>
            <a:pPr>
              <a:lnSpc>
                <a:spcPct val="98000"/>
              </a:lnSpc>
            </a:pPr>
            <a:r>
              <a:rPr lang="en-US" sz="1600"/>
              <a:t>Use the DOT Underserved Communities Tool to identify whether your jurisdiction(s) are </a:t>
            </a:r>
            <a:r>
              <a:rPr lang="en-US" sz="1600" b="1"/>
              <a:t>entirely, partially, or not included within an underserved community</a:t>
            </a:r>
            <a:r>
              <a:rPr lang="en-US" sz="1600"/>
              <a:t>.</a:t>
            </a:r>
          </a:p>
          <a:p>
            <a:pPr>
              <a:lnSpc>
                <a:spcPct val="98000"/>
              </a:lnSpc>
            </a:pPr>
            <a:r>
              <a:rPr lang="en-US" sz="1600"/>
              <a:t>When you visit the Tool, there are a couple of ways to find your jurisdiction:</a:t>
            </a:r>
          </a:p>
          <a:p>
            <a:pPr lvl="1">
              <a:lnSpc>
                <a:spcPct val="98000"/>
              </a:lnSpc>
            </a:pPr>
            <a:r>
              <a:rPr lang="en-US" sz="1600"/>
              <a:t>Zoom and pan on the map. </a:t>
            </a:r>
          </a:p>
          <a:p>
            <a:pPr lvl="1">
              <a:lnSpc>
                <a:spcPct val="98000"/>
              </a:lnSpc>
            </a:pPr>
            <a:r>
              <a:rPr lang="en-US" sz="1600"/>
              <a:t>Enter a location or address. </a:t>
            </a:r>
          </a:p>
          <a:p>
            <a:pPr>
              <a:lnSpc>
                <a:spcPct val="98000"/>
              </a:lnSpc>
            </a:pPr>
            <a:r>
              <a:rPr lang="en-US" sz="1600"/>
              <a:t>Underserved communities are indicated in purple on the map. A visual assessment is generally appropriate to determine whether your jurisdiction(s) contain any underserved areas.</a:t>
            </a:r>
          </a:p>
        </p:txBody>
      </p:sp>
      <p:pic>
        <p:nvPicPr>
          <p:cNvPr id="1026" name="Picture 2" descr="Screenshot from the SS4A Underserved Communities Tool showing Bernalillo County, New Mexico selected. Underserved communities are in purple, and around half of the tracts in the county are underserved. ">
            <a:extLst>
              <a:ext uri="{FF2B5EF4-FFF2-40B4-BE49-F238E27FC236}">
                <a16:creationId xmlns:a16="http://schemas.microsoft.com/office/drawing/2014/main" id="{FEA45497-98E4-9000-2F39-0AB151B4EA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3810000" y="1736247"/>
            <a:ext cx="7924800" cy="39004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CED2649-3435-D4C9-C181-670FA180B3D3}"/>
              </a:ext>
            </a:extLst>
          </p:cNvPr>
          <p:cNvSpPr txBox="1"/>
          <p:nvPr/>
        </p:nvSpPr>
        <p:spPr>
          <a:xfrm>
            <a:off x="5959642" y="5793372"/>
            <a:ext cx="3625516" cy="338554"/>
          </a:xfrm>
          <a:prstGeom prst="rect">
            <a:avLst/>
          </a:prstGeom>
          <a:noFill/>
        </p:spPr>
        <p:txBody>
          <a:bodyPr wrap="square" rtlCol="0">
            <a:spAutoFit/>
          </a:bodyPr>
          <a:lstStyle/>
          <a:p>
            <a:r>
              <a:rPr lang="en-US" sz="1600">
                <a:hlinkClick r:id="rId4"/>
              </a:rPr>
              <a:t>SS4A Underserved Communities Tool</a:t>
            </a:r>
            <a:endParaRPr lang="en-US" sz="1600"/>
          </a:p>
        </p:txBody>
      </p:sp>
    </p:spTree>
    <p:extLst>
      <p:ext uri="{BB962C8B-B14F-4D97-AF65-F5344CB8AC3E}">
        <p14:creationId xmlns:p14="http://schemas.microsoft.com/office/powerpoint/2010/main" val="4594524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5EE473-E508-824B-9CF8-FA19A7C1ECC7}"/>
              </a:ext>
            </a:extLst>
          </p:cNvPr>
          <p:cNvSpPr>
            <a:spLocks noGrp="1"/>
          </p:cNvSpPr>
          <p:nvPr>
            <p:ph type="title"/>
          </p:nvPr>
        </p:nvSpPr>
        <p:spPr/>
        <p:txBody>
          <a:bodyPr>
            <a:normAutofit/>
          </a:bodyPr>
          <a:lstStyle/>
          <a:p>
            <a:r>
              <a:rPr lang="en-US"/>
              <a:t>Narrative for Implementation Grants</a:t>
            </a:r>
          </a:p>
        </p:txBody>
      </p:sp>
      <p:sp>
        <p:nvSpPr>
          <p:cNvPr id="6" name="Content Placeholder 5">
            <a:extLst>
              <a:ext uri="{FF2B5EF4-FFF2-40B4-BE49-F238E27FC236}">
                <a16:creationId xmlns:a16="http://schemas.microsoft.com/office/drawing/2014/main" id="{625946DA-B16C-0F43-64AF-3D79F378B5E2}"/>
              </a:ext>
            </a:extLst>
          </p:cNvPr>
          <p:cNvSpPr>
            <a:spLocks noGrp="1"/>
          </p:cNvSpPr>
          <p:nvPr>
            <p:ph idx="1"/>
          </p:nvPr>
        </p:nvSpPr>
        <p:spPr>
          <a:xfrm>
            <a:off x="457199" y="1202161"/>
            <a:ext cx="10718801" cy="4876799"/>
          </a:xfrm>
        </p:spPr>
        <p:txBody>
          <a:bodyPr>
            <a:noAutofit/>
          </a:bodyPr>
          <a:lstStyle/>
          <a:p>
            <a:r>
              <a:rPr lang="en-US" sz="1800"/>
              <a:t>Narrative – Up to 12 pages to respond to the selection criteria and describe the project readiness.</a:t>
            </a:r>
          </a:p>
          <a:p>
            <a:pPr lvl="1">
              <a:buFont typeface="Courier New" panose="02070309020205020404" pitchFamily="49" charset="0"/>
              <a:buChar char="o"/>
            </a:pPr>
            <a:r>
              <a:rPr lang="en-US" sz="1600"/>
              <a:t>Up to 14 pages if including supplemental planning and demonstration activities. The extra 2 pages must be focused on responding to the “Supplemental Planning and Demonstration Activities” selection criterion. </a:t>
            </a:r>
          </a:p>
          <a:p>
            <a:pPr lvl="1">
              <a:buFont typeface="Courier New" panose="02070309020205020404" pitchFamily="49" charset="0"/>
              <a:buChar char="o"/>
            </a:pPr>
            <a:r>
              <a:rPr lang="en-US" sz="1600"/>
              <a:t>The Self-Certification Eligibility Worksheet, Budget, and appendices do not count towards the page limit.</a:t>
            </a:r>
          </a:p>
          <a:p>
            <a:pPr lvl="1">
              <a:buFont typeface="Courier New" panose="02070309020205020404" pitchFamily="49" charset="0"/>
              <a:buChar char="o"/>
            </a:pPr>
            <a:r>
              <a:rPr lang="en-US" sz="1600"/>
              <a:t>See Section F.3.iii.c for additional narrative style guidelines.</a:t>
            </a:r>
          </a:p>
          <a:p>
            <a:r>
              <a:rPr lang="en-US" sz="1800"/>
              <a:t>Narratives should respond to the </a:t>
            </a:r>
            <a:r>
              <a:rPr lang="en-US" sz="1800" b="1"/>
              <a:t>Implementation Grant </a:t>
            </a:r>
            <a:r>
              <a:rPr lang="en-US" sz="1800"/>
              <a:t>selection criterion outlined in NOFO Section G.1.ii</a:t>
            </a:r>
          </a:p>
          <a:p>
            <a:pPr lvl="1"/>
            <a:r>
              <a:rPr lang="en-US" sz="1600"/>
              <a:t>Applicants are not required to follow a specific narrative format, but the structure should clearly identify the narrative associated with each selection criterion. </a:t>
            </a:r>
          </a:p>
          <a:p>
            <a:pPr lvl="1"/>
            <a:r>
              <a:rPr lang="en-US" sz="1600"/>
              <a:t>The Department recommends the narrative follow the outline below:</a:t>
            </a:r>
          </a:p>
          <a:p>
            <a:pPr lvl="2"/>
            <a:r>
              <a:rPr lang="en-US" sz="1600"/>
              <a:t>Overview</a:t>
            </a:r>
          </a:p>
          <a:p>
            <a:pPr lvl="2"/>
            <a:r>
              <a:rPr lang="en-US" sz="1600"/>
              <a:t>Location</a:t>
            </a:r>
          </a:p>
          <a:p>
            <a:pPr lvl="2"/>
            <a:r>
              <a:rPr lang="en-US" sz="1600"/>
              <a:t>Response to Selection Criteria</a:t>
            </a:r>
          </a:p>
          <a:p>
            <a:pPr lvl="2"/>
            <a:r>
              <a:rPr lang="en-US" sz="1600"/>
              <a:t>Project Readiness</a:t>
            </a:r>
          </a:p>
          <a:p>
            <a:endParaRPr lang="en-US"/>
          </a:p>
        </p:txBody>
      </p:sp>
      <p:sp>
        <p:nvSpPr>
          <p:cNvPr id="9" name="Graphic 2" descr="Bookmark with solid fill and the text &quot;NOFO pages 37-40.&quot;">
            <a:extLst>
              <a:ext uri="{FF2B5EF4-FFF2-40B4-BE49-F238E27FC236}">
                <a16:creationId xmlns:a16="http://schemas.microsoft.com/office/drawing/2014/main" id="{BC6CAA02-A938-A5C4-F072-DE935176C5B7}"/>
              </a:ext>
            </a:extLst>
          </p:cNvPr>
          <p:cNvSpPr/>
          <p:nvPr/>
        </p:nvSpPr>
        <p:spPr>
          <a:xfrm>
            <a:off x="11538525" y="85332"/>
            <a:ext cx="595746" cy="885825"/>
          </a:xfrm>
          <a:custGeom>
            <a:avLst/>
            <a:gdLst>
              <a:gd name="connsiteX0" fmla="*/ 381000 w 381000"/>
              <a:gd name="connsiteY0" fmla="*/ 762000 h 762000"/>
              <a:gd name="connsiteX1" fmla="*/ 381000 w 381000"/>
              <a:gd name="connsiteY1" fmla="*/ 38100 h 762000"/>
              <a:gd name="connsiteX2" fmla="*/ 342900 w 381000"/>
              <a:gd name="connsiteY2" fmla="*/ 0 h 762000"/>
              <a:gd name="connsiteX3" fmla="*/ 38100 w 381000"/>
              <a:gd name="connsiteY3" fmla="*/ 0 h 762000"/>
              <a:gd name="connsiteX4" fmla="*/ 0 w 381000"/>
              <a:gd name="connsiteY4" fmla="*/ 38100 h 762000"/>
              <a:gd name="connsiteX5" fmla="*/ 0 w 381000"/>
              <a:gd name="connsiteY5" fmla="*/ 762000 h 762000"/>
              <a:gd name="connsiteX6" fmla="*/ 190500 w 381000"/>
              <a:gd name="connsiteY6" fmla="*/ 571500 h 762000"/>
              <a:gd name="connsiteX7" fmla="*/ 381000 w 381000"/>
              <a:gd name="connsiteY7" fmla="*/ 7620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0" h="762000">
                <a:moveTo>
                  <a:pt x="381000" y="762000"/>
                </a:moveTo>
                <a:lnTo>
                  <a:pt x="381000" y="38100"/>
                </a:lnTo>
                <a:cubicBezTo>
                  <a:pt x="381000" y="17145"/>
                  <a:pt x="363855" y="0"/>
                  <a:pt x="342900" y="0"/>
                </a:cubicBezTo>
                <a:lnTo>
                  <a:pt x="38100" y="0"/>
                </a:lnTo>
                <a:cubicBezTo>
                  <a:pt x="17145" y="0"/>
                  <a:pt x="0" y="17145"/>
                  <a:pt x="0" y="38100"/>
                </a:cubicBezTo>
                <a:lnTo>
                  <a:pt x="0" y="762000"/>
                </a:lnTo>
                <a:lnTo>
                  <a:pt x="190500" y="571500"/>
                </a:lnTo>
                <a:lnTo>
                  <a:pt x="381000" y="762000"/>
                </a:lnTo>
                <a:close/>
              </a:path>
            </a:pathLst>
          </a:custGeom>
          <a:solidFill>
            <a:schemeClr val="accent5">
              <a:lumMod val="60000"/>
              <a:lumOff val="40000"/>
            </a:schemeClr>
          </a:solidFill>
          <a:ln w="9525" cap="flat">
            <a:noFill/>
            <a:prstDash val="solid"/>
            <a:miter/>
          </a:ln>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Segoe UI"/>
                <a:ea typeface="+mn-ea"/>
                <a:cs typeface="+mn-cs"/>
              </a:rPr>
              <a:t>NOFO pg. </a:t>
            </a:r>
            <a:r>
              <a:rPr lang="en-US" sz="1000" b="1" dirty="0">
                <a:solidFill>
                  <a:prstClr val="black"/>
                </a:solidFill>
                <a:latin typeface="Segoe UI"/>
              </a:rPr>
              <a:t>37-40</a:t>
            </a:r>
            <a:endParaRPr kumimoji="0" lang="en-US" sz="1000" b="1"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5582258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8ADC4-3389-4DF4-800E-758E846C25D7}"/>
              </a:ext>
            </a:extLst>
          </p:cNvPr>
          <p:cNvSpPr>
            <a:spLocks noGrp="1"/>
          </p:cNvSpPr>
          <p:nvPr>
            <p:ph type="title"/>
          </p:nvPr>
        </p:nvSpPr>
        <p:spPr>
          <a:xfrm>
            <a:off x="457200" y="0"/>
            <a:ext cx="11277600" cy="990600"/>
          </a:xfrm>
        </p:spPr>
        <p:txBody>
          <a:bodyPr anchor="ctr">
            <a:normAutofit/>
          </a:bodyPr>
          <a:lstStyle/>
          <a:p>
            <a:r>
              <a:rPr lang="en-US"/>
              <a:t>Self-Certification Eligibility Worksheet</a:t>
            </a:r>
          </a:p>
        </p:txBody>
      </p:sp>
      <p:pic>
        <p:nvPicPr>
          <p:cNvPr id="9" name="Picture 8" descr="Screenshot of front page of the Self-Certification Eligibility Worksheet">
            <a:extLst>
              <a:ext uri="{FF2B5EF4-FFF2-40B4-BE49-F238E27FC236}">
                <a16:creationId xmlns:a16="http://schemas.microsoft.com/office/drawing/2014/main" id="{E8363036-9FF2-1C37-9F0C-DD8CA3C4344D}"/>
              </a:ext>
            </a:extLst>
          </p:cNvPr>
          <p:cNvPicPr>
            <a:picLocks noChangeAspect="1"/>
          </p:cNvPicPr>
          <p:nvPr/>
        </p:nvPicPr>
        <p:blipFill>
          <a:blip r:embed="rId3"/>
          <a:stretch>
            <a:fillRect/>
          </a:stretch>
        </p:blipFill>
        <p:spPr>
          <a:xfrm>
            <a:off x="1433239" y="1213155"/>
            <a:ext cx="3534322" cy="4575175"/>
          </a:xfrm>
          <a:prstGeom prst="rect">
            <a:avLst/>
          </a:prstGeom>
          <a:noFill/>
        </p:spPr>
      </p:pic>
      <p:sp>
        <p:nvSpPr>
          <p:cNvPr id="3" name="Content Placeholder 2">
            <a:extLst>
              <a:ext uri="{FF2B5EF4-FFF2-40B4-BE49-F238E27FC236}">
                <a16:creationId xmlns:a16="http://schemas.microsoft.com/office/drawing/2014/main" id="{7E5A5E21-0AE8-4AB7-8CA8-34CD723CCF35}"/>
              </a:ext>
            </a:extLst>
          </p:cNvPr>
          <p:cNvSpPr>
            <a:spLocks noGrp="1"/>
          </p:cNvSpPr>
          <p:nvPr>
            <p:ph sz="half" idx="2"/>
          </p:nvPr>
        </p:nvSpPr>
        <p:spPr>
          <a:xfrm>
            <a:off x="6248400" y="1213155"/>
            <a:ext cx="5486400" cy="4575175"/>
          </a:xfrm>
        </p:spPr>
        <p:txBody>
          <a:bodyPr vert="horz" lIns="91440" tIns="45720" rIns="91440" bIns="45720" rtlCol="0">
            <a:normAutofit fontScale="85000" lnSpcReduction="20000"/>
          </a:bodyPr>
          <a:lstStyle/>
          <a:p>
            <a:pPr marL="0" indent="0">
              <a:lnSpc>
                <a:spcPct val="98000"/>
              </a:lnSpc>
              <a:buNone/>
            </a:pPr>
            <a:r>
              <a:rPr lang="en-US" sz="2000"/>
              <a:t>Implementation Grant applicants must have a finalized </a:t>
            </a:r>
            <a:r>
              <a:rPr lang="en-US" sz="2000" b="1"/>
              <a:t>eligible Action Plan </a:t>
            </a:r>
            <a:r>
              <a:rPr lang="en-US" sz="2000"/>
              <a:t>by June 26, 2025.</a:t>
            </a:r>
          </a:p>
          <a:p>
            <a:pPr marL="0" indent="0">
              <a:lnSpc>
                <a:spcPct val="98000"/>
              </a:lnSpc>
              <a:buNone/>
            </a:pPr>
            <a:r>
              <a:rPr lang="en-US" sz="2000"/>
              <a:t>Eligible Action Plans MUST be able to respond “yes” to questions #3, 6, and 8 in the Self-Certification Eligibility Worksheet:</a:t>
            </a:r>
          </a:p>
          <a:p>
            <a:pPr>
              <a:lnSpc>
                <a:spcPct val="98000"/>
              </a:lnSpc>
            </a:pPr>
            <a:r>
              <a:rPr lang="en-US" sz="2000"/>
              <a:t>Safety Analysis (#3)</a:t>
            </a:r>
          </a:p>
          <a:p>
            <a:pPr>
              <a:lnSpc>
                <a:spcPct val="98000"/>
              </a:lnSpc>
            </a:pPr>
            <a:r>
              <a:rPr lang="en-US" sz="2000"/>
              <a:t>Strategy and Project Selections (#6)</a:t>
            </a:r>
          </a:p>
          <a:p>
            <a:pPr>
              <a:lnSpc>
                <a:spcPct val="98000"/>
              </a:lnSpc>
            </a:pPr>
            <a:r>
              <a:rPr lang="en-US" sz="2000"/>
              <a:t>Plan was finalized and/or last updated between 2020 and June 26, 2025 (#8)</a:t>
            </a:r>
          </a:p>
          <a:p>
            <a:pPr marL="0" indent="0">
              <a:lnSpc>
                <a:spcPct val="98000"/>
              </a:lnSpc>
              <a:buNone/>
            </a:pPr>
            <a:r>
              <a:rPr lang="en-US" sz="2000"/>
              <a:t>AND at least 3 of the 5 remaining questions:</a:t>
            </a:r>
          </a:p>
          <a:p>
            <a:pPr>
              <a:lnSpc>
                <a:spcPct val="98000"/>
              </a:lnSpc>
            </a:pPr>
            <a:r>
              <a:rPr lang="en-US" sz="2000"/>
              <a:t>Leadership commitment and goal setting (#1)</a:t>
            </a:r>
          </a:p>
          <a:p>
            <a:pPr>
              <a:lnSpc>
                <a:spcPct val="98000"/>
              </a:lnSpc>
            </a:pPr>
            <a:r>
              <a:rPr lang="en-US" sz="2000"/>
              <a:t>Planning Structure (#2)</a:t>
            </a:r>
          </a:p>
          <a:p>
            <a:pPr>
              <a:lnSpc>
                <a:spcPct val="98000"/>
              </a:lnSpc>
            </a:pPr>
            <a:r>
              <a:rPr lang="en-US" sz="2000"/>
              <a:t>Engagement and collaboration (#4)</a:t>
            </a:r>
          </a:p>
          <a:p>
            <a:pPr>
              <a:lnSpc>
                <a:spcPct val="98000"/>
              </a:lnSpc>
            </a:pPr>
            <a:r>
              <a:rPr lang="en-US" sz="2000"/>
              <a:t>Policy and process changes (#5)</a:t>
            </a:r>
          </a:p>
          <a:p>
            <a:pPr>
              <a:lnSpc>
                <a:spcPct val="98000"/>
              </a:lnSpc>
            </a:pPr>
            <a:r>
              <a:rPr lang="en-US" sz="2000"/>
              <a:t>Progress and transparency (#7)</a:t>
            </a:r>
          </a:p>
          <a:p>
            <a:pPr marL="0" indent="0">
              <a:lnSpc>
                <a:spcPct val="98000"/>
              </a:lnSpc>
              <a:buNone/>
            </a:pPr>
            <a:endParaRPr lang="en-US" sz="2000"/>
          </a:p>
          <a:p>
            <a:pPr marL="0" indent="0">
              <a:lnSpc>
                <a:spcPct val="98000"/>
              </a:lnSpc>
              <a:buNone/>
            </a:pPr>
            <a:endParaRPr lang="en-US" sz="2000"/>
          </a:p>
        </p:txBody>
      </p:sp>
      <p:sp>
        <p:nvSpPr>
          <p:cNvPr id="8" name="TextBox 7">
            <a:extLst>
              <a:ext uri="{FF2B5EF4-FFF2-40B4-BE49-F238E27FC236}">
                <a16:creationId xmlns:a16="http://schemas.microsoft.com/office/drawing/2014/main" id="{FFBA3D20-9C47-D44D-E8A3-834ACA966E14}"/>
              </a:ext>
            </a:extLst>
          </p:cNvPr>
          <p:cNvSpPr txBox="1"/>
          <p:nvPr/>
        </p:nvSpPr>
        <p:spPr>
          <a:xfrm>
            <a:off x="1378606" y="5788330"/>
            <a:ext cx="3643587" cy="307777"/>
          </a:xfrm>
          <a:prstGeom prst="rect">
            <a:avLst/>
          </a:prstGeom>
          <a:noFill/>
        </p:spPr>
        <p:txBody>
          <a:bodyPr wrap="square">
            <a:spAutoFit/>
          </a:bodyPr>
          <a:lstStyle/>
          <a:p>
            <a:pPr algn="ctr"/>
            <a:r>
              <a:rPr lang="en-US" sz="1400" dirty="0">
                <a:hlinkClick r:id="rId4"/>
              </a:rPr>
              <a:t>SS4A Self-Certification Eligibility Worksheet</a:t>
            </a:r>
            <a:endParaRPr lang="en-US" sz="1400" dirty="0"/>
          </a:p>
        </p:txBody>
      </p:sp>
    </p:spTree>
    <p:extLst>
      <p:ext uri="{BB962C8B-B14F-4D97-AF65-F5344CB8AC3E}">
        <p14:creationId xmlns:p14="http://schemas.microsoft.com/office/powerpoint/2010/main" val="35022990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3731C-3B5B-7BEF-DB5D-A73640F7CF9C}"/>
              </a:ext>
            </a:extLst>
          </p:cNvPr>
          <p:cNvSpPr>
            <a:spLocks noGrp="1"/>
          </p:cNvSpPr>
          <p:nvPr>
            <p:ph type="title"/>
          </p:nvPr>
        </p:nvSpPr>
        <p:spPr/>
        <p:txBody>
          <a:bodyPr>
            <a:normAutofit/>
          </a:bodyPr>
          <a:lstStyle/>
          <a:p>
            <a:r>
              <a:rPr lang="en-US"/>
              <a:t>Location and Map(s)</a:t>
            </a:r>
          </a:p>
        </p:txBody>
      </p:sp>
      <p:sp>
        <p:nvSpPr>
          <p:cNvPr id="3" name="Content Placeholder 2">
            <a:extLst>
              <a:ext uri="{FF2B5EF4-FFF2-40B4-BE49-F238E27FC236}">
                <a16:creationId xmlns:a16="http://schemas.microsoft.com/office/drawing/2014/main" id="{B1F611AC-22D3-1C98-8B27-67229D7F06FC}"/>
              </a:ext>
            </a:extLst>
          </p:cNvPr>
          <p:cNvSpPr>
            <a:spLocks noGrp="1"/>
          </p:cNvSpPr>
          <p:nvPr>
            <p:ph idx="1"/>
          </p:nvPr>
        </p:nvSpPr>
        <p:spPr>
          <a:xfrm>
            <a:off x="375006" y="1202159"/>
            <a:ext cx="5156966" cy="4876799"/>
          </a:xfrm>
        </p:spPr>
        <p:txBody>
          <a:bodyPr vert="horz" lIns="91440" tIns="45720" rIns="91440" bIns="45720" rtlCol="0" anchor="t">
            <a:normAutofit/>
          </a:bodyPr>
          <a:lstStyle/>
          <a:p>
            <a:r>
              <a:rPr lang="en-US" sz="2400" dirty="0"/>
              <a:t>Need to show your:</a:t>
            </a:r>
          </a:p>
          <a:p>
            <a:pPr lvl="1"/>
            <a:r>
              <a:rPr lang="en-US" sz="2000" dirty="0"/>
              <a:t>Jurisdiction’s boundaries</a:t>
            </a:r>
          </a:p>
          <a:p>
            <a:pPr lvl="1"/>
            <a:r>
              <a:rPr lang="en-US" sz="2000" dirty="0"/>
              <a:t>High-Injury Network or equivalent</a:t>
            </a:r>
          </a:p>
          <a:p>
            <a:pPr lvl="1"/>
            <a:r>
              <a:rPr lang="en-US" sz="2000" dirty="0"/>
              <a:t>Location(s) for projects and strategies</a:t>
            </a:r>
          </a:p>
          <a:p>
            <a:r>
              <a:rPr lang="en-US" sz="2400" dirty="0"/>
              <a:t>Ensure that the map is of adequate quality for reviewers to understand your community and project.</a:t>
            </a:r>
          </a:p>
          <a:p>
            <a:r>
              <a:rPr lang="en-US" sz="2400" dirty="0"/>
              <a:t>Submit the map in:</a:t>
            </a:r>
          </a:p>
          <a:p>
            <a:pPr lvl="1"/>
            <a:r>
              <a:rPr lang="en-US" sz="2000" dirty="0"/>
              <a:t>PDF file; </a:t>
            </a:r>
            <a:r>
              <a:rPr lang="en-US" sz="2000" b="1" dirty="0"/>
              <a:t>and</a:t>
            </a:r>
            <a:endParaRPr lang="en-US" sz="2000" dirty="0"/>
          </a:p>
          <a:p>
            <a:pPr lvl="1"/>
            <a:r>
              <a:rPr lang="en-US" sz="2000" dirty="0"/>
              <a:t>Spatial format (e.g., Shapefile, .KML)</a:t>
            </a:r>
          </a:p>
          <a:p>
            <a:endParaRPr lang="en-US" sz="2000" dirty="0"/>
          </a:p>
          <a:p>
            <a:endParaRPr lang="en-US" sz="2000" dirty="0"/>
          </a:p>
        </p:txBody>
      </p:sp>
      <p:grpSp>
        <p:nvGrpSpPr>
          <p:cNvPr id="11" name="Group 10" descr="Map from Detroit, Michigan's FY22 SS4A grant application. Map shows historically disadvantaged tracts, the city's High Injury Network, and proposed project locations. Map also includes high level information on costs and metrics for their Rapid Implementation and Enhanced Protection projects.">
            <a:extLst>
              <a:ext uri="{FF2B5EF4-FFF2-40B4-BE49-F238E27FC236}">
                <a16:creationId xmlns:a16="http://schemas.microsoft.com/office/drawing/2014/main" id="{577C5EB0-AAAB-54CF-AD18-73DE2ADBFE09}"/>
              </a:ext>
            </a:extLst>
          </p:cNvPr>
          <p:cNvGrpSpPr/>
          <p:nvPr/>
        </p:nvGrpSpPr>
        <p:grpSpPr>
          <a:xfrm>
            <a:off x="5665520" y="1385454"/>
            <a:ext cx="6365420" cy="4109075"/>
            <a:chOff x="5665520" y="1385454"/>
            <a:chExt cx="6365420" cy="4109075"/>
          </a:xfrm>
        </p:grpSpPr>
        <p:sp>
          <p:nvSpPr>
            <p:cNvPr id="10" name="TextBox 9">
              <a:extLst>
                <a:ext uri="{FF2B5EF4-FFF2-40B4-BE49-F238E27FC236}">
                  <a16:creationId xmlns:a16="http://schemas.microsoft.com/office/drawing/2014/main" id="{24C9A9FA-7C99-EDB3-3395-1732420B473E}"/>
                </a:ext>
              </a:extLst>
            </p:cNvPr>
            <p:cNvSpPr txBox="1"/>
            <p:nvPr/>
          </p:nvSpPr>
          <p:spPr>
            <a:xfrm>
              <a:off x="5665520" y="1385454"/>
              <a:ext cx="6350822" cy="377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Segoe UI"/>
                </a:rPr>
                <a:t>Example: Detroit, MI FY22 Implementation Grant Map</a:t>
              </a:r>
            </a:p>
          </p:txBody>
        </p:sp>
        <p:pic>
          <p:nvPicPr>
            <p:cNvPr id="8" name="Picture 8">
              <a:extLst>
                <a:ext uri="{FF2B5EF4-FFF2-40B4-BE49-F238E27FC236}">
                  <a16:creationId xmlns:a16="http://schemas.microsoft.com/office/drawing/2014/main" id="{FF0DB698-A543-90C4-93A6-AEEC20A33B32}"/>
                </a:ext>
              </a:extLst>
            </p:cNvPr>
            <p:cNvPicPr>
              <a:picLocks noChangeAspect="1"/>
            </p:cNvPicPr>
            <p:nvPr/>
          </p:nvPicPr>
          <p:blipFill>
            <a:blip r:embed="rId3"/>
            <a:stretch>
              <a:fillRect/>
            </a:stretch>
          </p:blipFill>
          <p:spPr>
            <a:xfrm>
              <a:off x="5668241" y="1770447"/>
              <a:ext cx="6362699" cy="3724082"/>
            </a:xfrm>
            <a:prstGeom prst="rect">
              <a:avLst/>
            </a:prstGeom>
          </p:spPr>
        </p:pic>
      </p:grpSp>
      <p:grpSp>
        <p:nvGrpSpPr>
          <p:cNvPr id="5" name="Group 4" descr="Icon of a megaphone with text that reads &quot;New in FY24.&quot; The icon is next to the high-fatality rate award consideration, indicating that this consideration is new this year.">
            <a:extLst>
              <a:ext uri="{FF2B5EF4-FFF2-40B4-BE49-F238E27FC236}">
                <a16:creationId xmlns:a16="http://schemas.microsoft.com/office/drawing/2014/main" id="{1047F201-5956-FE85-4062-F80CB74B43E6}"/>
              </a:ext>
              <a:ext uri="{C183D7F6-B498-43B3-948B-1728B52AA6E4}">
                <adec:decorative xmlns:adec="http://schemas.microsoft.com/office/drawing/2017/decorative" val="0"/>
              </a:ext>
            </a:extLst>
          </p:cNvPr>
          <p:cNvGrpSpPr/>
          <p:nvPr/>
        </p:nvGrpSpPr>
        <p:grpSpPr>
          <a:xfrm>
            <a:off x="3234903" y="4213929"/>
            <a:ext cx="1137695" cy="999460"/>
            <a:chOff x="9071296" y="2128934"/>
            <a:chExt cx="914400" cy="914400"/>
          </a:xfrm>
        </p:grpSpPr>
        <p:pic>
          <p:nvPicPr>
            <p:cNvPr id="6" name="Graphic 5">
              <a:extLst>
                <a:ext uri="{FF2B5EF4-FFF2-40B4-BE49-F238E27FC236}">
                  <a16:creationId xmlns:a16="http://schemas.microsoft.com/office/drawing/2014/main" id="{ECA1CC21-4533-787F-1707-995608C867C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071296" y="2128934"/>
              <a:ext cx="914400" cy="914400"/>
            </a:xfrm>
            <a:prstGeom prst="rect">
              <a:avLst/>
            </a:prstGeom>
          </p:spPr>
        </p:pic>
        <p:sp>
          <p:nvSpPr>
            <p:cNvPr id="7" name="TextBox 6">
              <a:extLst>
                <a:ext uri="{FF2B5EF4-FFF2-40B4-BE49-F238E27FC236}">
                  <a16:creationId xmlns:a16="http://schemas.microsoft.com/office/drawing/2014/main" id="{73CC5924-009C-E865-F922-3A7D9480EB88}"/>
                </a:ext>
                <a:ext uri="{C183D7F6-B498-43B3-948B-1728B52AA6E4}">
                  <adec:decorative xmlns:adec="http://schemas.microsoft.com/office/drawing/2017/decorative" val="1"/>
                </a:ext>
              </a:extLst>
            </p:cNvPr>
            <p:cNvSpPr txBox="1"/>
            <p:nvPr/>
          </p:nvSpPr>
          <p:spPr>
            <a:xfrm rot="19745195">
              <a:off x="9321115" y="2414636"/>
              <a:ext cx="469368" cy="3125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Segoe UI"/>
                  <a:ea typeface="+mn-ea"/>
                  <a:cs typeface="+mn-cs"/>
                </a:rPr>
                <a:t>New in </a:t>
              </a:r>
              <a:br>
                <a:rPr kumimoji="0" lang="en-US" sz="800" b="1" i="0" u="none" strike="noStrike" kern="1200" cap="none" spc="0" normalizeH="0" baseline="0" noProof="0" dirty="0">
                  <a:ln>
                    <a:noFill/>
                  </a:ln>
                  <a:solidFill>
                    <a:prstClr val="white"/>
                  </a:solidFill>
                  <a:effectLst/>
                  <a:uLnTx/>
                  <a:uFillTx/>
                  <a:latin typeface="Segoe UI"/>
                  <a:ea typeface="+mn-ea"/>
                  <a:cs typeface="+mn-cs"/>
                </a:rPr>
              </a:br>
              <a:r>
                <a:rPr kumimoji="0" lang="en-US" sz="800" b="1" i="0" u="none" strike="noStrike" kern="1200" cap="none" spc="0" normalizeH="0" baseline="0" noProof="0" dirty="0">
                  <a:ln>
                    <a:noFill/>
                  </a:ln>
                  <a:solidFill>
                    <a:prstClr val="white"/>
                  </a:solidFill>
                  <a:effectLst/>
                  <a:uLnTx/>
                  <a:uFillTx/>
                  <a:latin typeface="Segoe UI"/>
                  <a:ea typeface="+mn-ea"/>
                  <a:cs typeface="+mn-cs"/>
                </a:rPr>
                <a:t>FY25</a:t>
              </a:r>
            </a:p>
          </p:txBody>
        </p:sp>
      </p:grpSp>
      <p:sp>
        <p:nvSpPr>
          <p:cNvPr id="9" name="TextBox 8">
            <a:extLst>
              <a:ext uri="{FF2B5EF4-FFF2-40B4-BE49-F238E27FC236}">
                <a16:creationId xmlns:a16="http://schemas.microsoft.com/office/drawing/2014/main" id="{13CF3DC9-C4BE-4F06-DD0C-9AE2F005A7C3}"/>
              </a:ext>
            </a:extLst>
          </p:cNvPr>
          <p:cNvSpPr txBox="1"/>
          <p:nvPr/>
        </p:nvSpPr>
        <p:spPr>
          <a:xfrm>
            <a:off x="1429872" y="5761229"/>
            <a:ext cx="8204200" cy="338554"/>
          </a:xfrm>
          <a:prstGeom prst="rect">
            <a:avLst/>
          </a:prstGeom>
          <a:noFill/>
        </p:spPr>
        <p:txBody>
          <a:bodyPr wrap="square" rtlCol="0">
            <a:spAutoFit/>
          </a:bodyPr>
          <a:lstStyle/>
          <a:p>
            <a:pPr algn="ctr"/>
            <a:r>
              <a:rPr lang="en-US" sz="1600" dirty="0">
                <a:hlinkClick r:id="rId6"/>
              </a:rPr>
              <a:t>See the “Preparing your Spatial Data File” application aid for assistance.</a:t>
            </a:r>
            <a:endParaRPr lang="en-US" sz="1600" dirty="0"/>
          </a:p>
        </p:txBody>
      </p:sp>
      <p:sp>
        <p:nvSpPr>
          <p:cNvPr id="4" name="Graphic 2" descr="Bookmark with solid fill and the text &quot;NOFO page 39.&quot;">
            <a:extLst>
              <a:ext uri="{FF2B5EF4-FFF2-40B4-BE49-F238E27FC236}">
                <a16:creationId xmlns:a16="http://schemas.microsoft.com/office/drawing/2014/main" id="{150C87FD-4100-C52A-FC0E-2767A9DCA43D}"/>
              </a:ext>
            </a:extLst>
          </p:cNvPr>
          <p:cNvSpPr/>
          <p:nvPr/>
        </p:nvSpPr>
        <p:spPr>
          <a:xfrm>
            <a:off x="11538525" y="85332"/>
            <a:ext cx="595746" cy="885825"/>
          </a:xfrm>
          <a:custGeom>
            <a:avLst/>
            <a:gdLst>
              <a:gd name="connsiteX0" fmla="*/ 381000 w 381000"/>
              <a:gd name="connsiteY0" fmla="*/ 762000 h 762000"/>
              <a:gd name="connsiteX1" fmla="*/ 381000 w 381000"/>
              <a:gd name="connsiteY1" fmla="*/ 38100 h 762000"/>
              <a:gd name="connsiteX2" fmla="*/ 342900 w 381000"/>
              <a:gd name="connsiteY2" fmla="*/ 0 h 762000"/>
              <a:gd name="connsiteX3" fmla="*/ 38100 w 381000"/>
              <a:gd name="connsiteY3" fmla="*/ 0 h 762000"/>
              <a:gd name="connsiteX4" fmla="*/ 0 w 381000"/>
              <a:gd name="connsiteY4" fmla="*/ 38100 h 762000"/>
              <a:gd name="connsiteX5" fmla="*/ 0 w 381000"/>
              <a:gd name="connsiteY5" fmla="*/ 762000 h 762000"/>
              <a:gd name="connsiteX6" fmla="*/ 190500 w 381000"/>
              <a:gd name="connsiteY6" fmla="*/ 571500 h 762000"/>
              <a:gd name="connsiteX7" fmla="*/ 381000 w 381000"/>
              <a:gd name="connsiteY7" fmla="*/ 7620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0" h="762000">
                <a:moveTo>
                  <a:pt x="381000" y="762000"/>
                </a:moveTo>
                <a:lnTo>
                  <a:pt x="381000" y="38100"/>
                </a:lnTo>
                <a:cubicBezTo>
                  <a:pt x="381000" y="17145"/>
                  <a:pt x="363855" y="0"/>
                  <a:pt x="342900" y="0"/>
                </a:cubicBezTo>
                <a:lnTo>
                  <a:pt x="38100" y="0"/>
                </a:lnTo>
                <a:cubicBezTo>
                  <a:pt x="17145" y="0"/>
                  <a:pt x="0" y="17145"/>
                  <a:pt x="0" y="38100"/>
                </a:cubicBezTo>
                <a:lnTo>
                  <a:pt x="0" y="762000"/>
                </a:lnTo>
                <a:lnTo>
                  <a:pt x="190500" y="571500"/>
                </a:lnTo>
                <a:lnTo>
                  <a:pt x="381000" y="762000"/>
                </a:lnTo>
                <a:close/>
              </a:path>
            </a:pathLst>
          </a:custGeom>
          <a:solidFill>
            <a:schemeClr val="accent5">
              <a:lumMod val="60000"/>
              <a:lumOff val="40000"/>
            </a:schemeClr>
          </a:solidFill>
          <a:ln w="9525" cap="flat">
            <a:noFill/>
            <a:prstDash val="solid"/>
            <a:miter/>
          </a:ln>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Segoe UI"/>
                <a:ea typeface="+mn-ea"/>
                <a:cs typeface="+mn-cs"/>
              </a:rPr>
              <a:t>NOFO pg. </a:t>
            </a:r>
            <a:r>
              <a:rPr lang="en-US" sz="1000" b="1">
                <a:solidFill>
                  <a:prstClr val="black"/>
                </a:solidFill>
                <a:latin typeface="Segoe UI"/>
              </a:rPr>
              <a:t>39</a:t>
            </a:r>
            <a:endParaRPr kumimoji="0" lang="en-US" sz="1000" b="1"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390177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AA5AC-7915-8461-0C55-52ED777D3A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89C678-EF8B-411F-7FA3-DAC76F4F0F53}"/>
              </a:ext>
            </a:extLst>
          </p:cNvPr>
          <p:cNvSpPr>
            <a:spLocks noGrp="1"/>
          </p:cNvSpPr>
          <p:nvPr>
            <p:ph type="title"/>
          </p:nvPr>
        </p:nvSpPr>
        <p:spPr/>
        <p:txBody>
          <a:bodyPr>
            <a:normAutofit/>
          </a:bodyPr>
          <a:lstStyle/>
          <a:p>
            <a:r>
              <a:rPr lang="en-US"/>
              <a:t>Location and Map(s) Contd.</a:t>
            </a:r>
          </a:p>
        </p:txBody>
      </p:sp>
      <p:sp>
        <p:nvSpPr>
          <p:cNvPr id="3" name="Content Placeholder 2">
            <a:extLst>
              <a:ext uri="{FF2B5EF4-FFF2-40B4-BE49-F238E27FC236}">
                <a16:creationId xmlns:a16="http://schemas.microsoft.com/office/drawing/2014/main" id="{3EB2A06C-8F19-276C-8DA4-92394B0BAE70}"/>
              </a:ext>
            </a:extLst>
          </p:cNvPr>
          <p:cNvSpPr>
            <a:spLocks noGrp="1"/>
          </p:cNvSpPr>
          <p:nvPr>
            <p:ph idx="1"/>
          </p:nvPr>
        </p:nvSpPr>
        <p:spPr>
          <a:xfrm>
            <a:off x="456648" y="1202159"/>
            <a:ext cx="11266574" cy="4876799"/>
          </a:xfrm>
        </p:spPr>
        <p:txBody>
          <a:bodyPr vert="horz" lIns="91440" tIns="45720" rIns="91440" bIns="45720" rtlCol="0" anchor="t">
            <a:normAutofit/>
          </a:bodyPr>
          <a:lstStyle/>
          <a:p>
            <a:r>
              <a:rPr lang="en-US" sz="2400" dirty="0"/>
              <a:t>Why this data is important</a:t>
            </a:r>
            <a:endParaRPr lang="en-US" sz="2400" dirty="0">
              <a:cs typeface="Segoe UI"/>
            </a:endParaRPr>
          </a:p>
          <a:p>
            <a:pPr lvl="1"/>
            <a:r>
              <a:rPr lang="en-US" sz="2000" dirty="0"/>
              <a:t>Program Evaluation</a:t>
            </a:r>
            <a:endParaRPr lang="en-US" sz="2000" dirty="0">
              <a:cs typeface="Segoe UI"/>
            </a:endParaRPr>
          </a:p>
          <a:p>
            <a:pPr lvl="1"/>
            <a:r>
              <a:rPr lang="en-US" sz="2000" dirty="0"/>
              <a:t>Communicating reach &amp; impact of program</a:t>
            </a:r>
          </a:p>
          <a:p>
            <a:r>
              <a:rPr lang="en-US" sz="2400" dirty="0"/>
              <a:t>How the data gets used</a:t>
            </a:r>
            <a:endParaRPr lang="en-US" sz="2400" dirty="0">
              <a:cs typeface="Segoe UI"/>
            </a:endParaRPr>
          </a:p>
          <a:p>
            <a:pPr lvl="1"/>
            <a:r>
              <a:rPr lang="en-US" sz="2000" dirty="0">
                <a:cs typeface="Segoe UI"/>
              </a:rPr>
              <a:t>Check &amp; validate application information</a:t>
            </a:r>
          </a:p>
          <a:p>
            <a:pPr lvl="1"/>
            <a:r>
              <a:rPr lang="en-US" sz="2000" dirty="0">
                <a:cs typeface="Segoe UI"/>
              </a:rPr>
              <a:t>Tracking safety trends over time</a:t>
            </a:r>
            <a:endParaRPr lang="en-US" sz="2000" dirty="0"/>
          </a:p>
          <a:p>
            <a:pPr lvl="1"/>
            <a:r>
              <a:rPr lang="en-US" sz="2000" dirty="0">
                <a:cs typeface="Segoe UI"/>
              </a:rPr>
              <a:t>Where the funding is going</a:t>
            </a:r>
            <a:endParaRPr lang="en-US" sz="2000" dirty="0"/>
          </a:p>
          <a:p>
            <a:pPr lvl="1"/>
            <a:r>
              <a:rPr lang="en-US" sz="2000" dirty="0">
                <a:cs typeface="Segoe UI"/>
              </a:rPr>
              <a:t>What populations are benefiting</a:t>
            </a:r>
            <a:endParaRPr lang="en-US" sz="2000" dirty="0"/>
          </a:p>
          <a:p>
            <a:r>
              <a:rPr lang="en-US" sz="2400" dirty="0"/>
              <a:t>Pro tip:</a:t>
            </a:r>
            <a:endParaRPr lang="en-US" sz="2400" dirty="0">
              <a:cs typeface="Segoe UI"/>
            </a:endParaRPr>
          </a:p>
          <a:p>
            <a:pPr marL="628650" lvl="1" indent="-171450">
              <a:lnSpc>
                <a:spcPct val="100000"/>
              </a:lnSpc>
              <a:spcBef>
                <a:spcPts val="0"/>
              </a:spcBef>
              <a:buFont typeface="Arial,Sans-Serif" panose="020B0604020202020204" pitchFamily="34" charset="0"/>
            </a:pPr>
            <a:r>
              <a:rPr lang="en-US" sz="2000" dirty="0">
                <a:cs typeface="Segoe UI"/>
              </a:rPr>
              <a:t>For applications with multiple project corridors, we recommend including a table of the segments in your application. Intersection # should match those listed on the map.</a:t>
            </a:r>
            <a:endParaRPr lang="en-US" dirty="0">
              <a:solidFill>
                <a:srgbClr val="000000"/>
              </a:solidFill>
              <a:latin typeface="Segoe UI"/>
              <a:ea typeface="Calibri"/>
              <a:cs typeface="Segoe UI"/>
            </a:endParaRPr>
          </a:p>
          <a:p>
            <a:pPr lvl="1"/>
            <a:endParaRPr lang="en-US" sz="2000" b="1" dirty="0">
              <a:cs typeface="Segoe UI"/>
            </a:endParaRPr>
          </a:p>
          <a:p>
            <a:endParaRPr lang="en-US" sz="2000" dirty="0"/>
          </a:p>
          <a:p>
            <a:endParaRPr lang="en-US" sz="2000" dirty="0"/>
          </a:p>
        </p:txBody>
      </p:sp>
      <p:sp>
        <p:nvSpPr>
          <p:cNvPr id="4" name="Graphic 2" descr="Bookmark with solid fill and the text &quot;NOFO page 39.&quot;">
            <a:extLst>
              <a:ext uri="{FF2B5EF4-FFF2-40B4-BE49-F238E27FC236}">
                <a16:creationId xmlns:a16="http://schemas.microsoft.com/office/drawing/2014/main" id="{D893338E-F127-2969-59B2-98C73B64ED21}"/>
              </a:ext>
            </a:extLst>
          </p:cNvPr>
          <p:cNvSpPr/>
          <p:nvPr/>
        </p:nvSpPr>
        <p:spPr>
          <a:xfrm>
            <a:off x="11538525" y="85332"/>
            <a:ext cx="595746" cy="885825"/>
          </a:xfrm>
          <a:custGeom>
            <a:avLst/>
            <a:gdLst>
              <a:gd name="connsiteX0" fmla="*/ 381000 w 381000"/>
              <a:gd name="connsiteY0" fmla="*/ 762000 h 762000"/>
              <a:gd name="connsiteX1" fmla="*/ 381000 w 381000"/>
              <a:gd name="connsiteY1" fmla="*/ 38100 h 762000"/>
              <a:gd name="connsiteX2" fmla="*/ 342900 w 381000"/>
              <a:gd name="connsiteY2" fmla="*/ 0 h 762000"/>
              <a:gd name="connsiteX3" fmla="*/ 38100 w 381000"/>
              <a:gd name="connsiteY3" fmla="*/ 0 h 762000"/>
              <a:gd name="connsiteX4" fmla="*/ 0 w 381000"/>
              <a:gd name="connsiteY4" fmla="*/ 38100 h 762000"/>
              <a:gd name="connsiteX5" fmla="*/ 0 w 381000"/>
              <a:gd name="connsiteY5" fmla="*/ 762000 h 762000"/>
              <a:gd name="connsiteX6" fmla="*/ 190500 w 381000"/>
              <a:gd name="connsiteY6" fmla="*/ 571500 h 762000"/>
              <a:gd name="connsiteX7" fmla="*/ 381000 w 381000"/>
              <a:gd name="connsiteY7" fmla="*/ 7620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0" h="762000">
                <a:moveTo>
                  <a:pt x="381000" y="762000"/>
                </a:moveTo>
                <a:lnTo>
                  <a:pt x="381000" y="38100"/>
                </a:lnTo>
                <a:cubicBezTo>
                  <a:pt x="381000" y="17145"/>
                  <a:pt x="363855" y="0"/>
                  <a:pt x="342900" y="0"/>
                </a:cubicBezTo>
                <a:lnTo>
                  <a:pt x="38100" y="0"/>
                </a:lnTo>
                <a:cubicBezTo>
                  <a:pt x="17145" y="0"/>
                  <a:pt x="0" y="17145"/>
                  <a:pt x="0" y="38100"/>
                </a:cubicBezTo>
                <a:lnTo>
                  <a:pt x="0" y="762000"/>
                </a:lnTo>
                <a:lnTo>
                  <a:pt x="190500" y="571500"/>
                </a:lnTo>
                <a:lnTo>
                  <a:pt x="381000" y="762000"/>
                </a:lnTo>
                <a:close/>
              </a:path>
            </a:pathLst>
          </a:custGeom>
          <a:solidFill>
            <a:schemeClr val="accent5">
              <a:lumMod val="60000"/>
              <a:lumOff val="40000"/>
            </a:schemeClr>
          </a:solidFill>
          <a:ln w="9525" cap="flat">
            <a:noFill/>
            <a:prstDash val="solid"/>
            <a:miter/>
          </a:ln>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Segoe UI"/>
                <a:ea typeface="+mn-ea"/>
                <a:cs typeface="+mn-cs"/>
              </a:rPr>
              <a:t>NOFO pg. </a:t>
            </a:r>
            <a:r>
              <a:rPr lang="en-US" sz="1000" b="1">
                <a:solidFill>
                  <a:prstClr val="black"/>
                </a:solidFill>
                <a:latin typeface="Segoe UI"/>
              </a:rPr>
              <a:t>39</a:t>
            </a:r>
            <a:endParaRPr kumimoji="0" lang="en-US" sz="1000" b="1" i="0" u="none" strike="noStrike" kern="1200" cap="none" spc="0" normalizeH="0" baseline="0" noProof="0">
              <a:ln>
                <a:noFill/>
              </a:ln>
              <a:solidFill>
                <a:prstClr val="black"/>
              </a:solidFill>
              <a:effectLst/>
              <a:uLnTx/>
              <a:uFillTx/>
              <a:latin typeface="Segoe UI"/>
              <a:ea typeface="+mn-ea"/>
              <a:cs typeface="+mn-cs"/>
            </a:endParaRPr>
          </a:p>
        </p:txBody>
      </p:sp>
      <p:pic>
        <p:nvPicPr>
          <p:cNvPr id="5" name="Picture 4" descr="Example table of project corridors showing the corridor street and the cross streets that the project corridor is between. For example, one project corridor is on Main Street between Franklin Avenue and Cherry Avenue.">
            <a:extLst>
              <a:ext uri="{FF2B5EF4-FFF2-40B4-BE49-F238E27FC236}">
                <a16:creationId xmlns:a16="http://schemas.microsoft.com/office/drawing/2014/main" id="{ADAC75EE-75EC-5BFF-E964-D76A74878AF3}"/>
              </a:ext>
            </a:extLst>
          </p:cNvPr>
          <p:cNvPicPr>
            <a:picLocks noChangeAspect="1"/>
          </p:cNvPicPr>
          <p:nvPr/>
        </p:nvPicPr>
        <p:blipFill>
          <a:blip r:embed="rId3"/>
          <a:stretch>
            <a:fillRect/>
          </a:stretch>
        </p:blipFill>
        <p:spPr>
          <a:xfrm>
            <a:off x="7858744" y="1271154"/>
            <a:ext cx="3035629" cy="1435924"/>
          </a:xfrm>
          <a:prstGeom prst="rect">
            <a:avLst/>
          </a:prstGeom>
        </p:spPr>
      </p:pic>
      <p:pic>
        <p:nvPicPr>
          <p:cNvPr id="6" name="Picture 5" descr="Example table of project intersections with each intersection numbered and the two cross streets for each intersection. For example, Project Intersection #1 is the intersection of Colden Street and Franklin Avenue.">
            <a:extLst>
              <a:ext uri="{FF2B5EF4-FFF2-40B4-BE49-F238E27FC236}">
                <a16:creationId xmlns:a16="http://schemas.microsoft.com/office/drawing/2014/main" id="{5318444F-3F9D-C7D9-3909-A953ABC7DA6C}"/>
              </a:ext>
            </a:extLst>
          </p:cNvPr>
          <p:cNvPicPr>
            <a:picLocks noChangeAspect="1"/>
          </p:cNvPicPr>
          <p:nvPr/>
        </p:nvPicPr>
        <p:blipFill>
          <a:blip r:embed="rId4"/>
          <a:stretch>
            <a:fillRect/>
          </a:stretch>
        </p:blipFill>
        <p:spPr>
          <a:xfrm>
            <a:off x="7434820" y="3151414"/>
            <a:ext cx="3873582" cy="1435924"/>
          </a:xfrm>
          <a:prstGeom prst="rect">
            <a:avLst/>
          </a:prstGeom>
        </p:spPr>
      </p:pic>
      <p:sp>
        <p:nvSpPr>
          <p:cNvPr id="7" name="TextBox 6">
            <a:extLst>
              <a:ext uri="{FF2B5EF4-FFF2-40B4-BE49-F238E27FC236}">
                <a16:creationId xmlns:a16="http://schemas.microsoft.com/office/drawing/2014/main" id="{E50F3F9B-9DA9-A865-CECC-C1C131B83A7B}"/>
              </a:ext>
            </a:extLst>
          </p:cNvPr>
          <p:cNvSpPr txBox="1"/>
          <p:nvPr/>
        </p:nvSpPr>
        <p:spPr>
          <a:xfrm>
            <a:off x="1429872" y="5761229"/>
            <a:ext cx="8204200" cy="338554"/>
          </a:xfrm>
          <a:prstGeom prst="rect">
            <a:avLst/>
          </a:prstGeom>
          <a:noFill/>
        </p:spPr>
        <p:txBody>
          <a:bodyPr wrap="square" rtlCol="0">
            <a:spAutoFit/>
          </a:bodyPr>
          <a:lstStyle/>
          <a:p>
            <a:pPr algn="ctr"/>
            <a:r>
              <a:rPr lang="en-US" sz="1600" dirty="0">
                <a:hlinkClick r:id="rId5"/>
              </a:rPr>
              <a:t>See the “Preparing your Spatial Data File” application aid for assistance.</a:t>
            </a:r>
            <a:endParaRPr lang="en-US" sz="1600" dirty="0"/>
          </a:p>
        </p:txBody>
      </p:sp>
    </p:spTree>
    <p:extLst>
      <p:ext uri="{BB962C8B-B14F-4D97-AF65-F5344CB8AC3E}">
        <p14:creationId xmlns:p14="http://schemas.microsoft.com/office/powerpoint/2010/main" val="38478495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6D28-1A82-5C74-CBBB-0E7AE7A70B7B}"/>
              </a:ext>
            </a:extLst>
          </p:cNvPr>
          <p:cNvSpPr>
            <a:spLocks noGrp="1"/>
          </p:cNvSpPr>
          <p:nvPr>
            <p:ph type="title"/>
          </p:nvPr>
        </p:nvSpPr>
        <p:spPr>
          <a:xfrm>
            <a:off x="457200" y="0"/>
            <a:ext cx="11277600" cy="990600"/>
          </a:xfrm>
        </p:spPr>
        <p:txBody>
          <a:bodyPr anchor="ctr">
            <a:normAutofit/>
          </a:bodyPr>
          <a:lstStyle/>
          <a:p>
            <a:r>
              <a:rPr lang="en-US"/>
              <a:t>Required Budget Documents</a:t>
            </a:r>
          </a:p>
        </p:txBody>
      </p:sp>
      <p:sp>
        <p:nvSpPr>
          <p:cNvPr id="3" name="Content Placeholder 2">
            <a:extLst>
              <a:ext uri="{FF2B5EF4-FFF2-40B4-BE49-F238E27FC236}">
                <a16:creationId xmlns:a16="http://schemas.microsoft.com/office/drawing/2014/main" id="{DB6E88B8-A38F-321E-54B8-0A4498187664}"/>
              </a:ext>
            </a:extLst>
          </p:cNvPr>
          <p:cNvSpPr>
            <a:spLocks noGrp="1"/>
          </p:cNvSpPr>
          <p:nvPr>
            <p:ph sz="half" idx="1"/>
          </p:nvPr>
        </p:nvSpPr>
        <p:spPr>
          <a:xfrm>
            <a:off x="457200" y="1213155"/>
            <a:ext cx="6264234" cy="4891083"/>
          </a:xfrm>
        </p:spPr>
        <p:txBody>
          <a:bodyPr vert="horz" lIns="91440" tIns="45720" rIns="91440" bIns="45720" rtlCol="0" anchor="t">
            <a:normAutofit fontScale="85000" lnSpcReduction="20000"/>
          </a:bodyPr>
          <a:lstStyle/>
          <a:p>
            <a:r>
              <a:rPr lang="en-US" sz="2600" b="1" dirty="0"/>
              <a:t>SF-424</a:t>
            </a:r>
          </a:p>
          <a:p>
            <a:pPr lvl="1"/>
            <a:r>
              <a:rPr lang="en-US" sz="2600" dirty="0"/>
              <a:t>Distinguish between Federal and Non-Federal share in section 18</a:t>
            </a:r>
            <a:endParaRPr lang="en-US" sz="2400" b="1" dirty="0"/>
          </a:p>
          <a:p>
            <a:pPr>
              <a:lnSpc>
                <a:spcPct val="120000"/>
              </a:lnSpc>
            </a:pPr>
            <a:r>
              <a:rPr lang="en-US" sz="2400" b="1" dirty="0"/>
              <a:t>SF-424C</a:t>
            </a:r>
            <a:r>
              <a:rPr lang="en-US" sz="2400" dirty="0"/>
              <a:t> Budget Information for Construction Activities</a:t>
            </a:r>
          </a:p>
          <a:p>
            <a:pPr lvl="1">
              <a:lnSpc>
                <a:spcPct val="120000"/>
              </a:lnSpc>
            </a:pPr>
            <a:r>
              <a:rPr lang="en-US" dirty="0"/>
              <a:t>Distinguish between Federal and Non-Federal share</a:t>
            </a:r>
          </a:p>
          <a:p>
            <a:pPr>
              <a:lnSpc>
                <a:spcPct val="120000"/>
              </a:lnSpc>
            </a:pPr>
            <a:r>
              <a:rPr lang="en-US" sz="2400" b="1" dirty="0"/>
              <a:t>Supplemental Estimated Budget </a:t>
            </a:r>
            <a:r>
              <a:rPr lang="en-US" sz="2400" dirty="0"/>
              <a:t>to distinguish costs by eligible activity areas – A, B, and C – and itemize major expenses</a:t>
            </a:r>
            <a:endParaRPr lang="en-US" sz="2400" b="1" dirty="0"/>
          </a:p>
          <a:p>
            <a:pPr lvl="1">
              <a:lnSpc>
                <a:spcPct val="120000"/>
              </a:lnSpc>
            </a:pPr>
            <a:r>
              <a:rPr lang="en-US" sz="2000" dirty="0"/>
              <a:t>Budget Template Excel file provided in Valid Eval</a:t>
            </a:r>
          </a:p>
          <a:p>
            <a:pPr>
              <a:lnSpc>
                <a:spcPct val="120000"/>
              </a:lnSpc>
            </a:pPr>
            <a:r>
              <a:rPr lang="en-US" sz="2400" b="1" dirty="0"/>
              <a:t>Valid Eval</a:t>
            </a:r>
          </a:p>
          <a:p>
            <a:pPr lvl="1">
              <a:lnSpc>
                <a:spcPct val="120000"/>
              </a:lnSpc>
            </a:pPr>
            <a:r>
              <a:rPr lang="en-US" sz="2000" dirty="0"/>
              <a:t>Provide cost breakdown by Federal, non-Federal match, Total project cost, and Other Federal funds (if applicable)</a:t>
            </a:r>
          </a:p>
        </p:txBody>
      </p:sp>
      <p:sp>
        <p:nvSpPr>
          <p:cNvPr id="4" name="Graphic 2" descr="Bookmark with solid fill and the text &quot;NOFO page 42.&quot;">
            <a:extLst>
              <a:ext uri="{FF2B5EF4-FFF2-40B4-BE49-F238E27FC236}">
                <a16:creationId xmlns:a16="http://schemas.microsoft.com/office/drawing/2014/main" id="{F94FD5BD-3B44-EECB-62F8-EF31DFDBDA66}"/>
              </a:ext>
            </a:extLst>
          </p:cNvPr>
          <p:cNvSpPr/>
          <p:nvPr/>
        </p:nvSpPr>
        <p:spPr>
          <a:xfrm>
            <a:off x="11538525" y="85332"/>
            <a:ext cx="595746" cy="885825"/>
          </a:xfrm>
          <a:custGeom>
            <a:avLst/>
            <a:gdLst>
              <a:gd name="connsiteX0" fmla="*/ 381000 w 381000"/>
              <a:gd name="connsiteY0" fmla="*/ 762000 h 762000"/>
              <a:gd name="connsiteX1" fmla="*/ 381000 w 381000"/>
              <a:gd name="connsiteY1" fmla="*/ 38100 h 762000"/>
              <a:gd name="connsiteX2" fmla="*/ 342900 w 381000"/>
              <a:gd name="connsiteY2" fmla="*/ 0 h 762000"/>
              <a:gd name="connsiteX3" fmla="*/ 38100 w 381000"/>
              <a:gd name="connsiteY3" fmla="*/ 0 h 762000"/>
              <a:gd name="connsiteX4" fmla="*/ 0 w 381000"/>
              <a:gd name="connsiteY4" fmla="*/ 38100 h 762000"/>
              <a:gd name="connsiteX5" fmla="*/ 0 w 381000"/>
              <a:gd name="connsiteY5" fmla="*/ 762000 h 762000"/>
              <a:gd name="connsiteX6" fmla="*/ 190500 w 381000"/>
              <a:gd name="connsiteY6" fmla="*/ 571500 h 762000"/>
              <a:gd name="connsiteX7" fmla="*/ 381000 w 381000"/>
              <a:gd name="connsiteY7" fmla="*/ 7620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0" h="762000">
                <a:moveTo>
                  <a:pt x="381000" y="762000"/>
                </a:moveTo>
                <a:lnTo>
                  <a:pt x="381000" y="38100"/>
                </a:lnTo>
                <a:cubicBezTo>
                  <a:pt x="381000" y="17145"/>
                  <a:pt x="363855" y="0"/>
                  <a:pt x="342900" y="0"/>
                </a:cubicBezTo>
                <a:lnTo>
                  <a:pt x="38100" y="0"/>
                </a:lnTo>
                <a:cubicBezTo>
                  <a:pt x="17145" y="0"/>
                  <a:pt x="0" y="17145"/>
                  <a:pt x="0" y="38100"/>
                </a:cubicBezTo>
                <a:lnTo>
                  <a:pt x="0" y="762000"/>
                </a:lnTo>
                <a:lnTo>
                  <a:pt x="190500" y="571500"/>
                </a:lnTo>
                <a:lnTo>
                  <a:pt x="381000" y="762000"/>
                </a:lnTo>
                <a:close/>
              </a:path>
            </a:pathLst>
          </a:custGeom>
          <a:solidFill>
            <a:schemeClr val="accent5">
              <a:lumMod val="60000"/>
              <a:lumOff val="40000"/>
            </a:schemeClr>
          </a:solidFill>
          <a:ln w="9525" cap="flat">
            <a:noFill/>
            <a:prstDash val="solid"/>
            <a:miter/>
          </a:ln>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Segoe UI"/>
                <a:ea typeface="+mn-ea"/>
                <a:cs typeface="+mn-cs"/>
              </a:rPr>
              <a:t>NOFO pg. </a:t>
            </a:r>
            <a:r>
              <a:rPr lang="en-US" sz="1000" b="1">
                <a:solidFill>
                  <a:prstClr val="black"/>
                </a:solidFill>
                <a:latin typeface="Segoe UI"/>
              </a:rPr>
              <a:t>42</a:t>
            </a:r>
            <a:endParaRPr kumimoji="0" lang="en-US" sz="1000" b="1" i="0" u="none" strike="noStrike" kern="1200" cap="none" spc="0" normalizeH="0" baseline="0" noProof="0">
              <a:ln>
                <a:noFill/>
              </a:ln>
              <a:solidFill>
                <a:prstClr val="black"/>
              </a:solidFill>
              <a:effectLst/>
              <a:uLnTx/>
              <a:uFillTx/>
              <a:latin typeface="Segoe UI"/>
              <a:ea typeface="+mn-ea"/>
              <a:cs typeface="+mn-cs"/>
            </a:endParaRPr>
          </a:p>
        </p:txBody>
      </p:sp>
      <p:pic>
        <p:nvPicPr>
          <p:cNvPr id="6" name="Picture 5" descr="Screenshot of SS4A Supplemental Estimated Budget template.">
            <a:extLst>
              <a:ext uri="{FF2B5EF4-FFF2-40B4-BE49-F238E27FC236}">
                <a16:creationId xmlns:a16="http://schemas.microsoft.com/office/drawing/2014/main" id="{5FD4BBB7-F246-841B-9FEC-AAB3EBE9B7FD}"/>
              </a:ext>
            </a:extLst>
          </p:cNvPr>
          <p:cNvPicPr>
            <a:picLocks noChangeAspect="1"/>
          </p:cNvPicPr>
          <p:nvPr/>
        </p:nvPicPr>
        <p:blipFill>
          <a:blip r:embed="rId3"/>
          <a:stretch>
            <a:fillRect/>
          </a:stretch>
        </p:blipFill>
        <p:spPr>
          <a:xfrm>
            <a:off x="7208549" y="1533237"/>
            <a:ext cx="4759903" cy="3791528"/>
          </a:xfrm>
          <a:prstGeom prst="rect">
            <a:avLst/>
          </a:prstGeom>
        </p:spPr>
      </p:pic>
      <p:sp>
        <p:nvSpPr>
          <p:cNvPr id="5" name="TextBox 4">
            <a:extLst>
              <a:ext uri="{FF2B5EF4-FFF2-40B4-BE49-F238E27FC236}">
                <a16:creationId xmlns:a16="http://schemas.microsoft.com/office/drawing/2014/main" id="{AF244B3D-F8B3-21C9-62CD-1346E0C49DD8}"/>
              </a:ext>
            </a:extLst>
          </p:cNvPr>
          <p:cNvSpPr txBox="1"/>
          <p:nvPr/>
        </p:nvSpPr>
        <p:spPr>
          <a:xfrm>
            <a:off x="7208549" y="5463709"/>
            <a:ext cx="4759903" cy="584775"/>
          </a:xfrm>
          <a:prstGeom prst="rect">
            <a:avLst/>
          </a:prstGeom>
          <a:noFill/>
        </p:spPr>
        <p:txBody>
          <a:bodyPr wrap="square" rtlCol="0">
            <a:spAutoFit/>
          </a:bodyPr>
          <a:lstStyle/>
          <a:p>
            <a:pPr algn="ctr"/>
            <a:r>
              <a:rPr lang="en-US" sz="1600" dirty="0">
                <a:hlinkClick r:id="rId4"/>
              </a:rPr>
              <a:t>Implementation Grant Supplemental Budget Template</a:t>
            </a:r>
            <a:endParaRPr lang="en-US" sz="1600" dirty="0">
              <a:highlight>
                <a:srgbClr val="FFFF00"/>
              </a:highlight>
            </a:endParaRPr>
          </a:p>
        </p:txBody>
      </p:sp>
    </p:spTree>
    <p:extLst>
      <p:ext uri="{BB962C8B-B14F-4D97-AF65-F5344CB8AC3E}">
        <p14:creationId xmlns:p14="http://schemas.microsoft.com/office/powerpoint/2010/main" val="2771620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71825-5FF8-EACE-3F45-14BD03260E66}"/>
              </a:ext>
            </a:extLst>
          </p:cNvPr>
          <p:cNvSpPr>
            <a:spLocks noGrp="1"/>
          </p:cNvSpPr>
          <p:nvPr>
            <p:ph type="title"/>
          </p:nvPr>
        </p:nvSpPr>
        <p:spPr/>
        <p:txBody>
          <a:bodyPr>
            <a:normAutofit/>
          </a:bodyPr>
          <a:lstStyle/>
          <a:p>
            <a:r>
              <a:rPr lang="en-US">
                <a:cs typeface="Calibri Light"/>
              </a:rPr>
              <a:t>Are you in the right place? </a:t>
            </a:r>
            <a:endParaRPr lang="en-US"/>
          </a:p>
        </p:txBody>
      </p:sp>
      <p:sp>
        <p:nvSpPr>
          <p:cNvPr id="3" name="Content Placeholder 2">
            <a:extLst>
              <a:ext uri="{FF2B5EF4-FFF2-40B4-BE49-F238E27FC236}">
                <a16:creationId xmlns:a16="http://schemas.microsoft.com/office/drawing/2014/main" id="{99C10D63-B458-1047-0478-C53AF1643857}"/>
              </a:ext>
            </a:extLst>
          </p:cNvPr>
          <p:cNvSpPr>
            <a:spLocks noGrp="1"/>
          </p:cNvSpPr>
          <p:nvPr>
            <p:ph idx="1"/>
          </p:nvPr>
        </p:nvSpPr>
        <p:spPr/>
        <p:txBody>
          <a:bodyPr vert="horz" lIns="91440" tIns="45720" rIns="91440" bIns="45720" rtlCol="0" anchor="t">
            <a:normAutofit/>
          </a:bodyPr>
          <a:lstStyle/>
          <a:p>
            <a:r>
              <a:rPr lang="en-US"/>
              <a:t>The </a:t>
            </a:r>
            <a:r>
              <a:rPr lang="en-US">
                <a:hlinkClick r:id="rId3"/>
              </a:rPr>
              <a:t>SS4A</a:t>
            </a:r>
            <a:r>
              <a:rPr lang="en-US">
                <a:ea typeface="+mn-lt"/>
                <a:cs typeface="+mn-lt"/>
                <a:hlinkClick r:id="rId3"/>
              </a:rPr>
              <a:t> program</a:t>
            </a:r>
            <a:r>
              <a:rPr lang="en-US">
                <a:ea typeface="+mn-lt"/>
                <a:cs typeface="+mn-lt"/>
              </a:rPr>
              <a:t> funds regional, local, and Tribal initiatives through grants to prevent roadway deaths and serious injuries.</a:t>
            </a:r>
          </a:p>
          <a:p>
            <a:pPr marL="0" indent="0">
              <a:buNone/>
            </a:pPr>
            <a:endParaRPr lang="en-US">
              <a:cs typeface="Segoe UI"/>
            </a:endParaRPr>
          </a:p>
          <a:p>
            <a:r>
              <a:rPr lang="en-US">
                <a:solidFill>
                  <a:srgbClr val="000000"/>
                </a:solidFill>
                <a:latin typeface="Segoe UI"/>
                <a:cs typeface="Segoe UI"/>
              </a:rPr>
              <a:t>You’re in the right place if you:</a:t>
            </a:r>
          </a:p>
          <a:p>
            <a:pPr lvl="1">
              <a:buSzPct val="80000"/>
              <a:buFont typeface="Courier New" panose="02070309020205020404" pitchFamily="49" charset="0"/>
              <a:buChar char="o"/>
            </a:pPr>
            <a:r>
              <a:rPr lang="en-US">
                <a:solidFill>
                  <a:srgbClr val="000000"/>
                </a:solidFill>
                <a:latin typeface="Segoe UI"/>
                <a:cs typeface="Segoe UI"/>
              </a:rPr>
              <a:t>Have an </a:t>
            </a:r>
            <a:r>
              <a:rPr lang="en-US" b="1">
                <a:solidFill>
                  <a:srgbClr val="000000"/>
                </a:solidFill>
                <a:latin typeface="Segoe UI"/>
                <a:cs typeface="Segoe UI"/>
              </a:rPr>
              <a:t>existing, eligible Action Plan.</a:t>
            </a:r>
            <a:endParaRPr lang="en-US">
              <a:solidFill>
                <a:srgbClr val="000000"/>
              </a:solidFill>
              <a:latin typeface="Segoe UI"/>
              <a:cs typeface="Segoe UI"/>
            </a:endParaRPr>
          </a:p>
          <a:p>
            <a:pPr lvl="1">
              <a:buSzPct val="80000"/>
              <a:buFont typeface="Courier New" panose="02070309020205020404" pitchFamily="49" charset="0"/>
              <a:buChar char="o"/>
            </a:pPr>
            <a:r>
              <a:rPr lang="en-US" b="1">
                <a:solidFill>
                  <a:srgbClr val="000000"/>
                </a:solidFill>
                <a:latin typeface="Segoe UI"/>
                <a:cs typeface="Segoe UI"/>
              </a:rPr>
              <a:t>Are ready to implement projects and strategies </a:t>
            </a:r>
            <a:r>
              <a:rPr lang="en-US">
                <a:solidFill>
                  <a:srgbClr val="000000"/>
                </a:solidFill>
                <a:latin typeface="Segoe UI"/>
                <a:cs typeface="Segoe UI"/>
              </a:rPr>
              <a:t>outlined in that Action Plan, with the potential for additional planning, analysis, and pilot activities. </a:t>
            </a:r>
            <a:endParaRPr lang="en-US">
              <a:solidFill>
                <a:srgbClr val="000000"/>
              </a:solidFill>
              <a:latin typeface="Segoe UI" panose="020B0502040204020203" pitchFamily="34" charset="0"/>
              <a:cs typeface="Segoe UI"/>
            </a:endParaRPr>
          </a:p>
        </p:txBody>
      </p:sp>
    </p:spTree>
    <p:extLst>
      <p:ext uri="{BB962C8B-B14F-4D97-AF65-F5344CB8AC3E}">
        <p14:creationId xmlns:p14="http://schemas.microsoft.com/office/powerpoint/2010/main" val="3530096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85285-3B71-F05F-868B-DFCCB746784C}"/>
              </a:ext>
            </a:extLst>
          </p:cNvPr>
          <p:cNvSpPr>
            <a:spLocks noGrp="1"/>
          </p:cNvSpPr>
          <p:nvPr>
            <p:ph type="title"/>
          </p:nvPr>
        </p:nvSpPr>
        <p:spPr/>
        <p:txBody>
          <a:bodyPr/>
          <a:lstStyle/>
          <a:p>
            <a:r>
              <a:rPr lang="en-US"/>
              <a:t>Budget – Administration and Requirements</a:t>
            </a:r>
          </a:p>
        </p:txBody>
      </p:sp>
      <p:sp>
        <p:nvSpPr>
          <p:cNvPr id="3" name="Content Placeholder 2">
            <a:extLst>
              <a:ext uri="{FF2B5EF4-FFF2-40B4-BE49-F238E27FC236}">
                <a16:creationId xmlns:a16="http://schemas.microsoft.com/office/drawing/2014/main" id="{1D7DB3B8-C64D-93C3-D0D9-D95EF9181743}"/>
              </a:ext>
            </a:extLst>
          </p:cNvPr>
          <p:cNvSpPr>
            <a:spLocks noGrp="1"/>
          </p:cNvSpPr>
          <p:nvPr>
            <p:ph idx="1"/>
          </p:nvPr>
        </p:nvSpPr>
        <p:spPr/>
        <p:txBody>
          <a:bodyPr vert="horz" lIns="91440" tIns="45720" rIns="91440" bIns="45720" rtlCol="0" anchor="t">
            <a:normAutofit lnSpcReduction="10000"/>
          </a:bodyPr>
          <a:lstStyle/>
          <a:p>
            <a:r>
              <a:rPr lang="en-US"/>
              <a:t>Please account for the administration of a grant agreement, policy provisions, and reporting requirements:</a:t>
            </a:r>
          </a:p>
          <a:p>
            <a:pPr lvl="1"/>
            <a:r>
              <a:rPr lang="en-US"/>
              <a:t>2 CFR Part 200</a:t>
            </a:r>
          </a:p>
          <a:p>
            <a:pPr lvl="1"/>
            <a:r>
              <a:rPr lang="en-US"/>
              <a:t>Civil Rights and Title VI</a:t>
            </a:r>
          </a:p>
          <a:p>
            <a:pPr lvl="1"/>
            <a:r>
              <a:rPr lang="en-US"/>
              <a:t>National Environmental Policy Act of 1969 (NEPA)</a:t>
            </a:r>
          </a:p>
          <a:p>
            <a:pPr lvl="1"/>
            <a:r>
              <a:rPr lang="en-US"/>
              <a:t>Domestic Preference Requirements</a:t>
            </a:r>
          </a:p>
          <a:p>
            <a:pPr lvl="1"/>
            <a:r>
              <a:rPr lang="en-US"/>
              <a:t>Labor and Workforce</a:t>
            </a:r>
            <a:endParaRPr lang="en-US">
              <a:cs typeface="Segoe UI"/>
            </a:endParaRPr>
          </a:p>
          <a:p>
            <a:pPr lvl="1"/>
            <a:r>
              <a:rPr lang="en-US"/>
              <a:t>Critical Infrastructure Security and Resilience</a:t>
            </a:r>
          </a:p>
          <a:p>
            <a:pPr lvl="1"/>
            <a:r>
              <a:rPr lang="en-US"/>
              <a:t>Other Administrative and Policy Requirements</a:t>
            </a:r>
          </a:p>
          <a:p>
            <a:pPr lvl="1"/>
            <a:r>
              <a:rPr lang="en-US"/>
              <a:t>Progress reporting on grant activities</a:t>
            </a:r>
          </a:p>
          <a:p>
            <a:pPr lvl="1"/>
            <a:r>
              <a:rPr lang="en-US"/>
              <a:t>Data submissions on program outputs and outcomes</a:t>
            </a:r>
          </a:p>
          <a:p>
            <a:pPr lvl="1"/>
            <a:endParaRPr lang="en-US">
              <a:cs typeface="Segoe UI"/>
            </a:endParaRPr>
          </a:p>
        </p:txBody>
      </p:sp>
    </p:spTree>
    <p:extLst>
      <p:ext uri="{BB962C8B-B14F-4D97-AF65-F5344CB8AC3E}">
        <p14:creationId xmlns:p14="http://schemas.microsoft.com/office/powerpoint/2010/main" val="1307748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10E31-E22C-FA8C-FDB2-6734D55F09E6}"/>
              </a:ext>
            </a:extLst>
          </p:cNvPr>
          <p:cNvSpPr>
            <a:spLocks noGrp="1"/>
          </p:cNvSpPr>
          <p:nvPr>
            <p:ph type="title"/>
          </p:nvPr>
        </p:nvSpPr>
        <p:spPr>
          <a:xfrm>
            <a:off x="457200" y="0"/>
            <a:ext cx="11277600" cy="990600"/>
          </a:xfrm>
        </p:spPr>
        <p:txBody>
          <a:bodyPr anchor="ctr">
            <a:normAutofit/>
          </a:bodyPr>
          <a:lstStyle/>
          <a:p>
            <a:r>
              <a:rPr lang="en-US" sz="3100"/>
              <a:t>Agreement Funding: 20% Cost Share and Match Reminders</a:t>
            </a:r>
          </a:p>
        </p:txBody>
      </p:sp>
      <p:pic>
        <p:nvPicPr>
          <p:cNvPr id="12" name="Content Placeholder 11" descr="Graphic showing the steps for determining the match amount. Step 1: Determine Total Project Cost (e.g., $125,000). Step 2: Total Project Cost Amount multiplied by Program Federal Share Percentage = ($125,000 * 80% = $100,000) = Federal Grant Amount. Step 3: Total Project Cost Amount multiplied by Required Local Share Percentage ($125,000 * 20% = $25,000) = Local Cost Share.">
            <a:extLst>
              <a:ext uri="{FF2B5EF4-FFF2-40B4-BE49-F238E27FC236}">
                <a16:creationId xmlns:a16="http://schemas.microsoft.com/office/drawing/2014/main" id="{70DD526C-B103-6DE4-D910-E5145580510F}"/>
              </a:ext>
            </a:extLst>
          </p:cNvPr>
          <p:cNvPicPr>
            <a:picLocks noGrp="1" noChangeAspect="1"/>
          </p:cNvPicPr>
          <p:nvPr>
            <p:ph sz="half" idx="1"/>
          </p:nvPr>
        </p:nvPicPr>
        <p:blipFill>
          <a:blip r:embed="rId3"/>
          <a:stretch>
            <a:fillRect/>
          </a:stretch>
        </p:blipFill>
        <p:spPr>
          <a:xfrm>
            <a:off x="457200" y="1796796"/>
            <a:ext cx="5486400" cy="3264407"/>
          </a:xfrm>
          <a:noFill/>
        </p:spPr>
      </p:pic>
      <p:sp>
        <p:nvSpPr>
          <p:cNvPr id="3" name="Content Placeholder 2">
            <a:extLst>
              <a:ext uri="{FF2B5EF4-FFF2-40B4-BE49-F238E27FC236}">
                <a16:creationId xmlns:a16="http://schemas.microsoft.com/office/drawing/2014/main" id="{854CD91B-1D88-1432-0929-CA17EBE17CDB}"/>
              </a:ext>
            </a:extLst>
          </p:cNvPr>
          <p:cNvSpPr>
            <a:spLocks noGrp="1"/>
          </p:cNvSpPr>
          <p:nvPr>
            <p:ph sz="half" idx="2"/>
          </p:nvPr>
        </p:nvSpPr>
        <p:spPr>
          <a:xfrm>
            <a:off x="6248400" y="1213155"/>
            <a:ext cx="5486400" cy="4833315"/>
          </a:xfrm>
        </p:spPr>
        <p:txBody>
          <a:bodyPr vert="horz" lIns="91440" tIns="45720" rIns="91440" bIns="45720" rtlCol="0">
            <a:normAutofit/>
          </a:bodyPr>
          <a:lstStyle/>
          <a:p>
            <a:pPr>
              <a:lnSpc>
                <a:spcPct val="98000"/>
              </a:lnSpc>
            </a:pPr>
            <a:r>
              <a:rPr lang="en-US" sz="1700" dirty="0"/>
              <a:t>Recipients must contribute a non-Federal matching share of </a:t>
            </a:r>
            <a:r>
              <a:rPr lang="en-US" sz="1700" b="1" dirty="0"/>
              <a:t>no less than 20 percent of TOTAL eligible activity costs</a:t>
            </a:r>
            <a:r>
              <a:rPr lang="en-US" sz="1700" dirty="0"/>
              <a:t>.</a:t>
            </a:r>
          </a:p>
          <a:p>
            <a:pPr>
              <a:lnSpc>
                <a:spcPct val="98000"/>
              </a:lnSpc>
            </a:pPr>
            <a:r>
              <a:rPr lang="en-US" sz="1700" dirty="0"/>
              <a:t>Grant agreements are expected to be administered on a reimbursement basis, and recipients will be reimbursed for up to 80% of their eligible expenses.</a:t>
            </a:r>
          </a:p>
          <a:p>
            <a:pPr>
              <a:lnSpc>
                <a:spcPct val="98000"/>
              </a:lnSpc>
            </a:pPr>
            <a:r>
              <a:rPr lang="en-US" sz="1700" dirty="0"/>
              <a:t>Tribal Transportation Program and Tribal Transportation Program Safety Funds may be used as non-Federal match.</a:t>
            </a:r>
          </a:p>
          <a:p>
            <a:pPr>
              <a:lnSpc>
                <a:spcPct val="98000"/>
              </a:lnSpc>
            </a:pPr>
            <a:r>
              <a:rPr lang="en-US" sz="1700" dirty="0"/>
              <a:t>SS4A will waive up to $200,000 in local match requirements for eligible applicants located in the U.S. Virgin Islands, Guam, American Samoa, and the Commonwealth of the Northern Mariana Islands; there are no other match waivers for the program.</a:t>
            </a:r>
          </a:p>
          <a:p>
            <a:pPr>
              <a:lnSpc>
                <a:spcPct val="98000"/>
              </a:lnSpc>
            </a:pPr>
            <a:r>
              <a:rPr lang="en-US" sz="1700" dirty="0"/>
              <a:t>Local match may only be used once and may not be used as match for multiple Federal awards. </a:t>
            </a:r>
            <a:endParaRPr lang="en-US" sz="1100" dirty="0"/>
          </a:p>
          <a:p>
            <a:pPr marL="0" indent="0">
              <a:lnSpc>
                <a:spcPct val="98000"/>
              </a:lnSpc>
              <a:buNone/>
            </a:pPr>
            <a:endParaRPr lang="en-US" sz="1100" dirty="0"/>
          </a:p>
          <a:p>
            <a:pPr marL="457200" indent="-457200">
              <a:lnSpc>
                <a:spcPct val="98000"/>
              </a:lnSpc>
            </a:pPr>
            <a:endParaRPr lang="en-US" sz="1100" dirty="0"/>
          </a:p>
        </p:txBody>
      </p:sp>
    </p:spTree>
    <p:extLst>
      <p:ext uri="{BB962C8B-B14F-4D97-AF65-F5344CB8AC3E}">
        <p14:creationId xmlns:p14="http://schemas.microsoft.com/office/powerpoint/2010/main" val="14501229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4B336-1780-575F-C9BC-C7BF4CEECB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7D2E22-1A2E-7FA6-0F9A-3780B6136F2A}"/>
              </a:ext>
            </a:extLst>
          </p:cNvPr>
          <p:cNvSpPr>
            <a:spLocks noGrp="1"/>
          </p:cNvSpPr>
          <p:nvPr>
            <p:ph type="title"/>
          </p:nvPr>
        </p:nvSpPr>
        <p:spPr/>
        <p:txBody>
          <a:bodyPr anchor="ctr">
            <a:normAutofit fontScale="90000"/>
          </a:bodyPr>
          <a:lstStyle/>
          <a:p>
            <a:r>
              <a:rPr lang="en-US" sz="3100"/>
              <a:t>Agreement Funding: 20% Cost Share and Match Reminders (Contd.)</a:t>
            </a:r>
          </a:p>
        </p:txBody>
      </p:sp>
      <p:sp>
        <p:nvSpPr>
          <p:cNvPr id="3" name="Content Placeholder 2">
            <a:extLst>
              <a:ext uri="{FF2B5EF4-FFF2-40B4-BE49-F238E27FC236}">
                <a16:creationId xmlns:a16="http://schemas.microsoft.com/office/drawing/2014/main" id="{AD1DE2F1-1EBD-356B-259F-F35CA14D8F3F}"/>
              </a:ext>
            </a:extLst>
          </p:cNvPr>
          <p:cNvSpPr>
            <a:spLocks noGrp="1"/>
          </p:cNvSpPr>
          <p:nvPr>
            <p:ph idx="1"/>
          </p:nvPr>
        </p:nvSpPr>
        <p:spPr/>
        <p:txBody>
          <a:bodyPr vert="horz" lIns="91440" tIns="45720" rIns="91440" bIns="45720" rtlCol="0">
            <a:normAutofit/>
          </a:bodyPr>
          <a:lstStyle/>
          <a:p>
            <a:pPr>
              <a:lnSpc>
                <a:spcPct val="98000"/>
              </a:lnSpc>
            </a:pPr>
            <a:r>
              <a:rPr lang="en-US" sz="1700"/>
              <a:t>Unless authorized in statute, Federal funds cannot be used toward a recipient’s local match requirement. </a:t>
            </a:r>
          </a:p>
          <a:p>
            <a:pPr>
              <a:lnSpc>
                <a:spcPct val="98000"/>
              </a:lnSpc>
            </a:pPr>
            <a:r>
              <a:rPr lang="en-US" sz="1700"/>
              <a:t>Funds from other entities such as partners may count towards the match as long as they are non-Federal funds.</a:t>
            </a:r>
          </a:p>
          <a:p>
            <a:pPr>
              <a:lnSpc>
                <a:spcPct val="98000"/>
              </a:lnSpc>
            </a:pPr>
            <a:r>
              <a:rPr lang="en-US" sz="1700"/>
              <a:t>In-kind contributions such as staff time, purchased goods/services, and other direct expenses can be used toward the local match requirement.</a:t>
            </a:r>
          </a:p>
          <a:p>
            <a:pPr>
              <a:lnSpc>
                <a:spcPct val="98000"/>
              </a:lnSpc>
            </a:pPr>
            <a:r>
              <a:rPr lang="en-US" sz="1700"/>
              <a:t>Indirect rate is allowable</a:t>
            </a:r>
          </a:p>
          <a:p>
            <a:pPr>
              <a:lnSpc>
                <a:spcPct val="98000"/>
              </a:lnSpc>
            </a:pPr>
            <a:r>
              <a:rPr lang="en-US" sz="1700"/>
              <a:t>Expenses incurred prior to the grant agreement being executed are not eligible expenses (unless explicitly authorized by the Department).</a:t>
            </a:r>
          </a:p>
          <a:p>
            <a:pPr>
              <a:lnSpc>
                <a:spcPct val="98000"/>
              </a:lnSpc>
            </a:pPr>
            <a:r>
              <a:rPr lang="en-US" sz="1700" b="1"/>
              <a:t>Applicants that intend to combine SS4A funds with Title 23, U.S.C. funds should expect a significant delay in executing a grant agreement.</a:t>
            </a:r>
          </a:p>
          <a:p>
            <a:pPr marL="457200" indent="-457200">
              <a:lnSpc>
                <a:spcPct val="98000"/>
              </a:lnSpc>
            </a:pPr>
            <a:endParaRPr lang="en-US" sz="1100"/>
          </a:p>
          <a:p>
            <a:pPr marL="0" indent="0">
              <a:lnSpc>
                <a:spcPct val="98000"/>
              </a:lnSpc>
              <a:buNone/>
            </a:pPr>
            <a:endParaRPr lang="en-US" sz="1100"/>
          </a:p>
          <a:p>
            <a:pPr marL="0" indent="0">
              <a:lnSpc>
                <a:spcPct val="98000"/>
              </a:lnSpc>
              <a:buNone/>
            </a:pPr>
            <a:endParaRPr lang="en-US" sz="1100"/>
          </a:p>
          <a:p>
            <a:pPr marL="457200" indent="-457200">
              <a:lnSpc>
                <a:spcPct val="98000"/>
              </a:lnSpc>
            </a:pPr>
            <a:endParaRPr lang="en-US" sz="1100"/>
          </a:p>
        </p:txBody>
      </p:sp>
      <p:sp>
        <p:nvSpPr>
          <p:cNvPr id="6" name="TextBox 5">
            <a:extLst>
              <a:ext uri="{FF2B5EF4-FFF2-40B4-BE49-F238E27FC236}">
                <a16:creationId xmlns:a16="http://schemas.microsoft.com/office/drawing/2014/main" id="{B5C59F99-4B4F-95F6-61F6-CA517C9F1FBC}"/>
              </a:ext>
            </a:extLst>
          </p:cNvPr>
          <p:cNvSpPr txBox="1"/>
          <p:nvPr/>
        </p:nvSpPr>
        <p:spPr>
          <a:xfrm>
            <a:off x="3155514" y="4591361"/>
            <a:ext cx="5880970" cy="584775"/>
          </a:xfrm>
          <a:prstGeom prst="rect">
            <a:avLst/>
          </a:prstGeom>
          <a:noFill/>
        </p:spPr>
        <p:txBody>
          <a:bodyPr wrap="square" rtlCol="0">
            <a:spAutoFit/>
          </a:bodyPr>
          <a:lstStyle/>
          <a:p>
            <a:r>
              <a:rPr lang="en-US" sz="1600" i="1" dirty="0"/>
              <a:t>Learn more about DOT’s </a:t>
            </a:r>
            <a:r>
              <a:rPr lang="en-US" sz="1600" i="1" dirty="0">
                <a:hlinkClick r:id="rId3"/>
              </a:rPr>
              <a:t>Matching Funds for SS4A Grants</a:t>
            </a:r>
            <a:r>
              <a:rPr lang="en-US" sz="1600" i="1" dirty="0"/>
              <a:t> and </a:t>
            </a:r>
            <a:r>
              <a:rPr lang="en-US" sz="1600" i="1" dirty="0">
                <a:hlinkClick r:id="rId4"/>
              </a:rPr>
              <a:t>Understanding Non-Federal Match Requirements</a:t>
            </a:r>
            <a:r>
              <a:rPr lang="en-US" sz="1600" i="1" dirty="0"/>
              <a:t> pages.</a:t>
            </a:r>
          </a:p>
        </p:txBody>
      </p:sp>
    </p:spTree>
    <p:extLst>
      <p:ext uri="{BB962C8B-B14F-4D97-AF65-F5344CB8AC3E}">
        <p14:creationId xmlns:p14="http://schemas.microsoft.com/office/powerpoint/2010/main" val="24910873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184492C-153D-49B4-9E93-673BA0588CB8}"/>
              </a:ext>
            </a:extLst>
          </p:cNvPr>
          <p:cNvSpPr>
            <a:spLocks noGrp="1"/>
          </p:cNvSpPr>
          <p:nvPr>
            <p:ph type="title"/>
          </p:nvPr>
        </p:nvSpPr>
        <p:spPr>
          <a:xfrm>
            <a:off x="831850" y="1709738"/>
            <a:ext cx="10515600" cy="2852737"/>
          </a:xfrm>
          <a:prstGeom prst="rect">
            <a:avLst/>
          </a:prstGeom>
        </p:spPr>
        <p:txBody>
          <a:bodyPr lIns="91440" tIns="45720" rIns="91440" bIns="45720" anchor="b"/>
          <a:lstStyle/>
          <a:p>
            <a:r>
              <a:rPr lang="en-US" sz="6000">
                <a:solidFill>
                  <a:schemeClr val="bg1"/>
                </a:solidFill>
                <a:latin typeface="Segoe UI"/>
                <a:cs typeface="Segoe UI Semibold"/>
              </a:rPr>
              <a:t>Implementation Grant Review and Award Selection Process</a:t>
            </a:r>
          </a:p>
        </p:txBody>
      </p:sp>
    </p:spTree>
    <p:extLst>
      <p:ext uri="{BB962C8B-B14F-4D97-AF65-F5344CB8AC3E}">
        <p14:creationId xmlns:p14="http://schemas.microsoft.com/office/powerpoint/2010/main" val="1377638826"/>
      </p:ext>
    </p:extLst>
  </p:cSld>
  <p:clrMapOvr>
    <a:overrideClrMapping bg1="lt1" tx1="dk1" bg2="lt2" tx2="dk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C353A8-C71E-4B9B-8503-D0FD89E623C8}"/>
              </a:ext>
            </a:extLst>
          </p:cNvPr>
          <p:cNvSpPr>
            <a:spLocks noGrp="1"/>
          </p:cNvSpPr>
          <p:nvPr>
            <p:ph type="title"/>
          </p:nvPr>
        </p:nvSpPr>
        <p:spPr/>
        <p:txBody>
          <a:bodyPr>
            <a:normAutofit fontScale="90000"/>
          </a:bodyPr>
          <a:lstStyle/>
          <a:p>
            <a:r>
              <a:rPr lang="en-US"/>
              <a:t>Implementation Grant Selection Criteria and Considerations</a:t>
            </a:r>
            <a:endParaRPr lang="en-US" sz="3000"/>
          </a:p>
        </p:txBody>
      </p:sp>
      <p:sp>
        <p:nvSpPr>
          <p:cNvPr id="19" name="TextBox 18">
            <a:extLst>
              <a:ext uri="{FF2B5EF4-FFF2-40B4-BE49-F238E27FC236}">
                <a16:creationId xmlns:a16="http://schemas.microsoft.com/office/drawing/2014/main" id="{5F0A6EC8-340D-49E0-AB8F-DB5B87DAF9D8}"/>
              </a:ext>
            </a:extLst>
          </p:cNvPr>
          <p:cNvSpPr txBox="1"/>
          <p:nvPr/>
        </p:nvSpPr>
        <p:spPr>
          <a:xfrm>
            <a:off x="389114" y="1140542"/>
            <a:ext cx="6664768" cy="4893647"/>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sz="1600" b="1">
                <a:latin typeface="Segoe UI"/>
                <a:cs typeface="Segoe UI"/>
              </a:rPr>
              <a:t>Three selection criteria:</a:t>
            </a:r>
          </a:p>
          <a:p>
            <a:pPr marL="800100" lvl="1" indent="-342900">
              <a:buFont typeface="Arial" panose="020B0604020202020204" pitchFamily="34" charset="0"/>
              <a:buChar char="•"/>
            </a:pPr>
            <a:r>
              <a:rPr lang="en-US" sz="1400">
                <a:latin typeface="Segoe UI"/>
                <a:cs typeface="Segoe UI"/>
              </a:rPr>
              <a:t>Safety Need</a:t>
            </a:r>
          </a:p>
          <a:p>
            <a:pPr marL="800100" lvl="1" indent="-342900">
              <a:buFont typeface="Arial" panose="020B0604020202020204" pitchFamily="34" charset="0"/>
              <a:buChar char="•"/>
            </a:pPr>
            <a:r>
              <a:rPr lang="en-US" sz="1400">
                <a:latin typeface="Segoe UI"/>
                <a:cs typeface="Segoe UI"/>
              </a:rPr>
              <a:t>Safety Impact</a:t>
            </a:r>
          </a:p>
          <a:p>
            <a:pPr marL="800100" lvl="1" indent="-342900">
              <a:buFont typeface="Arial" panose="020B0604020202020204" pitchFamily="34" charset="0"/>
              <a:buChar char="•"/>
            </a:pPr>
            <a:r>
              <a:rPr lang="en-US" sz="1400">
                <a:latin typeface="Segoe UI"/>
                <a:cs typeface="Segoe UI"/>
              </a:rPr>
              <a:t>Engagement and Collaboration</a:t>
            </a:r>
          </a:p>
          <a:p>
            <a:pPr marL="285750" indent="-285750">
              <a:buFont typeface="Arial" panose="020B0604020202020204" pitchFamily="34" charset="0"/>
              <a:buChar char="•"/>
            </a:pPr>
            <a:r>
              <a:rPr lang="en-US" sz="1600" b="1">
                <a:latin typeface="Segoe UI"/>
                <a:cs typeface="Segoe UI"/>
              </a:rPr>
              <a:t>One optional selection criterion:</a:t>
            </a:r>
          </a:p>
          <a:p>
            <a:pPr marL="800100" lvl="1" indent="-342900">
              <a:buFont typeface="Arial" panose="020B0604020202020204" pitchFamily="34" charset="0"/>
              <a:buChar char="•"/>
            </a:pPr>
            <a:r>
              <a:rPr lang="en-US" sz="1400">
                <a:latin typeface="Segoe UI"/>
                <a:cs typeface="Segoe UI"/>
              </a:rPr>
              <a:t>Supplemental Planning and Demonstration Activities (only if included in the application)</a:t>
            </a:r>
          </a:p>
          <a:p>
            <a:pPr marL="285750" indent="-285750">
              <a:buFont typeface="Arial" panose="020B0604020202020204" pitchFamily="34" charset="0"/>
              <a:buChar char="•"/>
            </a:pPr>
            <a:r>
              <a:rPr lang="en-US" sz="1600">
                <a:latin typeface="Segoe UI"/>
                <a:cs typeface="Segoe UI"/>
              </a:rPr>
              <a:t>Additional Consideration: Project readiness rating</a:t>
            </a:r>
            <a:endParaRPr lang="en-US" sz="1600">
              <a:highlight>
                <a:srgbClr val="FFFF00"/>
              </a:highlight>
              <a:latin typeface="Segoe UI"/>
              <a:cs typeface="Segoe UI"/>
            </a:endParaRPr>
          </a:p>
          <a:p>
            <a:pPr marL="285750" indent="-285750">
              <a:buFont typeface="Arial" panose="020B0604020202020204" pitchFamily="34" charset="0"/>
              <a:buChar char="•"/>
            </a:pPr>
            <a:r>
              <a:rPr lang="en-US" sz="1600">
                <a:latin typeface="Segoe UI"/>
                <a:cs typeface="Segoe UI"/>
              </a:rPr>
              <a:t>Award considerations:</a:t>
            </a:r>
          </a:p>
          <a:p>
            <a:pPr marL="742950" lvl="1" indent="-285750">
              <a:buSzPct val="80000"/>
              <a:buFont typeface="Courier New" panose="02070309020205020404" pitchFamily="49" charset="0"/>
              <a:buChar char="o"/>
            </a:pPr>
            <a:r>
              <a:rPr lang="en-US" sz="1400">
                <a:latin typeface="Segoe UI"/>
                <a:cs typeface="Segoe UI"/>
              </a:rPr>
              <a:t>Received SS4A funds to develop/update an Action Plan</a:t>
            </a:r>
          </a:p>
          <a:p>
            <a:pPr marL="742950" lvl="1" indent="-285750">
              <a:buSzPct val="80000"/>
              <a:buFont typeface="Courier New" panose="02070309020205020404" pitchFamily="49" charset="0"/>
              <a:buChar char="o"/>
            </a:pPr>
            <a:r>
              <a:rPr lang="en-US" sz="1400">
                <a:latin typeface="Segoe UI"/>
                <a:cs typeface="Segoe UI"/>
              </a:rPr>
              <a:t>% of funds spent in underserved communities</a:t>
            </a:r>
          </a:p>
          <a:p>
            <a:pPr marL="742950" lvl="1" indent="-285750">
              <a:buSzPct val="80000"/>
              <a:buFont typeface="Courier New" panose="02070309020205020404" pitchFamily="49" charset="0"/>
              <a:buChar char="o"/>
            </a:pPr>
            <a:r>
              <a:rPr lang="en-US" sz="1400">
                <a:latin typeface="Segoe UI"/>
                <a:cs typeface="Segoe UI"/>
              </a:rPr>
              <a:t>Rural areas</a:t>
            </a:r>
          </a:p>
          <a:p>
            <a:pPr marL="742950" lvl="1" indent="-285750">
              <a:buSzPct val="80000"/>
              <a:buFont typeface="Courier New" panose="02070309020205020404" pitchFamily="49" charset="0"/>
              <a:buChar char="o"/>
            </a:pPr>
            <a:r>
              <a:rPr lang="en-US" sz="1400">
                <a:latin typeface="Segoe UI"/>
                <a:cs typeface="Segoe UI"/>
              </a:rPr>
              <a:t>Enhance the geographic diversity of Implementation Grant recipients</a:t>
            </a:r>
          </a:p>
          <a:p>
            <a:pPr marL="742950" lvl="1" indent="-285750">
              <a:buSzPct val="80000"/>
              <a:buFont typeface="Courier New" panose="02070309020205020404" pitchFamily="49" charset="0"/>
              <a:buChar char="o"/>
            </a:pPr>
            <a:r>
              <a:rPr lang="en-US" sz="1400">
                <a:latin typeface="Segoe UI"/>
                <a:cs typeface="Segoe UI"/>
              </a:rPr>
              <a:t>Principles from DOT Order, Ensuring Reliance Upon Sound Economic Analysis in DOT Policies, Programs and Activities</a:t>
            </a:r>
          </a:p>
          <a:p>
            <a:pPr marL="742950" lvl="1" indent="-285750">
              <a:buSzPct val="80000"/>
              <a:buFont typeface="Courier New" panose="02070309020205020404" pitchFamily="49" charset="0"/>
              <a:buChar char="o"/>
            </a:pPr>
            <a:r>
              <a:rPr lang="en-US" sz="1400">
                <a:latin typeface="Segoe UI"/>
                <a:cs typeface="Segoe UI"/>
              </a:rPr>
              <a:t>Infrastructure reducing lane capacity for vehicles viewed less favorably</a:t>
            </a:r>
          </a:p>
          <a:p>
            <a:pPr marL="742950" lvl="1" indent="-285750">
              <a:buSzPct val="80000"/>
              <a:buFont typeface="Courier New" panose="02070309020205020404" pitchFamily="49" charset="0"/>
              <a:buChar char="o"/>
            </a:pPr>
            <a:r>
              <a:rPr lang="en-US" sz="1400">
                <a:latin typeface="Segoe UI"/>
                <a:cs typeface="Segoe UI"/>
              </a:rPr>
              <a:t>Federal funding requests &lt; $10 million</a:t>
            </a:r>
          </a:p>
          <a:p>
            <a:pPr marL="742950" lvl="1" indent="-285750">
              <a:buSzPct val="80000"/>
              <a:buFont typeface="Courier New" panose="02070309020205020404" pitchFamily="49" charset="0"/>
              <a:buChar char="o"/>
            </a:pPr>
            <a:r>
              <a:rPr lang="en-US" sz="1400">
                <a:latin typeface="Segoe UI"/>
                <a:cs typeface="Segoe UI"/>
              </a:rPr>
              <a:t>Action Plans with all 8 components</a:t>
            </a:r>
          </a:p>
          <a:p>
            <a:pPr marL="742950" lvl="1" indent="-285750">
              <a:buSzPct val="80000"/>
              <a:buFont typeface="Courier New" panose="02070309020205020404" pitchFamily="49" charset="0"/>
              <a:buChar char="o"/>
            </a:pPr>
            <a:r>
              <a:rPr lang="en-US" sz="1400">
                <a:latin typeface="Segoe UI"/>
                <a:cs typeface="Segoe UI"/>
              </a:rPr>
              <a:t>High ratio of Killed and Serious Injuries per $1 million in Federal funding requested</a:t>
            </a:r>
          </a:p>
          <a:p>
            <a:pPr marL="742950" lvl="1" indent="-285750">
              <a:buFont typeface="Arial" panose="020B0604020202020204" pitchFamily="34" charset="0"/>
              <a:buChar char="•"/>
            </a:pPr>
            <a:endParaRPr lang="en-US" sz="2400">
              <a:latin typeface="Segoe UI"/>
              <a:cs typeface="Segoe UI"/>
            </a:endParaRPr>
          </a:p>
        </p:txBody>
      </p:sp>
      <p:grpSp>
        <p:nvGrpSpPr>
          <p:cNvPr id="7" name="Group 6">
            <a:extLst>
              <a:ext uri="{FF2B5EF4-FFF2-40B4-BE49-F238E27FC236}">
                <a16:creationId xmlns:a16="http://schemas.microsoft.com/office/drawing/2014/main" id="{CD191955-744D-9A46-A799-622258B655D6}"/>
              </a:ext>
              <a:ext uri="{C183D7F6-B498-43B3-948B-1728B52AA6E4}">
                <adec:decorative xmlns:adec="http://schemas.microsoft.com/office/drawing/2017/decorative" val="1"/>
              </a:ext>
            </a:extLst>
          </p:cNvPr>
          <p:cNvGrpSpPr/>
          <p:nvPr/>
        </p:nvGrpSpPr>
        <p:grpSpPr>
          <a:xfrm>
            <a:off x="7061056" y="1140542"/>
            <a:ext cx="4673744" cy="4699896"/>
            <a:chOff x="6586561" y="1119105"/>
            <a:chExt cx="4997306" cy="4782189"/>
          </a:xfrm>
        </p:grpSpPr>
        <p:sp>
          <p:nvSpPr>
            <p:cNvPr id="31" name="Rectangle: Rounded Corners 30">
              <a:extLst>
                <a:ext uri="{FF2B5EF4-FFF2-40B4-BE49-F238E27FC236}">
                  <a16:creationId xmlns:a16="http://schemas.microsoft.com/office/drawing/2014/main" id="{D3C5699C-3340-49CE-8A3C-87A185FF8323}"/>
                </a:ext>
                <a:ext uri="{C183D7F6-B498-43B3-948B-1728B52AA6E4}">
                  <adec:decorative xmlns:adec="http://schemas.microsoft.com/office/drawing/2017/decorative" val="1"/>
                </a:ext>
              </a:extLst>
            </p:cNvPr>
            <p:cNvSpPr/>
            <p:nvPr/>
          </p:nvSpPr>
          <p:spPr>
            <a:xfrm>
              <a:off x="6586561" y="1119105"/>
              <a:ext cx="4997306" cy="4782189"/>
            </a:xfrm>
            <a:prstGeom prst="round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3" name="Rectangle: Rounded Corners 32">
              <a:extLst>
                <a:ext uri="{FF2B5EF4-FFF2-40B4-BE49-F238E27FC236}">
                  <a16:creationId xmlns:a16="http://schemas.microsoft.com/office/drawing/2014/main" id="{24EBCA5C-D870-404C-BCE8-14D661611663}"/>
                </a:ext>
                <a:ext uri="{C183D7F6-B498-43B3-948B-1728B52AA6E4}">
                  <adec:decorative xmlns:adec="http://schemas.microsoft.com/office/drawing/2017/decorative" val="1"/>
                </a:ext>
              </a:extLst>
            </p:cNvPr>
            <p:cNvSpPr/>
            <p:nvPr/>
          </p:nvSpPr>
          <p:spPr>
            <a:xfrm>
              <a:off x="6987829" y="1942053"/>
              <a:ext cx="4187099" cy="590122"/>
            </a:xfrm>
            <a:prstGeom prst="roundRect">
              <a:avLst/>
            </a:prstGeom>
            <a:solidFill>
              <a:srgbClr val="0A2458"/>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Safety Impact</a:t>
              </a:r>
            </a:p>
          </p:txBody>
        </p:sp>
        <p:sp>
          <p:nvSpPr>
            <p:cNvPr id="34" name="Rectangle: Rounded Corners 33">
              <a:extLst>
                <a:ext uri="{FF2B5EF4-FFF2-40B4-BE49-F238E27FC236}">
                  <a16:creationId xmlns:a16="http://schemas.microsoft.com/office/drawing/2014/main" id="{96DF395F-42E1-4436-9253-463325F13078}"/>
                </a:ext>
                <a:ext uri="{C183D7F6-B498-43B3-948B-1728B52AA6E4}">
                  <adec:decorative xmlns:adec="http://schemas.microsoft.com/office/drawing/2017/decorative" val="1"/>
                </a:ext>
              </a:extLst>
            </p:cNvPr>
            <p:cNvSpPr/>
            <p:nvPr/>
          </p:nvSpPr>
          <p:spPr>
            <a:xfrm>
              <a:off x="6991377" y="1251448"/>
              <a:ext cx="4187099" cy="555438"/>
            </a:xfrm>
            <a:prstGeom prst="roundRect">
              <a:avLst/>
            </a:prstGeom>
            <a:solidFill>
              <a:srgbClr val="0A2458"/>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Safety Need</a:t>
              </a:r>
            </a:p>
          </p:txBody>
        </p:sp>
        <p:sp>
          <p:nvSpPr>
            <p:cNvPr id="35" name="Rectangle: Rounded Corners 34">
              <a:extLst>
                <a:ext uri="{FF2B5EF4-FFF2-40B4-BE49-F238E27FC236}">
                  <a16:creationId xmlns:a16="http://schemas.microsoft.com/office/drawing/2014/main" id="{265B23DD-0463-42A8-85EB-F1C649937842}"/>
                </a:ext>
                <a:ext uri="{C183D7F6-B498-43B3-948B-1728B52AA6E4}">
                  <adec:decorative xmlns:adec="http://schemas.microsoft.com/office/drawing/2017/decorative" val="1"/>
                </a:ext>
              </a:extLst>
            </p:cNvPr>
            <p:cNvSpPr/>
            <p:nvPr/>
          </p:nvSpPr>
          <p:spPr>
            <a:xfrm>
              <a:off x="6987829" y="2667042"/>
              <a:ext cx="4187099" cy="561962"/>
            </a:xfrm>
            <a:prstGeom prst="roundRect">
              <a:avLst/>
            </a:prstGeom>
            <a:solidFill>
              <a:srgbClr val="0A2458"/>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a:p>
            <a:p>
              <a:pPr algn="ctr"/>
              <a:r>
                <a:rPr lang="en-US"/>
                <a:t>Engagement and Collaboration</a:t>
              </a:r>
              <a:endParaRPr lang="en-US">
                <a:solidFill>
                  <a:srgbClr val="000000"/>
                </a:solidFill>
                <a:cs typeface="Segoe UI"/>
              </a:endParaRPr>
            </a:p>
            <a:p>
              <a:pPr algn="ctr"/>
              <a:endParaRPr lang="en-US">
                <a:cs typeface="Segoe UI"/>
              </a:endParaRPr>
            </a:p>
          </p:txBody>
        </p:sp>
        <p:sp>
          <p:nvSpPr>
            <p:cNvPr id="38" name="Rectangle 37">
              <a:extLst>
                <a:ext uri="{FF2B5EF4-FFF2-40B4-BE49-F238E27FC236}">
                  <a16:creationId xmlns:a16="http://schemas.microsoft.com/office/drawing/2014/main" id="{BC945FC1-0E65-4D74-B6B5-E5629EC63217}"/>
                </a:ext>
              </a:extLst>
            </p:cNvPr>
            <p:cNvSpPr/>
            <p:nvPr/>
          </p:nvSpPr>
          <p:spPr>
            <a:xfrm>
              <a:off x="6987830" y="4221013"/>
              <a:ext cx="4187098" cy="3504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a:solidFill>
                    <a:schemeClr val="tx1"/>
                  </a:solidFill>
                </a:rPr>
                <a:t>Project Readiness Rating</a:t>
              </a:r>
            </a:p>
          </p:txBody>
        </p:sp>
        <p:sp>
          <p:nvSpPr>
            <p:cNvPr id="18" name="Rectangle: Rounded Corners 17">
              <a:extLst>
                <a:ext uri="{FF2B5EF4-FFF2-40B4-BE49-F238E27FC236}">
                  <a16:creationId xmlns:a16="http://schemas.microsoft.com/office/drawing/2014/main" id="{263A99DB-5A92-4AAE-8C34-A7A7F2B199CA}"/>
                </a:ext>
                <a:ext uri="{C183D7F6-B498-43B3-948B-1728B52AA6E4}">
                  <adec:decorative xmlns:adec="http://schemas.microsoft.com/office/drawing/2017/decorative" val="1"/>
                </a:ext>
              </a:extLst>
            </p:cNvPr>
            <p:cNvSpPr/>
            <p:nvPr/>
          </p:nvSpPr>
          <p:spPr>
            <a:xfrm>
              <a:off x="6987829" y="3386751"/>
              <a:ext cx="4187099" cy="676515"/>
            </a:xfrm>
            <a:prstGeom prst="roundRect">
              <a:avLst/>
            </a:prstGeom>
            <a:solidFill>
              <a:srgbClr val="0A2458"/>
            </a:solidFill>
            <a:ln w="762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Optional: Supplemental Planning and Demonstration Activities</a:t>
              </a:r>
            </a:p>
          </p:txBody>
        </p:sp>
        <p:cxnSp>
          <p:nvCxnSpPr>
            <p:cNvPr id="3" name="Straight Connector 2">
              <a:extLst>
                <a:ext uri="{FF2B5EF4-FFF2-40B4-BE49-F238E27FC236}">
                  <a16:creationId xmlns:a16="http://schemas.microsoft.com/office/drawing/2014/main" id="{97A90623-8FF3-47F1-81C0-1425C3DAD322}"/>
                </a:ext>
                <a:ext uri="{C183D7F6-B498-43B3-948B-1728B52AA6E4}">
                  <adec:decorative xmlns:adec="http://schemas.microsoft.com/office/drawing/2017/decorative" val="1"/>
                </a:ext>
              </a:extLst>
            </p:cNvPr>
            <p:cNvCxnSpPr>
              <a:cxnSpLocks/>
            </p:cNvCxnSpPr>
            <p:nvPr/>
          </p:nvCxnSpPr>
          <p:spPr>
            <a:xfrm>
              <a:off x="6586561" y="4724660"/>
              <a:ext cx="4997306" cy="13776"/>
            </a:xfrm>
            <a:prstGeom prst="line">
              <a:avLst/>
            </a:prstGeom>
            <a:ln w="76200">
              <a:solidFill>
                <a:srgbClr val="0A1F61"/>
              </a:solidFill>
            </a:ln>
          </p:spPr>
          <p:style>
            <a:lnRef idx="1">
              <a:schemeClr val="accent1"/>
            </a:lnRef>
            <a:fillRef idx="0">
              <a:schemeClr val="accent1"/>
            </a:fillRef>
            <a:effectRef idx="0">
              <a:schemeClr val="accent1"/>
            </a:effectRef>
            <a:fontRef idx="minor">
              <a:schemeClr val="tx1"/>
            </a:fontRef>
          </p:style>
        </p:cxnSp>
      </p:grpSp>
      <p:sp>
        <p:nvSpPr>
          <p:cNvPr id="17" name="Graphic 2" descr="Bookmark with solid fill and the text &quot;NOFO page 48.&quot;">
            <a:extLst>
              <a:ext uri="{FF2B5EF4-FFF2-40B4-BE49-F238E27FC236}">
                <a16:creationId xmlns:a16="http://schemas.microsoft.com/office/drawing/2014/main" id="{840A6B82-E970-C758-75B7-47EB0C54B9DD}"/>
              </a:ext>
            </a:extLst>
          </p:cNvPr>
          <p:cNvSpPr/>
          <p:nvPr/>
        </p:nvSpPr>
        <p:spPr>
          <a:xfrm>
            <a:off x="11538525" y="85332"/>
            <a:ext cx="595746" cy="885825"/>
          </a:xfrm>
          <a:custGeom>
            <a:avLst/>
            <a:gdLst>
              <a:gd name="connsiteX0" fmla="*/ 381000 w 381000"/>
              <a:gd name="connsiteY0" fmla="*/ 762000 h 762000"/>
              <a:gd name="connsiteX1" fmla="*/ 381000 w 381000"/>
              <a:gd name="connsiteY1" fmla="*/ 38100 h 762000"/>
              <a:gd name="connsiteX2" fmla="*/ 342900 w 381000"/>
              <a:gd name="connsiteY2" fmla="*/ 0 h 762000"/>
              <a:gd name="connsiteX3" fmla="*/ 38100 w 381000"/>
              <a:gd name="connsiteY3" fmla="*/ 0 h 762000"/>
              <a:gd name="connsiteX4" fmla="*/ 0 w 381000"/>
              <a:gd name="connsiteY4" fmla="*/ 38100 h 762000"/>
              <a:gd name="connsiteX5" fmla="*/ 0 w 381000"/>
              <a:gd name="connsiteY5" fmla="*/ 762000 h 762000"/>
              <a:gd name="connsiteX6" fmla="*/ 190500 w 381000"/>
              <a:gd name="connsiteY6" fmla="*/ 571500 h 762000"/>
              <a:gd name="connsiteX7" fmla="*/ 381000 w 381000"/>
              <a:gd name="connsiteY7" fmla="*/ 7620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0" h="762000">
                <a:moveTo>
                  <a:pt x="381000" y="762000"/>
                </a:moveTo>
                <a:lnTo>
                  <a:pt x="381000" y="38100"/>
                </a:lnTo>
                <a:cubicBezTo>
                  <a:pt x="381000" y="17145"/>
                  <a:pt x="363855" y="0"/>
                  <a:pt x="342900" y="0"/>
                </a:cubicBezTo>
                <a:lnTo>
                  <a:pt x="38100" y="0"/>
                </a:lnTo>
                <a:cubicBezTo>
                  <a:pt x="17145" y="0"/>
                  <a:pt x="0" y="17145"/>
                  <a:pt x="0" y="38100"/>
                </a:cubicBezTo>
                <a:lnTo>
                  <a:pt x="0" y="762000"/>
                </a:lnTo>
                <a:lnTo>
                  <a:pt x="190500" y="571500"/>
                </a:lnTo>
                <a:lnTo>
                  <a:pt x="381000" y="762000"/>
                </a:lnTo>
                <a:close/>
              </a:path>
            </a:pathLst>
          </a:custGeom>
          <a:solidFill>
            <a:schemeClr val="accent5">
              <a:lumMod val="60000"/>
              <a:lumOff val="40000"/>
            </a:schemeClr>
          </a:solidFill>
          <a:ln w="9525" cap="flat">
            <a:noFill/>
            <a:prstDash val="solid"/>
            <a:miter/>
          </a:ln>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effectLst/>
                <a:uLnTx/>
                <a:uFillTx/>
                <a:latin typeface="Segoe UI"/>
                <a:ea typeface="+mn-ea"/>
                <a:cs typeface="+mn-cs"/>
              </a:rPr>
              <a:t>NOFO pg. </a:t>
            </a:r>
            <a:r>
              <a:rPr lang="en-US" sz="1000" b="1">
                <a:latin typeface="Segoe UI"/>
              </a:rPr>
              <a:t>48</a:t>
            </a:r>
            <a:endParaRPr kumimoji="0" lang="en-US" sz="1000" b="1" i="0" u="none" strike="noStrike" kern="1200" cap="none" spc="0" normalizeH="0" baseline="0" noProof="0">
              <a:ln>
                <a:noFill/>
              </a:ln>
              <a:effectLst/>
              <a:uLnTx/>
              <a:uFillTx/>
              <a:latin typeface="Segoe UI"/>
              <a:ea typeface="+mn-ea"/>
              <a:cs typeface="+mn-cs"/>
            </a:endParaRPr>
          </a:p>
        </p:txBody>
      </p:sp>
      <p:sp>
        <p:nvSpPr>
          <p:cNvPr id="9" name="Rectangle: Rounded Corners 8">
            <a:extLst>
              <a:ext uri="{FF2B5EF4-FFF2-40B4-BE49-F238E27FC236}">
                <a16:creationId xmlns:a16="http://schemas.microsoft.com/office/drawing/2014/main" id="{6A558ADF-D7AC-5E24-2725-1DF22D3696DA}"/>
              </a:ext>
              <a:ext uri="{C183D7F6-B498-43B3-948B-1728B52AA6E4}">
                <adec:decorative xmlns:adec="http://schemas.microsoft.com/office/drawing/2017/decorative" val="1"/>
              </a:ext>
            </a:extLst>
          </p:cNvPr>
          <p:cNvSpPr/>
          <p:nvPr/>
        </p:nvSpPr>
        <p:spPr>
          <a:xfrm>
            <a:off x="7436343" y="5035263"/>
            <a:ext cx="3915996" cy="467502"/>
          </a:xfrm>
          <a:prstGeom prst="roundRect">
            <a:avLst/>
          </a:prstGeom>
          <a:solidFill>
            <a:srgbClr val="0A2458"/>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Award Considerations</a:t>
            </a:r>
          </a:p>
        </p:txBody>
      </p:sp>
    </p:spTree>
    <p:extLst>
      <p:ext uri="{BB962C8B-B14F-4D97-AF65-F5344CB8AC3E}">
        <p14:creationId xmlns:p14="http://schemas.microsoft.com/office/powerpoint/2010/main" val="28806724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C08C7-A933-F3ED-DF0A-ABD770C027E1}"/>
              </a:ext>
            </a:extLst>
          </p:cNvPr>
          <p:cNvSpPr>
            <a:spLocks noGrp="1"/>
          </p:cNvSpPr>
          <p:nvPr>
            <p:ph type="title"/>
          </p:nvPr>
        </p:nvSpPr>
        <p:spPr/>
        <p:txBody>
          <a:bodyPr/>
          <a:lstStyle/>
          <a:p>
            <a:r>
              <a:rPr lang="en-US">
                <a:latin typeface="Segoe UI Semibold"/>
                <a:cs typeface="Segoe UI Semibold"/>
              </a:rPr>
              <a:t>Selection Criterion #1: Safety Need</a:t>
            </a:r>
            <a:endParaRPr lang="en-US" b="0">
              <a:latin typeface="Segoe UI Semibold"/>
              <a:cs typeface="Segoe UI Semibold"/>
            </a:endParaRPr>
          </a:p>
        </p:txBody>
      </p:sp>
      <p:sp>
        <p:nvSpPr>
          <p:cNvPr id="3" name="Content Placeholder 2">
            <a:extLst>
              <a:ext uri="{FF2B5EF4-FFF2-40B4-BE49-F238E27FC236}">
                <a16:creationId xmlns:a16="http://schemas.microsoft.com/office/drawing/2014/main" id="{D97B7CDA-B087-4B7D-8082-4AA4FD51D79D}"/>
              </a:ext>
            </a:extLst>
          </p:cNvPr>
          <p:cNvSpPr>
            <a:spLocks noGrp="1"/>
          </p:cNvSpPr>
          <p:nvPr>
            <p:ph idx="1"/>
          </p:nvPr>
        </p:nvSpPr>
        <p:spPr/>
        <p:txBody>
          <a:bodyPr vert="horz" lIns="91440" tIns="45720" rIns="91440" bIns="45720" rtlCol="0" anchor="t">
            <a:normAutofit/>
          </a:bodyPr>
          <a:lstStyle/>
          <a:p>
            <a:r>
              <a:rPr lang="en-US" sz="3200" dirty="0">
                <a:ea typeface="+mn-lt"/>
                <a:cs typeface="+mn-lt"/>
              </a:rPr>
              <a:t>DOT will assess whether the applicant has demonstrated the safety need in the community based on the extent to which</a:t>
            </a:r>
            <a:r>
              <a:rPr lang="en-US" sz="3200" dirty="0"/>
              <a:t>: </a:t>
            </a:r>
            <a:endParaRPr lang="en-US" sz="3200" dirty="0">
              <a:cs typeface="Segoe UI"/>
            </a:endParaRPr>
          </a:p>
          <a:p>
            <a:pPr lvl="1">
              <a:buSzPct val="80000"/>
              <a:buFont typeface="Arial" panose="02070309020205020404" pitchFamily="49" charset="0"/>
              <a:buChar char="•"/>
            </a:pPr>
            <a:r>
              <a:rPr lang="en-US" dirty="0">
                <a:ea typeface="+mn-lt"/>
                <a:cs typeface="+mn-lt"/>
              </a:rPr>
              <a:t>The safety problem to be addressed is described, including historical trends, fatal and serious injury crash locations, contributing factors, and crash types by category of road user.</a:t>
            </a:r>
          </a:p>
          <a:p>
            <a:pPr lvl="1">
              <a:buFont typeface="Arial" panose="02070309020205020404" pitchFamily="49" charset="0"/>
              <a:buChar char="•"/>
            </a:pPr>
            <a:r>
              <a:rPr lang="en-US" dirty="0">
                <a:ea typeface="+mn-lt"/>
                <a:cs typeface="+mn-lt"/>
              </a:rPr>
              <a:t>Crashes and/or crash risk are displayed in a high-injury network or similar geospatial risk visualization. </a:t>
            </a:r>
          </a:p>
          <a:p>
            <a:pPr lvl="1">
              <a:buFont typeface="Arial" panose="02070309020205020404" pitchFamily="49" charset="0"/>
              <a:buChar char="•"/>
            </a:pPr>
            <a:r>
              <a:rPr lang="en-US" dirty="0">
                <a:ea typeface="+mn-lt"/>
                <a:cs typeface="+mn-lt"/>
              </a:rPr>
              <a:t>Safety risk is summarized from risk models, hazard analysis, the identification of high-risk roadway features, road safety audits/assessments, near miss data, and/or other proactive safety analyses.</a:t>
            </a:r>
            <a:endParaRPr lang="en-US" dirty="0">
              <a:ea typeface="+mn-lt"/>
              <a:cs typeface="Segoe UI"/>
            </a:endParaRPr>
          </a:p>
        </p:txBody>
      </p:sp>
      <p:sp>
        <p:nvSpPr>
          <p:cNvPr id="5" name="Graphic 2" descr="Bookmark with solid fill and the text &quot;NOFO page 48.&quot;">
            <a:extLst>
              <a:ext uri="{FF2B5EF4-FFF2-40B4-BE49-F238E27FC236}">
                <a16:creationId xmlns:a16="http://schemas.microsoft.com/office/drawing/2014/main" id="{5306DB81-2FB4-9C0F-2EEE-7D2D652F5EF9}"/>
              </a:ext>
            </a:extLst>
          </p:cNvPr>
          <p:cNvSpPr/>
          <p:nvPr/>
        </p:nvSpPr>
        <p:spPr>
          <a:xfrm>
            <a:off x="11538525" y="85332"/>
            <a:ext cx="595746" cy="885825"/>
          </a:xfrm>
          <a:custGeom>
            <a:avLst/>
            <a:gdLst>
              <a:gd name="connsiteX0" fmla="*/ 381000 w 381000"/>
              <a:gd name="connsiteY0" fmla="*/ 762000 h 762000"/>
              <a:gd name="connsiteX1" fmla="*/ 381000 w 381000"/>
              <a:gd name="connsiteY1" fmla="*/ 38100 h 762000"/>
              <a:gd name="connsiteX2" fmla="*/ 342900 w 381000"/>
              <a:gd name="connsiteY2" fmla="*/ 0 h 762000"/>
              <a:gd name="connsiteX3" fmla="*/ 38100 w 381000"/>
              <a:gd name="connsiteY3" fmla="*/ 0 h 762000"/>
              <a:gd name="connsiteX4" fmla="*/ 0 w 381000"/>
              <a:gd name="connsiteY4" fmla="*/ 38100 h 762000"/>
              <a:gd name="connsiteX5" fmla="*/ 0 w 381000"/>
              <a:gd name="connsiteY5" fmla="*/ 762000 h 762000"/>
              <a:gd name="connsiteX6" fmla="*/ 190500 w 381000"/>
              <a:gd name="connsiteY6" fmla="*/ 571500 h 762000"/>
              <a:gd name="connsiteX7" fmla="*/ 381000 w 381000"/>
              <a:gd name="connsiteY7" fmla="*/ 7620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0" h="762000">
                <a:moveTo>
                  <a:pt x="381000" y="762000"/>
                </a:moveTo>
                <a:lnTo>
                  <a:pt x="381000" y="38100"/>
                </a:lnTo>
                <a:cubicBezTo>
                  <a:pt x="381000" y="17145"/>
                  <a:pt x="363855" y="0"/>
                  <a:pt x="342900" y="0"/>
                </a:cubicBezTo>
                <a:lnTo>
                  <a:pt x="38100" y="0"/>
                </a:lnTo>
                <a:cubicBezTo>
                  <a:pt x="17145" y="0"/>
                  <a:pt x="0" y="17145"/>
                  <a:pt x="0" y="38100"/>
                </a:cubicBezTo>
                <a:lnTo>
                  <a:pt x="0" y="762000"/>
                </a:lnTo>
                <a:lnTo>
                  <a:pt x="190500" y="571500"/>
                </a:lnTo>
                <a:lnTo>
                  <a:pt x="381000" y="762000"/>
                </a:lnTo>
                <a:close/>
              </a:path>
            </a:pathLst>
          </a:custGeom>
          <a:solidFill>
            <a:schemeClr val="accent5">
              <a:lumMod val="60000"/>
              <a:lumOff val="40000"/>
            </a:schemeClr>
          </a:solidFill>
          <a:ln w="9525" cap="flat">
            <a:noFill/>
            <a:prstDash val="solid"/>
            <a:miter/>
          </a:ln>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effectLst/>
                <a:uLnTx/>
                <a:uFillTx/>
                <a:latin typeface="Segoe UI"/>
                <a:ea typeface="+mn-ea"/>
                <a:cs typeface="+mn-cs"/>
              </a:rPr>
              <a:t>NOFO pg. </a:t>
            </a:r>
            <a:r>
              <a:rPr lang="en-US" sz="1000" b="1">
                <a:latin typeface="Segoe UI"/>
              </a:rPr>
              <a:t>48</a:t>
            </a:r>
            <a:endParaRPr kumimoji="0" lang="en-US" sz="1000" b="1" i="0" u="none" strike="noStrike" kern="1200" cap="none" spc="0" normalizeH="0" baseline="0" noProof="0">
              <a:ln>
                <a:noFill/>
              </a:ln>
              <a:effectLst/>
              <a:uLnTx/>
              <a:uFillTx/>
              <a:latin typeface="Segoe UI"/>
              <a:ea typeface="+mn-ea"/>
              <a:cs typeface="+mn-cs"/>
            </a:endParaRPr>
          </a:p>
        </p:txBody>
      </p:sp>
    </p:spTree>
    <p:extLst>
      <p:ext uri="{BB962C8B-B14F-4D97-AF65-F5344CB8AC3E}">
        <p14:creationId xmlns:p14="http://schemas.microsoft.com/office/powerpoint/2010/main" val="13544664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1ABFB-E739-444F-9685-DC5EE17A2A5E}"/>
              </a:ext>
            </a:extLst>
          </p:cNvPr>
          <p:cNvSpPr>
            <a:spLocks noGrp="1"/>
          </p:cNvSpPr>
          <p:nvPr>
            <p:ph type="title"/>
          </p:nvPr>
        </p:nvSpPr>
        <p:spPr/>
        <p:txBody>
          <a:bodyPr/>
          <a:lstStyle/>
          <a:p>
            <a:r>
              <a:rPr lang="en-US">
                <a:latin typeface="Segoe UI Semibold"/>
                <a:cs typeface="Segoe UI Semibold"/>
              </a:rPr>
              <a:t>Safety Need Rating Methodology</a:t>
            </a:r>
            <a:endParaRPr lang="en-US"/>
          </a:p>
        </p:txBody>
      </p:sp>
      <p:graphicFrame>
        <p:nvGraphicFramePr>
          <p:cNvPr id="10" name="Diagram 9">
            <a:extLst>
              <a:ext uri="{FF2B5EF4-FFF2-40B4-BE49-F238E27FC236}">
                <a16:creationId xmlns:a16="http://schemas.microsoft.com/office/drawing/2014/main" id="{96AEA810-F23C-9FB4-78CE-7EF9DE3607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39079628"/>
              </p:ext>
            </p:extLst>
          </p:nvPr>
        </p:nvGraphicFramePr>
        <p:xfrm>
          <a:off x="571500" y="1096965"/>
          <a:ext cx="11049000" cy="50263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Graphic 2" descr="Bookmark with solid fill and the text &quot;NOFO page 56.&quot;">
            <a:extLst>
              <a:ext uri="{FF2B5EF4-FFF2-40B4-BE49-F238E27FC236}">
                <a16:creationId xmlns:a16="http://schemas.microsoft.com/office/drawing/2014/main" id="{E675962C-4ABA-EB71-C0F0-5D462D1EB666}"/>
              </a:ext>
            </a:extLst>
          </p:cNvPr>
          <p:cNvSpPr/>
          <p:nvPr/>
        </p:nvSpPr>
        <p:spPr>
          <a:xfrm>
            <a:off x="11538525" y="85332"/>
            <a:ext cx="595746" cy="885825"/>
          </a:xfrm>
          <a:custGeom>
            <a:avLst/>
            <a:gdLst>
              <a:gd name="connsiteX0" fmla="*/ 381000 w 381000"/>
              <a:gd name="connsiteY0" fmla="*/ 762000 h 762000"/>
              <a:gd name="connsiteX1" fmla="*/ 381000 w 381000"/>
              <a:gd name="connsiteY1" fmla="*/ 38100 h 762000"/>
              <a:gd name="connsiteX2" fmla="*/ 342900 w 381000"/>
              <a:gd name="connsiteY2" fmla="*/ 0 h 762000"/>
              <a:gd name="connsiteX3" fmla="*/ 38100 w 381000"/>
              <a:gd name="connsiteY3" fmla="*/ 0 h 762000"/>
              <a:gd name="connsiteX4" fmla="*/ 0 w 381000"/>
              <a:gd name="connsiteY4" fmla="*/ 38100 h 762000"/>
              <a:gd name="connsiteX5" fmla="*/ 0 w 381000"/>
              <a:gd name="connsiteY5" fmla="*/ 762000 h 762000"/>
              <a:gd name="connsiteX6" fmla="*/ 190500 w 381000"/>
              <a:gd name="connsiteY6" fmla="*/ 571500 h 762000"/>
              <a:gd name="connsiteX7" fmla="*/ 381000 w 381000"/>
              <a:gd name="connsiteY7" fmla="*/ 7620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0" h="762000">
                <a:moveTo>
                  <a:pt x="381000" y="762000"/>
                </a:moveTo>
                <a:lnTo>
                  <a:pt x="381000" y="38100"/>
                </a:lnTo>
                <a:cubicBezTo>
                  <a:pt x="381000" y="17145"/>
                  <a:pt x="363855" y="0"/>
                  <a:pt x="342900" y="0"/>
                </a:cubicBezTo>
                <a:lnTo>
                  <a:pt x="38100" y="0"/>
                </a:lnTo>
                <a:cubicBezTo>
                  <a:pt x="17145" y="0"/>
                  <a:pt x="0" y="17145"/>
                  <a:pt x="0" y="38100"/>
                </a:cubicBezTo>
                <a:lnTo>
                  <a:pt x="0" y="762000"/>
                </a:lnTo>
                <a:lnTo>
                  <a:pt x="190500" y="571500"/>
                </a:lnTo>
                <a:lnTo>
                  <a:pt x="381000" y="762000"/>
                </a:lnTo>
                <a:close/>
              </a:path>
            </a:pathLst>
          </a:custGeom>
          <a:solidFill>
            <a:schemeClr val="accent5">
              <a:lumMod val="60000"/>
              <a:lumOff val="40000"/>
            </a:schemeClr>
          </a:solidFill>
          <a:ln w="9525" cap="flat">
            <a:noFill/>
            <a:prstDash val="solid"/>
            <a:miter/>
          </a:ln>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effectLst/>
                <a:uLnTx/>
                <a:uFillTx/>
                <a:latin typeface="Segoe UI"/>
                <a:ea typeface="+mn-ea"/>
                <a:cs typeface="+mn-cs"/>
              </a:rPr>
              <a:t>NOFO pg. </a:t>
            </a:r>
            <a:r>
              <a:rPr lang="en-US" sz="1000" b="1" dirty="0">
                <a:latin typeface="Segoe UI"/>
              </a:rPr>
              <a:t>56</a:t>
            </a:r>
            <a:endParaRPr kumimoji="0" lang="en-US" sz="1000" b="1" i="0" u="none" strike="noStrike" kern="1200" cap="none" spc="0" normalizeH="0" baseline="0" noProof="0" dirty="0">
              <a:ln>
                <a:noFill/>
              </a:ln>
              <a:effectLst/>
              <a:uLnTx/>
              <a:uFillTx/>
              <a:latin typeface="Segoe UI"/>
              <a:ea typeface="+mn-ea"/>
              <a:cs typeface="+mn-cs"/>
            </a:endParaRPr>
          </a:p>
        </p:txBody>
      </p:sp>
    </p:spTree>
    <p:extLst>
      <p:ext uri="{BB962C8B-B14F-4D97-AF65-F5344CB8AC3E}">
        <p14:creationId xmlns:p14="http://schemas.microsoft.com/office/powerpoint/2010/main" val="33854504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6207BF-4CD5-3C65-E6C8-7F95EA6AD3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EBA209-E962-1137-5B5A-D1DE1A740397}"/>
              </a:ext>
            </a:extLst>
          </p:cNvPr>
          <p:cNvSpPr>
            <a:spLocks noGrp="1"/>
          </p:cNvSpPr>
          <p:nvPr>
            <p:ph type="title"/>
          </p:nvPr>
        </p:nvSpPr>
        <p:spPr/>
        <p:txBody>
          <a:bodyPr/>
          <a:lstStyle/>
          <a:p>
            <a:r>
              <a:rPr lang="en-US">
                <a:latin typeface="Segoe UI Semibold"/>
                <a:cs typeface="Segoe UI Semibold"/>
              </a:rPr>
              <a:t>Selection Criterion #2: Safety Impact</a:t>
            </a:r>
            <a:endParaRPr lang="en-US" b="0">
              <a:latin typeface="Segoe UI Semibold"/>
              <a:cs typeface="Segoe UI Semibold"/>
            </a:endParaRPr>
          </a:p>
        </p:txBody>
      </p:sp>
      <p:sp>
        <p:nvSpPr>
          <p:cNvPr id="3" name="Content Placeholder 2">
            <a:extLst>
              <a:ext uri="{FF2B5EF4-FFF2-40B4-BE49-F238E27FC236}">
                <a16:creationId xmlns:a16="http://schemas.microsoft.com/office/drawing/2014/main" id="{67C39F80-3266-F417-58F9-BEB97505EC7A}"/>
              </a:ext>
            </a:extLst>
          </p:cNvPr>
          <p:cNvSpPr>
            <a:spLocks noGrp="1"/>
          </p:cNvSpPr>
          <p:nvPr>
            <p:ph idx="1"/>
          </p:nvPr>
        </p:nvSpPr>
        <p:spPr/>
        <p:txBody>
          <a:bodyPr vert="horz" lIns="91440" tIns="45720" rIns="91440" bIns="45720" rtlCol="0" anchor="t">
            <a:normAutofit/>
          </a:bodyPr>
          <a:lstStyle/>
          <a:p>
            <a:r>
              <a:rPr lang="en-US" dirty="0"/>
              <a:t>DOT will assess whether the proposal is likely to: </a:t>
            </a:r>
            <a:endParaRPr lang="en-US" dirty="0">
              <a:cs typeface="Segoe UI"/>
            </a:endParaRPr>
          </a:p>
          <a:p>
            <a:pPr lvl="1">
              <a:buSzPct val="80000"/>
              <a:buFont typeface="Courier New" panose="02070309020205020404" pitchFamily="49" charset="0"/>
              <a:buChar char="o"/>
            </a:pPr>
            <a:r>
              <a:rPr lang="en-US" dirty="0"/>
              <a:t>Significantly reduce or eliminate roadway fatalities and serious injuries;</a:t>
            </a:r>
            <a:endParaRPr lang="en-US" dirty="0">
              <a:cs typeface="Segoe UI"/>
            </a:endParaRPr>
          </a:p>
          <a:p>
            <a:pPr lvl="1">
              <a:buSzPct val="80000"/>
              <a:buFont typeface="Courier New" panose="02070309020205020404" pitchFamily="49" charset="0"/>
              <a:buChar char="o"/>
            </a:pPr>
            <a:r>
              <a:rPr lang="en-US" dirty="0"/>
              <a:t>Employ low-cost, high-impact strategies over a wide geographic area; and</a:t>
            </a:r>
            <a:endParaRPr lang="en-US" dirty="0">
              <a:cs typeface="Segoe UI"/>
            </a:endParaRPr>
          </a:p>
          <a:p>
            <a:pPr lvl="1">
              <a:buSzPct val="80000"/>
              <a:buFont typeface="Courier New" panose="02070309020205020404" pitchFamily="49" charset="0"/>
              <a:buChar char="o"/>
            </a:pPr>
            <a:r>
              <a:rPr lang="en-US" dirty="0"/>
              <a:t>Include evidence-based projects and strategies. </a:t>
            </a:r>
            <a:endParaRPr lang="en-US" dirty="0">
              <a:cs typeface="Segoe UI"/>
            </a:endParaRPr>
          </a:p>
          <a:p>
            <a:r>
              <a:rPr lang="en-US" dirty="0"/>
              <a:t>DOT will assess the applicant’s description of the safety impact assessment, and implementation costs as part of the Safety Impact criterion.</a:t>
            </a:r>
          </a:p>
          <a:p>
            <a:r>
              <a:rPr lang="en-US" dirty="0">
                <a:cs typeface="Segoe UI"/>
              </a:rPr>
              <a:t>See Section G: Application Review Information of the NOFO for additional details on how the Safety Impact section will be rated. </a:t>
            </a:r>
          </a:p>
        </p:txBody>
      </p:sp>
      <p:sp>
        <p:nvSpPr>
          <p:cNvPr id="5" name="Graphic 2" descr="Bookmark with solid fill and the text &quot;NOFO pages 48-50">
            <a:extLst>
              <a:ext uri="{FF2B5EF4-FFF2-40B4-BE49-F238E27FC236}">
                <a16:creationId xmlns:a16="http://schemas.microsoft.com/office/drawing/2014/main" id="{A54D9F01-DB79-E294-42F0-A737E1AB0FF8}"/>
              </a:ext>
            </a:extLst>
          </p:cNvPr>
          <p:cNvSpPr/>
          <p:nvPr/>
        </p:nvSpPr>
        <p:spPr>
          <a:xfrm>
            <a:off x="11538525" y="85332"/>
            <a:ext cx="595746" cy="885825"/>
          </a:xfrm>
          <a:custGeom>
            <a:avLst/>
            <a:gdLst>
              <a:gd name="connsiteX0" fmla="*/ 381000 w 381000"/>
              <a:gd name="connsiteY0" fmla="*/ 762000 h 762000"/>
              <a:gd name="connsiteX1" fmla="*/ 381000 w 381000"/>
              <a:gd name="connsiteY1" fmla="*/ 38100 h 762000"/>
              <a:gd name="connsiteX2" fmla="*/ 342900 w 381000"/>
              <a:gd name="connsiteY2" fmla="*/ 0 h 762000"/>
              <a:gd name="connsiteX3" fmla="*/ 38100 w 381000"/>
              <a:gd name="connsiteY3" fmla="*/ 0 h 762000"/>
              <a:gd name="connsiteX4" fmla="*/ 0 w 381000"/>
              <a:gd name="connsiteY4" fmla="*/ 38100 h 762000"/>
              <a:gd name="connsiteX5" fmla="*/ 0 w 381000"/>
              <a:gd name="connsiteY5" fmla="*/ 762000 h 762000"/>
              <a:gd name="connsiteX6" fmla="*/ 190500 w 381000"/>
              <a:gd name="connsiteY6" fmla="*/ 571500 h 762000"/>
              <a:gd name="connsiteX7" fmla="*/ 381000 w 381000"/>
              <a:gd name="connsiteY7" fmla="*/ 7620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0" h="762000">
                <a:moveTo>
                  <a:pt x="381000" y="762000"/>
                </a:moveTo>
                <a:lnTo>
                  <a:pt x="381000" y="38100"/>
                </a:lnTo>
                <a:cubicBezTo>
                  <a:pt x="381000" y="17145"/>
                  <a:pt x="363855" y="0"/>
                  <a:pt x="342900" y="0"/>
                </a:cubicBezTo>
                <a:lnTo>
                  <a:pt x="38100" y="0"/>
                </a:lnTo>
                <a:cubicBezTo>
                  <a:pt x="17145" y="0"/>
                  <a:pt x="0" y="17145"/>
                  <a:pt x="0" y="38100"/>
                </a:cubicBezTo>
                <a:lnTo>
                  <a:pt x="0" y="762000"/>
                </a:lnTo>
                <a:lnTo>
                  <a:pt x="190500" y="571500"/>
                </a:lnTo>
                <a:lnTo>
                  <a:pt x="381000" y="762000"/>
                </a:lnTo>
                <a:close/>
              </a:path>
            </a:pathLst>
          </a:custGeom>
          <a:solidFill>
            <a:schemeClr val="accent5">
              <a:lumMod val="60000"/>
              <a:lumOff val="40000"/>
            </a:schemeClr>
          </a:solidFill>
          <a:ln w="9525" cap="flat">
            <a:noFill/>
            <a:prstDash val="solid"/>
            <a:miter/>
          </a:ln>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effectLst/>
                <a:uLnTx/>
                <a:uFillTx/>
                <a:latin typeface="Segoe UI"/>
                <a:ea typeface="+mn-ea"/>
                <a:cs typeface="+mn-cs"/>
              </a:rPr>
              <a:t>NOFO pgs. </a:t>
            </a:r>
            <a:r>
              <a:rPr lang="en-US" sz="1000" b="1" dirty="0">
                <a:latin typeface="Segoe UI"/>
              </a:rPr>
              <a:t>48-50</a:t>
            </a:r>
            <a:endParaRPr kumimoji="0" lang="en-US" sz="1000" b="1" i="0" u="none" strike="noStrike" kern="1200" cap="none" spc="0" normalizeH="0" baseline="0" noProof="0" dirty="0">
              <a:ln>
                <a:noFill/>
              </a:ln>
              <a:effectLst/>
              <a:uLnTx/>
              <a:uFillTx/>
              <a:latin typeface="Segoe UI"/>
              <a:ea typeface="+mn-ea"/>
              <a:cs typeface="+mn-cs"/>
            </a:endParaRPr>
          </a:p>
        </p:txBody>
      </p:sp>
    </p:spTree>
    <p:extLst>
      <p:ext uri="{BB962C8B-B14F-4D97-AF65-F5344CB8AC3E}">
        <p14:creationId xmlns:p14="http://schemas.microsoft.com/office/powerpoint/2010/main" val="40878660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90E0C5-11D1-FE99-C030-8EECE87C7A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8CCAE2-7940-1AC6-F6E7-585995FA81B5}"/>
              </a:ext>
            </a:extLst>
          </p:cNvPr>
          <p:cNvSpPr>
            <a:spLocks noGrp="1"/>
          </p:cNvSpPr>
          <p:nvPr>
            <p:ph type="title"/>
          </p:nvPr>
        </p:nvSpPr>
        <p:spPr/>
        <p:txBody>
          <a:bodyPr/>
          <a:lstStyle/>
          <a:p>
            <a:r>
              <a:rPr lang="en-US"/>
              <a:t>Safety Impact Rating Methodology</a:t>
            </a:r>
          </a:p>
        </p:txBody>
      </p:sp>
      <p:graphicFrame>
        <p:nvGraphicFramePr>
          <p:cNvPr id="10" name="Diagram 9">
            <a:extLst>
              <a:ext uri="{FF2B5EF4-FFF2-40B4-BE49-F238E27FC236}">
                <a16:creationId xmlns:a16="http://schemas.microsoft.com/office/drawing/2014/main" id="{53DBE834-1FAA-A002-505B-637C4C98EDC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67059943"/>
              </p:ext>
            </p:extLst>
          </p:nvPr>
        </p:nvGraphicFramePr>
        <p:xfrm>
          <a:off x="571500" y="1069670"/>
          <a:ext cx="11049000" cy="50263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804621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C08C7-A933-F3ED-DF0A-ABD770C027E1}"/>
              </a:ext>
            </a:extLst>
          </p:cNvPr>
          <p:cNvSpPr>
            <a:spLocks noGrp="1"/>
          </p:cNvSpPr>
          <p:nvPr>
            <p:ph type="title"/>
          </p:nvPr>
        </p:nvSpPr>
        <p:spPr/>
        <p:txBody>
          <a:bodyPr/>
          <a:lstStyle/>
          <a:p>
            <a:r>
              <a:rPr lang="en-US">
                <a:latin typeface="Segoe UI Semibold"/>
                <a:cs typeface="Segoe UI Semibold"/>
              </a:rPr>
              <a:t>Selection Criterion #3: </a:t>
            </a:r>
            <a:r>
              <a:rPr lang="en-US" b="0">
                <a:latin typeface="Segoe UI Semibold"/>
                <a:cs typeface="Segoe UI"/>
              </a:rPr>
              <a:t>Engagement &amp; Collaboration</a:t>
            </a:r>
            <a:endParaRPr lang="en-US" b="0">
              <a:latin typeface="Segoe UI Semibold"/>
            </a:endParaRPr>
          </a:p>
        </p:txBody>
      </p:sp>
      <p:sp>
        <p:nvSpPr>
          <p:cNvPr id="3" name="Content Placeholder 2">
            <a:extLst>
              <a:ext uri="{FF2B5EF4-FFF2-40B4-BE49-F238E27FC236}">
                <a16:creationId xmlns:a16="http://schemas.microsoft.com/office/drawing/2014/main" id="{D97B7CDA-B087-4B7D-8082-4AA4FD51D79D}"/>
              </a:ext>
            </a:extLst>
          </p:cNvPr>
          <p:cNvSpPr>
            <a:spLocks noGrp="1"/>
          </p:cNvSpPr>
          <p:nvPr>
            <p:ph idx="1"/>
          </p:nvPr>
        </p:nvSpPr>
        <p:spPr>
          <a:xfrm>
            <a:off x="457199" y="1075932"/>
            <a:ext cx="11081326" cy="4876799"/>
          </a:xfrm>
        </p:spPr>
        <p:txBody>
          <a:bodyPr vert="horz" lIns="91440" tIns="45720" rIns="91440" bIns="45720" rtlCol="0" anchor="t">
            <a:normAutofit/>
          </a:bodyPr>
          <a:lstStyle/>
          <a:p>
            <a:r>
              <a:rPr lang="en-US" dirty="0"/>
              <a:t>DOT will assess the extent to which projects and strategies:</a:t>
            </a:r>
            <a:endParaRPr lang="en-US" dirty="0">
              <a:cs typeface="Segoe UI"/>
            </a:endParaRPr>
          </a:p>
          <a:p>
            <a:pPr lvl="1">
              <a:buSzPct val="80000"/>
              <a:buFont typeface="Courier New" panose="02070309020205020404" pitchFamily="49" charset="0"/>
              <a:buChar char="o"/>
            </a:pPr>
            <a:r>
              <a:rPr lang="en-US" dirty="0">
                <a:ea typeface="+mn-lt"/>
                <a:cs typeface="+mn-lt"/>
              </a:rPr>
              <a:t>Ensure investment in preventing roadway fatalities and serious injuries in underserved communities including rural communities.</a:t>
            </a:r>
            <a:r>
              <a:rPr lang="en-US" dirty="0"/>
              <a:t> </a:t>
            </a:r>
            <a:endParaRPr lang="en-US" dirty="0">
              <a:cs typeface="Segoe UI"/>
            </a:endParaRPr>
          </a:p>
          <a:p>
            <a:pPr lvl="1">
              <a:buSzPct val="80000"/>
              <a:buFont typeface="Courier New" panose="02070309020205020404" pitchFamily="49" charset="0"/>
              <a:buChar char="o"/>
            </a:pPr>
            <a:r>
              <a:rPr lang="en-US" dirty="0"/>
              <a:t>Include demographic analysis, both quantitative and qualitative, and stakeholder engagement </a:t>
            </a:r>
            <a:r>
              <a:rPr lang="en-US" dirty="0">
                <a:ea typeface="+mn-lt"/>
                <a:cs typeface="+mn-lt"/>
              </a:rPr>
              <a:t>as part of the development and implementation process.</a:t>
            </a:r>
          </a:p>
          <a:p>
            <a:pPr lvl="1">
              <a:buSzPct val="80000"/>
              <a:buFont typeface="Courier New" panose="02070309020205020404" pitchFamily="49" charset="0"/>
              <a:buChar char="o"/>
            </a:pPr>
            <a:r>
              <a:rPr lang="en-US" dirty="0">
                <a:cs typeface="Segoe UI"/>
              </a:rPr>
              <a:t>Included or will include meaningful engagement with the public during all phases of the project such as planning, design, construction, and implementation.</a:t>
            </a:r>
          </a:p>
          <a:p>
            <a:pPr lvl="1">
              <a:buSzPct val="80000"/>
              <a:buFont typeface="Courier New" panose="02070309020205020404" pitchFamily="49" charset="0"/>
              <a:buChar char="o"/>
            </a:pPr>
            <a:r>
              <a:rPr lang="en-US" dirty="0">
                <a:cs typeface="Segoe UI"/>
              </a:rPr>
              <a:t>Leverage partnerships to achieve safety benefits and avoid negative consequences. </a:t>
            </a:r>
          </a:p>
          <a:p>
            <a:pPr marL="457200" lvl="1" indent="0">
              <a:buNone/>
            </a:pPr>
            <a:endParaRPr lang="en-US" dirty="0">
              <a:cs typeface="Segoe UI"/>
            </a:endParaRPr>
          </a:p>
        </p:txBody>
      </p:sp>
      <p:sp>
        <p:nvSpPr>
          <p:cNvPr id="4" name="Graphic 2" descr="Bookmark with solid fill and the text &quot;NOFO page 51.&quot;">
            <a:extLst>
              <a:ext uri="{FF2B5EF4-FFF2-40B4-BE49-F238E27FC236}">
                <a16:creationId xmlns:a16="http://schemas.microsoft.com/office/drawing/2014/main" id="{5B70249E-A577-6458-1C1A-BF2BB12B5B97}"/>
              </a:ext>
            </a:extLst>
          </p:cNvPr>
          <p:cNvSpPr/>
          <p:nvPr/>
        </p:nvSpPr>
        <p:spPr>
          <a:xfrm>
            <a:off x="11538525" y="85332"/>
            <a:ext cx="595746" cy="885825"/>
          </a:xfrm>
          <a:custGeom>
            <a:avLst/>
            <a:gdLst>
              <a:gd name="connsiteX0" fmla="*/ 381000 w 381000"/>
              <a:gd name="connsiteY0" fmla="*/ 762000 h 762000"/>
              <a:gd name="connsiteX1" fmla="*/ 381000 w 381000"/>
              <a:gd name="connsiteY1" fmla="*/ 38100 h 762000"/>
              <a:gd name="connsiteX2" fmla="*/ 342900 w 381000"/>
              <a:gd name="connsiteY2" fmla="*/ 0 h 762000"/>
              <a:gd name="connsiteX3" fmla="*/ 38100 w 381000"/>
              <a:gd name="connsiteY3" fmla="*/ 0 h 762000"/>
              <a:gd name="connsiteX4" fmla="*/ 0 w 381000"/>
              <a:gd name="connsiteY4" fmla="*/ 38100 h 762000"/>
              <a:gd name="connsiteX5" fmla="*/ 0 w 381000"/>
              <a:gd name="connsiteY5" fmla="*/ 762000 h 762000"/>
              <a:gd name="connsiteX6" fmla="*/ 190500 w 381000"/>
              <a:gd name="connsiteY6" fmla="*/ 571500 h 762000"/>
              <a:gd name="connsiteX7" fmla="*/ 381000 w 381000"/>
              <a:gd name="connsiteY7" fmla="*/ 7620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0" h="762000">
                <a:moveTo>
                  <a:pt x="381000" y="762000"/>
                </a:moveTo>
                <a:lnTo>
                  <a:pt x="381000" y="38100"/>
                </a:lnTo>
                <a:cubicBezTo>
                  <a:pt x="381000" y="17145"/>
                  <a:pt x="363855" y="0"/>
                  <a:pt x="342900" y="0"/>
                </a:cubicBezTo>
                <a:lnTo>
                  <a:pt x="38100" y="0"/>
                </a:lnTo>
                <a:cubicBezTo>
                  <a:pt x="17145" y="0"/>
                  <a:pt x="0" y="17145"/>
                  <a:pt x="0" y="38100"/>
                </a:cubicBezTo>
                <a:lnTo>
                  <a:pt x="0" y="762000"/>
                </a:lnTo>
                <a:lnTo>
                  <a:pt x="190500" y="571500"/>
                </a:lnTo>
                <a:lnTo>
                  <a:pt x="381000" y="762000"/>
                </a:lnTo>
                <a:close/>
              </a:path>
            </a:pathLst>
          </a:custGeom>
          <a:solidFill>
            <a:schemeClr val="accent5">
              <a:lumMod val="60000"/>
              <a:lumOff val="40000"/>
            </a:schemeClr>
          </a:solidFill>
          <a:ln w="9525" cap="flat">
            <a:noFill/>
            <a:prstDash val="solid"/>
            <a:miter/>
          </a:ln>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effectLst/>
                <a:uLnTx/>
                <a:uFillTx/>
                <a:latin typeface="Segoe UI"/>
                <a:ea typeface="+mn-ea"/>
                <a:cs typeface="+mn-cs"/>
              </a:rPr>
              <a:t>NOFO pg. </a:t>
            </a:r>
            <a:r>
              <a:rPr lang="en-US" sz="1000" b="1" dirty="0">
                <a:latin typeface="Segoe UI"/>
              </a:rPr>
              <a:t>51</a:t>
            </a:r>
            <a:endParaRPr kumimoji="0" lang="en-US" sz="1000" b="1" i="0" u="none" strike="noStrike" kern="1200" cap="none" spc="0" normalizeH="0" baseline="0" noProof="0" dirty="0">
              <a:ln>
                <a:noFill/>
              </a:ln>
              <a:effectLst/>
              <a:uLnTx/>
              <a:uFillTx/>
              <a:latin typeface="Segoe UI"/>
              <a:ea typeface="+mn-ea"/>
              <a:cs typeface="+mn-cs"/>
            </a:endParaRPr>
          </a:p>
        </p:txBody>
      </p:sp>
    </p:spTree>
    <p:extLst>
      <p:ext uri="{BB962C8B-B14F-4D97-AF65-F5344CB8AC3E}">
        <p14:creationId xmlns:p14="http://schemas.microsoft.com/office/powerpoint/2010/main" val="6787357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388F1-7397-4DDA-3ACD-2E3ED7936C55}"/>
              </a:ext>
            </a:extLst>
          </p:cNvPr>
          <p:cNvSpPr>
            <a:spLocks noGrp="1"/>
          </p:cNvSpPr>
          <p:nvPr>
            <p:ph type="title"/>
          </p:nvPr>
        </p:nvSpPr>
        <p:spPr/>
        <p:txBody>
          <a:bodyPr>
            <a:normAutofit/>
          </a:bodyPr>
          <a:lstStyle/>
          <a:p>
            <a:r>
              <a:rPr lang="en-US">
                <a:solidFill>
                  <a:srgbClr val="FFFFFF"/>
                </a:solidFill>
                <a:cs typeface="Segoe UI Semibold"/>
              </a:rPr>
              <a:t>SS4A FY25 NOFO Is Now Open</a:t>
            </a:r>
            <a:endParaRPr lang="en-US"/>
          </a:p>
        </p:txBody>
      </p:sp>
      <p:graphicFrame>
        <p:nvGraphicFramePr>
          <p:cNvPr id="5" name="Diagram 4" descr="Boxes showing that the NOFO is OPEN, that questions should be submitted by June 16, 2023 to ss4a@dot.gov, that applications are due by July 10 at 5:00 pm Eastern, and that there are resources at the SS4A website.">
            <a:extLst>
              <a:ext uri="{FF2B5EF4-FFF2-40B4-BE49-F238E27FC236}">
                <a16:creationId xmlns:a16="http://schemas.microsoft.com/office/drawing/2014/main" id="{DFEDF738-DFCD-81FB-B877-709CE26792CD}"/>
              </a:ext>
            </a:extLst>
          </p:cNvPr>
          <p:cNvGraphicFramePr/>
          <p:nvPr/>
        </p:nvGraphicFramePr>
        <p:xfrm>
          <a:off x="2425880" y="1077962"/>
          <a:ext cx="7340237" cy="44519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C234D98D-71E8-080A-C4A7-AE2EF605E5C0}"/>
              </a:ext>
            </a:extLst>
          </p:cNvPr>
          <p:cNvSpPr txBox="1"/>
          <p:nvPr/>
        </p:nvSpPr>
        <p:spPr>
          <a:xfrm>
            <a:off x="558435" y="5529944"/>
            <a:ext cx="11146972" cy="923330"/>
          </a:xfrm>
          <a:prstGeom prst="rect">
            <a:avLst/>
          </a:prstGeom>
          <a:noFill/>
        </p:spPr>
        <p:txBody>
          <a:bodyPr wrap="square" rtlCol="0">
            <a:spAutoFit/>
          </a:bodyPr>
          <a:lstStyle/>
          <a:p>
            <a:pPr algn="ctr"/>
            <a:r>
              <a:rPr lang="en-US">
                <a:latin typeface="+mn-lt"/>
              </a:rPr>
              <a:t>Additional resources about SS4A and the NOFO can be found at </a:t>
            </a:r>
            <a:r>
              <a:rPr lang="en-US">
                <a:latin typeface="+mn-lt"/>
                <a:hlinkClick r:id="rId8"/>
              </a:rPr>
              <a:t>https://www.transportation.gov/grants/SS4A</a:t>
            </a:r>
            <a:r>
              <a:rPr lang="en-US">
                <a:latin typeface="+mn-lt"/>
              </a:rPr>
              <a:t>  </a:t>
            </a:r>
          </a:p>
          <a:p>
            <a:pPr algn="ctr"/>
            <a:endParaRPr lang="en-US"/>
          </a:p>
        </p:txBody>
      </p:sp>
    </p:spTree>
    <p:extLst>
      <p:ext uri="{BB962C8B-B14F-4D97-AF65-F5344CB8AC3E}">
        <p14:creationId xmlns:p14="http://schemas.microsoft.com/office/powerpoint/2010/main" val="17704556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C353A8-C71E-4B9B-8503-D0FD89E623C8}"/>
              </a:ext>
            </a:extLst>
          </p:cNvPr>
          <p:cNvSpPr>
            <a:spLocks noGrp="1"/>
          </p:cNvSpPr>
          <p:nvPr>
            <p:ph type="title"/>
          </p:nvPr>
        </p:nvSpPr>
        <p:spPr/>
        <p:txBody>
          <a:bodyPr>
            <a:normAutofit/>
          </a:bodyPr>
          <a:lstStyle/>
          <a:p>
            <a:r>
              <a:rPr lang="en-US" dirty="0"/>
              <a:t>Implementation Grant Application Ratings</a:t>
            </a:r>
            <a:endParaRPr lang="en-US" sz="3000" dirty="0"/>
          </a:p>
        </p:txBody>
      </p:sp>
      <p:sp>
        <p:nvSpPr>
          <p:cNvPr id="2" name="Content Placeholder 1">
            <a:extLst>
              <a:ext uri="{FF2B5EF4-FFF2-40B4-BE49-F238E27FC236}">
                <a16:creationId xmlns:a16="http://schemas.microsoft.com/office/drawing/2014/main" id="{E524354D-D8B4-210D-9985-E1F315F1835D}"/>
              </a:ext>
            </a:extLst>
          </p:cNvPr>
          <p:cNvSpPr>
            <a:spLocks noGrp="1"/>
          </p:cNvSpPr>
          <p:nvPr>
            <p:ph idx="1"/>
          </p:nvPr>
        </p:nvSpPr>
        <p:spPr/>
        <p:txBody>
          <a:bodyPr>
            <a:normAutofit lnSpcReduction="10000"/>
          </a:bodyPr>
          <a:lstStyle/>
          <a:p>
            <a:pPr marL="342900" indent="-342900">
              <a:buFont typeface="Arial" panose="020B0604020202020204" pitchFamily="34" charset="0"/>
              <a:buChar char="•"/>
            </a:pPr>
            <a:r>
              <a:rPr lang="en-US" sz="2400" dirty="0">
                <a:latin typeface="Segoe UI"/>
                <a:cs typeface="Segoe UI"/>
              </a:rPr>
              <a:t>Applicants will receive a rating of High, Medium, Low, or Non-Responsive for each of the three required Implementation Grant selection criteria. </a:t>
            </a:r>
          </a:p>
          <a:p>
            <a:pPr marL="342900" indent="-342900">
              <a:buFont typeface="Arial" panose="020B0604020202020204" pitchFamily="34" charset="0"/>
              <a:buChar char="•"/>
            </a:pPr>
            <a:r>
              <a:rPr lang="en-US" sz="2400" dirty="0">
                <a:latin typeface="Segoe UI"/>
                <a:cs typeface="Segoe UI"/>
              </a:rPr>
              <a:t>Together, these selection criteria ratings add up to an overall application rating of: </a:t>
            </a:r>
          </a:p>
          <a:p>
            <a:pPr lvl="1">
              <a:buSzPct val="80000"/>
              <a:buFont typeface="Courier New" panose="02070309020205020404" pitchFamily="49" charset="0"/>
              <a:buChar char="o"/>
            </a:pPr>
            <a:r>
              <a:rPr lang="en-US" sz="2100" dirty="0">
                <a:latin typeface="Segoe UI"/>
                <a:cs typeface="Segoe UI"/>
              </a:rPr>
              <a:t>Highly Recommended;</a:t>
            </a:r>
          </a:p>
          <a:p>
            <a:pPr lvl="1">
              <a:buSzPct val="80000"/>
              <a:buFont typeface="Courier New" panose="02070309020205020404" pitchFamily="49" charset="0"/>
              <a:buChar char="o"/>
            </a:pPr>
            <a:r>
              <a:rPr lang="en-US" sz="2100" dirty="0">
                <a:latin typeface="Segoe UI"/>
                <a:cs typeface="Segoe UI"/>
              </a:rPr>
              <a:t>Recommended;</a:t>
            </a:r>
          </a:p>
          <a:p>
            <a:pPr lvl="1">
              <a:buSzPct val="80000"/>
              <a:buFont typeface="Courier New" panose="02070309020205020404" pitchFamily="49" charset="0"/>
              <a:buChar char="o"/>
            </a:pPr>
            <a:r>
              <a:rPr lang="en-US" sz="2100" dirty="0">
                <a:latin typeface="Segoe UI"/>
                <a:cs typeface="Segoe UI"/>
              </a:rPr>
              <a:t>Acceptable; or</a:t>
            </a:r>
          </a:p>
          <a:p>
            <a:pPr lvl="1">
              <a:buSzPct val="80000"/>
              <a:buFont typeface="Courier New" panose="02070309020205020404" pitchFamily="49" charset="0"/>
              <a:buChar char="o"/>
            </a:pPr>
            <a:r>
              <a:rPr lang="en-US" sz="2100" dirty="0">
                <a:latin typeface="Segoe UI"/>
                <a:cs typeface="Segoe UI"/>
              </a:rPr>
              <a:t>Not Recommended</a:t>
            </a:r>
          </a:p>
          <a:p>
            <a:pPr marL="342900" indent="-342900">
              <a:buFont typeface="Arial" panose="020B0604020202020204" pitchFamily="34" charset="0"/>
              <a:buChar char="•"/>
            </a:pPr>
            <a:r>
              <a:rPr lang="en-US" sz="2400" dirty="0">
                <a:latin typeface="Segoe UI"/>
                <a:cs typeface="Segoe UI"/>
              </a:rPr>
              <a:t>What </a:t>
            </a:r>
            <a:r>
              <a:rPr lang="en-US" sz="2400" i="1" dirty="0">
                <a:latin typeface="Segoe UI"/>
                <a:cs typeface="Segoe UI"/>
              </a:rPr>
              <a:t>does not </a:t>
            </a:r>
            <a:r>
              <a:rPr lang="en-US" sz="2400" dirty="0">
                <a:latin typeface="Segoe UI"/>
                <a:cs typeface="Segoe UI"/>
              </a:rPr>
              <a:t>affect the overall application rating:</a:t>
            </a:r>
          </a:p>
          <a:p>
            <a:pPr lvl="1">
              <a:buFont typeface="Courier New" panose="02070309020205020404" pitchFamily="49" charset="0"/>
              <a:buChar char="o"/>
            </a:pPr>
            <a:r>
              <a:rPr lang="en-US" sz="2000" dirty="0">
                <a:latin typeface="Segoe UI"/>
                <a:cs typeface="Segoe UI"/>
              </a:rPr>
              <a:t>Project readiness rating</a:t>
            </a:r>
          </a:p>
          <a:p>
            <a:pPr lvl="1">
              <a:buFont typeface="Courier New" panose="02070309020205020404" pitchFamily="49" charset="0"/>
              <a:buChar char="o"/>
            </a:pPr>
            <a:r>
              <a:rPr lang="en-US" sz="2000" dirty="0">
                <a:latin typeface="Segoe UI"/>
                <a:cs typeface="Segoe UI"/>
              </a:rPr>
              <a:t>Supplemental Planning and Demonstration Activities selection criterion</a:t>
            </a:r>
          </a:p>
          <a:p>
            <a:pPr lvl="1">
              <a:buFont typeface="Courier New" panose="02070309020205020404" pitchFamily="49" charset="0"/>
              <a:buChar char="o"/>
            </a:pPr>
            <a:r>
              <a:rPr lang="en-US" sz="2000" dirty="0">
                <a:latin typeface="Segoe UI"/>
                <a:cs typeface="Segoe UI"/>
              </a:rPr>
              <a:t>Award considerations</a:t>
            </a:r>
          </a:p>
          <a:p>
            <a:endParaRPr lang="en-US" dirty="0"/>
          </a:p>
        </p:txBody>
      </p:sp>
      <p:sp>
        <p:nvSpPr>
          <p:cNvPr id="17" name="Graphic 2" descr="Bookmark with solid fill and the text &quot;NOFO page 57">
            <a:extLst>
              <a:ext uri="{FF2B5EF4-FFF2-40B4-BE49-F238E27FC236}">
                <a16:creationId xmlns:a16="http://schemas.microsoft.com/office/drawing/2014/main" id="{840A6B82-E970-C758-75B7-47EB0C54B9DD}"/>
              </a:ext>
            </a:extLst>
          </p:cNvPr>
          <p:cNvSpPr/>
          <p:nvPr/>
        </p:nvSpPr>
        <p:spPr>
          <a:xfrm>
            <a:off x="11538525" y="85332"/>
            <a:ext cx="595746" cy="885825"/>
          </a:xfrm>
          <a:custGeom>
            <a:avLst/>
            <a:gdLst>
              <a:gd name="connsiteX0" fmla="*/ 381000 w 381000"/>
              <a:gd name="connsiteY0" fmla="*/ 762000 h 762000"/>
              <a:gd name="connsiteX1" fmla="*/ 381000 w 381000"/>
              <a:gd name="connsiteY1" fmla="*/ 38100 h 762000"/>
              <a:gd name="connsiteX2" fmla="*/ 342900 w 381000"/>
              <a:gd name="connsiteY2" fmla="*/ 0 h 762000"/>
              <a:gd name="connsiteX3" fmla="*/ 38100 w 381000"/>
              <a:gd name="connsiteY3" fmla="*/ 0 h 762000"/>
              <a:gd name="connsiteX4" fmla="*/ 0 w 381000"/>
              <a:gd name="connsiteY4" fmla="*/ 38100 h 762000"/>
              <a:gd name="connsiteX5" fmla="*/ 0 w 381000"/>
              <a:gd name="connsiteY5" fmla="*/ 762000 h 762000"/>
              <a:gd name="connsiteX6" fmla="*/ 190500 w 381000"/>
              <a:gd name="connsiteY6" fmla="*/ 571500 h 762000"/>
              <a:gd name="connsiteX7" fmla="*/ 381000 w 381000"/>
              <a:gd name="connsiteY7" fmla="*/ 7620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0" h="762000">
                <a:moveTo>
                  <a:pt x="381000" y="762000"/>
                </a:moveTo>
                <a:lnTo>
                  <a:pt x="381000" y="38100"/>
                </a:lnTo>
                <a:cubicBezTo>
                  <a:pt x="381000" y="17145"/>
                  <a:pt x="363855" y="0"/>
                  <a:pt x="342900" y="0"/>
                </a:cubicBezTo>
                <a:lnTo>
                  <a:pt x="38100" y="0"/>
                </a:lnTo>
                <a:cubicBezTo>
                  <a:pt x="17145" y="0"/>
                  <a:pt x="0" y="17145"/>
                  <a:pt x="0" y="38100"/>
                </a:cubicBezTo>
                <a:lnTo>
                  <a:pt x="0" y="762000"/>
                </a:lnTo>
                <a:lnTo>
                  <a:pt x="190500" y="571500"/>
                </a:lnTo>
                <a:lnTo>
                  <a:pt x="381000" y="762000"/>
                </a:lnTo>
                <a:close/>
              </a:path>
            </a:pathLst>
          </a:custGeom>
          <a:solidFill>
            <a:schemeClr val="accent5">
              <a:lumMod val="60000"/>
              <a:lumOff val="40000"/>
            </a:schemeClr>
          </a:solidFill>
          <a:ln w="9525" cap="flat">
            <a:noFill/>
            <a:prstDash val="solid"/>
            <a:miter/>
          </a:ln>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effectLst/>
                <a:uLnTx/>
                <a:uFillTx/>
                <a:latin typeface="Segoe UI"/>
                <a:ea typeface="+mn-ea"/>
                <a:cs typeface="+mn-cs"/>
              </a:rPr>
              <a:t>NOFO pg. </a:t>
            </a:r>
            <a:r>
              <a:rPr lang="en-US" sz="1000" b="1">
                <a:latin typeface="Segoe UI"/>
              </a:rPr>
              <a:t>57</a:t>
            </a:r>
            <a:endParaRPr kumimoji="0" lang="en-US" sz="1000" b="1" i="0" u="none" strike="noStrike" kern="1200" cap="none" spc="0" normalizeH="0" baseline="0" noProof="0">
              <a:ln>
                <a:noFill/>
              </a:ln>
              <a:effectLst/>
              <a:uLnTx/>
              <a:uFillTx/>
              <a:latin typeface="Segoe UI"/>
              <a:ea typeface="+mn-ea"/>
              <a:cs typeface="+mn-cs"/>
            </a:endParaRPr>
          </a:p>
        </p:txBody>
      </p:sp>
    </p:spTree>
    <p:extLst>
      <p:ext uri="{BB962C8B-B14F-4D97-AF65-F5344CB8AC3E}">
        <p14:creationId xmlns:p14="http://schemas.microsoft.com/office/powerpoint/2010/main" val="26553704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C08C7-A933-F3ED-DF0A-ABD770C027E1}"/>
              </a:ext>
            </a:extLst>
          </p:cNvPr>
          <p:cNvSpPr>
            <a:spLocks noGrp="1"/>
          </p:cNvSpPr>
          <p:nvPr>
            <p:ph type="title"/>
          </p:nvPr>
        </p:nvSpPr>
        <p:spPr/>
        <p:txBody>
          <a:bodyPr>
            <a:normAutofit fontScale="90000"/>
          </a:bodyPr>
          <a:lstStyle/>
          <a:p>
            <a:r>
              <a:rPr lang="en-US" sz="3100">
                <a:latin typeface="Segoe UI Semibold"/>
                <a:cs typeface="Segoe UI Semibold"/>
              </a:rPr>
              <a:t>Selection Criterion #4: Supplemental Planning and Demonstration Activities</a:t>
            </a:r>
            <a:r>
              <a:rPr lang="en-US">
                <a:latin typeface="Segoe UI Semibold"/>
                <a:cs typeface="Segoe UI Semibold"/>
              </a:rPr>
              <a:t>	</a:t>
            </a:r>
          </a:p>
        </p:txBody>
      </p:sp>
      <p:sp>
        <p:nvSpPr>
          <p:cNvPr id="3" name="Content Placeholder 2">
            <a:extLst>
              <a:ext uri="{FF2B5EF4-FFF2-40B4-BE49-F238E27FC236}">
                <a16:creationId xmlns:a16="http://schemas.microsoft.com/office/drawing/2014/main" id="{D97B7CDA-B087-4B7D-8082-4AA4FD51D79D}"/>
              </a:ext>
            </a:extLst>
          </p:cNvPr>
          <p:cNvSpPr>
            <a:spLocks noGrp="1"/>
          </p:cNvSpPr>
          <p:nvPr>
            <p:ph idx="1"/>
          </p:nvPr>
        </p:nvSpPr>
        <p:spPr/>
        <p:txBody>
          <a:bodyPr vert="horz" lIns="91440" tIns="45720" rIns="91440" bIns="45720" rtlCol="0" anchor="t">
            <a:normAutofit fontScale="77500" lnSpcReduction="20000"/>
          </a:bodyPr>
          <a:lstStyle/>
          <a:p>
            <a:r>
              <a:rPr lang="en-US" dirty="0">
                <a:cs typeface="Segoe UI"/>
              </a:rPr>
              <a:t>This selection criterion is only for applications that include supplemental planning and/or demonstration activities.</a:t>
            </a:r>
          </a:p>
          <a:p>
            <a:r>
              <a:rPr lang="en-US" dirty="0">
                <a:cs typeface="Segoe UI"/>
              </a:rPr>
              <a:t>This selection criterion will be considered separately from the other selection criteria. </a:t>
            </a:r>
          </a:p>
          <a:p>
            <a:r>
              <a:rPr lang="en-US" dirty="0"/>
              <a:t>Narrative for the Supplemental Planning and Demonstration Activities selection criterion should describe:</a:t>
            </a:r>
            <a:endParaRPr lang="en-US" dirty="0">
              <a:cs typeface="Segoe UI"/>
            </a:endParaRPr>
          </a:p>
          <a:p>
            <a:pPr lvl="1">
              <a:buFont typeface="Courier New" panose="02070309020205020404" pitchFamily="49" charset="0"/>
              <a:buChar char="o"/>
            </a:pPr>
            <a:r>
              <a:rPr lang="en-US" dirty="0"/>
              <a:t>Scope of the work to be performed;</a:t>
            </a:r>
          </a:p>
          <a:p>
            <a:pPr lvl="1">
              <a:buFont typeface="Courier New" panose="02070309020205020404" pitchFamily="49" charset="0"/>
              <a:buChar char="o"/>
            </a:pPr>
            <a:r>
              <a:rPr lang="en-US" dirty="0">
                <a:cs typeface="Segoe UI"/>
              </a:rPr>
              <a:t>Roadway safety issues that necessitate safety activities; and</a:t>
            </a:r>
          </a:p>
          <a:p>
            <a:pPr lvl="1">
              <a:buFont typeface="Courier New" panose="02070309020205020404" pitchFamily="49" charset="0"/>
              <a:buChar char="o"/>
            </a:pPr>
            <a:r>
              <a:rPr lang="en-US" dirty="0">
                <a:cs typeface="Segoe UI"/>
              </a:rPr>
              <a:t>How the funded activities will inform an Action Plan.</a:t>
            </a:r>
          </a:p>
          <a:p>
            <a:r>
              <a:rPr lang="en-US" dirty="0"/>
              <a:t>Rated on “High,” “Medium,” “Low,” or “Non-Responsive”</a:t>
            </a:r>
          </a:p>
          <a:p>
            <a:r>
              <a:rPr lang="en-US" dirty="0"/>
              <a:t>If proposing demonstration activities to inform an Action Plan:</a:t>
            </a:r>
          </a:p>
          <a:p>
            <a:pPr lvl="1">
              <a:buFont typeface="Courier New" panose="02070309020205020404" pitchFamily="49" charset="0"/>
              <a:buChar char="o"/>
            </a:pPr>
            <a:r>
              <a:rPr lang="en-US" dirty="0"/>
              <a:t>Describe how you will measure the potential benefits; and </a:t>
            </a:r>
          </a:p>
          <a:p>
            <a:pPr lvl="1">
              <a:buFont typeface="Courier New" panose="02070309020205020404" pitchFamily="49" charset="0"/>
              <a:buChar char="o"/>
            </a:pPr>
            <a:r>
              <a:rPr lang="en-US" dirty="0"/>
              <a:t>Provide a brief schedule showing when the activities will be in place (e.g., hardware installed, when the pilot would begin, etc.), and the start/end dates of the work. </a:t>
            </a:r>
            <a:endParaRPr lang="en-US" dirty="0">
              <a:cs typeface="Segoe UI"/>
            </a:endParaRPr>
          </a:p>
        </p:txBody>
      </p:sp>
      <p:sp>
        <p:nvSpPr>
          <p:cNvPr id="8" name="Graphic 2" descr="Bookmark with solid fill and the text &quot;NOFO page 62">
            <a:extLst>
              <a:ext uri="{FF2B5EF4-FFF2-40B4-BE49-F238E27FC236}">
                <a16:creationId xmlns:a16="http://schemas.microsoft.com/office/drawing/2014/main" id="{5709BF20-5D5C-FB91-D49D-2B9F857C01E9}"/>
              </a:ext>
            </a:extLst>
          </p:cNvPr>
          <p:cNvSpPr/>
          <p:nvPr/>
        </p:nvSpPr>
        <p:spPr>
          <a:xfrm>
            <a:off x="11538525" y="85332"/>
            <a:ext cx="595746" cy="885825"/>
          </a:xfrm>
          <a:custGeom>
            <a:avLst/>
            <a:gdLst>
              <a:gd name="connsiteX0" fmla="*/ 381000 w 381000"/>
              <a:gd name="connsiteY0" fmla="*/ 762000 h 762000"/>
              <a:gd name="connsiteX1" fmla="*/ 381000 w 381000"/>
              <a:gd name="connsiteY1" fmla="*/ 38100 h 762000"/>
              <a:gd name="connsiteX2" fmla="*/ 342900 w 381000"/>
              <a:gd name="connsiteY2" fmla="*/ 0 h 762000"/>
              <a:gd name="connsiteX3" fmla="*/ 38100 w 381000"/>
              <a:gd name="connsiteY3" fmla="*/ 0 h 762000"/>
              <a:gd name="connsiteX4" fmla="*/ 0 w 381000"/>
              <a:gd name="connsiteY4" fmla="*/ 38100 h 762000"/>
              <a:gd name="connsiteX5" fmla="*/ 0 w 381000"/>
              <a:gd name="connsiteY5" fmla="*/ 762000 h 762000"/>
              <a:gd name="connsiteX6" fmla="*/ 190500 w 381000"/>
              <a:gd name="connsiteY6" fmla="*/ 571500 h 762000"/>
              <a:gd name="connsiteX7" fmla="*/ 381000 w 381000"/>
              <a:gd name="connsiteY7" fmla="*/ 7620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0" h="762000">
                <a:moveTo>
                  <a:pt x="381000" y="762000"/>
                </a:moveTo>
                <a:lnTo>
                  <a:pt x="381000" y="38100"/>
                </a:lnTo>
                <a:cubicBezTo>
                  <a:pt x="381000" y="17145"/>
                  <a:pt x="363855" y="0"/>
                  <a:pt x="342900" y="0"/>
                </a:cubicBezTo>
                <a:lnTo>
                  <a:pt x="38100" y="0"/>
                </a:lnTo>
                <a:cubicBezTo>
                  <a:pt x="17145" y="0"/>
                  <a:pt x="0" y="17145"/>
                  <a:pt x="0" y="38100"/>
                </a:cubicBezTo>
                <a:lnTo>
                  <a:pt x="0" y="762000"/>
                </a:lnTo>
                <a:lnTo>
                  <a:pt x="190500" y="571500"/>
                </a:lnTo>
                <a:lnTo>
                  <a:pt x="381000" y="762000"/>
                </a:lnTo>
                <a:close/>
              </a:path>
            </a:pathLst>
          </a:custGeom>
          <a:solidFill>
            <a:schemeClr val="accent5">
              <a:lumMod val="60000"/>
              <a:lumOff val="40000"/>
            </a:schemeClr>
          </a:solidFill>
          <a:ln w="9525" cap="flat">
            <a:noFill/>
            <a:prstDash val="solid"/>
            <a:miter/>
          </a:ln>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effectLst/>
                <a:uLnTx/>
                <a:uFillTx/>
                <a:latin typeface="Segoe UI"/>
                <a:ea typeface="+mn-ea"/>
                <a:cs typeface="+mn-cs"/>
              </a:rPr>
              <a:t>NOFO pg. </a:t>
            </a:r>
            <a:r>
              <a:rPr lang="en-US" sz="1000" b="1">
                <a:latin typeface="Segoe UI"/>
              </a:rPr>
              <a:t>62</a:t>
            </a:r>
            <a:endParaRPr kumimoji="0" lang="en-US" sz="1000" b="1" i="0" u="none" strike="noStrike" kern="1200" cap="none" spc="0" normalizeH="0" baseline="0" noProof="0">
              <a:ln>
                <a:noFill/>
              </a:ln>
              <a:effectLst/>
              <a:uLnTx/>
              <a:uFillTx/>
              <a:latin typeface="Segoe UI"/>
              <a:ea typeface="+mn-ea"/>
              <a:cs typeface="+mn-cs"/>
            </a:endParaRPr>
          </a:p>
        </p:txBody>
      </p:sp>
    </p:spTree>
    <p:extLst>
      <p:ext uri="{BB962C8B-B14F-4D97-AF65-F5344CB8AC3E}">
        <p14:creationId xmlns:p14="http://schemas.microsoft.com/office/powerpoint/2010/main" val="21589892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85285-3B71-F05F-868B-DFCCB746784C}"/>
              </a:ext>
            </a:extLst>
          </p:cNvPr>
          <p:cNvSpPr>
            <a:spLocks noGrp="1"/>
          </p:cNvSpPr>
          <p:nvPr>
            <p:ph type="title"/>
          </p:nvPr>
        </p:nvSpPr>
        <p:spPr/>
        <p:txBody>
          <a:bodyPr/>
          <a:lstStyle/>
          <a:p>
            <a:r>
              <a:rPr lang="en-US">
                <a:latin typeface="Segoe UI Semibold"/>
                <a:cs typeface="Segoe UI Semibold"/>
              </a:rPr>
              <a:t>Project Readiness Evaluation</a:t>
            </a:r>
            <a:endParaRPr lang="en-US"/>
          </a:p>
        </p:txBody>
      </p:sp>
      <p:sp>
        <p:nvSpPr>
          <p:cNvPr id="3" name="Content Placeholder 2">
            <a:extLst>
              <a:ext uri="{FF2B5EF4-FFF2-40B4-BE49-F238E27FC236}">
                <a16:creationId xmlns:a16="http://schemas.microsoft.com/office/drawing/2014/main" id="{1D7DB3B8-C64D-93C3-D0D9-D95EF9181743}"/>
              </a:ext>
            </a:extLst>
          </p:cNvPr>
          <p:cNvSpPr>
            <a:spLocks noGrp="1"/>
          </p:cNvSpPr>
          <p:nvPr>
            <p:ph idx="1"/>
          </p:nvPr>
        </p:nvSpPr>
        <p:spPr/>
        <p:txBody>
          <a:bodyPr vert="horz" lIns="91440" tIns="45720" rIns="91440" bIns="45720" rtlCol="0" anchor="t">
            <a:normAutofit fontScale="92500" lnSpcReduction="20000"/>
          </a:bodyPr>
          <a:lstStyle/>
          <a:p>
            <a:r>
              <a:rPr lang="en-US" sz="2600" dirty="0"/>
              <a:t>Assesses whether an applicant could reasonably execute and complete the full scope of work within 5 years. Two possible ratings:</a:t>
            </a:r>
          </a:p>
          <a:p>
            <a:pPr lvl="1">
              <a:buSzPct val="80000"/>
              <a:buFont typeface="Courier New" panose="02070309020205020404" pitchFamily="49" charset="0"/>
              <a:buChar char="o"/>
            </a:pPr>
            <a:r>
              <a:rPr lang="en-US" dirty="0"/>
              <a:t>Likely</a:t>
            </a:r>
          </a:p>
          <a:p>
            <a:pPr lvl="1">
              <a:buSzPct val="80000"/>
              <a:buFont typeface="Courier New" panose="02070309020205020404" pitchFamily="49" charset="0"/>
              <a:buChar char="o"/>
            </a:pPr>
            <a:r>
              <a:rPr lang="en-US" dirty="0"/>
              <a:t>Unlikely </a:t>
            </a:r>
          </a:p>
          <a:p>
            <a:r>
              <a:rPr lang="en-US" sz="2600" dirty="0"/>
              <a:t>DOT will evaluate the extent to which application narratives:</a:t>
            </a:r>
          </a:p>
          <a:p>
            <a:pPr lvl="1">
              <a:buSzPct val="80000"/>
              <a:buFont typeface="Courier New" panose="02070309020205020404" pitchFamily="49" charset="0"/>
              <a:buChar char="o"/>
            </a:pPr>
            <a:r>
              <a:rPr lang="en-US" dirty="0"/>
              <a:t>Document all applicable local, State, and Federal requirements</a:t>
            </a:r>
          </a:p>
          <a:p>
            <a:pPr lvl="1">
              <a:buSzPct val="80000"/>
              <a:buFont typeface="Courier New" panose="02070309020205020404" pitchFamily="49" charset="0"/>
              <a:buChar char="o"/>
            </a:pPr>
            <a:r>
              <a:rPr lang="en-US" dirty="0"/>
              <a:t>Includes an activity schedule that identifies major project and strategy milestones, required permits and approvals, NEPA status, STIP/TIP status (if applicable), public involvement, right-of-way acquisition plans, utility relocation, etc. See Section G.1.ii.e of the NOFO for a complete list.</a:t>
            </a:r>
          </a:p>
          <a:p>
            <a:r>
              <a:rPr lang="en-US" sz="2600" dirty="0">
                <a:cs typeface="Segoe UI"/>
              </a:rPr>
              <a:t>Applications with an “unlikely” project readiness may be removed from consideration or scoped down to remove projects and strategies unlikely to be completed within 5 years.</a:t>
            </a:r>
          </a:p>
        </p:txBody>
      </p:sp>
      <p:sp>
        <p:nvSpPr>
          <p:cNvPr id="5" name="Graphic 2" descr="Bookmark with solid fill and the text &quot;NOFO page 28.&quot;">
            <a:extLst>
              <a:ext uri="{FF2B5EF4-FFF2-40B4-BE49-F238E27FC236}">
                <a16:creationId xmlns:a16="http://schemas.microsoft.com/office/drawing/2014/main" id="{24BCD792-55E9-EC86-D0FE-941CB4311DAA}"/>
              </a:ext>
            </a:extLst>
          </p:cNvPr>
          <p:cNvSpPr/>
          <p:nvPr/>
        </p:nvSpPr>
        <p:spPr>
          <a:xfrm>
            <a:off x="11538525" y="85332"/>
            <a:ext cx="595746" cy="885825"/>
          </a:xfrm>
          <a:custGeom>
            <a:avLst/>
            <a:gdLst>
              <a:gd name="connsiteX0" fmla="*/ 381000 w 381000"/>
              <a:gd name="connsiteY0" fmla="*/ 762000 h 762000"/>
              <a:gd name="connsiteX1" fmla="*/ 381000 w 381000"/>
              <a:gd name="connsiteY1" fmla="*/ 38100 h 762000"/>
              <a:gd name="connsiteX2" fmla="*/ 342900 w 381000"/>
              <a:gd name="connsiteY2" fmla="*/ 0 h 762000"/>
              <a:gd name="connsiteX3" fmla="*/ 38100 w 381000"/>
              <a:gd name="connsiteY3" fmla="*/ 0 h 762000"/>
              <a:gd name="connsiteX4" fmla="*/ 0 w 381000"/>
              <a:gd name="connsiteY4" fmla="*/ 38100 h 762000"/>
              <a:gd name="connsiteX5" fmla="*/ 0 w 381000"/>
              <a:gd name="connsiteY5" fmla="*/ 762000 h 762000"/>
              <a:gd name="connsiteX6" fmla="*/ 190500 w 381000"/>
              <a:gd name="connsiteY6" fmla="*/ 571500 h 762000"/>
              <a:gd name="connsiteX7" fmla="*/ 381000 w 381000"/>
              <a:gd name="connsiteY7" fmla="*/ 7620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0" h="762000">
                <a:moveTo>
                  <a:pt x="381000" y="762000"/>
                </a:moveTo>
                <a:lnTo>
                  <a:pt x="381000" y="38100"/>
                </a:lnTo>
                <a:cubicBezTo>
                  <a:pt x="381000" y="17145"/>
                  <a:pt x="363855" y="0"/>
                  <a:pt x="342900" y="0"/>
                </a:cubicBezTo>
                <a:lnTo>
                  <a:pt x="38100" y="0"/>
                </a:lnTo>
                <a:cubicBezTo>
                  <a:pt x="17145" y="0"/>
                  <a:pt x="0" y="17145"/>
                  <a:pt x="0" y="38100"/>
                </a:cubicBezTo>
                <a:lnTo>
                  <a:pt x="0" y="762000"/>
                </a:lnTo>
                <a:lnTo>
                  <a:pt x="190500" y="571500"/>
                </a:lnTo>
                <a:lnTo>
                  <a:pt x="381000" y="762000"/>
                </a:lnTo>
                <a:close/>
              </a:path>
            </a:pathLst>
          </a:custGeom>
          <a:solidFill>
            <a:schemeClr val="accent5">
              <a:lumMod val="60000"/>
              <a:lumOff val="40000"/>
            </a:schemeClr>
          </a:solidFill>
          <a:ln w="9525" cap="flat">
            <a:noFill/>
            <a:prstDash val="solid"/>
            <a:miter/>
          </a:ln>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effectLst/>
                <a:uLnTx/>
                <a:uFillTx/>
                <a:latin typeface="Segoe UI"/>
                <a:ea typeface="+mn-ea"/>
                <a:cs typeface="+mn-cs"/>
              </a:rPr>
              <a:t>NOFO pg. </a:t>
            </a:r>
            <a:r>
              <a:rPr lang="en-US" sz="1000" b="1">
                <a:latin typeface="Segoe UI"/>
              </a:rPr>
              <a:t>52</a:t>
            </a:r>
            <a:endParaRPr kumimoji="0" lang="en-US" sz="1000" b="1" i="0" u="none" strike="noStrike" kern="1200" cap="none" spc="0" normalizeH="0" baseline="0" noProof="0">
              <a:ln>
                <a:noFill/>
              </a:ln>
              <a:effectLst/>
              <a:uLnTx/>
              <a:uFillTx/>
              <a:latin typeface="Segoe UI"/>
              <a:ea typeface="+mn-ea"/>
              <a:cs typeface="+mn-cs"/>
            </a:endParaRPr>
          </a:p>
        </p:txBody>
      </p:sp>
    </p:spTree>
    <p:extLst>
      <p:ext uri="{BB962C8B-B14F-4D97-AF65-F5344CB8AC3E}">
        <p14:creationId xmlns:p14="http://schemas.microsoft.com/office/powerpoint/2010/main" val="33851535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184492C-153D-49B4-9E93-673BA0588CB8}"/>
              </a:ext>
            </a:extLst>
          </p:cNvPr>
          <p:cNvSpPr>
            <a:spLocks noGrp="1"/>
          </p:cNvSpPr>
          <p:nvPr>
            <p:ph type="title"/>
          </p:nvPr>
        </p:nvSpPr>
        <p:spPr>
          <a:xfrm>
            <a:off x="831850" y="1709738"/>
            <a:ext cx="10515600" cy="2852737"/>
          </a:xfrm>
          <a:prstGeom prst="rect">
            <a:avLst/>
          </a:prstGeom>
        </p:spPr>
        <p:txBody>
          <a:bodyPr lIns="91440" tIns="45720" rIns="91440" bIns="45720" anchor="b"/>
          <a:lstStyle/>
          <a:p>
            <a:r>
              <a:rPr lang="en-US" sz="6000">
                <a:solidFill>
                  <a:schemeClr val="bg1"/>
                </a:solidFill>
                <a:latin typeface="Segoe UI"/>
                <a:cs typeface="Segoe UI Semibold"/>
              </a:rPr>
              <a:t>Lessons Learned, </a:t>
            </a:r>
            <a:br>
              <a:rPr lang="en-US" sz="6000">
                <a:solidFill>
                  <a:schemeClr val="bg1"/>
                </a:solidFill>
                <a:latin typeface="Segoe UI"/>
                <a:cs typeface="Segoe UI Semibold"/>
              </a:rPr>
            </a:br>
            <a:r>
              <a:rPr lang="en-US" sz="6000">
                <a:solidFill>
                  <a:schemeClr val="bg1"/>
                </a:solidFill>
                <a:latin typeface="Segoe UI"/>
                <a:cs typeface="Segoe UI Semibold"/>
              </a:rPr>
              <a:t>Tips and Tricks</a:t>
            </a:r>
          </a:p>
        </p:txBody>
      </p:sp>
    </p:spTree>
    <p:extLst>
      <p:ext uri="{BB962C8B-B14F-4D97-AF65-F5344CB8AC3E}">
        <p14:creationId xmlns:p14="http://schemas.microsoft.com/office/powerpoint/2010/main" val="23474445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5FB6A63-92D8-39ED-6013-D79044B5E71C}"/>
              </a:ext>
            </a:extLst>
          </p:cNvPr>
          <p:cNvSpPr>
            <a:spLocks noGrp="1"/>
          </p:cNvSpPr>
          <p:nvPr>
            <p:ph type="title"/>
          </p:nvPr>
        </p:nvSpPr>
        <p:spPr/>
        <p:txBody>
          <a:bodyPr/>
          <a:lstStyle/>
          <a:p>
            <a:r>
              <a:rPr lang="en-US"/>
              <a:t>Lessons Learned: What Worked Well</a:t>
            </a:r>
          </a:p>
        </p:txBody>
      </p:sp>
      <p:sp>
        <p:nvSpPr>
          <p:cNvPr id="6" name="Content Placeholder 5">
            <a:extLst>
              <a:ext uri="{FF2B5EF4-FFF2-40B4-BE49-F238E27FC236}">
                <a16:creationId xmlns:a16="http://schemas.microsoft.com/office/drawing/2014/main" id="{C7AABE74-93D1-9A06-995A-06FE15C606D2}"/>
              </a:ext>
            </a:extLst>
          </p:cNvPr>
          <p:cNvSpPr>
            <a:spLocks noGrp="1"/>
          </p:cNvSpPr>
          <p:nvPr>
            <p:ph idx="1"/>
          </p:nvPr>
        </p:nvSpPr>
        <p:spPr/>
        <p:txBody>
          <a:bodyPr vert="horz" lIns="91440" tIns="45720" rIns="91440" bIns="45720" rtlCol="0" anchor="t">
            <a:normAutofit fontScale="92500" lnSpcReduction="20000"/>
          </a:bodyPr>
          <a:lstStyle/>
          <a:p>
            <a:r>
              <a:rPr lang="en-US" dirty="0">
                <a:cs typeface="Segoe UI"/>
              </a:rPr>
              <a:t>Clearly written, easy to understand narrative.</a:t>
            </a:r>
            <a:endParaRPr lang="en-US" dirty="0"/>
          </a:p>
          <a:p>
            <a:r>
              <a:rPr lang="en-US" dirty="0">
                <a:cs typeface="Segoe UI"/>
              </a:rPr>
              <a:t>Well-articulated, detailed, and logical connection between the safety problem, and the proposed projects and strategies. </a:t>
            </a:r>
          </a:p>
          <a:p>
            <a:r>
              <a:rPr lang="en-US" dirty="0">
                <a:cs typeface="Segoe UI"/>
              </a:rPr>
              <a:t>Scope and focus are well-defined and manageable to communicate. </a:t>
            </a:r>
          </a:p>
          <a:p>
            <a:pPr lvl="1">
              <a:buSzPct val="80000"/>
              <a:buFont typeface="Courier New" panose="02070309020205020404" pitchFamily="49" charset="0"/>
              <a:buChar char="o"/>
            </a:pPr>
            <a:r>
              <a:rPr lang="en-US" dirty="0">
                <a:cs typeface="Segoe UI"/>
              </a:rPr>
              <a:t>Systemic projects had clear projects and strategies to address a specific safety problem.</a:t>
            </a:r>
          </a:p>
          <a:p>
            <a:r>
              <a:rPr lang="en-US" dirty="0">
                <a:cs typeface="Segoe UI"/>
              </a:rPr>
              <a:t>Strong, project-level details, data points, and anecdotes that align well with the selection criteria, especially for the non-Safety Impact selection criteria.</a:t>
            </a:r>
          </a:p>
          <a:p>
            <a:r>
              <a:rPr lang="en-US" dirty="0">
                <a:cs typeface="Segoe UI"/>
              </a:rPr>
              <a:t>Including supplemental planning and demonstration activities in your application; DOT updated the selection criteria to make it easier to give you a partial award. </a:t>
            </a:r>
          </a:p>
          <a:p>
            <a:endParaRPr lang="en-US" dirty="0"/>
          </a:p>
        </p:txBody>
      </p:sp>
    </p:spTree>
    <p:extLst>
      <p:ext uri="{BB962C8B-B14F-4D97-AF65-F5344CB8AC3E}">
        <p14:creationId xmlns:p14="http://schemas.microsoft.com/office/powerpoint/2010/main" val="31142484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AE461-BA44-DA9B-888B-61889F323EDD}"/>
              </a:ext>
            </a:extLst>
          </p:cNvPr>
          <p:cNvSpPr>
            <a:spLocks noGrp="1"/>
          </p:cNvSpPr>
          <p:nvPr>
            <p:ph type="title"/>
          </p:nvPr>
        </p:nvSpPr>
        <p:spPr/>
        <p:txBody>
          <a:bodyPr/>
          <a:lstStyle/>
          <a:p>
            <a:r>
              <a:rPr lang="en-US"/>
              <a:t>Lessons Learned: What Did Not Work Well</a:t>
            </a:r>
          </a:p>
        </p:txBody>
      </p:sp>
      <p:sp>
        <p:nvSpPr>
          <p:cNvPr id="3" name="Content Placeholder 2">
            <a:extLst>
              <a:ext uri="{FF2B5EF4-FFF2-40B4-BE49-F238E27FC236}">
                <a16:creationId xmlns:a16="http://schemas.microsoft.com/office/drawing/2014/main" id="{A4454C45-D052-BEDE-CA98-577DBE196D92}"/>
              </a:ext>
            </a:extLst>
          </p:cNvPr>
          <p:cNvSpPr>
            <a:spLocks noGrp="1"/>
          </p:cNvSpPr>
          <p:nvPr>
            <p:ph idx="1"/>
          </p:nvPr>
        </p:nvSpPr>
        <p:spPr/>
        <p:txBody>
          <a:bodyPr>
            <a:normAutofit fontScale="85000" lnSpcReduction="20000"/>
          </a:bodyPr>
          <a:lstStyle/>
          <a:p>
            <a:r>
              <a:rPr lang="en-US">
                <a:cs typeface="Segoe UI"/>
              </a:rPr>
              <a:t>Difficult to read narratives.</a:t>
            </a:r>
            <a:endParaRPr lang="en-US"/>
          </a:p>
          <a:p>
            <a:r>
              <a:rPr lang="en-US">
                <a:cs typeface="Segoe UI"/>
              </a:rPr>
              <a:t>Key narrative information in appendices; many attachments with unclear connection or utility.</a:t>
            </a:r>
          </a:p>
          <a:p>
            <a:r>
              <a:rPr lang="en-US">
                <a:cs typeface="Segoe UI"/>
              </a:rPr>
              <a:t>Underdeveloped connection between the safety problem and the proposed projects and strategies. </a:t>
            </a:r>
          </a:p>
          <a:p>
            <a:r>
              <a:rPr lang="en-US">
                <a:cs typeface="Segoe UI"/>
              </a:rPr>
              <a:t>Everything and the kitchen sink from your Action Plan.</a:t>
            </a:r>
          </a:p>
          <a:p>
            <a:r>
              <a:rPr lang="en-US">
                <a:cs typeface="Segoe UI"/>
              </a:rPr>
              <a:t>Common sense interventions that would complement the project are not included. </a:t>
            </a:r>
          </a:p>
          <a:p>
            <a:r>
              <a:rPr lang="en-US">
                <a:cs typeface="Segoe UI"/>
              </a:rPr>
              <a:t>Funds for projects and strategies with marginal safety benefits or are not on a High-Injury Network.</a:t>
            </a:r>
          </a:p>
          <a:p>
            <a:r>
              <a:rPr lang="en-US">
                <a:cs typeface="Segoe UI"/>
              </a:rPr>
              <a:t>Vague, high-level language without specific details to try to meet the selection criteria. </a:t>
            </a:r>
          </a:p>
          <a:p>
            <a:endParaRPr lang="en-US"/>
          </a:p>
        </p:txBody>
      </p:sp>
    </p:spTree>
    <p:extLst>
      <p:ext uri="{BB962C8B-B14F-4D97-AF65-F5344CB8AC3E}">
        <p14:creationId xmlns:p14="http://schemas.microsoft.com/office/powerpoint/2010/main" val="23333194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1D00E-AD1C-EEA9-778E-2A7095E9E744}"/>
              </a:ext>
            </a:extLst>
          </p:cNvPr>
          <p:cNvSpPr>
            <a:spLocks noGrp="1"/>
          </p:cNvSpPr>
          <p:nvPr>
            <p:ph type="title"/>
          </p:nvPr>
        </p:nvSpPr>
        <p:spPr/>
        <p:txBody>
          <a:bodyPr>
            <a:normAutofit/>
          </a:bodyPr>
          <a:lstStyle/>
          <a:p>
            <a:r>
              <a:rPr lang="en-US"/>
              <a:t>Friendly Advice and Reminders</a:t>
            </a:r>
          </a:p>
        </p:txBody>
      </p:sp>
      <p:sp>
        <p:nvSpPr>
          <p:cNvPr id="3" name="Content Placeholder 2">
            <a:extLst>
              <a:ext uri="{FF2B5EF4-FFF2-40B4-BE49-F238E27FC236}">
                <a16:creationId xmlns:a16="http://schemas.microsoft.com/office/drawing/2014/main" id="{4923129D-CBE0-496E-DEFE-2AA7CE151820}"/>
              </a:ext>
            </a:extLst>
          </p:cNvPr>
          <p:cNvSpPr>
            <a:spLocks noGrp="1"/>
          </p:cNvSpPr>
          <p:nvPr>
            <p:ph idx="1"/>
          </p:nvPr>
        </p:nvSpPr>
        <p:spPr>
          <a:xfrm>
            <a:off x="651353" y="1202161"/>
            <a:ext cx="11448497" cy="4876799"/>
          </a:xfrm>
        </p:spPr>
        <p:txBody>
          <a:bodyPr vert="horz" lIns="91440" tIns="45720" rIns="91440" bIns="45720" rtlCol="0" anchor="t">
            <a:normAutofit lnSpcReduction="10000"/>
          </a:bodyPr>
          <a:lstStyle/>
          <a:p>
            <a:r>
              <a:rPr lang="en-US"/>
              <a:t>The SS4A program will consider one application per applicant, and applicants may only apply to one type of grant.</a:t>
            </a:r>
          </a:p>
          <a:p>
            <a:r>
              <a:rPr lang="en-US"/>
              <a:t>Applicants must have a finalized eligible Action Plan to apply for an Implementation grant.</a:t>
            </a:r>
          </a:p>
          <a:p>
            <a:r>
              <a:rPr lang="en-US"/>
              <a:t>Applicants may pre-submit Action Plans and Self-Certification Eligibility Worksheet for review by </a:t>
            </a:r>
            <a:r>
              <a:rPr lang="en-US" b="1"/>
              <a:t>May 9, 2025, at 5:00 PM ET</a:t>
            </a:r>
            <a:r>
              <a:rPr lang="en-US"/>
              <a:t>.</a:t>
            </a:r>
          </a:p>
          <a:p>
            <a:r>
              <a:rPr lang="en-US"/>
              <a:t>DOT encourages bundling supplemental planning and demonstration activities in Implementation Grants.</a:t>
            </a:r>
          </a:p>
          <a:p>
            <a:r>
              <a:rPr lang="en-US" b="1"/>
              <a:t>The application deadline is June 26, 2025, at 5:00 PM ET. Late applications will not be accepted.</a:t>
            </a:r>
          </a:p>
        </p:txBody>
      </p:sp>
      <p:sp>
        <p:nvSpPr>
          <p:cNvPr id="6" name="TextBox 5">
            <a:extLst>
              <a:ext uri="{FF2B5EF4-FFF2-40B4-BE49-F238E27FC236}">
                <a16:creationId xmlns:a16="http://schemas.microsoft.com/office/drawing/2014/main" id="{357CDFC7-ECA5-E41C-F441-FC7C81547ABF}"/>
              </a:ext>
              <a:ext uri="{C183D7F6-B498-43B3-948B-1728B52AA6E4}">
                <adec:decorative xmlns:adec="http://schemas.microsoft.com/office/drawing/2017/decorative" val="1"/>
              </a:ext>
            </a:extLst>
          </p:cNvPr>
          <p:cNvSpPr txBox="1"/>
          <p:nvPr/>
        </p:nvSpPr>
        <p:spPr>
          <a:xfrm rot="19745195">
            <a:off x="283902" y="3920786"/>
            <a:ext cx="617895" cy="338554"/>
          </a:xfrm>
          <a:prstGeom prst="rect">
            <a:avLst/>
          </a:prstGeom>
          <a:noFill/>
        </p:spPr>
        <p:txBody>
          <a:bodyPr wrap="square" rtlCol="0">
            <a:spAutoFit/>
          </a:bodyPr>
          <a:lstStyle/>
          <a:p>
            <a:r>
              <a:rPr lang="en-US" sz="800" b="1">
                <a:solidFill>
                  <a:schemeClr val="bg1"/>
                </a:solidFill>
              </a:rPr>
              <a:t>New in </a:t>
            </a:r>
            <a:br>
              <a:rPr lang="en-US" sz="800" b="1">
                <a:solidFill>
                  <a:schemeClr val="bg1"/>
                </a:solidFill>
              </a:rPr>
            </a:br>
            <a:r>
              <a:rPr lang="en-US" sz="800" b="1">
                <a:solidFill>
                  <a:schemeClr val="bg1"/>
                </a:solidFill>
              </a:rPr>
              <a:t>FY24</a:t>
            </a:r>
          </a:p>
        </p:txBody>
      </p:sp>
    </p:spTree>
    <p:extLst>
      <p:ext uri="{BB962C8B-B14F-4D97-AF65-F5344CB8AC3E}">
        <p14:creationId xmlns:p14="http://schemas.microsoft.com/office/powerpoint/2010/main" val="4189527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184492C-153D-49B4-9E93-673BA0588CB8}"/>
              </a:ext>
            </a:extLst>
          </p:cNvPr>
          <p:cNvSpPr>
            <a:spLocks noGrp="1"/>
          </p:cNvSpPr>
          <p:nvPr>
            <p:ph type="title"/>
          </p:nvPr>
        </p:nvSpPr>
        <p:spPr>
          <a:xfrm>
            <a:off x="831850" y="1709738"/>
            <a:ext cx="10515600" cy="2852737"/>
          </a:xfrm>
          <a:prstGeom prst="rect">
            <a:avLst/>
          </a:prstGeom>
        </p:spPr>
        <p:txBody>
          <a:bodyPr lIns="91440" tIns="45720" rIns="91440" bIns="45720" anchor="b"/>
          <a:lstStyle/>
          <a:p>
            <a:r>
              <a:rPr lang="en-US" sz="6000">
                <a:solidFill>
                  <a:schemeClr val="bg1"/>
                </a:solidFill>
                <a:latin typeface="Segoe UI"/>
                <a:cs typeface="Segoe UI Semibold"/>
              </a:rPr>
              <a:t>Q&amp;A</a:t>
            </a:r>
          </a:p>
        </p:txBody>
      </p:sp>
    </p:spTree>
    <p:extLst>
      <p:ext uri="{BB962C8B-B14F-4D97-AF65-F5344CB8AC3E}">
        <p14:creationId xmlns:p14="http://schemas.microsoft.com/office/powerpoint/2010/main" val="1026941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184492C-153D-49B4-9E93-673BA0588CB8}"/>
              </a:ext>
            </a:extLst>
          </p:cNvPr>
          <p:cNvSpPr>
            <a:spLocks noGrp="1"/>
          </p:cNvSpPr>
          <p:nvPr>
            <p:ph type="title"/>
          </p:nvPr>
        </p:nvSpPr>
        <p:spPr>
          <a:xfrm>
            <a:off x="831850" y="1709738"/>
            <a:ext cx="10515600" cy="2852737"/>
          </a:xfrm>
          <a:prstGeom prst="rect">
            <a:avLst/>
          </a:prstGeom>
        </p:spPr>
        <p:txBody>
          <a:bodyPr lIns="91440" tIns="45720" rIns="91440" bIns="45720" anchor="b"/>
          <a:lstStyle/>
          <a:p>
            <a:r>
              <a:rPr lang="en-US" sz="6000">
                <a:solidFill>
                  <a:schemeClr val="bg1"/>
                </a:solidFill>
                <a:latin typeface="Segoe UI"/>
                <a:cs typeface="Segoe UI Semibold"/>
              </a:rPr>
              <a:t>SS4A Grant Program Overview</a:t>
            </a:r>
          </a:p>
        </p:txBody>
      </p:sp>
    </p:spTree>
    <p:extLst>
      <p:ext uri="{BB962C8B-B14F-4D97-AF65-F5344CB8AC3E}">
        <p14:creationId xmlns:p14="http://schemas.microsoft.com/office/powerpoint/2010/main" val="3436732747"/>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1DEBF-DC7F-498F-B125-2039F758B6C0}"/>
              </a:ext>
            </a:extLst>
          </p:cNvPr>
          <p:cNvSpPr>
            <a:spLocks noGrp="1"/>
          </p:cNvSpPr>
          <p:nvPr>
            <p:ph type="title"/>
          </p:nvPr>
        </p:nvSpPr>
        <p:spPr/>
        <p:txBody>
          <a:bodyPr>
            <a:noAutofit/>
          </a:bodyPr>
          <a:lstStyle/>
          <a:p>
            <a:pPr algn="l"/>
            <a:r>
              <a:rPr lang="en-US">
                <a:latin typeface="Segoe UI Semibold"/>
                <a:cs typeface="Segoe UI Semibold"/>
              </a:rPr>
              <a:t>Safe Streets and Roads for All</a:t>
            </a:r>
            <a:endParaRPr lang="en-US" sz="3400">
              <a:latin typeface="Segoe UI Semibold"/>
              <a:ea typeface="Verdana" panose="020B0604030504040204" pitchFamily="34" charset="0"/>
            </a:endParaRPr>
          </a:p>
        </p:txBody>
      </p:sp>
      <p:sp>
        <p:nvSpPr>
          <p:cNvPr id="3" name="Content Placeholder 2">
            <a:extLst>
              <a:ext uri="{FF2B5EF4-FFF2-40B4-BE49-F238E27FC236}">
                <a16:creationId xmlns:a16="http://schemas.microsoft.com/office/drawing/2014/main" id="{05ABB683-4CD0-99BE-C718-39DB75B4D0B4}"/>
              </a:ext>
            </a:extLst>
          </p:cNvPr>
          <p:cNvSpPr>
            <a:spLocks noGrp="1"/>
          </p:cNvSpPr>
          <p:nvPr>
            <p:ph sz="half" idx="1"/>
          </p:nvPr>
        </p:nvSpPr>
        <p:spPr/>
        <p:txBody>
          <a:bodyPr>
            <a:normAutofit fontScale="92500"/>
          </a:bodyPr>
          <a:lstStyle/>
          <a:p>
            <a:pPr marL="285750" indent="-285750">
              <a:buFont typeface="Arial" panose="020B0604020202020204" pitchFamily="34" charset="0"/>
              <a:buChar char="•"/>
            </a:pPr>
            <a:r>
              <a:rPr lang="en-US" sz="2400"/>
              <a:t>$5 billion competitive grant program, with ~$1 billion per year over 5 years</a:t>
            </a:r>
          </a:p>
          <a:p>
            <a:pPr marL="285750" indent="-285750">
              <a:buFont typeface="Arial" panose="020B0604020202020204" pitchFamily="34" charset="0"/>
              <a:buChar char="•"/>
            </a:pPr>
            <a:r>
              <a:rPr lang="en-US" sz="2400"/>
              <a:t>Purpose: prevent deaths and serious injuries on our roadways</a:t>
            </a:r>
          </a:p>
          <a:p>
            <a:pPr marL="285750" indent="-285750">
              <a:buFont typeface="Arial" panose="020B0604020202020204" pitchFamily="34" charset="0"/>
              <a:buChar char="•"/>
            </a:pPr>
            <a:r>
              <a:rPr lang="en-US" sz="2400"/>
              <a:t>Focus on comprehensive safety action planning, and implementing projects and strategies identified in safety Action Plans</a:t>
            </a:r>
          </a:p>
          <a:p>
            <a:pPr marL="285750" indent="-285750"/>
            <a:r>
              <a:rPr lang="en-US" sz="2400"/>
              <a:t>Inclusive of all types of roadway safety interventions across the </a:t>
            </a:r>
            <a:r>
              <a:rPr lang="en-US" sz="2400">
                <a:hlinkClick r:id="rId3"/>
              </a:rPr>
              <a:t>Safe System Approach</a:t>
            </a:r>
            <a:endParaRPr lang="en-US" sz="2400"/>
          </a:p>
          <a:p>
            <a:pPr marL="285750" indent="-285750">
              <a:buFont typeface="Arial" panose="020B0604020202020204" pitchFamily="34" charset="0"/>
              <a:buChar char="•"/>
            </a:pPr>
            <a:endParaRPr lang="en-US" sz="2400"/>
          </a:p>
        </p:txBody>
      </p:sp>
      <p:pic>
        <p:nvPicPr>
          <p:cNvPr id="5" name="Content Placeholder 4" descr="A woman in a red jacket hugs a child in a yellow shirt. Both have injuries on their hands. In the background, there is a blurry car and a fire truck with an emergency responder.">
            <a:extLst>
              <a:ext uri="{FF2B5EF4-FFF2-40B4-BE49-F238E27FC236}">
                <a16:creationId xmlns:a16="http://schemas.microsoft.com/office/drawing/2014/main" id="{93EDFAA8-4668-7649-6CB7-BD262ACBBDA2}"/>
              </a:ext>
            </a:extLst>
          </p:cNvPr>
          <p:cNvPicPr>
            <a:picLocks noGrp="1" noChangeAspect="1"/>
          </p:cNvPicPr>
          <p:nvPr>
            <p:ph sz="half" idx="2"/>
          </p:nvPr>
        </p:nvPicPr>
        <p:blipFill>
          <a:blip r:embed="rId4"/>
          <a:stretch>
            <a:fillRect/>
          </a:stretch>
        </p:blipFill>
        <p:spPr>
          <a:xfrm>
            <a:off x="5967274" y="1293543"/>
            <a:ext cx="5520142" cy="4192857"/>
          </a:xfrm>
          <a:prstGeom prst="rect">
            <a:avLst/>
          </a:prstGeom>
        </p:spPr>
      </p:pic>
    </p:spTree>
    <p:extLst>
      <p:ext uri="{BB962C8B-B14F-4D97-AF65-F5344CB8AC3E}">
        <p14:creationId xmlns:p14="http://schemas.microsoft.com/office/powerpoint/2010/main" val="14678615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65BBC1B-BD01-949C-143D-9D4B0A566AFA}"/>
              </a:ext>
            </a:extLst>
          </p:cNvPr>
          <p:cNvSpPr>
            <a:spLocks noGrp="1"/>
          </p:cNvSpPr>
          <p:nvPr>
            <p:ph type="title"/>
          </p:nvPr>
        </p:nvSpPr>
        <p:spPr/>
        <p:txBody>
          <a:bodyPr>
            <a:normAutofit/>
          </a:bodyPr>
          <a:lstStyle/>
          <a:p>
            <a:r>
              <a:rPr lang="en-US">
                <a:latin typeface="Segoe UI Semibold"/>
                <a:cs typeface="Segoe UI Semibold"/>
              </a:rPr>
              <a:t>Safe Streets and Roads for All Funding to Date</a:t>
            </a:r>
            <a:endParaRPr lang="en-US"/>
          </a:p>
        </p:txBody>
      </p:sp>
      <p:sp>
        <p:nvSpPr>
          <p:cNvPr id="6" name="TextBox 1">
            <a:extLst>
              <a:ext uri="{FF2B5EF4-FFF2-40B4-BE49-F238E27FC236}">
                <a16:creationId xmlns:a16="http://schemas.microsoft.com/office/drawing/2014/main" id="{5B3275CA-7F37-F08D-0473-E5F410ED4D62}"/>
              </a:ext>
            </a:extLst>
          </p:cNvPr>
          <p:cNvSpPr txBox="1"/>
          <p:nvPr/>
        </p:nvSpPr>
        <p:spPr>
          <a:xfrm>
            <a:off x="238631" y="1328587"/>
            <a:ext cx="4795382" cy="378565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u="sng"/>
              <a:t>FY22 to FY24</a:t>
            </a:r>
            <a:endParaRPr lang="en-US" sz="2400" u="sng">
              <a:cs typeface="Segoe UI"/>
            </a:endParaRPr>
          </a:p>
          <a:p>
            <a:pPr marL="342900" indent="-342900">
              <a:buFont typeface="Arial"/>
              <a:buChar char="•"/>
            </a:pPr>
            <a:r>
              <a:rPr lang="en-US" sz="2400"/>
              <a:t>Over 1,800 awards made totaling $3 billion</a:t>
            </a:r>
          </a:p>
          <a:p>
            <a:pPr marL="342900" indent="-342900">
              <a:buFont typeface="Arial"/>
              <a:buChar char="•"/>
            </a:pPr>
            <a:r>
              <a:rPr lang="en-US" sz="2400"/>
              <a:t>SS4A awards will improve roadway safety planning for over 75% of the nation’s population</a:t>
            </a:r>
            <a:endParaRPr lang="en-US" sz="2400">
              <a:cs typeface="Segoe UI"/>
            </a:endParaRPr>
          </a:p>
          <a:p>
            <a:pPr marL="342900" indent="-342900">
              <a:buFont typeface="Arial" panose="020B0604020202020204" pitchFamily="34" charset="0"/>
              <a:buChar char="•"/>
            </a:pPr>
            <a:r>
              <a:rPr lang="en-US" sz="2400"/>
              <a:t>900+ awards made to rural communities totaling over $750 million </a:t>
            </a:r>
          </a:p>
        </p:txBody>
      </p:sp>
      <p:pic>
        <p:nvPicPr>
          <p:cNvPr id="2" name="Picture 2" descr="Map of all SS4A grant awards by jurisdiction overlayed on top of FARS fatality rates from 2017-2021.  Grantee locations are distributed throughout the country with more coverage on the coasts, Midwest, and Rocky Mountain regions. High fatality rates are primarily located near the Great Lakes, South, and California. ">
            <a:extLst>
              <a:ext uri="{FF2B5EF4-FFF2-40B4-BE49-F238E27FC236}">
                <a16:creationId xmlns:a16="http://schemas.microsoft.com/office/drawing/2014/main" id="{1FAB0BBA-22DE-5864-22F4-77D59DA605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1192" y="1467606"/>
            <a:ext cx="4930822" cy="38250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72FA9C1E-056E-2AAC-11D2-C387C36910CC}"/>
              </a:ext>
              <a:ext uri="{C183D7F6-B498-43B3-948B-1728B52AA6E4}">
                <adec:decorative xmlns:adec="http://schemas.microsoft.com/office/drawing/2017/decorative" val="1"/>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5385671" y="3799538"/>
            <a:ext cx="1028700" cy="8191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604C07E-B065-88E4-B669-FCF28529696C}"/>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0021" y="4618688"/>
            <a:ext cx="609600" cy="3905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FB8B3473-3CDB-6F3B-10A8-6EF350541671}"/>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59193" y="1304023"/>
            <a:ext cx="1676400"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6611135"/>
      </p:ext>
    </p:extLst>
  </p:cSld>
  <p:clrMapOvr>
    <a:masterClrMapping/>
  </p:clrMapOvr>
</p:sld>
</file>

<file path=ppt/theme/theme1.xml><?xml version="1.0" encoding="utf-8"?>
<a:theme xmlns:a="http://schemas.openxmlformats.org/drawingml/2006/main" name="DOT Theme 2019-04-29">
  <a:themeElements>
    <a:clrScheme name="Custom 13">
      <a:dk1>
        <a:sysClr val="windowText" lastClr="000000"/>
      </a:dk1>
      <a:lt1>
        <a:sysClr val="window" lastClr="FFFFFF"/>
      </a:lt1>
      <a:dk2>
        <a:srgbClr val="44546A"/>
      </a:dk2>
      <a:lt2>
        <a:srgbClr val="E7E6E6"/>
      </a:lt2>
      <a:accent1>
        <a:srgbClr val="063E7E"/>
      </a:accent1>
      <a:accent2>
        <a:srgbClr val="CA8000"/>
      </a:accent2>
      <a:accent3>
        <a:srgbClr val="B4CA0A"/>
      </a:accent3>
      <a:accent4>
        <a:srgbClr val="8B160E"/>
      </a:accent4>
      <a:accent5>
        <a:srgbClr val="3D82CA"/>
      </a:accent5>
      <a:accent6>
        <a:srgbClr val="A5A5A5"/>
      </a:accent6>
      <a:hlink>
        <a:srgbClr val="3D82CA"/>
      </a:hlink>
      <a:folHlink>
        <a:srgbClr val="3D82CA"/>
      </a:folHlink>
    </a:clrScheme>
    <a:fontScheme name="Custom 8">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OT Safety Data Initiative (SDI) PowerPoint Template.potx" id="{CC59037C-D6C7-44CE-8AC7-64467999A132}" vid="{C0933FDC-D9CC-497C-8C6D-38015A20D7B8}"/>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3A26C0B5-8CE8-47E4-85A8-69AA3CF1E927}" vid="{31F7A098-6B8A-41A6-8A69-B1A09A693A86}"/>
    </a:ext>
  </a:extLst>
</a:theme>
</file>

<file path=ppt/theme/theme4.xml><?xml version="1.0" encoding="utf-8"?>
<a:theme xmlns:a="http://schemas.openxmlformats.org/drawingml/2006/main" name="1_DOT Theme 2019-04-29">
  <a:themeElements>
    <a:clrScheme name="Custom 13">
      <a:dk1>
        <a:sysClr val="windowText" lastClr="000000"/>
      </a:dk1>
      <a:lt1>
        <a:sysClr val="window" lastClr="FFFFFF"/>
      </a:lt1>
      <a:dk2>
        <a:srgbClr val="44546A"/>
      </a:dk2>
      <a:lt2>
        <a:srgbClr val="E7E6E6"/>
      </a:lt2>
      <a:accent1>
        <a:srgbClr val="063E7E"/>
      </a:accent1>
      <a:accent2>
        <a:srgbClr val="CA8000"/>
      </a:accent2>
      <a:accent3>
        <a:srgbClr val="B4CA0A"/>
      </a:accent3>
      <a:accent4>
        <a:srgbClr val="8B160E"/>
      </a:accent4>
      <a:accent5>
        <a:srgbClr val="3D82CA"/>
      </a:accent5>
      <a:accent6>
        <a:srgbClr val="A5A5A5"/>
      </a:accent6>
      <a:hlink>
        <a:srgbClr val="3D82CA"/>
      </a:hlink>
      <a:folHlink>
        <a:srgbClr val="3D82CA"/>
      </a:folHlink>
    </a:clrScheme>
    <a:fontScheme name="Custom 8">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OT Safety Data Initiative (SDI) PowerPoint Template.potx" id="{CC59037C-D6C7-44CE-8AC7-64467999A132}" vid="{C0933FDC-D9CC-497C-8C6D-38015A20D7B8}"/>
    </a:ext>
  </a:extLst>
</a:theme>
</file>

<file path=ppt/theme/theme5.xml><?xml version="1.0" encoding="utf-8"?>
<a:theme xmlns:a="http://schemas.openxmlformats.org/drawingml/2006/main" name="DOT Theme 2022-05-02">
  <a:themeElements>
    <a:clrScheme name="Custom 13">
      <a:dk1>
        <a:sysClr val="windowText" lastClr="000000"/>
      </a:dk1>
      <a:lt1>
        <a:sysClr val="window" lastClr="FFFFFF"/>
      </a:lt1>
      <a:dk2>
        <a:srgbClr val="44546A"/>
      </a:dk2>
      <a:lt2>
        <a:srgbClr val="E7E6E6"/>
      </a:lt2>
      <a:accent1>
        <a:srgbClr val="063E7E"/>
      </a:accent1>
      <a:accent2>
        <a:srgbClr val="CA8000"/>
      </a:accent2>
      <a:accent3>
        <a:srgbClr val="B4CA0A"/>
      </a:accent3>
      <a:accent4>
        <a:srgbClr val="8B160E"/>
      </a:accent4>
      <a:accent5>
        <a:srgbClr val="3D82CA"/>
      </a:accent5>
      <a:accent6>
        <a:srgbClr val="A5A5A5"/>
      </a:accent6>
      <a:hlink>
        <a:srgbClr val="3D82CA"/>
      </a:hlink>
      <a:folHlink>
        <a:srgbClr val="3D82CA"/>
      </a:folHlink>
    </a:clrScheme>
    <a:fontScheme name="Custom 8">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OT Safety Data Initiative (SDI) PowerPoint Template.potx" id="{CC59037C-D6C7-44CE-8AC7-64467999A132}" vid="{C0933FDC-D9CC-497C-8C6D-38015A20D7B8}"/>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441A70BE235C642AE3EE2905CBA9AD2" ma:contentTypeVersion="17" ma:contentTypeDescription="Create a new document." ma:contentTypeScope="" ma:versionID="f693c0c2cd735f1170b34dcd369ca7c2">
  <xsd:schema xmlns:xsd="http://www.w3.org/2001/XMLSchema" xmlns:xs="http://www.w3.org/2001/XMLSchema" xmlns:p="http://schemas.microsoft.com/office/2006/metadata/properties" xmlns:ns2="6dd46299-25c1-451e-b3ef-839a5c7b3f96" xmlns:ns3="ca16393a-f5d8-4089-bece-96efb3901bf4" targetNamespace="http://schemas.microsoft.com/office/2006/metadata/properties" ma:root="true" ma:fieldsID="84bdb7f97cee5870644243c7be5acb58" ns2:_="" ns3:_="">
    <xsd:import namespace="6dd46299-25c1-451e-b3ef-839a5c7b3f96"/>
    <xsd:import namespace="ca16393a-f5d8-4089-bece-96efb3901bf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lcf76f155ced4ddcb4097134ff3c332f" minOccurs="0"/>
                <xsd:element ref="ns3:TaxCatchAll" minOccurs="0"/>
                <xsd:element ref="ns2:MediaLengthInSeconds" minOccurs="0"/>
                <xsd:element ref="ns2:MediaServiceObjectDetectorVersions" minOccurs="0"/>
                <xsd:element ref="ns2:Thumbnail"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d46299-25c1-451e-b3ef-839a5c7b3f9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2aa446fb-c4e7-47d1-9e02-aae3431be311" ma:termSetId="09814cd3-568e-fe90-9814-8d621ff8fb84" ma:anchorId="fba54fb3-c3e1-fe81-a776-ca4b69148c4d" ma:open="true" ma:isKeyword="false">
      <xsd:complexType>
        <xsd:sequence>
          <xsd:element ref="pc:Terms" minOccurs="0" maxOccurs="1"/>
        </xsd:sequence>
      </xsd:complex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Thumbnail" ma:index="23" nillable="true" ma:displayName="Thumbnail" ma:format="Thumbnail" ma:internalName="Thumbnail">
      <xsd:simpleType>
        <xsd:restriction base="dms:Unknown"/>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a16393a-f5d8-4089-bece-96efb3901bf4"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cc94460e-0521-412c-bdff-a934653d8316}" ma:internalName="TaxCatchAll" ma:showField="CatchAllData" ma:web="ca16393a-f5d8-4089-bece-96efb3901bf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ca16393a-f5d8-4089-bece-96efb3901bf4">
      <UserInfo>
        <DisplayName>Walker, Cheryl (FHWA)</DisplayName>
        <AccountId>63</AccountId>
        <AccountType/>
      </UserInfo>
      <UserInfo>
        <DisplayName>Delgado, Felix (FHWA)</DisplayName>
        <AccountId>120</AccountId>
        <AccountType/>
      </UserInfo>
      <UserInfo>
        <DisplayName>Perlman, David (OST)</DisplayName>
        <AccountId>409</AccountId>
        <AccountType/>
      </UserInfo>
      <UserInfo>
        <DisplayName>Price, Jeff (OST)</DisplayName>
        <AccountId>119</AccountId>
        <AccountType/>
      </UserInfo>
      <UserInfo>
        <DisplayName>Broehm, Jason (FHWA)</DisplayName>
        <AccountId>44</AccountId>
        <AccountType/>
      </UserInfo>
      <UserInfo>
        <DisplayName>Biton, Anna (Volpe)</DisplayName>
        <AccountId>12</AccountId>
        <AccountType/>
      </UserInfo>
      <UserInfo>
        <DisplayName>Byrne, Angie (Volpe)</DisplayName>
        <AccountId>13</AccountId>
        <AccountType/>
      </UserInfo>
      <UserInfo>
        <DisplayName>Hoobler, John (VOLPE)</DisplayName>
        <AccountId>80</AccountId>
        <AccountType/>
      </UserInfo>
      <UserInfo>
        <DisplayName>Reed, Terra (Volpe)</DisplayName>
        <AccountId>371</AccountId>
        <AccountType/>
      </UserInfo>
      <UserInfo>
        <DisplayName>Lantz, Garth (FMCSA)</DisplayName>
        <AccountId>780</AccountId>
        <AccountType/>
      </UserInfo>
      <UserInfo>
        <DisplayName>Teicher, Paul (OST)</DisplayName>
        <AccountId>20</AccountId>
        <AccountType/>
      </UserInfo>
      <UserInfo>
        <DisplayName>Biskar, Liz  (Volpe)</DisplayName>
        <AccountId>334</AccountId>
        <AccountType/>
      </UserInfo>
      <UserInfo>
        <DisplayName>Rich, Jessica (FHWA)</DisplayName>
        <AccountId>101</AccountId>
        <AccountType/>
      </UserInfo>
    </SharedWithUsers>
    <TaxCatchAll xmlns="ca16393a-f5d8-4089-bece-96efb3901bf4" xsi:nil="true"/>
    <lcf76f155ced4ddcb4097134ff3c332f xmlns="6dd46299-25c1-451e-b3ef-839a5c7b3f96">
      <Terms xmlns="http://schemas.microsoft.com/office/infopath/2007/PartnerControls"/>
    </lcf76f155ced4ddcb4097134ff3c332f>
    <Thumbnail xmlns="6dd46299-25c1-451e-b3ef-839a5c7b3f96" xsi:nil="true"/>
  </documentManagement>
</p:properties>
</file>

<file path=customXml/itemProps1.xml><?xml version="1.0" encoding="utf-8"?>
<ds:datastoreItem xmlns:ds="http://schemas.openxmlformats.org/officeDocument/2006/customXml" ds:itemID="{8161B470-4FEE-454A-B06E-E0207A9A69AE}">
  <ds:schemaRefs>
    <ds:schemaRef ds:uri="6dd46299-25c1-451e-b3ef-839a5c7b3f96"/>
    <ds:schemaRef ds:uri="ca16393a-f5d8-4089-bece-96efb3901bf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AE93896-0C5D-45A8-A8FC-1FF278A8C877}">
  <ds:schemaRefs>
    <ds:schemaRef ds:uri="http://schemas.microsoft.com/sharepoint/v3/contenttype/forms"/>
  </ds:schemaRefs>
</ds:datastoreItem>
</file>

<file path=customXml/itemProps3.xml><?xml version="1.0" encoding="utf-8"?>
<ds:datastoreItem xmlns:ds="http://schemas.openxmlformats.org/officeDocument/2006/customXml" ds:itemID="{16393E22-9D24-4BD9-A263-C54F05B40EE0}">
  <ds:schemaRefs>
    <ds:schemaRef ds:uri="6dd46299-25c1-451e-b3ef-839a5c7b3f96"/>
    <ds:schemaRef ds:uri="ca16393a-f5d8-4089-bece-96efb3901bf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69</TotalTime>
  <Words>17896</Words>
  <Application>Microsoft Office PowerPoint</Application>
  <PresentationFormat>Widescreen</PresentationFormat>
  <Paragraphs>1199</Paragraphs>
  <Slides>67</Slides>
  <Notes>67</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67</vt:i4>
      </vt:variant>
    </vt:vector>
  </HeadingPairs>
  <TitlesOfParts>
    <vt:vector size="84" baseType="lpstr">
      <vt:lpstr>Arial</vt:lpstr>
      <vt:lpstr>Arial,Sans-Serif</vt:lpstr>
      <vt:lpstr>Calibri</vt:lpstr>
      <vt:lpstr>Calibri Light</vt:lpstr>
      <vt:lpstr>Courier New</vt:lpstr>
      <vt:lpstr>Open Sans</vt:lpstr>
      <vt:lpstr>Segoe UI</vt:lpstr>
      <vt:lpstr>Segoe UI Semibold</vt:lpstr>
      <vt:lpstr>Segoe UI Symbol</vt:lpstr>
      <vt:lpstr>Source Sans Pro</vt:lpstr>
      <vt:lpstr>Times New Roman</vt:lpstr>
      <vt:lpstr>Wingdings</vt:lpstr>
      <vt:lpstr>DOT Theme 2019-04-29</vt:lpstr>
      <vt:lpstr>1_Office Theme</vt:lpstr>
      <vt:lpstr>Theme1</vt:lpstr>
      <vt:lpstr>1_DOT Theme 2019-04-29</vt:lpstr>
      <vt:lpstr>DOT Theme 2022-05-02</vt:lpstr>
      <vt:lpstr>How to Apply for Safe Streets and Roads for All (SS4A): Implementation Grants</vt:lpstr>
      <vt:lpstr>Welcome to the Safe Streets and Roads for All (SS4A): Implementation Grant Webinar</vt:lpstr>
      <vt:lpstr>SS4A Webinars</vt:lpstr>
      <vt:lpstr>Presenters</vt:lpstr>
      <vt:lpstr>Are you in the right place? </vt:lpstr>
      <vt:lpstr>SS4A FY25 NOFO Is Now Open</vt:lpstr>
      <vt:lpstr>SS4A Grant Program Overview</vt:lpstr>
      <vt:lpstr>Safe Streets and Roads for All</vt:lpstr>
      <vt:lpstr>Safe Streets and Roads for All Funding to Date</vt:lpstr>
      <vt:lpstr>New in FY25</vt:lpstr>
      <vt:lpstr>Expected Award Size and Requirements</vt:lpstr>
      <vt:lpstr>Planning and Demonstration Set Aside Update</vt:lpstr>
      <vt:lpstr>Is SS4A for My Community?</vt:lpstr>
      <vt:lpstr>Eligibility</vt:lpstr>
      <vt:lpstr>Eligible Applicants</vt:lpstr>
      <vt:lpstr>Implementation Grant Eligibility Requirements</vt:lpstr>
      <vt:lpstr>Eligible Activities and Grant Types​</vt:lpstr>
      <vt:lpstr>Planning and Demonstration or Implementation Grant?</vt:lpstr>
      <vt:lpstr>Eligible Action Plans</vt:lpstr>
      <vt:lpstr>Self-Certification Eligibility</vt:lpstr>
      <vt:lpstr>Action Plan Updates</vt:lpstr>
      <vt:lpstr>Implementation Grant Activities</vt:lpstr>
      <vt:lpstr>What does an Implementation Grant fund?</vt:lpstr>
      <vt:lpstr>Implementation Grant Activities - Examples</vt:lpstr>
      <vt:lpstr>Implementation Grant Activities: Bluefield, West Virginia (FY24)</vt:lpstr>
      <vt:lpstr>Implementation Grant Activities: City of Milwaukee, WI (FY24)</vt:lpstr>
      <vt:lpstr>Implementation Grant Activities: Southwest Minnesota EMS Corp (FY24)</vt:lpstr>
      <vt:lpstr>Demonstration Activities</vt:lpstr>
      <vt:lpstr>Demonstration Activities vs. Projects and Strategies</vt:lpstr>
      <vt:lpstr>Supplemental Planning Activities</vt:lpstr>
      <vt:lpstr>Supplemental Action Plan Activities vs. Project-Level Planning </vt:lpstr>
      <vt:lpstr>Implementation Grant AND Supplemental Planning Activities: Modoc County, CA (FY22)</vt:lpstr>
      <vt:lpstr>Implementation Grant AND Supplemental Planning Activities: Little Rock, AR (FY24)</vt:lpstr>
      <vt:lpstr>Implementation Grant Activities - Reminders</vt:lpstr>
      <vt:lpstr>Ineligible Projects and Strategies</vt:lpstr>
      <vt:lpstr>How to Apply</vt:lpstr>
      <vt:lpstr>Application Overview</vt:lpstr>
      <vt:lpstr>Sign Up for Valid Eval</vt:lpstr>
      <vt:lpstr>Application Aids</vt:lpstr>
      <vt:lpstr>Standard Forms</vt:lpstr>
      <vt:lpstr>How to Complete Standard Forms</vt:lpstr>
      <vt:lpstr>Key Information Questions</vt:lpstr>
      <vt:lpstr>Calculating Key Application Data</vt:lpstr>
      <vt:lpstr>Population in Underserved Communities</vt:lpstr>
      <vt:lpstr>Narrative for Implementation Grants</vt:lpstr>
      <vt:lpstr>Self-Certification Eligibility Worksheet</vt:lpstr>
      <vt:lpstr>Location and Map(s)</vt:lpstr>
      <vt:lpstr>Location and Map(s) Contd.</vt:lpstr>
      <vt:lpstr>Required Budget Documents</vt:lpstr>
      <vt:lpstr>Budget – Administration and Requirements</vt:lpstr>
      <vt:lpstr>Agreement Funding: 20% Cost Share and Match Reminders</vt:lpstr>
      <vt:lpstr>Agreement Funding: 20% Cost Share and Match Reminders (Contd.)</vt:lpstr>
      <vt:lpstr>Implementation Grant Review and Award Selection Process</vt:lpstr>
      <vt:lpstr>Implementation Grant Selection Criteria and Considerations</vt:lpstr>
      <vt:lpstr>Selection Criterion #1: Safety Need</vt:lpstr>
      <vt:lpstr>Safety Need Rating Methodology</vt:lpstr>
      <vt:lpstr>Selection Criterion #2: Safety Impact</vt:lpstr>
      <vt:lpstr>Safety Impact Rating Methodology</vt:lpstr>
      <vt:lpstr>Selection Criterion #3: Engagement &amp; Collaboration</vt:lpstr>
      <vt:lpstr>Implementation Grant Application Ratings</vt:lpstr>
      <vt:lpstr>Selection Criterion #4: Supplemental Planning and Demonstration Activities </vt:lpstr>
      <vt:lpstr>Project Readiness Evaluation</vt:lpstr>
      <vt:lpstr>Lessons Learned,  Tips and Tricks</vt:lpstr>
      <vt:lpstr>Lessons Learned: What Worked Well</vt:lpstr>
      <vt:lpstr>Lessons Learned: What Did Not Work Well</vt:lpstr>
      <vt:lpstr>Friendly Advice and Reminders</vt:lpstr>
      <vt:lpstr>Q&amp;A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Apply for Safe Streets and Roads for All Grants: Implementation Grants</dc:title>
  <dc:creator>US Department of Transportation</dc:creator>
  <cp:lastModifiedBy>Reed, Terra (Volpe)</cp:lastModifiedBy>
  <cp:revision>1</cp:revision>
  <dcterms:created xsi:type="dcterms:W3CDTF">2021-08-11T20:50:37Z</dcterms:created>
  <dcterms:modified xsi:type="dcterms:W3CDTF">2025-04-21T19:58:20Z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0x010100C441A70BE235C642AE3EE2905CBA9AD2</vt:lpwstr>
  </property>
  <property fmtid="{D5CDD505-2E9C-101B-9397-08002B2CF9AE}" pid="3" name="MediaServiceImageTags">
    <vt:lpwstr/>
  </property>
  <property fmtid="{D5CDD505-2E9C-101B-9397-08002B2CF9AE}" pid="4" name="Order">
    <vt:r8>24700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ies>
</file>