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77" r:id="rId5"/>
    <p:sldMasterId id="2147483660" r:id="rId6"/>
    <p:sldMasterId id="2147483705" r:id="rId7"/>
    <p:sldMasterId id="2147483715" r:id="rId8"/>
    <p:sldMasterId id="2147483726" r:id="rId9"/>
  </p:sldMasterIdLst>
  <p:notesMasterIdLst>
    <p:notesMasterId r:id="rId69"/>
  </p:notesMasterIdLst>
  <p:handoutMasterIdLst>
    <p:handoutMasterId r:id="rId70"/>
  </p:handoutMasterIdLst>
  <p:sldIdLst>
    <p:sldId id="2147477822" r:id="rId10"/>
    <p:sldId id="2237" r:id="rId11"/>
    <p:sldId id="2359" r:id="rId12"/>
    <p:sldId id="2147477835" r:id="rId13"/>
    <p:sldId id="2342" r:id="rId14"/>
    <p:sldId id="2147477895" r:id="rId15"/>
    <p:sldId id="2147477836" r:id="rId16"/>
    <p:sldId id="2147477842" r:id="rId17"/>
    <p:sldId id="2147477941" r:id="rId18"/>
    <p:sldId id="2147477944" r:id="rId19"/>
    <p:sldId id="2147477943" r:id="rId20"/>
    <p:sldId id="2147477951" r:id="rId21"/>
    <p:sldId id="2388" r:id="rId22"/>
    <p:sldId id="2147477839" r:id="rId23"/>
    <p:sldId id="2147477844" r:id="rId24"/>
    <p:sldId id="2147477846" r:id="rId25"/>
    <p:sldId id="2367" r:id="rId26"/>
    <p:sldId id="2313" r:id="rId27"/>
    <p:sldId id="2147477834" r:id="rId28"/>
    <p:sldId id="2147477827" r:id="rId29"/>
    <p:sldId id="2147477892" r:id="rId30"/>
    <p:sldId id="2333" r:id="rId31"/>
    <p:sldId id="2147477831" r:id="rId32"/>
    <p:sldId id="2335" r:id="rId33"/>
    <p:sldId id="2336" r:id="rId34"/>
    <p:sldId id="2337" r:id="rId35"/>
    <p:sldId id="2374" r:id="rId36"/>
    <p:sldId id="2375" r:id="rId37"/>
    <p:sldId id="2147477904" r:id="rId38"/>
    <p:sldId id="2147477847" r:id="rId39"/>
    <p:sldId id="2147477833" r:id="rId40"/>
    <p:sldId id="2147477848" r:id="rId41"/>
    <p:sldId id="2147477849" r:id="rId42"/>
    <p:sldId id="2147477850" r:id="rId43"/>
    <p:sldId id="2147477945" r:id="rId44"/>
    <p:sldId id="2147477952" r:id="rId45"/>
    <p:sldId id="2147477940" r:id="rId46"/>
    <p:sldId id="2147477853" r:id="rId47"/>
    <p:sldId id="2147477885" r:id="rId48"/>
    <p:sldId id="2147477953" r:id="rId49"/>
    <p:sldId id="2147477898" r:id="rId50"/>
    <p:sldId id="2147477899" r:id="rId51"/>
    <p:sldId id="2147477900" r:id="rId52"/>
    <p:sldId id="2147477854" r:id="rId53"/>
    <p:sldId id="2147477954" r:id="rId54"/>
    <p:sldId id="2147477889" r:id="rId55"/>
    <p:sldId id="2147477887" r:id="rId56"/>
    <p:sldId id="2147477888" r:id="rId57"/>
    <p:sldId id="2147477905" r:id="rId58"/>
    <p:sldId id="2147477893" r:id="rId59"/>
    <p:sldId id="2147477901" r:id="rId60"/>
    <p:sldId id="2147477890" r:id="rId61"/>
    <p:sldId id="2309" r:id="rId62"/>
    <p:sldId id="2271" r:id="rId63"/>
    <p:sldId id="2147477903" r:id="rId64"/>
    <p:sldId id="2147477929" r:id="rId65"/>
    <p:sldId id="2147477930" r:id="rId66"/>
    <p:sldId id="2147477876" r:id="rId67"/>
    <p:sldId id="214747782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F23CD02-2DC0-FD13-3A43-1234C9102BBF}" name="Machek, Elizabeth (Volpe)" initials="ME(" userId="S::Elizabeth.Machek@ad.dot.gov::d4b288f3-f6ad-4eed-8288-b9bbe284207e" providerId="AD"/>
  <p188:author id="{6D948E0D-A13E-1415-C057-C6C95C458464}" name="Hoobler, John (VOLPE)" initials="H(" userId="S::john.hoobler@ad.dot.gov::3bef8f5c-ea94-4e6f-9bc2-9efa4b5ea19b" providerId="AD"/>
  <p188:author id="{6491EE1E-4EEA-3D1F-481A-A95DA0D9C6CA}" name="Parker, Stephen (FHWA)" initials="PS" userId="S::stephen.parker@ad.dot.gov::4ac03c4a-11f5-4a1c-8999-e14d7f68897e" providerId="AD"/>
  <p188:author id="{309AB52F-0A0F-C44E-E46E-1CCF3ED19CDB}" name="McCann, Barbara (FHWA)" initials="BAM" userId="McCann, Barbara (FHWA)" providerId="None"/>
  <p188:author id="{05EAD82F-0474-6E5F-5C5C-C23ABEF05DBD}" name="Cooper, Kelsey (Volpe)" initials="CK(" userId="S::Kelsey.Cooper@ad.dot.gov::c4c9ce55-5b8a-45bd-811d-d502dd4815de" providerId="AD"/>
  <p188:author id="{23787B4F-C3A2-ACA4-DAD2-40663188DAB4}" name="Chiarenza, Jonah (Volpe)" initials="C(" userId="S::jonah.chiarenza@ad.dot.gov::3e292634-d89a-4e2d-a7f8-3013288bfe7a" providerId="AD"/>
  <p188:author id="{F9DF9853-0A85-7131-6D8A-9591DC522179}" name="Slominski, Ace (Volpe)" initials="SA" userId="S::anna.slominski@ad.dot.gov::094b5570-666d-4e1b-b744-b9e8fbf89946" providerId="AD"/>
  <p188:author id="{2E0E5A59-BD53-BE98-092E-1174F7386202}" name="Warren, Jennifer (FHWA)" initials="W(" userId="S::jennifer.warren@ad.dot.gov::3020edf0-0e4f-4381-b596-d4cf9f83a8f5" providerId="AD"/>
  <p188:author id="{19C12B5C-0E42-6C68-B3E2-B14AFF39D72F}" name="Lantz, Garth (FMCSA)" initials="LG(" userId="S::garth.lantz@ad.dot.gov::f512c376-6b5a-4246-80e0-0c54cbb6a6be" providerId="AD"/>
  <p188:author id="{D466905D-BAE4-9D75-F0AF-F22EC717ADE6}" name="Perlman, David (Volpe)" initials="PD(" userId="S::David.Perlman@ad.dot.gov::8c21633b-3066-46c7-add4-f73b52854b91" providerId="AD"/>
  <p188:author id="{0EDEDF5D-2F94-2571-1B65-FCD105D2D711}" name="Emanuele, Andrew (OST)" initials="AE" userId="S::andrew.emanuele@ad.dot.gov::d54f44aa-ef2c-42c7-a1f8-51ab989640d5" providerId="AD"/>
  <p188:author id="{45603261-405A-4BD4-792B-C3435397FE52}" name="Figueroa, Erwin (Volpe)" initials="EF" userId="S::Erwin.Figueroa@ad.dot.gov::e9d57146-3605-41cb-bd23-742caef1614f" providerId="AD"/>
  <p188:author id="{2EFADE6C-FFA2-8166-3B4E-2A84EEDFFF71}" name="Waldon, Laura (Volpe)" initials="WL(" userId="S::Laura.Waldon@ad.dot.gov::93e37c0e-7d68-4d99-b541-db60d7e0325e" providerId="AD"/>
  <p188:author id="{F2622873-2A71-2A89-1B30-FDB7633D83F2}" name="Esteban-Muir, Ruth (NHTSA)" initials="E(" userId="S::ruth.estebanmuir@ad.dot.gov::21773ade-7d37-4cb2-8b9a-4e6abbe485bf" providerId="AD"/>
  <p188:author id="{6DE47479-BC7C-4FD5-D884-513C459C3BBB}" name="Biskar, Elizabeth  (Volpe)" initials="BE(" userId="S::Elizabeth.Biskar@ad.dot.gov::7cb698d9-74de-4c34-9489-33d069a89134" providerId="AD"/>
  <p188:author id="{0B32367E-E8FC-7604-B6C8-A2D4141E0DDA}" name="Gilmore, Laura (Volpe)" initials="GL(" userId="S::Laura.Gilmore@ad.dot.gov::b077ea23-a49f-4268-9105-468dfba2f7ed" providerId="AD"/>
  <p188:author id="{339A867F-D7D9-C9C2-7113-06A056B5EAF9}" name="Cooper, Kelsey (Volpe)" initials="C(" userId="S::kelsey.cooper@ad.dot.gov::c4c9ce55-5b8a-45bd-811d-d502dd4815de" providerId="AD"/>
  <p188:author id="{CFF5EC7F-6B3E-D3A3-39E2-0504BCE00E1A}" name="Waldon, Laura (Volpe)" initials="W(" userId="S::laura.waldon@ad.dot.gov::93e37c0e-7d68-4d99-b541-db60d7e0325e" providerId="AD"/>
  <p188:author id="{F8915881-5CC0-E5A6-3C30-3DB104F3C263}" name="Biskar, Liz  (Volpe)" initials="B(" userId="S::elizabeth.biskar@ad.dot.gov::7cb698d9-74de-4c34-9489-33d069a89134" providerId="AD"/>
  <p188:author id="{7D0BC895-2202-865A-45CF-39DAE4314F4C}" name="Kostelnik, Jack (FMCSA)" initials="K(" userId="S::jack.kostelnik@ad.dot.gov::bfc74ed2-38bb-4fa1-a263-bccc68e17a04" providerId="AD"/>
  <p188:author id="{92330B97-E4C7-2D2C-6A71-0B332FC7462E}" name="Augustine, Noah (Volpe)" initials="AN(" userId="S::Noah.Augustine@ad.dot.gov::a85d676e-0956-4c7e-8362-ec9d3948e3e4" providerId="AD"/>
  <p188:author id="{8659179D-6465-7FB8-5C49-8E6BD1B4F52C}" name="Slominski, Ace (Volpe)" initials="AS" userId="S::Anna.Slominski@ad.dot.gov::094b5570-666d-4e1b-b744-b9e8fbf89946" providerId="AD"/>
  <p188:author id="{F4074EB7-BA2F-D969-CA2B-3994B46D78A3}" name="Teicher, Paul (OST)" initials="T(" userId="S::paul.teicher@ad.dot.gov::2290c177-cdf4-422b-a87c-403d7361f12a" providerId="AD"/>
  <p188:author id="{98496EB7-AFE7-4CA5-3071-460ED1EB221A}" name="Smith, Jennifer (Volpe)" initials="S(" userId="S::jennifer.smith@ad.dot.gov::a7fa7f17-843e-4d5e-98c7-919b60b1fa58" providerId="AD"/>
  <p188:author id="{41205EB9-A75A-607B-19F5-D7E7F3855142}" name="Teicher, Paul (OST)" initials="TP(" userId="S::Paul.Teicher@ad.dot.gov::2290c177-cdf4-422b-a87c-403d7361f12a" providerId="AD"/>
  <p188:author id="{5CAF00BA-7ED9-F0CE-5737-F6C28A7CE8A0}" name="Byrne, Angie (Volpe)" initials="B(" userId="S::angie.byrne@ad.dot.gov::4b272100-f7e3-4283-a869-72b7ec13804a" providerId="AD"/>
  <p188:author id="{76546EBD-A52A-5652-DC63-4752F71E4A4F}" name="Jennifer Warren" initials="JW" userId="Jennifer Warren" providerId="None"/>
  <p188:author id="{546CE4BD-3834-5494-6305-339989659767}" name="Close, Michael (NHTSA)" initials="C(" userId="S::michael.close@ad.dot.gov::12f7f0b9-0ac6-471c-b625-5e7302830877" providerId="AD"/>
  <p188:author id="{7483B2C9-663F-D8D1-AAC5-61E486DE346E}" name="Biton, Anna (Volpe)" initials="BA(" userId="S::Anna.Biton@ad.dot.gov::1c231999-f3de-450e-9f13-632d5b614081" providerId="AD"/>
  <p188:author id="{0FF0B6C9-655E-4DE4-7DE9-D765DA8FE0C5}" name="Biton, Anna (Volpe)" initials="B(" userId="S::anna.biton@ad.dot.gov::1c231999-f3de-450e-9f13-632d5b614081" providerId="AD"/>
  <p188:author id="{920BF4D4-E28D-EB4E-35E3-65087764A0B1}" name="Schluter, Kaitlin (Volpe)" initials="SK" userId="S::kaitlin.schluter@ad.dot.gov::b358b0b1-dfc4-4a94-98ff-1a655613db36" providerId="AD"/>
  <p188:author id="{7E7B0AE7-1358-6143-A9E1-2B9A6C13F10A}" name="Reed, Terra (Volpe)" initials="RT(" userId="S::Terra.Reed@ad.dot.gov::186e048c-6880-4ec1-a49b-2650a506db12" providerId="AD"/>
  <p188:author id="{EA78F4EC-4466-9A7D-514D-165ED0D3A9FD}" name="Smith, Jennifer (Volpe)" initials="SJ(" userId="S::Jennifer.Smith@ad.dot.gov::a7fa7f17-843e-4d5e-98c7-919b60b1fa58" providerId="AD"/>
  <p188:author id="{FEC742EF-F102-A1CF-5C33-42C6D3CED07C}" name="Chiarenza, Jonah (Volpe)" initials="CJ(" userId="S::Jonah.Chiarenza@ad.dot.gov::3e292634-d89a-4e2d-a7f8-3013288bfe7a" providerId="AD"/>
  <p188:author id="{7212FEEF-CE29-99CE-6B5B-84DD83374AFF}" name="Schweninger, Emily (OST)" initials="S(" userId="S::emily.schweninger@ad.dot.gov::b60cea67-5133-4e53-910e-2c6c734493e6" providerId="AD"/>
  <p188:author id="{5EBB18F1-2E56-83F4-BD5E-E59B4241CA76}" name="Mahesh, Smitha (Volpe)" initials="M(" userId="S::smitha.mahesh@ad.dot.gov::f1a636fe-892b-4963-b445-7f33a4c989e7" providerId="AD"/>
  <p188:author id="{2644B0F1-6850-1243-83C7-886DFE220055}" name="Machek, Elizabeth (Volpe)" initials="M(" userId="S::elizabeth.machek@ad.dot.gov::d4b288f3-f6ad-4eed-8288-b9bbe284207e" providerId="AD"/>
  <p188:author id="{4FDCDBF1-F753-71D4-3D09-CE183BA4FE9B}" name="Augustine, Noah (Volpe)" initials="A(" userId="S::noah.augustine@ad.dot.gov::a85d676e-0956-4c7e-8362-ec9d3948e3e4" providerId="AD"/>
  <p188:author id="{86405AF5-F162-CFB0-9657-8ECB71109EF3}" name="Schluter, Kaitlin (Volpe)" initials="KS" userId="S::Kaitlin.Schluter@ad.dot.gov::b358b0b1-dfc4-4a94-98ff-1a655613db36" providerId="AD"/>
  <p188:author id="{143A98FB-0866-22E0-3E81-FD0B461E8828}" name="Reed, Terra (Volpe)" initials="R(" userId="S::terra.reed@ad.dot.gov::186e048c-6880-4ec1-a49b-2650a506db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ynh, Juli (OST)" initials="HJ(" lastIdx="18" clrIdx="0">
    <p:extLst>
      <p:ext uri="{19B8F6BF-5375-455C-9EA6-DF929625EA0E}">
        <p15:presenceInfo xmlns:p15="http://schemas.microsoft.com/office/powerpoint/2012/main" userId="S::Juli.Huynh@ad.dot.gov::afdc6744-8f8d-4e3c-95dc-2f34608b3a67" providerId="AD"/>
      </p:ext>
    </p:extLst>
  </p:cmAuthor>
  <p:cmAuthor id="2" name="Perlman, David (Volpe)" initials="P(" lastIdx="9" clrIdx="1">
    <p:extLst>
      <p:ext uri="{19B8F6BF-5375-455C-9EA6-DF929625EA0E}">
        <p15:presenceInfo xmlns:p15="http://schemas.microsoft.com/office/powerpoint/2012/main" userId="S::david.perlman@ad.dot.gov::8c21633b-3066-46c7-add4-f73b52854b91" providerId="AD"/>
      </p:ext>
    </p:extLst>
  </p:cmAuthor>
  <p:cmAuthor id="3" name="Sung, Philip (OST)" initials="S(" lastIdx="11" clrIdx="2">
    <p:extLst>
      <p:ext uri="{19B8F6BF-5375-455C-9EA6-DF929625EA0E}">
        <p15:presenceInfo xmlns:p15="http://schemas.microsoft.com/office/powerpoint/2012/main" userId="S::philip.sung@ad.dot.gov::c90b4e15-7f05-4fef-b59e-5b432d87f766" providerId="AD"/>
      </p:ext>
    </p:extLst>
  </p:cmAuthor>
  <p:cmAuthor id="4" name="Teicher, Paul (OST)" initials="TP(" lastIdx="11" clrIdx="3">
    <p:extLst>
      <p:ext uri="{19B8F6BF-5375-455C-9EA6-DF929625EA0E}">
        <p15:presenceInfo xmlns:p15="http://schemas.microsoft.com/office/powerpoint/2012/main" userId="S::Paul.Teicher@ad.dot.gov::2290c177-cdf4-422b-a87c-403d7361f12a" providerId="AD"/>
      </p:ext>
    </p:extLst>
  </p:cmAuthor>
  <p:cmAuthor id="5" name="Schweninger, Emily (OST)" initials="S(" lastIdx="9" clrIdx="4">
    <p:extLst>
      <p:ext uri="{19B8F6BF-5375-455C-9EA6-DF929625EA0E}">
        <p15:presenceInfo xmlns:p15="http://schemas.microsoft.com/office/powerpoint/2012/main" userId="S::emily.schweninger@ad.dot.gov::b60cea67-5133-4e53-910e-2c6c734493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F61"/>
    <a:srgbClr val="0964C9"/>
    <a:srgbClr val="B30000"/>
    <a:srgbClr val="FF0000"/>
    <a:srgbClr val="CCCED8"/>
    <a:srgbClr val="54A25E"/>
    <a:srgbClr val="D1F4FA"/>
    <a:srgbClr val="E7E8EC"/>
    <a:srgbClr val="B7D7FC"/>
    <a:srgbClr val="0B6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D5341-BD48-4F42-8B69-F477778C9754}" v="622" dt="2025-04-21T19:27:16.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38"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Teicher" userId="2290c177-cdf4-422b-a87c-403d7361f12a" providerId="ADAL" clId="{07705728-9DA1-42E3-8577-E6DEF97BFEF3}"/>
    <pc:docChg chg="custSel addSld modSld">
      <pc:chgData name="Paul Teicher" userId="2290c177-cdf4-422b-a87c-403d7361f12a" providerId="ADAL" clId="{07705728-9DA1-42E3-8577-E6DEF97BFEF3}" dt="2023-04-24T21:24:00.264" v="94" actId="20577"/>
      <pc:docMkLst>
        <pc:docMk/>
      </pc:docMkLst>
      <pc:sldChg chg="modSp add mod delCm modNotesTx">
        <pc:chgData name="Paul Teicher" userId="2290c177-cdf4-422b-a87c-403d7361f12a" providerId="ADAL" clId="{07705728-9DA1-42E3-8577-E6DEF97BFEF3}" dt="2023-04-24T21:24:00.264" v="94" actId="20577"/>
        <pc:sldMkLst>
          <pc:docMk/>
          <pc:sldMk cId="2807433006" sldId="2388"/>
        </pc:sldMkLst>
      </pc:sldChg>
    </pc:docChg>
  </pc:docChgLst>
  <pc:docChgLst>
    <pc:chgData name="Creatura, Isabella (OST)" userId="S::isabella.creatura@ad.dot.gov::ad515c5d-0a08-4dd1-9dd3-0e38d2197f74" providerId="AD" clId="Web-{FA565D6C-7240-37EB-2625-419689286B82}"/>
    <pc:docChg chg="modSld">
      <pc:chgData name="Creatura, Isabella (OST)" userId="S::isabella.creatura@ad.dot.gov::ad515c5d-0a08-4dd1-9dd3-0e38d2197f74" providerId="AD" clId="Web-{FA565D6C-7240-37EB-2625-419689286B82}" dt="2025-04-02T19:58:26.639" v="9" actId="20577"/>
      <pc:docMkLst>
        <pc:docMk/>
      </pc:docMkLst>
      <pc:sldChg chg="addSp delSp modSp">
        <pc:chgData name="Creatura, Isabella (OST)" userId="S::isabella.creatura@ad.dot.gov::ad515c5d-0a08-4dd1-9dd3-0e38d2197f74" providerId="AD" clId="Web-{FA565D6C-7240-37EB-2625-419689286B82}" dt="2025-04-02T19:35:42.868" v="7" actId="1076"/>
        <pc:sldMkLst>
          <pc:docMk/>
          <pc:sldMk cId="3968341770" sldId="2147477835"/>
        </pc:sldMkLst>
        <pc:picChg chg="add mod">
          <ac:chgData name="Creatura, Isabella (OST)" userId="S::isabella.creatura@ad.dot.gov::ad515c5d-0a08-4dd1-9dd3-0e38d2197f74" providerId="AD" clId="Web-{FA565D6C-7240-37EB-2625-419689286B82}" dt="2025-04-02T19:35:42.868" v="7" actId="1076"/>
          <ac:picMkLst>
            <pc:docMk/>
            <pc:sldMk cId="3968341770" sldId="2147477835"/>
            <ac:picMk id="5" creationId="{DC92F798-7433-78CE-97E9-261B12498111}"/>
          </ac:picMkLst>
        </pc:picChg>
      </pc:sldChg>
      <pc:sldChg chg="modSp">
        <pc:chgData name="Creatura, Isabella (OST)" userId="S::isabella.creatura@ad.dot.gov::ad515c5d-0a08-4dd1-9dd3-0e38d2197f74" providerId="AD" clId="Web-{FA565D6C-7240-37EB-2625-419689286B82}" dt="2025-04-02T19:58:26.639" v="9" actId="20577"/>
        <pc:sldMkLst>
          <pc:docMk/>
          <pc:sldMk cId="1750434139" sldId="2147477876"/>
        </pc:sldMkLst>
        <pc:spChg chg="mod">
          <ac:chgData name="Creatura, Isabella (OST)" userId="S::isabella.creatura@ad.dot.gov::ad515c5d-0a08-4dd1-9dd3-0e38d2197f74" providerId="AD" clId="Web-{FA565D6C-7240-37EB-2625-419689286B82}" dt="2025-04-02T19:58:26.639" v="9" actId="20577"/>
          <ac:spMkLst>
            <pc:docMk/>
            <pc:sldMk cId="1750434139" sldId="2147477876"/>
            <ac:spMk id="6" creationId="{3F044A49-5F2C-E9F5-A0F0-FFBAACE20855}"/>
          </ac:spMkLst>
        </pc:spChg>
      </pc:sldChg>
    </pc:docChg>
  </pc:docChgLst>
  <pc:docChgLst>
    <pc:chgData name="Biton, Anna (Volpe)" userId="S::anna.biton@ad.dot.gov::1c231999-f3de-450e-9f13-632d5b614081" providerId="AD" clId="Web-{9A5F00E5-8B64-FF8D-03E4-CA45EBCF06AF}"/>
    <pc:docChg chg="modSld">
      <pc:chgData name="Biton, Anna (Volpe)" userId="S::anna.biton@ad.dot.gov::1c231999-f3de-450e-9f13-632d5b614081" providerId="AD" clId="Web-{9A5F00E5-8B64-FF8D-03E4-CA45EBCF06AF}" dt="2023-04-26T00:44:09.941" v="364" actId="20577"/>
      <pc:docMkLst>
        <pc:docMk/>
      </pc:docMkLst>
      <pc:sldChg chg="modNotes">
        <pc:chgData name="Biton, Anna (Volpe)" userId="S::anna.biton@ad.dot.gov::1c231999-f3de-450e-9f13-632d5b614081" providerId="AD" clId="Web-{9A5F00E5-8B64-FF8D-03E4-CA45EBCF06AF}" dt="2023-04-26T00:37:17.262" v="297"/>
        <pc:sldMkLst>
          <pc:docMk/>
          <pc:sldMk cId="793858657" sldId="2147477833"/>
        </pc:sldMkLst>
      </pc:sldChg>
      <pc:sldChg chg="modCm">
        <pc:chgData name="Biton, Anna (Volpe)" userId="S::anna.biton@ad.dot.gov::1c231999-f3de-450e-9f13-632d5b614081" providerId="AD" clId="Web-{9A5F00E5-8B64-FF8D-03E4-CA45EBCF06AF}" dt="2023-04-25T17:20:00.066" v="0"/>
        <pc:sldMkLst>
          <pc:docMk/>
          <pc:sldMk cId="1233342520" sldId="2147477845"/>
        </pc:sldMkLst>
      </pc:sldChg>
      <pc:sldChg chg="modNotes">
        <pc:chgData name="Biton, Anna (Volpe)" userId="S::anna.biton@ad.dot.gov::1c231999-f3de-450e-9f13-632d5b614081" providerId="AD" clId="Web-{9A5F00E5-8B64-FF8D-03E4-CA45EBCF06AF}" dt="2023-04-26T00:36:10.792" v="292"/>
        <pc:sldMkLst>
          <pc:docMk/>
          <pc:sldMk cId="3520714681" sldId="2147477847"/>
        </pc:sldMkLst>
      </pc:sldChg>
      <pc:sldChg chg="modNotes">
        <pc:chgData name="Biton, Anna (Volpe)" userId="S::anna.biton@ad.dot.gov::1c231999-f3de-450e-9f13-632d5b614081" providerId="AD" clId="Web-{9A5F00E5-8B64-FF8D-03E4-CA45EBCF06AF}" dt="2023-04-26T00:41:51.704" v="308"/>
        <pc:sldMkLst>
          <pc:docMk/>
          <pc:sldMk cId="2688579430" sldId="2147477852"/>
        </pc:sldMkLst>
      </pc:sldChg>
      <pc:sldChg chg="modCm modNotes">
        <pc:chgData name="Biton, Anna (Volpe)" userId="S::anna.biton@ad.dot.gov::1c231999-f3de-450e-9f13-632d5b614081" providerId="AD" clId="Web-{9A5F00E5-8B64-FF8D-03E4-CA45EBCF06AF}" dt="2023-04-26T00:43:23.206" v="356"/>
        <pc:sldMkLst>
          <pc:docMk/>
          <pc:sldMk cId="459452420" sldId="2147477853"/>
        </pc:sldMkLst>
      </pc:sldChg>
      <pc:sldChg chg="modSp">
        <pc:chgData name="Biton, Anna (Volpe)" userId="S::anna.biton@ad.dot.gov::1c231999-f3de-450e-9f13-632d5b614081" providerId="AD" clId="Web-{9A5F00E5-8B64-FF8D-03E4-CA45EBCF06AF}" dt="2023-04-26T00:44:09.941" v="364" actId="20577"/>
        <pc:sldMkLst>
          <pc:docMk/>
          <pc:sldMk cId="1450122935" sldId="2147477854"/>
        </pc:sldMkLst>
      </pc:sldChg>
      <pc:sldChg chg="modNotes">
        <pc:chgData name="Biton, Anna (Volpe)" userId="S::anna.biton@ad.dot.gov::1c231999-f3de-450e-9f13-632d5b614081" providerId="AD" clId="Web-{9A5F00E5-8B64-FF8D-03E4-CA45EBCF06AF}" dt="2023-04-26T00:38:38.389" v="303"/>
        <pc:sldMkLst>
          <pc:docMk/>
          <pc:sldMk cId="488117124" sldId="2147477885"/>
        </pc:sldMkLst>
      </pc:sldChg>
      <pc:sldChg chg="modSp modCm">
        <pc:chgData name="Biton, Anna (Volpe)" userId="S::anna.biton@ad.dot.gov::1c231999-f3de-450e-9f13-632d5b614081" providerId="AD" clId="Web-{9A5F00E5-8B64-FF8D-03E4-CA45EBCF06AF}" dt="2023-04-25T17:22:23.834" v="27"/>
        <pc:sldMkLst>
          <pc:docMk/>
          <pc:sldMk cId="3363595482" sldId="2147477893"/>
        </pc:sldMkLst>
      </pc:sldChg>
      <pc:sldChg chg="modSp">
        <pc:chgData name="Biton, Anna (Volpe)" userId="S::anna.biton@ad.dot.gov::1c231999-f3de-450e-9f13-632d5b614081" providerId="AD" clId="Web-{9A5F00E5-8B64-FF8D-03E4-CA45EBCF06AF}" dt="2023-04-25T17:22:01.740" v="26" actId="20577"/>
        <pc:sldMkLst>
          <pc:docMk/>
          <pc:sldMk cId="3406674602" sldId="2147477894"/>
        </pc:sldMkLst>
      </pc:sldChg>
    </pc:docChg>
  </pc:docChgLst>
  <pc:docChgLst>
    <pc:chgData name="Reed, Terra (Volpe)" userId="186e048c-6880-4ec1-a49b-2650a506db12" providerId="ADAL" clId="{F8ED5341-BD48-4F42-8B69-F477778C9754}"/>
    <pc:docChg chg="undo redo custSel modSld">
      <pc:chgData name="Reed, Terra (Volpe)" userId="186e048c-6880-4ec1-a49b-2650a506db12" providerId="ADAL" clId="{F8ED5341-BD48-4F42-8B69-F477778C9754}" dt="2025-04-21T19:31:17.418" v="2369" actId="13244"/>
      <pc:docMkLst>
        <pc:docMk/>
      </pc:docMkLst>
      <pc:sldChg chg="modSp mod">
        <pc:chgData name="Reed, Terra (Volpe)" userId="186e048c-6880-4ec1-a49b-2650a506db12" providerId="ADAL" clId="{F8ED5341-BD48-4F42-8B69-F477778C9754}" dt="2025-04-21T19:26:21.772" v="2347" actId="12"/>
        <pc:sldMkLst>
          <pc:docMk/>
          <pc:sldMk cId="2724487374" sldId="2309"/>
        </pc:sldMkLst>
        <pc:spChg chg="mod">
          <ac:chgData name="Reed, Terra (Volpe)" userId="186e048c-6880-4ec1-a49b-2650a506db12" providerId="ADAL" clId="{F8ED5341-BD48-4F42-8B69-F477778C9754}" dt="2025-04-21T19:26:21.772" v="2347" actId="12"/>
          <ac:spMkLst>
            <pc:docMk/>
            <pc:sldMk cId="2724487374" sldId="2309"/>
            <ac:spMk id="3" creationId="{4923129D-CBE0-496E-DEFE-2AA7CE151820}"/>
          </ac:spMkLst>
        </pc:spChg>
      </pc:sldChg>
      <pc:sldChg chg="modSp mod">
        <pc:chgData name="Reed, Terra (Volpe)" userId="186e048c-6880-4ec1-a49b-2650a506db12" providerId="ADAL" clId="{F8ED5341-BD48-4F42-8B69-F477778C9754}" dt="2025-04-21T19:28:44.529" v="2355" actId="13244"/>
        <pc:sldMkLst>
          <pc:docMk/>
          <pc:sldMk cId="3020684081" sldId="2333"/>
        </pc:sldMkLst>
        <pc:picChg chg="ord">
          <ac:chgData name="Reed, Terra (Volpe)" userId="186e048c-6880-4ec1-a49b-2650a506db12" providerId="ADAL" clId="{F8ED5341-BD48-4F42-8B69-F477778C9754}" dt="2025-04-21T19:28:44.529" v="2355" actId="13244"/>
          <ac:picMkLst>
            <pc:docMk/>
            <pc:sldMk cId="3020684081" sldId="2333"/>
            <ac:picMk id="6" creationId="{6D5FB49A-BE2D-045D-FB48-6A4BD6962B41}"/>
          </ac:picMkLst>
        </pc:picChg>
      </pc:sldChg>
      <pc:sldChg chg="modSp mod">
        <pc:chgData name="Reed, Terra (Volpe)" userId="186e048c-6880-4ec1-a49b-2650a506db12" providerId="ADAL" clId="{F8ED5341-BD48-4F42-8B69-F477778C9754}" dt="2025-04-21T19:29:05.915" v="2357" actId="13244"/>
        <pc:sldMkLst>
          <pc:docMk/>
          <pc:sldMk cId="117982705" sldId="2335"/>
        </pc:sldMkLst>
        <pc:picChg chg="ord">
          <ac:chgData name="Reed, Terra (Volpe)" userId="186e048c-6880-4ec1-a49b-2650a506db12" providerId="ADAL" clId="{F8ED5341-BD48-4F42-8B69-F477778C9754}" dt="2025-04-21T19:29:05.915" v="2357" actId="13244"/>
          <ac:picMkLst>
            <pc:docMk/>
            <pc:sldMk cId="117982705" sldId="2335"/>
            <ac:picMk id="6" creationId="{AD19EB99-E361-4D72-AD09-D4DF76A41E9C}"/>
          </ac:picMkLst>
        </pc:picChg>
      </pc:sldChg>
      <pc:sldChg chg="modSp mod">
        <pc:chgData name="Reed, Terra (Volpe)" userId="186e048c-6880-4ec1-a49b-2650a506db12" providerId="ADAL" clId="{F8ED5341-BD48-4F42-8B69-F477778C9754}" dt="2025-04-21T19:29:10.290" v="2358" actId="13244"/>
        <pc:sldMkLst>
          <pc:docMk/>
          <pc:sldMk cId="4052908744" sldId="2336"/>
        </pc:sldMkLst>
        <pc:picChg chg="ord">
          <ac:chgData name="Reed, Terra (Volpe)" userId="186e048c-6880-4ec1-a49b-2650a506db12" providerId="ADAL" clId="{F8ED5341-BD48-4F42-8B69-F477778C9754}" dt="2025-04-21T19:29:10.290" v="2358" actId="13244"/>
          <ac:picMkLst>
            <pc:docMk/>
            <pc:sldMk cId="4052908744" sldId="2336"/>
            <ac:picMk id="11" creationId="{52EDA541-FF40-46A9-D625-61D88DCFAEC2}"/>
          </ac:picMkLst>
        </pc:picChg>
      </pc:sldChg>
      <pc:sldChg chg="modSp mod">
        <pc:chgData name="Reed, Terra (Volpe)" userId="186e048c-6880-4ec1-a49b-2650a506db12" providerId="ADAL" clId="{F8ED5341-BD48-4F42-8B69-F477778C9754}" dt="2025-04-21T19:29:13.969" v="2359" actId="13244"/>
        <pc:sldMkLst>
          <pc:docMk/>
          <pc:sldMk cId="3228480309" sldId="2337"/>
        </pc:sldMkLst>
        <pc:picChg chg="ord">
          <ac:chgData name="Reed, Terra (Volpe)" userId="186e048c-6880-4ec1-a49b-2650a506db12" providerId="ADAL" clId="{F8ED5341-BD48-4F42-8B69-F477778C9754}" dt="2025-04-21T19:29:13.969" v="2359" actId="13244"/>
          <ac:picMkLst>
            <pc:docMk/>
            <pc:sldMk cId="3228480309" sldId="2337"/>
            <ac:picMk id="7" creationId="{334402AB-011C-7207-D431-15B8954D6C66}"/>
          </ac:picMkLst>
        </pc:picChg>
      </pc:sldChg>
      <pc:sldChg chg="addSp delSp modSp mod">
        <pc:chgData name="Reed, Terra (Volpe)" userId="186e048c-6880-4ec1-a49b-2650a506db12" providerId="ADAL" clId="{F8ED5341-BD48-4F42-8B69-F477778C9754}" dt="2025-04-21T18:57:44.941" v="2059"/>
        <pc:sldMkLst>
          <pc:docMk/>
          <pc:sldMk cId="3378460070" sldId="2367"/>
        </pc:sldMkLst>
        <pc:spChg chg="add mod">
          <ac:chgData name="Reed, Terra (Volpe)" userId="186e048c-6880-4ec1-a49b-2650a506db12" providerId="ADAL" clId="{F8ED5341-BD48-4F42-8B69-F477778C9754}" dt="2025-04-21T18:57:44.941" v="2059"/>
          <ac:spMkLst>
            <pc:docMk/>
            <pc:sldMk cId="3378460070" sldId="2367"/>
            <ac:spMk id="3" creationId="{D86E8282-3C7E-08AE-B5D9-06790A756714}"/>
          </ac:spMkLst>
        </pc:spChg>
        <pc:spChg chg="del">
          <ac:chgData name="Reed, Terra (Volpe)" userId="186e048c-6880-4ec1-a49b-2650a506db12" providerId="ADAL" clId="{F8ED5341-BD48-4F42-8B69-F477778C9754}" dt="2025-04-21T18:57:40.318" v="2058" actId="478"/>
          <ac:spMkLst>
            <pc:docMk/>
            <pc:sldMk cId="3378460070" sldId="2367"/>
            <ac:spMk id="6" creationId="{8919E3EA-D9E1-6133-C261-E216B531F773}"/>
          </ac:spMkLst>
        </pc:spChg>
      </pc:sldChg>
      <pc:sldChg chg="modSp mod">
        <pc:chgData name="Reed, Terra (Volpe)" userId="186e048c-6880-4ec1-a49b-2650a506db12" providerId="ADAL" clId="{F8ED5341-BD48-4F42-8B69-F477778C9754}" dt="2025-04-21T19:29:21.281" v="2360" actId="13244"/>
        <pc:sldMkLst>
          <pc:docMk/>
          <pc:sldMk cId="1082796803" sldId="2374"/>
        </pc:sldMkLst>
        <pc:picChg chg="ord">
          <ac:chgData name="Reed, Terra (Volpe)" userId="186e048c-6880-4ec1-a49b-2650a506db12" providerId="ADAL" clId="{F8ED5341-BD48-4F42-8B69-F477778C9754}" dt="2025-04-21T19:29:21.281" v="2360" actId="13244"/>
          <ac:picMkLst>
            <pc:docMk/>
            <pc:sldMk cId="1082796803" sldId="2374"/>
            <ac:picMk id="6" creationId="{EFFFC7E9-6DA9-9C46-3AA2-77F1F96A8286}"/>
          </ac:picMkLst>
        </pc:picChg>
      </pc:sldChg>
      <pc:sldChg chg="modSp mod">
        <pc:chgData name="Reed, Terra (Volpe)" userId="186e048c-6880-4ec1-a49b-2650a506db12" providerId="ADAL" clId="{F8ED5341-BD48-4F42-8B69-F477778C9754}" dt="2025-04-21T19:29:30.626" v="2361" actId="13244"/>
        <pc:sldMkLst>
          <pc:docMk/>
          <pc:sldMk cId="4195418798" sldId="2375"/>
        </pc:sldMkLst>
        <pc:picChg chg="ord">
          <ac:chgData name="Reed, Terra (Volpe)" userId="186e048c-6880-4ec1-a49b-2650a506db12" providerId="ADAL" clId="{F8ED5341-BD48-4F42-8B69-F477778C9754}" dt="2025-04-21T19:29:30.626" v="2361" actId="13244"/>
          <ac:picMkLst>
            <pc:docMk/>
            <pc:sldMk cId="4195418798" sldId="2375"/>
            <ac:picMk id="4" creationId="{32B6C81A-1E3F-A0BE-E004-10AE5A56FE90}"/>
          </ac:picMkLst>
        </pc:picChg>
      </pc:sldChg>
      <pc:sldChg chg="modSp mod">
        <pc:chgData name="Reed, Terra (Volpe)" userId="186e048c-6880-4ec1-a49b-2650a506db12" providerId="ADAL" clId="{F8ED5341-BD48-4F42-8B69-F477778C9754}" dt="2025-04-21T19:28:53.092" v="2356" actId="13244"/>
        <pc:sldMkLst>
          <pc:docMk/>
          <pc:sldMk cId="1912231205" sldId="2147477831"/>
        </pc:sldMkLst>
        <pc:picChg chg="ord">
          <ac:chgData name="Reed, Terra (Volpe)" userId="186e048c-6880-4ec1-a49b-2650a506db12" providerId="ADAL" clId="{F8ED5341-BD48-4F42-8B69-F477778C9754}" dt="2025-04-21T19:28:53.092" v="2356" actId="13244"/>
          <ac:picMkLst>
            <pc:docMk/>
            <pc:sldMk cId="1912231205" sldId="2147477831"/>
            <ac:picMk id="4" creationId="{08F397DD-D137-EA6A-DB8C-80E83F9EBE35}"/>
          </ac:picMkLst>
        </pc:picChg>
      </pc:sldChg>
      <pc:sldChg chg="modSp mod">
        <pc:chgData name="Reed, Terra (Volpe)" userId="186e048c-6880-4ec1-a49b-2650a506db12" providerId="ADAL" clId="{F8ED5341-BD48-4F42-8B69-F477778C9754}" dt="2025-04-21T19:05:43.615" v="2127" actId="207"/>
        <pc:sldMkLst>
          <pc:docMk/>
          <pc:sldMk cId="793858657" sldId="2147477833"/>
        </pc:sldMkLst>
        <pc:graphicFrameChg chg="modGraphic">
          <ac:chgData name="Reed, Terra (Volpe)" userId="186e048c-6880-4ec1-a49b-2650a506db12" providerId="ADAL" clId="{F8ED5341-BD48-4F42-8B69-F477778C9754}" dt="2025-04-21T19:05:43.615" v="2127" actId="207"/>
          <ac:graphicFrameMkLst>
            <pc:docMk/>
            <pc:sldMk cId="793858657" sldId="2147477833"/>
            <ac:graphicFrameMk id="13" creationId="{2CDE6190-84D3-BE8A-0C8F-B34690AE0132}"/>
          </ac:graphicFrameMkLst>
        </pc:graphicFrameChg>
      </pc:sldChg>
      <pc:sldChg chg="modSp mod">
        <pc:chgData name="Reed, Terra (Volpe)" userId="186e048c-6880-4ec1-a49b-2650a506db12" providerId="ADAL" clId="{F8ED5341-BD48-4F42-8B69-F477778C9754}" dt="2025-04-21T19:27:36.169" v="2353" actId="13244"/>
        <pc:sldMkLst>
          <pc:docMk/>
          <pc:sldMk cId="3968341770" sldId="2147477835"/>
        </pc:sldMkLst>
        <pc:picChg chg="mod">
          <ac:chgData name="Reed, Terra (Volpe)" userId="186e048c-6880-4ec1-a49b-2650a506db12" providerId="ADAL" clId="{F8ED5341-BD48-4F42-8B69-F477778C9754}" dt="2025-04-21T18:53:22.878" v="2048" actId="962"/>
          <ac:picMkLst>
            <pc:docMk/>
            <pc:sldMk cId="3968341770" sldId="2147477835"/>
            <ac:picMk id="2" creationId="{A014A24F-B992-62B8-C7CB-F58379AB715D}"/>
          </ac:picMkLst>
        </pc:picChg>
        <pc:picChg chg="ord">
          <ac:chgData name="Reed, Terra (Volpe)" userId="186e048c-6880-4ec1-a49b-2650a506db12" providerId="ADAL" clId="{F8ED5341-BD48-4F42-8B69-F477778C9754}" dt="2025-04-21T19:27:34.232" v="2352" actId="13244"/>
          <ac:picMkLst>
            <pc:docMk/>
            <pc:sldMk cId="3968341770" sldId="2147477835"/>
            <ac:picMk id="3" creationId="{8D0ECFF0-FB94-5603-06F9-D8B915CD6A15}"/>
          </ac:picMkLst>
        </pc:picChg>
        <pc:picChg chg="mod ord">
          <ac:chgData name="Reed, Terra (Volpe)" userId="186e048c-6880-4ec1-a49b-2650a506db12" providerId="ADAL" clId="{F8ED5341-BD48-4F42-8B69-F477778C9754}" dt="2025-04-21T19:27:36.169" v="2353" actId="13244"/>
          <ac:picMkLst>
            <pc:docMk/>
            <pc:sldMk cId="3968341770" sldId="2147477835"/>
            <ac:picMk id="5" creationId="{DC92F798-7433-78CE-97E9-261B12498111}"/>
          </ac:picMkLst>
        </pc:picChg>
      </pc:sldChg>
      <pc:sldChg chg="addSp delSp modSp mod">
        <pc:chgData name="Reed, Terra (Volpe)" userId="186e048c-6880-4ec1-a49b-2650a506db12" providerId="ADAL" clId="{F8ED5341-BD48-4F42-8B69-F477778C9754}" dt="2025-04-21T18:56:26.111" v="2050"/>
        <pc:sldMkLst>
          <pc:docMk/>
          <pc:sldMk cId="3708973314" sldId="2147477844"/>
        </pc:sldMkLst>
        <pc:spChg chg="del">
          <ac:chgData name="Reed, Terra (Volpe)" userId="186e048c-6880-4ec1-a49b-2650a506db12" providerId="ADAL" clId="{F8ED5341-BD48-4F42-8B69-F477778C9754}" dt="2025-04-21T18:56:25.339" v="2049" actId="478"/>
          <ac:spMkLst>
            <pc:docMk/>
            <pc:sldMk cId="3708973314" sldId="2147477844"/>
            <ac:spMk id="3" creationId="{BBF2ED4E-104E-A342-2B96-84EAD8873E20}"/>
          </ac:spMkLst>
        </pc:spChg>
        <pc:spChg chg="add mod">
          <ac:chgData name="Reed, Terra (Volpe)" userId="186e048c-6880-4ec1-a49b-2650a506db12" providerId="ADAL" clId="{F8ED5341-BD48-4F42-8B69-F477778C9754}" dt="2025-04-21T18:56:26.111" v="2050"/>
          <ac:spMkLst>
            <pc:docMk/>
            <pc:sldMk cId="3708973314" sldId="2147477844"/>
            <ac:spMk id="6" creationId="{5FE91402-E96B-EBE9-5083-FF74C00E8173}"/>
          </ac:spMkLst>
        </pc:spChg>
      </pc:sldChg>
      <pc:sldChg chg="addSp delSp modSp mod">
        <pc:chgData name="Reed, Terra (Volpe)" userId="186e048c-6880-4ec1-a49b-2650a506db12" providerId="ADAL" clId="{F8ED5341-BD48-4F42-8B69-F477778C9754}" dt="2025-04-21T18:57:22.510" v="2057" actId="1076"/>
        <pc:sldMkLst>
          <pc:docMk/>
          <pc:sldMk cId="4201948239" sldId="2147477846"/>
        </pc:sldMkLst>
        <pc:spChg chg="add del mod">
          <ac:chgData name="Reed, Terra (Volpe)" userId="186e048c-6880-4ec1-a49b-2650a506db12" providerId="ADAL" clId="{F8ED5341-BD48-4F42-8B69-F477778C9754}" dt="2025-04-21T18:57:22.510" v="2057" actId="1076"/>
          <ac:spMkLst>
            <pc:docMk/>
            <pc:sldMk cId="4201948239" sldId="2147477846"/>
            <ac:spMk id="5" creationId="{B47D6CAB-E6E8-9578-6E6B-FE843C70FBE4}"/>
          </ac:spMkLst>
        </pc:spChg>
      </pc:sldChg>
      <pc:sldChg chg="modSp mod">
        <pc:chgData name="Reed, Terra (Volpe)" userId="186e048c-6880-4ec1-a49b-2650a506db12" providerId="ADAL" clId="{F8ED5341-BD48-4F42-8B69-F477778C9754}" dt="2025-04-21T19:07:19.723" v="2218" actId="962"/>
        <pc:sldMkLst>
          <pc:docMk/>
          <pc:sldMk cId="2061005365" sldId="2147477849"/>
        </pc:sldMkLst>
        <pc:spChg chg="mod">
          <ac:chgData name="Reed, Terra (Volpe)" userId="186e048c-6880-4ec1-a49b-2650a506db12" providerId="ADAL" clId="{F8ED5341-BD48-4F42-8B69-F477778C9754}" dt="2025-04-21T19:06:25.847" v="2129" actId="14100"/>
          <ac:spMkLst>
            <pc:docMk/>
            <pc:sldMk cId="2061005365" sldId="2147477849"/>
            <ac:spMk id="5" creationId="{9B5397B0-417B-D0AB-29E8-BCA14DD79064}"/>
          </ac:spMkLst>
        </pc:spChg>
        <pc:picChg chg="mod">
          <ac:chgData name="Reed, Terra (Volpe)" userId="186e048c-6880-4ec1-a49b-2650a506db12" providerId="ADAL" clId="{F8ED5341-BD48-4F42-8B69-F477778C9754}" dt="2025-04-21T19:07:15.943" v="2217" actId="962"/>
          <ac:picMkLst>
            <pc:docMk/>
            <pc:sldMk cId="2061005365" sldId="2147477849"/>
            <ac:picMk id="6" creationId="{6BB71852-DD32-7728-9DC5-84005480FA1D}"/>
          </ac:picMkLst>
        </pc:picChg>
        <pc:picChg chg="mod">
          <ac:chgData name="Reed, Terra (Volpe)" userId="186e048c-6880-4ec1-a49b-2650a506db12" providerId="ADAL" clId="{F8ED5341-BD48-4F42-8B69-F477778C9754}" dt="2025-04-21T19:07:19.723" v="2218" actId="962"/>
          <ac:picMkLst>
            <pc:docMk/>
            <pc:sldMk cId="2061005365" sldId="2147477849"/>
            <ac:picMk id="10" creationId="{B0205C5F-7AB2-0528-5809-0FF242493E24}"/>
          </ac:picMkLst>
        </pc:picChg>
      </pc:sldChg>
      <pc:sldChg chg="addSp modSp mod modNotesTx">
        <pc:chgData name="Reed, Terra (Volpe)" userId="186e048c-6880-4ec1-a49b-2650a506db12" providerId="ADAL" clId="{F8ED5341-BD48-4F42-8B69-F477778C9754}" dt="2025-04-21T19:29:52.609" v="2363" actId="13244"/>
        <pc:sldMkLst>
          <pc:docMk/>
          <pc:sldMk cId="459452420" sldId="2147477853"/>
        </pc:sldMkLst>
        <pc:spChg chg="mod">
          <ac:chgData name="Reed, Terra (Volpe)" userId="186e048c-6880-4ec1-a49b-2650a506db12" providerId="ADAL" clId="{F8ED5341-BD48-4F42-8B69-F477778C9754}" dt="2025-04-01T21:57:24.375" v="1431" actId="27636"/>
          <ac:spMkLst>
            <pc:docMk/>
            <pc:sldMk cId="459452420" sldId="2147477853"/>
            <ac:spMk id="2" creationId="{5054AE5F-A2B4-01A7-6334-2E8C36E44E0E}"/>
          </ac:spMkLst>
        </pc:spChg>
        <pc:spChg chg="add mod">
          <ac:chgData name="Reed, Terra (Volpe)" userId="186e048c-6880-4ec1-a49b-2650a506db12" providerId="ADAL" clId="{F8ED5341-BD48-4F42-8B69-F477778C9754}" dt="2025-04-10T16:37:12.117" v="1435" actId="1076"/>
          <ac:spMkLst>
            <pc:docMk/>
            <pc:sldMk cId="459452420" sldId="2147477853"/>
            <ac:spMk id="3" creationId="{73968E71-A35C-CBBB-39F9-0B4BA0C6583C}"/>
          </ac:spMkLst>
        </pc:spChg>
        <pc:spChg chg="mod ord">
          <ac:chgData name="Reed, Terra (Volpe)" userId="186e048c-6880-4ec1-a49b-2650a506db12" providerId="ADAL" clId="{F8ED5341-BD48-4F42-8B69-F477778C9754}" dt="2025-04-21T19:29:52.609" v="2363" actId="13244"/>
          <ac:spMkLst>
            <pc:docMk/>
            <pc:sldMk cId="459452420" sldId="2147477853"/>
            <ac:spMk id="4" creationId="{7E69B837-3507-969D-C9B5-972BA8E0B26A}"/>
          </ac:spMkLst>
        </pc:spChg>
        <pc:picChg chg="mod">
          <ac:chgData name="Reed, Terra (Volpe)" userId="186e048c-6880-4ec1-a49b-2650a506db12" providerId="ADAL" clId="{F8ED5341-BD48-4F42-8B69-F477778C9754}" dt="2025-04-16T20:15:21.964" v="2028" actId="962"/>
          <ac:picMkLst>
            <pc:docMk/>
            <pc:sldMk cId="459452420" sldId="2147477853"/>
            <ac:picMk id="1026" creationId="{FEA45497-98E4-9000-2F39-0AB151B4EABC}"/>
          </ac:picMkLst>
        </pc:picChg>
      </pc:sldChg>
      <pc:sldChg chg="modSp mod">
        <pc:chgData name="Reed, Terra (Volpe)" userId="186e048c-6880-4ec1-a49b-2650a506db12" providerId="ADAL" clId="{F8ED5341-BD48-4F42-8B69-F477778C9754}" dt="2025-04-21T19:31:17.418" v="2369" actId="13244"/>
        <pc:sldMkLst>
          <pc:docMk/>
          <pc:sldMk cId="1450122935" sldId="2147477854"/>
        </pc:sldMkLst>
        <pc:spChg chg="mod ord">
          <ac:chgData name="Reed, Terra (Volpe)" userId="186e048c-6880-4ec1-a49b-2650a506db12" providerId="ADAL" clId="{F8ED5341-BD48-4F42-8B69-F477778C9754}" dt="2025-04-21T19:31:17.418" v="2369" actId="13244"/>
          <ac:spMkLst>
            <pc:docMk/>
            <pc:sldMk cId="1450122935" sldId="2147477854"/>
            <ac:spMk id="3" creationId="{854CD91B-1D88-1432-0929-CA17EBE17CDB}"/>
          </ac:spMkLst>
        </pc:spChg>
      </pc:sldChg>
      <pc:sldChg chg="modSp mod">
        <pc:chgData name="Reed, Terra (Volpe)" userId="186e048c-6880-4ec1-a49b-2650a506db12" providerId="ADAL" clId="{F8ED5341-BD48-4F42-8B69-F477778C9754}" dt="2025-04-21T19:13:42.709" v="2246" actId="962"/>
        <pc:sldMkLst>
          <pc:docMk/>
          <pc:sldMk cId="488117124" sldId="2147477885"/>
        </pc:sldMkLst>
        <pc:spChg chg="mod">
          <ac:chgData name="Reed, Terra (Volpe)" userId="186e048c-6880-4ec1-a49b-2650a506db12" providerId="ADAL" clId="{F8ED5341-BD48-4F42-8B69-F477778C9754}" dt="2025-04-21T19:13:42.709" v="2246" actId="962"/>
          <ac:spMkLst>
            <pc:docMk/>
            <pc:sldMk cId="488117124" sldId="2147477885"/>
            <ac:spMk id="4" creationId="{8C77FA83-2DC5-140B-612C-DB5CE9DE6883}"/>
          </ac:spMkLst>
        </pc:spChg>
      </pc:sldChg>
      <pc:sldChg chg="modSp mod">
        <pc:chgData name="Reed, Terra (Volpe)" userId="186e048c-6880-4ec1-a49b-2650a506db12" providerId="ADAL" clId="{F8ED5341-BD48-4F42-8B69-F477778C9754}" dt="2025-04-16T20:17:07.292" v="2041" actId="962"/>
        <pc:sldMkLst>
          <pc:docMk/>
          <pc:sldMk cId="2362245754" sldId="2147477887"/>
        </pc:sldMkLst>
        <pc:spChg chg="mod">
          <ac:chgData name="Reed, Terra (Volpe)" userId="186e048c-6880-4ec1-a49b-2650a506db12" providerId="ADAL" clId="{F8ED5341-BD48-4F42-8B69-F477778C9754}" dt="2025-04-01T21:48:27.844" v="88" actId="20577"/>
          <ac:spMkLst>
            <pc:docMk/>
            <pc:sldMk cId="2362245754" sldId="2147477887"/>
            <ac:spMk id="8" creationId="{67E701C9-6628-4955-B4CC-7F10604CA809}"/>
          </ac:spMkLst>
        </pc:spChg>
        <pc:grpChg chg="mod">
          <ac:chgData name="Reed, Terra (Volpe)" userId="186e048c-6880-4ec1-a49b-2650a506db12" providerId="ADAL" clId="{F8ED5341-BD48-4F42-8B69-F477778C9754}" dt="2025-04-16T20:17:07.292" v="2041" actId="962"/>
          <ac:grpSpMkLst>
            <pc:docMk/>
            <pc:sldMk cId="2362245754" sldId="2147477887"/>
            <ac:grpSpMk id="4" creationId="{093FE16F-5CA3-73C2-A8F0-E6BB1FEA381A}"/>
          </ac:grpSpMkLst>
        </pc:grpChg>
      </pc:sldChg>
      <pc:sldChg chg="modSp mod">
        <pc:chgData name="Reed, Terra (Volpe)" userId="186e048c-6880-4ec1-a49b-2650a506db12" providerId="ADAL" clId="{F8ED5341-BD48-4F42-8B69-F477778C9754}" dt="2025-04-21T19:04:54.663" v="2126" actId="1076"/>
        <pc:sldMkLst>
          <pc:docMk/>
          <pc:sldMk cId="841119448" sldId="2147477892"/>
        </pc:sldMkLst>
        <pc:spChg chg="mod">
          <ac:chgData name="Reed, Terra (Volpe)" userId="186e048c-6880-4ec1-a49b-2650a506db12" providerId="ADAL" clId="{F8ED5341-BD48-4F42-8B69-F477778C9754}" dt="2025-04-21T19:04:54.663" v="2126" actId="1076"/>
          <ac:spMkLst>
            <pc:docMk/>
            <pc:sldMk cId="841119448" sldId="2147477892"/>
            <ac:spMk id="10" creationId="{3F2D2858-CB3F-18BE-0782-32BFAFD41E83}"/>
          </ac:spMkLst>
        </pc:spChg>
      </pc:sldChg>
      <pc:sldChg chg="modSp mod">
        <pc:chgData name="Reed, Terra (Volpe)" userId="186e048c-6880-4ec1-a49b-2650a506db12" providerId="ADAL" clId="{F8ED5341-BD48-4F42-8B69-F477778C9754}" dt="2025-04-21T19:22:38.413" v="2346" actId="20577"/>
        <pc:sldMkLst>
          <pc:docMk/>
          <pc:sldMk cId="3363595482" sldId="2147477893"/>
        </pc:sldMkLst>
        <pc:spChg chg="mod">
          <ac:chgData name="Reed, Terra (Volpe)" userId="186e048c-6880-4ec1-a49b-2650a506db12" providerId="ADAL" clId="{F8ED5341-BD48-4F42-8B69-F477778C9754}" dt="2025-04-21T19:22:38.413" v="2346" actId="20577"/>
          <ac:spMkLst>
            <pc:docMk/>
            <pc:sldMk cId="3363595482" sldId="2147477893"/>
            <ac:spMk id="8" creationId="{83906532-3A33-F579-00A2-A4DA633F8CE7}"/>
          </ac:spMkLst>
        </pc:spChg>
      </pc:sldChg>
      <pc:sldChg chg="modSp mod">
        <pc:chgData name="Reed, Terra (Volpe)" userId="186e048c-6880-4ec1-a49b-2650a506db12" providerId="ADAL" clId="{F8ED5341-BD48-4F42-8B69-F477778C9754}" dt="2025-04-21T19:15:14.973" v="2259" actId="1076"/>
        <pc:sldMkLst>
          <pc:docMk/>
          <pc:sldMk cId="1406907529" sldId="2147477898"/>
        </pc:sldMkLst>
        <pc:spChg chg="mod">
          <ac:chgData name="Reed, Terra (Volpe)" userId="186e048c-6880-4ec1-a49b-2650a506db12" providerId="ADAL" clId="{F8ED5341-BD48-4F42-8B69-F477778C9754}" dt="2025-04-21T19:15:14.973" v="2259" actId="1076"/>
          <ac:spMkLst>
            <pc:docMk/>
            <pc:sldMk cId="1406907529" sldId="2147477898"/>
            <ac:spMk id="11" creationId="{4EC4F8F4-956A-1625-78EF-4A701070FCFE}"/>
          </ac:spMkLst>
        </pc:spChg>
        <pc:grpChg chg="mod">
          <ac:chgData name="Reed, Terra (Volpe)" userId="186e048c-6880-4ec1-a49b-2650a506db12" providerId="ADAL" clId="{F8ED5341-BD48-4F42-8B69-F477778C9754}" dt="2025-04-16T20:16:15.292" v="2029" actId="962"/>
          <ac:grpSpMkLst>
            <pc:docMk/>
            <pc:sldMk cId="1406907529" sldId="2147477898"/>
            <ac:grpSpMk id="6" creationId="{890617A8-D972-0BA7-79E9-8D339FC463A9}"/>
          </ac:grpSpMkLst>
        </pc:grpChg>
      </pc:sldChg>
      <pc:sldChg chg="addSp modSp mod">
        <pc:chgData name="Reed, Terra (Volpe)" userId="186e048c-6880-4ec1-a49b-2650a506db12" providerId="ADAL" clId="{F8ED5341-BD48-4F42-8B69-F477778C9754}" dt="2025-04-21T19:30:45.966" v="2368" actId="13244"/>
        <pc:sldMkLst>
          <pc:docMk/>
          <pc:sldMk cId="3693692101" sldId="2147477899"/>
        </pc:sldMkLst>
        <pc:spChg chg="add mod">
          <ac:chgData name="Reed, Terra (Volpe)" userId="186e048c-6880-4ec1-a49b-2650a506db12" providerId="ADAL" clId="{F8ED5341-BD48-4F42-8B69-F477778C9754}" dt="2025-04-21T19:18:02.485" v="2283" actId="403"/>
          <ac:spMkLst>
            <pc:docMk/>
            <pc:sldMk cId="3693692101" sldId="2147477899"/>
            <ac:spMk id="4" creationId="{92245771-88AB-C807-6FFF-39CDEB2C9AF4}"/>
          </ac:spMkLst>
        </pc:spChg>
        <pc:spChg chg="ord">
          <ac:chgData name="Reed, Terra (Volpe)" userId="186e048c-6880-4ec1-a49b-2650a506db12" providerId="ADAL" clId="{F8ED5341-BD48-4F42-8B69-F477778C9754}" dt="2025-04-21T19:30:41.480" v="2367" actId="13244"/>
          <ac:spMkLst>
            <pc:docMk/>
            <pc:sldMk cId="3693692101" sldId="2147477899"/>
            <ac:spMk id="7" creationId="{A89B775A-5333-2B33-120A-A7037DC5D516}"/>
          </ac:spMkLst>
        </pc:spChg>
        <pc:picChg chg="mod">
          <ac:chgData name="Reed, Terra (Volpe)" userId="186e048c-6880-4ec1-a49b-2650a506db12" providerId="ADAL" clId="{F8ED5341-BD48-4F42-8B69-F477778C9754}" dt="2025-04-16T20:16:36.207" v="2033" actId="962"/>
          <ac:picMkLst>
            <pc:docMk/>
            <pc:sldMk cId="3693692101" sldId="2147477899"/>
            <ac:picMk id="5" creationId="{19593144-AB1B-7EC3-078C-D10343B30565}"/>
          </ac:picMkLst>
        </pc:picChg>
        <pc:picChg chg="mod ord">
          <ac:chgData name="Reed, Terra (Volpe)" userId="186e048c-6880-4ec1-a49b-2650a506db12" providerId="ADAL" clId="{F8ED5341-BD48-4F42-8B69-F477778C9754}" dt="2025-04-21T19:30:45.966" v="2368" actId="13244"/>
          <ac:picMkLst>
            <pc:docMk/>
            <pc:sldMk cId="3693692101" sldId="2147477899"/>
            <ac:picMk id="9" creationId="{3E93D13D-FBBF-0C20-FEBD-C2E94EC56F90}"/>
          </ac:picMkLst>
        </pc:picChg>
      </pc:sldChg>
      <pc:sldChg chg="addSp modSp mod">
        <pc:chgData name="Reed, Terra (Volpe)" userId="186e048c-6880-4ec1-a49b-2650a506db12" providerId="ADAL" clId="{F8ED5341-BD48-4F42-8B69-F477778C9754}" dt="2025-04-16T20:16:54.675" v="2040" actId="1035"/>
        <pc:sldMkLst>
          <pc:docMk/>
          <pc:sldMk cId="2323622469" sldId="2147477900"/>
        </pc:sldMkLst>
        <pc:spChg chg="mod">
          <ac:chgData name="Reed, Terra (Volpe)" userId="186e048c-6880-4ec1-a49b-2650a506db12" providerId="ADAL" clId="{F8ED5341-BD48-4F42-8B69-F477778C9754}" dt="2025-04-16T20:16:54.675" v="2040" actId="1035"/>
          <ac:spMkLst>
            <pc:docMk/>
            <pc:sldMk cId="2323622469" sldId="2147477900"/>
            <ac:spMk id="5" creationId="{19F642A3-E7C5-7629-3948-01ECB750F10C}"/>
          </ac:spMkLst>
        </pc:spChg>
      </pc:sldChg>
      <pc:sldChg chg="modSp mod">
        <pc:chgData name="Reed, Terra (Volpe)" userId="186e048c-6880-4ec1-a49b-2650a506db12" providerId="ADAL" clId="{F8ED5341-BD48-4F42-8B69-F477778C9754}" dt="2025-04-21T19:27:16.164" v="2351" actId="962"/>
        <pc:sldMkLst>
          <pc:docMk/>
          <pc:sldMk cId="2713006005" sldId="2147477905"/>
        </pc:sldMkLst>
        <pc:spChg chg="mod">
          <ac:chgData name="Reed, Terra (Volpe)" userId="186e048c-6880-4ec1-a49b-2650a506db12" providerId="ADAL" clId="{F8ED5341-BD48-4F42-8B69-F477778C9754}" dt="2025-04-21T19:22:25.856" v="2345" actId="20577"/>
          <ac:spMkLst>
            <pc:docMk/>
            <pc:sldMk cId="2713006005" sldId="2147477905"/>
            <ac:spMk id="22" creationId="{2078B75E-D8CD-BBE3-7F96-39D703B71BE5}"/>
          </ac:spMkLst>
        </pc:spChg>
        <pc:picChg chg="mod">
          <ac:chgData name="Reed, Terra (Volpe)" userId="186e048c-6880-4ec1-a49b-2650a506db12" providerId="ADAL" clId="{F8ED5341-BD48-4F42-8B69-F477778C9754}" dt="2025-04-21T19:27:15.482" v="2350" actId="962"/>
          <ac:picMkLst>
            <pc:docMk/>
            <pc:sldMk cId="2713006005" sldId="2147477905"/>
            <ac:picMk id="3" creationId="{2F94DB3E-951F-A167-EBB0-67870136AE15}"/>
          </ac:picMkLst>
        </pc:picChg>
        <pc:picChg chg="mod">
          <ac:chgData name="Reed, Terra (Volpe)" userId="186e048c-6880-4ec1-a49b-2650a506db12" providerId="ADAL" clId="{F8ED5341-BD48-4F42-8B69-F477778C9754}" dt="2025-04-21T19:27:16.164" v="2351" actId="962"/>
          <ac:picMkLst>
            <pc:docMk/>
            <pc:sldMk cId="2713006005" sldId="2147477905"/>
            <ac:picMk id="4" creationId="{49F03D0B-96C9-D5B9-69E2-E15B12F11895}"/>
          </ac:picMkLst>
        </pc:picChg>
      </pc:sldChg>
      <pc:sldChg chg="modSp mod modNotesTx">
        <pc:chgData name="Reed, Terra (Volpe)" userId="186e048c-6880-4ec1-a49b-2650a506db12" providerId="ADAL" clId="{F8ED5341-BD48-4F42-8B69-F477778C9754}" dt="2025-04-16T20:11:01.430" v="1440" actId="962"/>
        <pc:sldMkLst>
          <pc:docMk/>
          <pc:sldMk cId="3994420765" sldId="2147477940"/>
        </pc:sldMkLst>
        <pc:spChg chg="mod">
          <ac:chgData name="Reed, Terra (Volpe)" userId="186e048c-6880-4ec1-a49b-2650a506db12" providerId="ADAL" clId="{F8ED5341-BD48-4F42-8B69-F477778C9754}" dt="2025-04-01T21:44:28.592" v="0" actId="20577"/>
          <ac:spMkLst>
            <pc:docMk/>
            <pc:sldMk cId="3994420765" sldId="2147477940"/>
            <ac:spMk id="19" creationId="{88292C6E-24F4-1046-61D1-5C8763ACF1A8}"/>
          </ac:spMkLst>
        </pc:spChg>
        <pc:picChg chg="mod">
          <ac:chgData name="Reed, Terra (Volpe)" userId="186e048c-6880-4ec1-a49b-2650a506db12" providerId="ADAL" clId="{F8ED5341-BD48-4F42-8B69-F477778C9754}" dt="2025-04-16T20:11:01.430" v="1440" actId="962"/>
          <ac:picMkLst>
            <pc:docMk/>
            <pc:sldMk cId="3994420765" sldId="2147477940"/>
            <ac:picMk id="7" creationId="{C3C38A03-DB0D-4ADB-12D5-A2A61AA7DBC1}"/>
          </ac:picMkLst>
        </pc:picChg>
      </pc:sldChg>
      <pc:sldChg chg="modSp">
        <pc:chgData name="Reed, Terra (Volpe)" userId="186e048c-6880-4ec1-a49b-2650a506db12" providerId="ADAL" clId="{F8ED5341-BD48-4F42-8B69-F477778C9754}" dt="2025-04-21T19:27:13.168" v="2349" actId="962"/>
        <pc:sldMkLst>
          <pc:docMk/>
          <pc:sldMk cId="3147724305" sldId="2147477941"/>
        </pc:sldMkLst>
        <pc:picChg chg="mod">
          <ac:chgData name="Reed, Terra (Volpe)" userId="186e048c-6880-4ec1-a49b-2650a506db12" providerId="ADAL" clId="{F8ED5341-BD48-4F42-8B69-F477778C9754}" dt="2025-04-21T19:27:11.111" v="2348" actId="962"/>
          <ac:picMkLst>
            <pc:docMk/>
            <pc:sldMk cId="3147724305" sldId="2147477941"/>
            <ac:picMk id="5" creationId="{72FA9C1E-056E-2AAC-11D2-C387C36910CC}"/>
          </ac:picMkLst>
        </pc:picChg>
        <pc:picChg chg="mod">
          <ac:chgData name="Reed, Terra (Volpe)" userId="186e048c-6880-4ec1-a49b-2650a506db12" providerId="ADAL" clId="{F8ED5341-BD48-4F42-8B69-F477778C9754}" dt="2025-04-21T19:27:13.168" v="2349" actId="962"/>
          <ac:picMkLst>
            <pc:docMk/>
            <pc:sldMk cId="3147724305" sldId="2147477941"/>
            <ac:picMk id="8" creationId="{0604C07E-B065-88E4-B669-FCF28529696C}"/>
          </ac:picMkLst>
        </pc:picChg>
        <pc:picChg chg="mod">
          <ac:chgData name="Reed, Terra (Volpe)" userId="186e048c-6880-4ec1-a49b-2650a506db12" providerId="ADAL" clId="{F8ED5341-BD48-4F42-8B69-F477778C9754}" dt="2025-04-16T20:05:18.009" v="1436" actId="962"/>
          <ac:picMkLst>
            <pc:docMk/>
            <pc:sldMk cId="3147724305" sldId="2147477941"/>
            <ac:picMk id="10" creationId="{FB8B3473-3CDB-6F3B-10A8-6EF350541671}"/>
          </ac:picMkLst>
        </pc:picChg>
      </pc:sldChg>
      <pc:sldChg chg="modSp mod">
        <pc:chgData name="Reed, Terra (Volpe)" userId="186e048c-6880-4ec1-a49b-2650a506db12" providerId="ADAL" clId="{F8ED5341-BD48-4F42-8B69-F477778C9754}" dt="2025-04-21T19:28:09.594" v="2354" actId="13244"/>
        <pc:sldMkLst>
          <pc:docMk/>
          <pc:sldMk cId="3885502537" sldId="2147477943"/>
        </pc:sldMkLst>
        <pc:spChg chg="ord">
          <ac:chgData name="Reed, Terra (Volpe)" userId="186e048c-6880-4ec1-a49b-2650a506db12" providerId="ADAL" clId="{F8ED5341-BD48-4F42-8B69-F477778C9754}" dt="2025-04-21T19:28:09.594" v="2354" actId="13244"/>
          <ac:spMkLst>
            <pc:docMk/>
            <pc:sldMk cId="3885502537" sldId="2147477943"/>
            <ac:spMk id="8" creationId="{4DD3E56A-5B6C-4C44-901D-4C16FB4492C1}"/>
          </ac:spMkLst>
        </pc:spChg>
      </pc:sldChg>
      <pc:sldChg chg="modSp mod">
        <pc:chgData name="Reed, Terra (Volpe)" userId="186e048c-6880-4ec1-a49b-2650a506db12" providerId="ADAL" clId="{F8ED5341-BD48-4F42-8B69-F477778C9754}" dt="2025-04-16T20:19:16.438" v="2044" actId="962"/>
        <pc:sldMkLst>
          <pc:docMk/>
          <pc:sldMk cId="1664336335" sldId="2147477944"/>
        </pc:sldMkLst>
        <pc:grpChg chg="mod">
          <ac:chgData name="Reed, Terra (Volpe)" userId="186e048c-6880-4ec1-a49b-2650a506db12" providerId="ADAL" clId="{F8ED5341-BD48-4F42-8B69-F477778C9754}" dt="2025-04-16T20:19:16.438" v="2044" actId="962"/>
          <ac:grpSpMkLst>
            <pc:docMk/>
            <pc:sldMk cId="1664336335" sldId="2147477944"/>
            <ac:grpSpMk id="4" creationId="{39292BD7-F058-547B-D5A7-47E2222E5AAC}"/>
          </ac:grpSpMkLst>
        </pc:grpChg>
      </pc:sldChg>
      <pc:sldChg chg="addSp delSp modSp mod">
        <pc:chgData name="Reed, Terra (Volpe)" userId="186e048c-6880-4ec1-a49b-2650a506db12" providerId="ADAL" clId="{F8ED5341-BD48-4F42-8B69-F477778C9754}" dt="2025-04-21T19:29:41.650" v="2362" actId="13244"/>
        <pc:sldMkLst>
          <pc:docMk/>
          <pc:sldMk cId="2545519100" sldId="2147477945"/>
        </pc:sldMkLst>
        <pc:spChg chg="add mod ord">
          <ac:chgData name="Reed, Terra (Volpe)" userId="186e048c-6880-4ec1-a49b-2650a506db12" providerId="ADAL" clId="{F8ED5341-BD48-4F42-8B69-F477778C9754}" dt="2025-04-21T19:29:41.650" v="2362" actId="13244"/>
          <ac:spMkLst>
            <pc:docMk/>
            <pc:sldMk cId="2545519100" sldId="2147477945"/>
            <ac:spMk id="4" creationId="{C9B4586E-8B12-F64A-F002-9AE481D3410B}"/>
          </ac:spMkLst>
        </pc:spChg>
      </pc:sldChg>
      <pc:sldChg chg="addSp modSp mod">
        <pc:chgData name="Reed, Terra (Volpe)" userId="186e048c-6880-4ec1-a49b-2650a506db12" providerId="ADAL" clId="{F8ED5341-BD48-4F42-8B69-F477778C9754}" dt="2025-04-21T19:30:30.235" v="2366" actId="13244"/>
        <pc:sldMkLst>
          <pc:docMk/>
          <pc:sldMk cId="3780517436" sldId="2147477953"/>
        </pc:sldMkLst>
        <pc:spChg chg="add mod">
          <ac:chgData name="Reed, Terra (Volpe)" userId="186e048c-6880-4ec1-a49b-2650a506db12" providerId="ADAL" clId="{F8ED5341-BD48-4F42-8B69-F477778C9754}" dt="2025-04-21T19:14:09.806" v="2250" actId="1076"/>
          <ac:spMkLst>
            <pc:docMk/>
            <pc:sldMk cId="3780517436" sldId="2147477953"/>
            <ac:spMk id="2" creationId="{9D613066-E48E-26A3-0C3D-71AAD3149EB5}"/>
          </ac:spMkLst>
        </pc:spChg>
        <pc:spChg chg="ord">
          <ac:chgData name="Reed, Terra (Volpe)" userId="186e048c-6880-4ec1-a49b-2650a506db12" providerId="ADAL" clId="{F8ED5341-BD48-4F42-8B69-F477778C9754}" dt="2025-04-21T19:30:07.269" v="2364" actId="13244"/>
          <ac:spMkLst>
            <pc:docMk/>
            <pc:sldMk cId="3780517436" sldId="2147477953"/>
            <ac:spMk id="5" creationId="{D987D6E7-B710-4EB7-1AE4-942190085576}"/>
          </ac:spMkLst>
        </pc:spChg>
        <pc:spChg chg="ord">
          <ac:chgData name="Reed, Terra (Volpe)" userId="186e048c-6880-4ec1-a49b-2650a506db12" providerId="ADAL" clId="{F8ED5341-BD48-4F42-8B69-F477778C9754}" dt="2025-04-21T19:30:30.235" v="2366" actId="13244"/>
          <ac:spMkLst>
            <pc:docMk/>
            <pc:sldMk cId="3780517436" sldId="2147477953"/>
            <ac:spMk id="6" creationId="{D5D88C46-A79E-CD6E-D339-85BD1582E261}"/>
          </ac:spMkLst>
        </pc:spChg>
        <pc:picChg chg="mod">
          <ac:chgData name="Reed, Terra (Volpe)" userId="186e048c-6880-4ec1-a49b-2650a506db12" providerId="ADAL" clId="{F8ED5341-BD48-4F42-8B69-F477778C9754}" dt="2025-04-21T19:14:06.101" v="2249" actId="1076"/>
          <ac:picMkLst>
            <pc:docMk/>
            <pc:sldMk cId="3780517436" sldId="2147477953"/>
            <ac:picMk id="8" creationId="{85426E04-28C5-5B9B-3D1A-097E838E91E8}"/>
          </ac:picMkLst>
        </pc:picChg>
      </pc:sldChg>
      <pc:sldChg chg="modSp mod">
        <pc:chgData name="Reed, Terra (Volpe)" userId="186e048c-6880-4ec1-a49b-2650a506db12" providerId="ADAL" clId="{F8ED5341-BD48-4F42-8B69-F477778C9754}" dt="2025-04-21T19:20:23.240" v="2291" actId="20577"/>
        <pc:sldMkLst>
          <pc:docMk/>
          <pc:sldMk cId="3754130420" sldId="2147477954"/>
        </pc:sldMkLst>
        <pc:spChg chg="mod">
          <ac:chgData name="Reed, Terra (Volpe)" userId="186e048c-6880-4ec1-a49b-2650a506db12" providerId="ADAL" clId="{F8ED5341-BD48-4F42-8B69-F477778C9754}" dt="2025-04-21T19:20:23.240" v="2291" actId="20577"/>
          <ac:spMkLst>
            <pc:docMk/>
            <pc:sldMk cId="3754130420" sldId="2147477954"/>
            <ac:spMk id="5" creationId="{C5C14AF3-31D4-BA9D-3E07-C377F7FEB5C8}"/>
          </ac:spMkLst>
        </pc:spChg>
      </pc:sldChg>
    </pc:docChg>
  </pc:docChgLst>
  <pc:docChgLst>
    <pc:chgData name="Biskar, Liz  (Volpe)" userId="7cb698d9-74de-4c34-9489-33d069a89134" providerId="ADAL" clId="{16E5820E-3876-4C96-AE90-F9B2D0727A3B}"/>
    <pc:docChg chg="undo custSel modSld">
      <pc:chgData name="Biskar, Liz  (Volpe)" userId="7cb698d9-74de-4c34-9489-33d069a89134" providerId="ADAL" clId="{16E5820E-3876-4C96-AE90-F9B2D0727A3B}" dt="2025-04-16T19:28:14.549" v="77" actId="20577"/>
      <pc:docMkLst>
        <pc:docMk/>
      </pc:docMkLst>
      <pc:sldChg chg="modSp mod">
        <pc:chgData name="Biskar, Liz  (Volpe)" userId="7cb698d9-74de-4c34-9489-33d069a89134" providerId="ADAL" clId="{16E5820E-3876-4C96-AE90-F9B2D0727A3B}" dt="2025-04-16T17:59:12.669" v="40" actId="20577"/>
        <pc:sldMkLst>
          <pc:docMk/>
          <pc:sldMk cId="2323622469" sldId="2147477900"/>
        </pc:sldMkLst>
        <pc:spChg chg="mod">
          <ac:chgData name="Biskar, Liz  (Volpe)" userId="7cb698d9-74de-4c34-9489-33d069a89134" providerId="ADAL" clId="{16E5820E-3876-4C96-AE90-F9B2D0727A3B}" dt="2025-04-16T17:59:12.669" v="40" actId="20577"/>
          <ac:spMkLst>
            <pc:docMk/>
            <pc:sldMk cId="2323622469" sldId="2147477900"/>
            <ac:spMk id="5" creationId="{19F642A3-E7C5-7629-3948-01ECB750F10C}"/>
          </ac:spMkLst>
        </pc:spChg>
      </pc:sldChg>
      <pc:sldChg chg="modSp mod">
        <pc:chgData name="Biskar, Liz  (Volpe)" userId="7cb698d9-74de-4c34-9489-33d069a89134" providerId="ADAL" clId="{16E5820E-3876-4C96-AE90-F9B2D0727A3B}" dt="2025-04-16T18:00:25.076" v="42" actId="1076"/>
        <pc:sldMkLst>
          <pc:docMk/>
          <pc:sldMk cId="2067759673" sldId="2147477929"/>
        </pc:sldMkLst>
        <pc:spChg chg="mod">
          <ac:chgData name="Biskar, Liz  (Volpe)" userId="7cb698d9-74de-4c34-9489-33d069a89134" providerId="ADAL" clId="{16E5820E-3876-4C96-AE90-F9B2D0727A3B}" dt="2025-04-16T18:00:25.076" v="42" actId="1076"/>
          <ac:spMkLst>
            <pc:docMk/>
            <pc:sldMk cId="2067759673" sldId="2147477929"/>
            <ac:spMk id="5" creationId="{A91981D8-4BD4-5110-4CDF-E5213E64CABD}"/>
          </ac:spMkLst>
        </pc:spChg>
        <pc:picChg chg="mod">
          <ac:chgData name="Biskar, Liz  (Volpe)" userId="7cb698d9-74de-4c34-9489-33d069a89134" providerId="ADAL" clId="{16E5820E-3876-4C96-AE90-F9B2D0727A3B}" dt="2025-04-16T18:00:21.230" v="41" actId="1076"/>
          <ac:picMkLst>
            <pc:docMk/>
            <pc:sldMk cId="2067759673" sldId="2147477929"/>
            <ac:picMk id="6" creationId="{50099C8A-A60B-1C3E-DE5E-EAC08D226356}"/>
          </ac:picMkLst>
        </pc:picChg>
      </pc:sldChg>
      <pc:sldChg chg="modSp mod">
        <pc:chgData name="Biskar, Liz  (Volpe)" userId="7cb698d9-74de-4c34-9489-33d069a89134" providerId="ADAL" clId="{16E5820E-3876-4C96-AE90-F9B2D0727A3B}" dt="2025-04-16T17:58:15.103" v="39"/>
        <pc:sldMkLst>
          <pc:docMk/>
          <pc:sldMk cId="3994420765" sldId="2147477940"/>
        </pc:sldMkLst>
        <pc:spChg chg="mod">
          <ac:chgData name="Biskar, Liz  (Volpe)" userId="7cb698d9-74de-4c34-9489-33d069a89134" providerId="ADAL" clId="{16E5820E-3876-4C96-AE90-F9B2D0727A3B}" dt="2025-04-16T17:58:15.103" v="39"/>
          <ac:spMkLst>
            <pc:docMk/>
            <pc:sldMk cId="3994420765" sldId="2147477940"/>
            <ac:spMk id="3" creationId="{AB290B92-14F6-DD6C-789F-DFFAFBE02EE7}"/>
          </ac:spMkLst>
        </pc:spChg>
        <pc:spChg chg="mod">
          <ac:chgData name="Biskar, Liz  (Volpe)" userId="7cb698d9-74de-4c34-9489-33d069a89134" providerId="ADAL" clId="{16E5820E-3876-4C96-AE90-F9B2D0727A3B}" dt="2025-04-16T17:57:37.978" v="31" actId="27636"/>
          <ac:spMkLst>
            <pc:docMk/>
            <pc:sldMk cId="3994420765" sldId="2147477940"/>
            <ac:spMk id="19" creationId="{88292C6E-24F4-1046-61D1-5C8763ACF1A8}"/>
          </ac:spMkLst>
        </pc:spChg>
        <pc:spChg chg="mod">
          <ac:chgData name="Biskar, Liz  (Volpe)" userId="7cb698d9-74de-4c34-9489-33d069a89134" providerId="ADAL" clId="{16E5820E-3876-4C96-AE90-F9B2D0727A3B}" dt="2025-04-16T17:58:05.512" v="38"/>
          <ac:spMkLst>
            <pc:docMk/>
            <pc:sldMk cId="3994420765" sldId="2147477940"/>
            <ac:spMk id="24" creationId="{B4E2EE7F-AD19-6074-B1C2-7280C301FEA7}"/>
          </ac:spMkLst>
        </pc:spChg>
        <pc:picChg chg="mod">
          <ac:chgData name="Biskar, Liz  (Volpe)" userId="7cb698d9-74de-4c34-9489-33d069a89134" providerId="ADAL" clId="{16E5820E-3876-4C96-AE90-F9B2D0727A3B}" dt="2025-04-16T17:57:52.450" v="34" actId="1076"/>
          <ac:picMkLst>
            <pc:docMk/>
            <pc:sldMk cId="3994420765" sldId="2147477940"/>
            <ac:picMk id="7" creationId="{C3C38A03-DB0D-4ADB-12D5-A2A61AA7DBC1}"/>
          </ac:picMkLst>
        </pc:picChg>
        <pc:picChg chg="mod">
          <ac:chgData name="Biskar, Liz  (Volpe)" userId="7cb698d9-74de-4c34-9489-33d069a89134" providerId="ADAL" clId="{16E5820E-3876-4C96-AE90-F9B2D0727A3B}" dt="2025-04-16T17:57:56.173" v="35" actId="1076"/>
          <ac:picMkLst>
            <pc:docMk/>
            <pc:sldMk cId="3994420765" sldId="2147477940"/>
            <ac:picMk id="8" creationId="{5A3F6BE2-5FDD-09ED-9AD2-34B1B26CBC69}"/>
          </ac:picMkLst>
        </pc:picChg>
      </pc:sldChg>
      <pc:sldChg chg="modSp mod">
        <pc:chgData name="Biskar, Liz  (Volpe)" userId="7cb698d9-74de-4c34-9489-33d069a89134" providerId="ADAL" clId="{16E5820E-3876-4C96-AE90-F9B2D0727A3B}" dt="2025-04-16T17:54:54.758" v="0" actId="13926"/>
        <pc:sldMkLst>
          <pc:docMk/>
          <pc:sldMk cId="3885502537" sldId="2147477943"/>
        </pc:sldMkLst>
        <pc:spChg chg="mod">
          <ac:chgData name="Biskar, Liz  (Volpe)" userId="7cb698d9-74de-4c34-9489-33d069a89134" providerId="ADAL" clId="{16E5820E-3876-4C96-AE90-F9B2D0727A3B}" dt="2025-04-16T17:54:54.758" v="0" actId="13926"/>
          <ac:spMkLst>
            <pc:docMk/>
            <pc:sldMk cId="3885502537" sldId="2147477943"/>
            <ac:spMk id="22" creationId="{400BA172-1537-65AD-CCD9-8C4443F9C5FF}"/>
          </ac:spMkLst>
        </pc:spChg>
      </pc:sldChg>
      <pc:sldChg chg="modNotesTx">
        <pc:chgData name="Biskar, Liz  (Volpe)" userId="7cb698d9-74de-4c34-9489-33d069a89134" providerId="ADAL" clId="{16E5820E-3876-4C96-AE90-F9B2D0727A3B}" dt="2025-04-16T19:28:14.549" v="77" actId="20577"/>
        <pc:sldMkLst>
          <pc:docMk/>
          <pc:sldMk cId="1664336335" sldId="2147477944"/>
        </pc:sldMkLst>
      </pc:sldChg>
      <pc:sldChg chg="modSp mod">
        <pc:chgData name="Biskar, Liz  (Volpe)" userId="7cb698d9-74de-4c34-9489-33d069a89134" providerId="ADAL" clId="{16E5820E-3876-4C96-AE90-F9B2D0727A3B}" dt="2025-04-16T17:55:38.033" v="3" actId="13926"/>
        <pc:sldMkLst>
          <pc:docMk/>
          <pc:sldMk cId="1582232464" sldId="2147477951"/>
        </pc:sldMkLst>
        <pc:spChg chg="mod">
          <ac:chgData name="Biskar, Liz  (Volpe)" userId="7cb698d9-74de-4c34-9489-33d069a89134" providerId="ADAL" clId="{16E5820E-3876-4C96-AE90-F9B2D0727A3B}" dt="2025-04-16T17:55:38.033" v="3" actId="13926"/>
          <ac:spMkLst>
            <pc:docMk/>
            <pc:sldMk cId="1582232464" sldId="2147477951"/>
            <ac:spMk id="3" creationId="{F858E265-446A-FE0F-8790-D331838D8FC3}"/>
          </ac:spMkLst>
        </pc:spChg>
      </pc:sldChg>
    </pc:docChg>
  </pc:docChgLst>
  <pc:docChgLst>
    <pc:chgData name="Mahesh, Smitha (Volpe)" userId="S::smitha.mahesh@ad.dot.gov::f1a636fe-892b-4963-b445-7f33a4c989e7" providerId="AD" clId="Web-{3BE144C4-9086-12BC-38DB-B43F8A8B3925}"/>
    <pc:docChg chg="modSld">
      <pc:chgData name="Mahesh, Smitha (Volpe)" userId="S::smitha.mahesh@ad.dot.gov::f1a636fe-892b-4963-b445-7f33a4c989e7" providerId="AD" clId="Web-{3BE144C4-9086-12BC-38DB-B43F8A8B3925}" dt="2022-06-15T15:26:10.406" v="6" actId="14100"/>
      <pc:docMkLst>
        <pc:docMk/>
      </pc:docMkLst>
      <pc:sldChg chg="addSp delSp modSp">
        <pc:chgData name="Mahesh, Smitha (Volpe)" userId="S::smitha.mahesh@ad.dot.gov::f1a636fe-892b-4963-b445-7f33a4c989e7" providerId="AD" clId="Web-{3BE144C4-9086-12BC-38DB-B43F8A8B3925}" dt="2022-06-15T15:26:10.406" v="6" actId="14100"/>
        <pc:sldMkLst>
          <pc:docMk/>
          <pc:sldMk cId="2372219080" sldId="2344"/>
        </pc:sldMkLst>
      </pc:sldChg>
    </pc:docChg>
  </pc:docChgLst>
  <pc:docChgLst>
    <pc:chgData name="Machek, Elizabeth (Volpe)" userId="d4b288f3-f6ad-4eed-8288-b9bbe284207e" providerId="ADAL" clId="{219C5FD9-1200-49EA-927D-EC4DD506709E}"/>
    <pc:docChg chg="undo custSel addSld delSld modSld sldOrd">
      <pc:chgData name="Machek, Elizabeth (Volpe)" userId="d4b288f3-f6ad-4eed-8288-b9bbe284207e" providerId="ADAL" clId="{219C5FD9-1200-49EA-927D-EC4DD506709E}" dt="2022-06-15T15:37:01.343" v="897"/>
      <pc:docMkLst>
        <pc:docMk/>
      </pc:docMkLst>
      <pc:sldChg chg="modSp mod">
        <pc:chgData name="Machek, Elizabeth (Volpe)" userId="d4b288f3-f6ad-4eed-8288-b9bbe284207e" providerId="ADAL" clId="{219C5FD9-1200-49EA-927D-EC4DD506709E}" dt="2022-06-14T21:00:29.542" v="624" actId="20577"/>
        <pc:sldMkLst>
          <pc:docMk/>
          <pc:sldMk cId="3141724337" sldId="2136"/>
        </pc:sldMkLst>
      </pc:sldChg>
      <pc:sldChg chg="delCm">
        <pc:chgData name="Machek, Elizabeth (Volpe)" userId="d4b288f3-f6ad-4eed-8288-b9bbe284207e" providerId="ADAL" clId="{219C5FD9-1200-49EA-927D-EC4DD506709E}" dt="2022-06-15T10:15:20.767" v="894"/>
        <pc:sldMkLst>
          <pc:docMk/>
          <pc:sldMk cId="2010750808" sldId="2184"/>
        </pc:sldMkLst>
      </pc:sldChg>
      <pc:sldChg chg="modNotesTx">
        <pc:chgData name="Machek, Elizabeth (Volpe)" userId="d4b288f3-f6ad-4eed-8288-b9bbe284207e" providerId="ADAL" clId="{219C5FD9-1200-49EA-927D-EC4DD506709E}" dt="2022-06-14T20:59:09.736" v="594" actId="6549"/>
        <pc:sldMkLst>
          <pc:docMk/>
          <pc:sldMk cId="4141324073" sldId="2188"/>
        </pc:sldMkLst>
      </pc:sldChg>
      <pc:sldChg chg="del">
        <pc:chgData name="Machek, Elizabeth (Volpe)" userId="d4b288f3-f6ad-4eed-8288-b9bbe284207e" providerId="ADAL" clId="{219C5FD9-1200-49EA-927D-EC4DD506709E}" dt="2022-06-14T20:36:46.898" v="30" actId="47"/>
        <pc:sldMkLst>
          <pc:docMk/>
          <pc:sldMk cId="491862029" sldId="2312"/>
        </pc:sldMkLst>
      </pc:sldChg>
      <pc:sldChg chg="delCm">
        <pc:chgData name="Machek, Elizabeth (Volpe)" userId="d4b288f3-f6ad-4eed-8288-b9bbe284207e" providerId="ADAL" clId="{219C5FD9-1200-49EA-927D-EC4DD506709E}" dt="2022-06-15T09:54:08.133" v="636"/>
        <pc:sldMkLst>
          <pc:docMk/>
          <pc:sldMk cId="3833607239" sldId="2316"/>
        </pc:sldMkLst>
      </pc:sldChg>
      <pc:sldChg chg="del modNotesTx">
        <pc:chgData name="Machek, Elizabeth (Volpe)" userId="d4b288f3-f6ad-4eed-8288-b9bbe284207e" providerId="ADAL" clId="{219C5FD9-1200-49EA-927D-EC4DD506709E}" dt="2022-06-14T20:49:45.915" v="576" actId="2696"/>
        <pc:sldMkLst>
          <pc:docMk/>
          <pc:sldMk cId="190173597" sldId="2320"/>
        </pc:sldMkLst>
      </pc:sldChg>
      <pc:sldChg chg="add ord">
        <pc:chgData name="Machek, Elizabeth (Volpe)" userId="d4b288f3-f6ad-4eed-8288-b9bbe284207e" providerId="ADAL" clId="{219C5FD9-1200-49EA-927D-EC4DD506709E}" dt="2022-06-14T20:51:10.124" v="589"/>
        <pc:sldMkLst>
          <pc:docMk/>
          <pc:sldMk cId="451172019" sldId="2320"/>
        </pc:sldMkLst>
      </pc:sldChg>
      <pc:sldChg chg="add del">
        <pc:chgData name="Machek, Elizabeth (Volpe)" userId="d4b288f3-f6ad-4eed-8288-b9bbe284207e" providerId="ADAL" clId="{219C5FD9-1200-49EA-927D-EC4DD506709E}" dt="2022-06-14T20:50:08.098" v="578" actId="2696"/>
        <pc:sldMkLst>
          <pc:docMk/>
          <pc:sldMk cId="932601398" sldId="2320"/>
        </pc:sldMkLst>
      </pc:sldChg>
      <pc:sldChg chg="add del">
        <pc:chgData name="Machek, Elizabeth (Volpe)" userId="d4b288f3-f6ad-4eed-8288-b9bbe284207e" providerId="ADAL" clId="{219C5FD9-1200-49EA-927D-EC4DD506709E}" dt="2022-06-14T20:50:24.574" v="582"/>
        <pc:sldMkLst>
          <pc:docMk/>
          <pc:sldMk cId="2224869026" sldId="2320"/>
        </pc:sldMkLst>
      </pc:sldChg>
      <pc:sldChg chg="delCm">
        <pc:chgData name="Machek, Elizabeth (Volpe)" userId="d4b288f3-f6ad-4eed-8288-b9bbe284207e" providerId="ADAL" clId="{219C5FD9-1200-49EA-927D-EC4DD506709E}" dt="2022-06-15T09:54:19.757" v="637"/>
        <pc:sldMkLst>
          <pc:docMk/>
          <pc:sldMk cId="2571943690" sldId="2322"/>
        </pc:sldMkLst>
      </pc:sldChg>
      <pc:sldChg chg="del">
        <pc:chgData name="Machek, Elizabeth (Volpe)" userId="d4b288f3-f6ad-4eed-8288-b9bbe284207e" providerId="ADAL" clId="{219C5FD9-1200-49EA-927D-EC4DD506709E}" dt="2022-06-15T10:17:41.903" v="896" actId="47"/>
        <pc:sldMkLst>
          <pc:docMk/>
          <pc:sldMk cId="3386141192" sldId="2326"/>
        </pc:sldMkLst>
      </pc:sldChg>
      <pc:sldChg chg="del">
        <pc:chgData name="Machek, Elizabeth (Volpe)" userId="d4b288f3-f6ad-4eed-8288-b9bbe284207e" providerId="ADAL" clId="{219C5FD9-1200-49EA-927D-EC4DD506709E}" dt="2022-06-15T10:17:41.903" v="896" actId="47"/>
        <pc:sldMkLst>
          <pc:docMk/>
          <pc:sldMk cId="3563202888" sldId="2328"/>
        </pc:sldMkLst>
      </pc:sldChg>
      <pc:sldChg chg="add del">
        <pc:chgData name="Machek, Elizabeth (Volpe)" userId="d4b288f3-f6ad-4eed-8288-b9bbe284207e" providerId="ADAL" clId="{219C5FD9-1200-49EA-927D-EC4DD506709E}" dt="2022-06-15T10:17:41.903" v="896" actId="47"/>
        <pc:sldMkLst>
          <pc:docMk/>
          <pc:sldMk cId="1423981942" sldId="2330"/>
        </pc:sldMkLst>
      </pc:sldChg>
      <pc:sldChg chg="modSp del mod">
        <pc:chgData name="Machek, Elizabeth (Volpe)" userId="d4b288f3-f6ad-4eed-8288-b9bbe284207e" providerId="ADAL" clId="{219C5FD9-1200-49EA-927D-EC4DD506709E}" dt="2022-06-14T20:49:45.915" v="576" actId="2696"/>
        <pc:sldMkLst>
          <pc:docMk/>
          <pc:sldMk cId="1796565808" sldId="2330"/>
        </pc:sldMkLst>
      </pc:sldChg>
      <pc:sldChg chg="del delCm">
        <pc:chgData name="Machek, Elizabeth (Volpe)" userId="d4b288f3-f6ad-4eed-8288-b9bbe284207e" providerId="ADAL" clId="{219C5FD9-1200-49EA-927D-EC4DD506709E}" dt="2022-06-14T20:49:45.915" v="576" actId="2696"/>
        <pc:sldMkLst>
          <pc:docMk/>
          <pc:sldMk cId="1753558420" sldId="2331"/>
        </pc:sldMkLst>
      </pc:sldChg>
      <pc:sldChg chg="add del">
        <pc:chgData name="Machek, Elizabeth (Volpe)" userId="d4b288f3-f6ad-4eed-8288-b9bbe284207e" providerId="ADAL" clId="{219C5FD9-1200-49EA-927D-EC4DD506709E}" dt="2022-06-15T10:17:41.903" v="896" actId="47"/>
        <pc:sldMkLst>
          <pc:docMk/>
          <pc:sldMk cId="3526285881" sldId="2331"/>
        </pc:sldMkLst>
      </pc:sldChg>
      <pc:sldChg chg="add del">
        <pc:chgData name="Machek, Elizabeth (Volpe)" userId="d4b288f3-f6ad-4eed-8288-b9bbe284207e" providerId="ADAL" clId="{219C5FD9-1200-49EA-927D-EC4DD506709E}" dt="2022-06-15T10:17:41.903" v="896" actId="47"/>
        <pc:sldMkLst>
          <pc:docMk/>
          <pc:sldMk cId="1736751837" sldId="2332"/>
        </pc:sldMkLst>
      </pc:sldChg>
      <pc:sldChg chg="del">
        <pc:chgData name="Machek, Elizabeth (Volpe)" userId="d4b288f3-f6ad-4eed-8288-b9bbe284207e" providerId="ADAL" clId="{219C5FD9-1200-49EA-927D-EC4DD506709E}" dt="2022-06-14T20:49:45.915" v="576" actId="2696"/>
        <pc:sldMkLst>
          <pc:docMk/>
          <pc:sldMk cId="2547991310" sldId="2332"/>
        </pc:sldMkLst>
      </pc:sldChg>
      <pc:sldChg chg="modSp mod">
        <pc:chgData name="Machek, Elizabeth (Volpe)" userId="d4b288f3-f6ad-4eed-8288-b9bbe284207e" providerId="ADAL" clId="{219C5FD9-1200-49EA-927D-EC4DD506709E}" dt="2022-06-15T10:06:06.490" v="718" actId="20577"/>
        <pc:sldMkLst>
          <pc:docMk/>
          <pc:sldMk cId="3228480309" sldId="2337"/>
        </pc:sldMkLst>
      </pc:sldChg>
      <pc:sldChg chg="del">
        <pc:chgData name="Machek, Elizabeth (Volpe)" userId="d4b288f3-f6ad-4eed-8288-b9bbe284207e" providerId="ADAL" clId="{219C5FD9-1200-49EA-927D-EC4DD506709E}" dt="2022-06-15T10:17:41.903" v="896" actId="47"/>
        <pc:sldMkLst>
          <pc:docMk/>
          <pc:sldMk cId="105448422" sldId="2338"/>
        </pc:sldMkLst>
      </pc:sldChg>
      <pc:sldChg chg="del">
        <pc:chgData name="Machek, Elizabeth (Volpe)" userId="d4b288f3-f6ad-4eed-8288-b9bbe284207e" providerId="ADAL" clId="{219C5FD9-1200-49EA-927D-EC4DD506709E}" dt="2022-06-15T10:17:41.903" v="896" actId="47"/>
        <pc:sldMkLst>
          <pc:docMk/>
          <pc:sldMk cId="1103398670" sldId="2339"/>
        </pc:sldMkLst>
      </pc:sldChg>
      <pc:sldChg chg="delCm">
        <pc:chgData name="Machek, Elizabeth (Volpe)" userId="d4b288f3-f6ad-4eed-8288-b9bbe284207e" providerId="ADAL" clId="{219C5FD9-1200-49EA-927D-EC4DD506709E}" dt="2022-06-15T15:37:01.343" v="897"/>
        <pc:sldMkLst>
          <pc:docMk/>
          <pc:sldMk cId="353009665" sldId="2342"/>
        </pc:sldMkLst>
      </pc:sldChg>
      <pc:sldChg chg="modSp mod delCm modCm">
        <pc:chgData name="Machek, Elizabeth (Volpe)" userId="d4b288f3-f6ad-4eed-8288-b9bbe284207e" providerId="ADAL" clId="{219C5FD9-1200-49EA-927D-EC4DD506709E}" dt="2022-06-15T10:13:30.807" v="890"/>
        <pc:sldMkLst>
          <pc:docMk/>
          <pc:sldMk cId="2372219080" sldId="2344"/>
        </pc:sldMkLst>
      </pc:sldChg>
      <pc:sldChg chg="del">
        <pc:chgData name="Machek, Elizabeth (Volpe)" userId="d4b288f3-f6ad-4eed-8288-b9bbe284207e" providerId="ADAL" clId="{219C5FD9-1200-49EA-927D-EC4DD506709E}" dt="2022-06-15T10:17:41.903" v="896" actId="47"/>
        <pc:sldMkLst>
          <pc:docMk/>
          <pc:sldMk cId="3756999672" sldId="2353"/>
        </pc:sldMkLst>
      </pc:sldChg>
      <pc:sldChg chg="del">
        <pc:chgData name="Machek, Elizabeth (Volpe)" userId="d4b288f3-f6ad-4eed-8288-b9bbe284207e" providerId="ADAL" clId="{219C5FD9-1200-49EA-927D-EC4DD506709E}" dt="2022-06-15T10:17:41.903" v="896" actId="47"/>
        <pc:sldMkLst>
          <pc:docMk/>
          <pc:sldMk cId="3376932646" sldId="2354"/>
        </pc:sldMkLst>
      </pc:sldChg>
      <pc:sldChg chg="del">
        <pc:chgData name="Machek, Elizabeth (Volpe)" userId="d4b288f3-f6ad-4eed-8288-b9bbe284207e" providerId="ADAL" clId="{219C5FD9-1200-49EA-927D-EC4DD506709E}" dt="2022-06-15T10:17:41.903" v="896" actId="47"/>
        <pc:sldMkLst>
          <pc:docMk/>
          <pc:sldMk cId="2538976362" sldId="2355"/>
        </pc:sldMkLst>
      </pc:sldChg>
      <pc:sldChg chg="del">
        <pc:chgData name="Machek, Elizabeth (Volpe)" userId="d4b288f3-f6ad-4eed-8288-b9bbe284207e" providerId="ADAL" clId="{219C5FD9-1200-49EA-927D-EC4DD506709E}" dt="2022-06-15T10:17:41.903" v="896" actId="47"/>
        <pc:sldMkLst>
          <pc:docMk/>
          <pc:sldMk cId="4161816655" sldId="2356"/>
        </pc:sldMkLst>
      </pc:sldChg>
      <pc:sldChg chg="delCm modCm">
        <pc:chgData name="Machek, Elizabeth (Volpe)" userId="d4b288f3-f6ad-4eed-8288-b9bbe284207e" providerId="ADAL" clId="{219C5FD9-1200-49EA-927D-EC4DD506709E}" dt="2022-06-15T10:15:10.590" v="893"/>
        <pc:sldMkLst>
          <pc:docMk/>
          <pc:sldMk cId="1232513247" sldId="2360"/>
        </pc:sldMkLst>
      </pc:sldChg>
      <pc:sldChg chg="modSp mod addCm delCm modCm">
        <pc:chgData name="Machek, Elizabeth (Volpe)" userId="d4b288f3-f6ad-4eed-8288-b9bbe284207e" providerId="ADAL" clId="{219C5FD9-1200-49EA-927D-EC4DD506709E}" dt="2022-06-15T10:15:05.078" v="892"/>
        <pc:sldMkLst>
          <pc:docMk/>
          <pc:sldMk cId="4259228264" sldId="2361"/>
        </pc:sldMkLst>
      </pc:sldChg>
      <pc:sldChg chg="modNotesTx">
        <pc:chgData name="Machek, Elizabeth (Volpe)" userId="d4b288f3-f6ad-4eed-8288-b9bbe284207e" providerId="ADAL" clId="{219C5FD9-1200-49EA-927D-EC4DD506709E}" dt="2022-06-14T20:41:05.250" v="317" actId="6549"/>
        <pc:sldMkLst>
          <pc:docMk/>
          <pc:sldMk cId="1293815979" sldId="2362"/>
        </pc:sldMkLst>
      </pc:sldChg>
      <pc:sldChg chg="del">
        <pc:chgData name="Machek, Elizabeth (Volpe)" userId="d4b288f3-f6ad-4eed-8288-b9bbe284207e" providerId="ADAL" clId="{219C5FD9-1200-49EA-927D-EC4DD506709E}" dt="2022-06-15T10:17:41.903" v="896" actId="47"/>
        <pc:sldMkLst>
          <pc:docMk/>
          <pc:sldMk cId="3345418454" sldId="2363"/>
        </pc:sldMkLst>
      </pc:sldChg>
      <pc:sldChg chg="addCm delCm">
        <pc:chgData name="Machek, Elizabeth (Volpe)" userId="d4b288f3-f6ad-4eed-8288-b9bbe284207e" providerId="ADAL" clId="{219C5FD9-1200-49EA-927D-EC4DD506709E}" dt="2022-06-15T10:15:27.377" v="895"/>
        <pc:sldMkLst>
          <pc:docMk/>
          <pc:sldMk cId="515259798" sldId="2364"/>
        </pc:sldMkLst>
      </pc:sldChg>
      <pc:sldChg chg="del">
        <pc:chgData name="Machek, Elizabeth (Volpe)" userId="d4b288f3-f6ad-4eed-8288-b9bbe284207e" providerId="ADAL" clId="{219C5FD9-1200-49EA-927D-EC4DD506709E}" dt="2022-06-15T10:17:41.903" v="896" actId="47"/>
        <pc:sldMkLst>
          <pc:docMk/>
          <pc:sldMk cId="1950178237" sldId="2365"/>
        </pc:sldMkLst>
      </pc:sldChg>
      <pc:sldChg chg="add ord modCm">
        <pc:chgData name="Machek, Elizabeth (Volpe)" userId="d4b288f3-f6ad-4eed-8288-b9bbe284207e" providerId="ADAL" clId="{219C5FD9-1200-49EA-927D-EC4DD506709E}" dt="2022-06-15T10:14:53.814" v="891"/>
        <pc:sldMkLst>
          <pc:docMk/>
          <pc:sldMk cId="1028515194" sldId="2367"/>
        </pc:sldMkLst>
      </pc:sldChg>
      <pc:sldChg chg="modSp add del mod">
        <pc:chgData name="Machek, Elizabeth (Volpe)" userId="d4b288f3-f6ad-4eed-8288-b9bbe284207e" providerId="ADAL" clId="{219C5FD9-1200-49EA-927D-EC4DD506709E}" dt="2022-06-14T20:50:24.574" v="582"/>
        <pc:sldMkLst>
          <pc:docMk/>
          <pc:sldMk cId="2675634843" sldId="2367"/>
        </pc:sldMkLst>
      </pc:sldChg>
      <pc:sldChg chg="add del">
        <pc:chgData name="Machek, Elizabeth (Volpe)" userId="d4b288f3-f6ad-4eed-8288-b9bbe284207e" providerId="ADAL" clId="{219C5FD9-1200-49EA-927D-EC4DD506709E}" dt="2022-06-14T20:50:08.098" v="578" actId="2696"/>
        <pc:sldMkLst>
          <pc:docMk/>
          <pc:sldMk cId="3326920635" sldId="2367"/>
        </pc:sldMkLst>
      </pc:sldChg>
      <pc:sldChg chg="addSp modSp del mod delCm">
        <pc:chgData name="Machek, Elizabeth (Volpe)" userId="d4b288f3-f6ad-4eed-8288-b9bbe284207e" providerId="ADAL" clId="{219C5FD9-1200-49EA-927D-EC4DD506709E}" dt="2022-06-14T20:49:45.915" v="576" actId="2696"/>
        <pc:sldMkLst>
          <pc:docMk/>
          <pc:sldMk cId="4122553505" sldId="2367"/>
        </pc:sldMkLst>
      </pc:sldChg>
      <pc:sldChg chg="addSp modSp add del mod addCm delCm modNotesTx">
        <pc:chgData name="Machek, Elizabeth (Volpe)" userId="d4b288f3-f6ad-4eed-8288-b9bbe284207e" providerId="ADAL" clId="{219C5FD9-1200-49EA-927D-EC4DD506709E}" dt="2022-06-14T21:18:59.404" v="635"/>
        <pc:sldMkLst>
          <pc:docMk/>
          <pc:sldMk cId="4197546255" sldId="2369"/>
        </pc:sldMkLst>
      </pc:sldChg>
      <pc:sldChg chg="del">
        <pc:chgData name="Machek, Elizabeth (Volpe)" userId="d4b288f3-f6ad-4eed-8288-b9bbe284207e" providerId="ADAL" clId="{219C5FD9-1200-49EA-927D-EC4DD506709E}" dt="2022-06-14T20:49:45.915" v="576" actId="2696"/>
        <pc:sldMkLst>
          <pc:docMk/>
          <pc:sldMk cId="1245869001" sldId="2370"/>
        </pc:sldMkLst>
      </pc:sldChg>
      <pc:sldChg chg="add del">
        <pc:chgData name="Machek, Elizabeth (Volpe)" userId="d4b288f3-f6ad-4eed-8288-b9bbe284207e" providerId="ADAL" clId="{219C5FD9-1200-49EA-927D-EC4DD506709E}" dt="2022-06-15T10:17:41.903" v="896" actId="47"/>
        <pc:sldMkLst>
          <pc:docMk/>
          <pc:sldMk cId="2227778107" sldId="2370"/>
        </pc:sldMkLst>
      </pc:sldChg>
      <pc:sldChg chg="add del">
        <pc:chgData name="Machek, Elizabeth (Volpe)" userId="d4b288f3-f6ad-4eed-8288-b9bbe284207e" providerId="ADAL" clId="{219C5FD9-1200-49EA-927D-EC4DD506709E}" dt="2022-06-15T10:17:41.903" v="896" actId="47"/>
        <pc:sldMkLst>
          <pc:docMk/>
          <pc:sldMk cId="639498529" sldId="2371"/>
        </pc:sldMkLst>
      </pc:sldChg>
      <pc:sldChg chg="del">
        <pc:chgData name="Machek, Elizabeth (Volpe)" userId="d4b288f3-f6ad-4eed-8288-b9bbe284207e" providerId="ADAL" clId="{219C5FD9-1200-49EA-927D-EC4DD506709E}" dt="2022-06-14T20:49:45.915" v="576" actId="2696"/>
        <pc:sldMkLst>
          <pc:docMk/>
          <pc:sldMk cId="2613761402" sldId="2371"/>
        </pc:sldMkLst>
      </pc:sldChg>
      <pc:sldChg chg="modSp mod">
        <pc:chgData name="Machek, Elizabeth (Volpe)" userId="d4b288f3-f6ad-4eed-8288-b9bbe284207e" providerId="ADAL" clId="{219C5FD9-1200-49EA-927D-EC4DD506709E}" dt="2022-06-14T20:37:42.617" v="31" actId="732"/>
        <pc:sldMkLst>
          <pc:docMk/>
          <pc:sldMk cId="2997059873" sldId="2373"/>
        </pc:sldMkLst>
      </pc:sldChg>
      <pc:sldChg chg="modSp mod">
        <pc:chgData name="Machek, Elizabeth (Volpe)" userId="d4b288f3-f6ad-4eed-8288-b9bbe284207e" providerId="ADAL" clId="{219C5FD9-1200-49EA-927D-EC4DD506709E}" dt="2022-06-15T10:12:25.836" v="889" actId="20577"/>
        <pc:sldMkLst>
          <pc:docMk/>
          <pc:sldMk cId="1082796803" sldId="2374"/>
        </pc:sldMkLst>
      </pc:sldChg>
      <pc:sldChg chg="modSp mod">
        <pc:chgData name="Machek, Elizabeth (Volpe)" userId="d4b288f3-f6ad-4eed-8288-b9bbe284207e" providerId="ADAL" clId="{219C5FD9-1200-49EA-927D-EC4DD506709E}" dt="2022-06-15T10:07:02.607" v="831" actId="27636"/>
        <pc:sldMkLst>
          <pc:docMk/>
          <pc:sldMk cId="4195418798" sldId="2375"/>
        </pc:sldMkLst>
      </pc:sldChg>
    </pc:docChg>
  </pc:docChgLst>
  <pc:docChgLst>
    <pc:chgData name="Parker, Stephen (FHWA)" userId="S::stephen.parker@ad.dot.gov::4ac03c4a-11f5-4a1c-8999-e14d7f68897e" providerId="AD" clId="Web-{6B0CE820-7E5B-0645-0A8D-EB05B32612BA}"/>
    <pc:docChg chg="mod">
      <pc:chgData name="Parker, Stephen (FHWA)" userId="S::stephen.parker@ad.dot.gov::4ac03c4a-11f5-4a1c-8999-e14d7f68897e" providerId="AD" clId="Web-{6B0CE820-7E5B-0645-0A8D-EB05B32612BA}" dt="2025-04-07T18:26:19.130" v="0"/>
      <pc:docMkLst>
        <pc:docMk/>
      </pc:docMkLst>
    </pc:docChg>
  </pc:docChgLst>
  <pc:docChgLst>
    <pc:chgData name="Slominski, Ace (Volpe)" userId="S::anna.slominski@ad.dot.gov::094b5570-666d-4e1b-b744-b9e8fbf89946" providerId="AD" clId="Web-{0D5F4BAF-3EB2-3F50-AB82-1FC09A99D71B}"/>
    <pc:docChg chg="modSld">
      <pc:chgData name="Slominski, Ace (Volpe)" userId="S::anna.slominski@ad.dot.gov::094b5570-666d-4e1b-b744-b9e8fbf89946" providerId="AD" clId="Web-{0D5F4BAF-3EB2-3F50-AB82-1FC09A99D71B}" dt="2025-04-04T12:45:20.504" v="21"/>
      <pc:docMkLst>
        <pc:docMk/>
      </pc:docMkLst>
      <pc:sldChg chg="modSp">
        <pc:chgData name="Slominski, Ace (Volpe)" userId="S::anna.slominski@ad.dot.gov::094b5570-666d-4e1b-b744-b9e8fbf89946" providerId="AD" clId="Web-{0D5F4BAF-3EB2-3F50-AB82-1FC09A99D71B}" dt="2025-04-04T12:45:20.504" v="21"/>
        <pc:sldMkLst>
          <pc:docMk/>
          <pc:sldMk cId="3036803386" sldId="2147477827"/>
        </pc:sldMkLst>
        <pc:picChg chg="mod">
          <ac:chgData name="Slominski, Ace (Volpe)" userId="S::anna.slominski@ad.dot.gov::094b5570-666d-4e1b-b744-b9e8fbf89946" providerId="AD" clId="Web-{0D5F4BAF-3EB2-3F50-AB82-1FC09A99D71B}" dt="2025-04-04T12:45:20.504" v="21"/>
          <ac:picMkLst>
            <pc:docMk/>
            <pc:sldMk cId="3036803386" sldId="2147477827"/>
            <ac:picMk id="5" creationId="{75C1E490-9260-D100-D967-AF2CBBF023A6}"/>
          </ac:picMkLst>
        </pc:picChg>
      </pc:sldChg>
      <pc:sldChg chg="modSp">
        <pc:chgData name="Slominski, Ace (Volpe)" userId="S::anna.slominski@ad.dot.gov::094b5570-666d-4e1b-b744-b9e8fbf89946" providerId="AD" clId="Web-{0D5F4BAF-3EB2-3F50-AB82-1FC09A99D71B}" dt="2025-04-04T12:44:22.817" v="14"/>
        <pc:sldMkLst>
          <pc:docMk/>
          <pc:sldMk cId="3968341770" sldId="2147477835"/>
        </pc:sldMkLst>
        <pc:picChg chg="mod">
          <ac:chgData name="Slominski, Ace (Volpe)" userId="S::anna.slominski@ad.dot.gov::094b5570-666d-4e1b-b744-b9e8fbf89946" providerId="AD" clId="Web-{0D5F4BAF-3EB2-3F50-AB82-1FC09A99D71B}" dt="2025-04-04T12:44:22.817" v="14"/>
          <ac:picMkLst>
            <pc:docMk/>
            <pc:sldMk cId="3968341770" sldId="2147477835"/>
            <ac:picMk id="5" creationId="{DC92F798-7433-78CE-97E9-261B12498111}"/>
          </ac:picMkLst>
        </pc:picChg>
      </pc:sldChg>
      <pc:sldChg chg="modSp">
        <pc:chgData name="Slominski, Ace (Volpe)" userId="S::anna.slominski@ad.dot.gov::094b5570-666d-4e1b-b744-b9e8fbf89946" providerId="AD" clId="Web-{0D5F4BAF-3EB2-3F50-AB82-1FC09A99D71B}" dt="2025-04-04T12:45:04.082" v="19"/>
        <pc:sldMkLst>
          <pc:docMk/>
          <pc:sldMk cId="3147724305" sldId="2147477941"/>
        </pc:sldMkLst>
        <pc:picChg chg="mod">
          <ac:chgData name="Slominski, Ace (Volpe)" userId="S::anna.slominski@ad.dot.gov::094b5570-666d-4e1b-b744-b9e8fbf89946" providerId="AD" clId="Web-{0D5F4BAF-3EB2-3F50-AB82-1FC09A99D71B}" dt="2025-04-04T12:44:45.270" v="15"/>
          <ac:picMkLst>
            <pc:docMk/>
            <pc:sldMk cId="3147724305" sldId="2147477941"/>
            <ac:picMk id="2" creationId="{1FAB0BBA-22DE-5864-22F4-77D59DA6050C}"/>
          </ac:picMkLst>
        </pc:picChg>
        <pc:picChg chg="mod">
          <ac:chgData name="Slominski, Ace (Volpe)" userId="S::anna.slominski@ad.dot.gov::094b5570-666d-4e1b-b744-b9e8fbf89946" providerId="AD" clId="Web-{0D5F4BAF-3EB2-3F50-AB82-1FC09A99D71B}" dt="2025-04-04T12:45:04.082" v="19"/>
          <ac:picMkLst>
            <pc:docMk/>
            <pc:sldMk cId="3147724305" sldId="2147477941"/>
            <ac:picMk id="10" creationId="{FB8B3473-3CDB-6F3B-10A8-6EF350541671}"/>
          </ac:picMkLst>
        </pc:picChg>
      </pc:sldChg>
    </pc:docChg>
  </pc:docChgLst>
  <pc:docChgLst>
    <pc:chgData name="Cooper, Kelsey (Volpe)" userId="c4c9ce55-5b8a-45bd-811d-d502dd4815de" providerId="ADAL" clId="{B63329A3-EACD-4DCD-B583-772077D2240E}"/>
    <pc:docChg chg="undo custSel modSld">
      <pc:chgData name="Cooper, Kelsey (Volpe)" userId="c4c9ce55-5b8a-45bd-811d-d502dd4815de" providerId="ADAL" clId="{B63329A3-EACD-4DCD-B583-772077D2240E}" dt="2022-06-15T11:28:25.595" v="601" actId="108"/>
      <pc:docMkLst>
        <pc:docMk/>
      </pc:docMkLst>
      <pc:sldChg chg="modNotesTx">
        <pc:chgData name="Cooper, Kelsey (Volpe)" userId="c4c9ce55-5b8a-45bd-811d-d502dd4815de" providerId="ADAL" clId="{B63329A3-EACD-4DCD-B583-772077D2240E}" dt="2022-06-14T19:45:45.391" v="600" actId="20577"/>
        <pc:sldMkLst>
          <pc:docMk/>
          <pc:sldMk cId="2547991310" sldId="2332"/>
        </pc:sldMkLst>
      </pc:sldChg>
      <pc:sldChg chg="modSp mod">
        <pc:chgData name="Cooper, Kelsey (Volpe)" userId="c4c9ce55-5b8a-45bd-811d-d502dd4815de" providerId="ADAL" clId="{B63329A3-EACD-4DCD-B583-772077D2240E}" dt="2022-06-15T11:28:25.595" v="601" actId="108"/>
        <pc:sldMkLst>
          <pc:docMk/>
          <pc:sldMk cId="1028515194" sldId="2367"/>
        </pc:sldMkLst>
      </pc:sldChg>
      <pc:sldChg chg="addSp delSp modSp mod">
        <pc:chgData name="Cooper, Kelsey (Volpe)" userId="c4c9ce55-5b8a-45bd-811d-d502dd4815de" providerId="ADAL" clId="{B63329A3-EACD-4DCD-B583-772077D2240E}" dt="2022-06-14T19:42:41.030" v="381" actId="1076"/>
        <pc:sldMkLst>
          <pc:docMk/>
          <pc:sldMk cId="1245869001" sldId="2370"/>
        </pc:sldMkLst>
      </pc:sldChg>
      <pc:sldChg chg="addSp delSp modSp mod">
        <pc:chgData name="Cooper, Kelsey (Volpe)" userId="c4c9ce55-5b8a-45bd-811d-d502dd4815de" providerId="ADAL" clId="{B63329A3-EACD-4DCD-B583-772077D2240E}" dt="2022-06-14T19:45:08.448" v="392" actId="1076"/>
        <pc:sldMkLst>
          <pc:docMk/>
          <pc:sldMk cId="2613761402" sldId="2371"/>
        </pc:sldMkLst>
      </pc:sldChg>
    </pc:docChg>
  </pc:docChgLst>
  <pc:docChgLst>
    <pc:chgData name="Byrne, Angie (Volpe)" userId="S::angie.byrne@ad.dot.gov::4b272100-f7e3-4283-a869-72b7ec13804a" providerId="AD" clId="Web-{D7FF8861-DAD2-4F80-D0B8-5CA824B0183A}"/>
    <pc:docChg chg="">
      <pc:chgData name="Byrne, Angie (Volpe)" userId="S::angie.byrne@ad.dot.gov::4b272100-f7e3-4283-a869-72b7ec13804a" providerId="AD" clId="Web-{D7FF8861-DAD2-4F80-D0B8-5CA824B0183A}" dt="2023-04-25T10:57:17.028" v="0"/>
      <pc:docMkLst>
        <pc:docMk/>
      </pc:docMkLst>
      <pc:sldChg chg="modCm">
        <pc:chgData name="Byrne, Angie (Volpe)" userId="S::angie.byrne@ad.dot.gov::4b272100-f7e3-4283-a869-72b7ec13804a" providerId="AD" clId="Web-{D7FF8861-DAD2-4F80-D0B8-5CA824B0183A}" dt="2023-04-25T10:57:17.028" v="0"/>
        <pc:sldMkLst>
          <pc:docMk/>
          <pc:sldMk cId="1410694314" sldId="2147477889"/>
        </pc:sldMkLst>
      </pc:sldChg>
    </pc:docChg>
  </pc:docChgLst>
  <pc:docChgLst>
    <pc:chgData name="Mulvihill, Carolyn (OST)" userId="S::carolyn.mulvihill@ad.dot.gov::7312b331-25c7-4549-abca-a3167d95a593" providerId="AD" clId="Web-{6D9989F9-812A-9354-44D9-DC7618D42BE2}"/>
    <pc:docChg chg="modSld">
      <pc:chgData name="Mulvihill, Carolyn (OST)" userId="S::carolyn.mulvihill@ad.dot.gov::7312b331-25c7-4549-abca-a3167d95a593" providerId="AD" clId="Web-{6D9989F9-812A-9354-44D9-DC7618D42BE2}" dt="2025-04-10T17:36:24.941" v="50" actId="14100"/>
      <pc:docMkLst>
        <pc:docMk/>
      </pc:docMkLst>
      <pc:sldChg chg="addSp delSp modSp modNotes">
        <pc:chgData name="Mulvihill, Carolyn (OST)" userId="S::carolyn.mulvihill@ad.dot.gov::7312b331-25c7-4549-abca-a3167d95a593" providerId="AD" clId="Web-{6D9989F9-812A-9354-44D9-DC7618D42BE2}" dt="2025-04-10T17:36:24.941" v="50" actId="14100"/>
        <pc:sldMkLst>
          <pc:docMk/>
          <pc:sldMk cId="3968341770" sldId="2147477835"/>
        </pc:sldMkLst>
        <pc:spChg chg="add mod">
          <ac:chgData name="Mulvihill, Carolyn (OST)" userId="S::carolyn.mulvihill@ad.dot.gov::7312b331-25c7-4549-abca-a3167d95a593" providerId="AD" clId="Web-{6D9989F9-812A-9354-44D9-DC7618D42BE2}" dt="2025-04-10T17:36:04.535" v="49" actId="1076"/>
          <ac:spMkLst>
            <pc:docMk/>
            <pc:sldMk cId="3968341770" sldId="2147477835"/>
            <ac:spMk id="7" creationId="{09620F29-C804-B7CB-4833-3E1992AE8B4D}"/>
          </ac:spMkLst>
        </pc:spChg>
        <pc:spChg chg="mod">
          <ac:chgData name="Mulvihill, Carolyn (OST)" userId="S::carolyn.mulvihill@ad.dot.gov::7312b331-25c7-4549-abca-a3167d95a593" providerId="AD" clId="Web-{6D9989F9-812A-9354-44D9-DC7618D42BE2}" dt="2025-04-10T17:34:31.302" v="37" actId="20577"/>
          <ac:spMkLst>
            <pc:docMk/>
            <pc:sldMk cId="3968341770" sldId="2147477835"/>
            <ac:spMk id="36" creationId="{59DDBADB-F3B8-0520-6CF4-5A4364ABBD0A}"/>
          </ac:spMkLst>
        </pc:spChg>
        <pc:spChg chg="mod">
          <ac:chgData name="Mulvihill, Carolyn (OST)" userId="S::carolyn.mulvihill@ad.dot.gov::7312b331-25c7-4549-abca-a3167d95a593" providerId="AD" clId="Web-{6D9989F9-812A-9354-44D9-DC7618D42BE2}" dt="2025-04-10T17:36:24.941" v="50" actId="14100"/>
          <ac:spMkLst>
            <pc:docMk/>
            <pc:sldMk cId="3968341770" sldId="2147477835"/>
            <ac:spMk id="40" creationId="{4667EB92-C788-E9B0-1FC0-1316DCF484A3}"/>
          </ac:spMkLst>
        </pc:spChg>
        <pc:picChg chg="add mod">
          <ac:chgData name="Mulvihill, Carolyn (OST)" userId="S::carolyn.mulvihill@ad.dot.gov::7312b331-25c7-4549-abca-a3167d95a593" providerId="AD" clId="Web-{6D9989F9-812A-9354-44D9-DC7618D42BE2}" dt="2025-04-10T17:35:56.598" v="48" actId="1076"/>
          <ac:picMkLst>
            <pc:docMk/>
            <pc:sldMk cId="3968341770" sldId="2147477835"/>
            <ac:picMk id="2" creationId="{A014A24F-B992-62B8-C7CB-F58379AB715D}"/>
          </ac:picMkLst>
        </pc:picChg>
        <pc:picChg chg="mod">
          <ac:chgData name="Mulvihill, Carolyn (OST)" userId="S::carolyn.mulvihill@ad.dot.gov::7312b331-25c7-4549-abca-a3167d95a593" providerId="AD" clId="Web-{6D9989F9-812A-9354-44D9-DC7618D42BE2}" dt="2025-04-10T17:35:44.879" v="47" actId="1076"/>
          <ac:picMkLst>
            <pc:docMk/>
            <pc:sldMk cId="3968341770" sldId="2147477835"/>
            <ac:picMk id="3" creationId="{8D0ECFF0-FB94-5603-06F9-D8B915CD6A15}"/>
          </ac:picMkLst>
        </pc:picChg>
        <pc:picChg chg="mod">
          <ac:chgData name="Mulvihill, Carolyn (OST)" userId="S::carolyn.mulvihill@ad.dot.gov::7312b331-25c7-4549-abca-a3167d95a593" providerId="AD" clId="Web-{6D9989F9-812A-9354-44D9-DC7618D42BE2}" dt="2025-04-10T17:34:07.740" v="31" actId="1076"/>
          <ac:picMkLst>
            <pc:docMk/>
            <pc:sldMk cId="3968341770" sldId="2147477835"/>
            <ac:picMk id="5" creationId="{DC92F798-7433-78CE-97E9-261B12498111}"/>
          </ac:picMkLst>
        </pc:picChg>
      </pc:sldChg>
    </pc:docChg>
  </pc:docChgLst>
  <pc:docChgLst>
    <pc:chgData name="Biton, Anna (Volpe)" userId="1c231999-f3de-450e-9f13-632d5b614081" providerId="ADAL" clId="{25904E8E-7717-4741-A95C-67E39F88073F}"/>
    <pc:docChg chg="">
      <pc:chgData name="Biton, Anna (Volpe)" userId="1c231999-f3de-450e-9f13-632d5b614081" providerId="ADAL" clId="{25904E8E-7717-4741-A95C-67E39F88073F}" dt="2022-06-15T12:51:24.245" v="3" actId="2056"/>
      <pc:docMkLst>
        <pc:docMk/>
      </pc:docMkLst>
      <pc:sldChg chg="modCm">
        <pc:chgData name="Biton, Anna (Volpe)" userId="1c231999-f3de-450e-9f13-632d5b614081" providerId="ADAL" clId="{25904E8E-7717-4741-A95C-67E39F88073F}" dt="2022-06-15T02:04:59.771" v="0"/>
        <pc:sldMkLst>
          <pc:docMk/>
          <pc:sldMk cId="2372219080" sldId="2344"/>
        </pc:sldMkLst>
      </pc:sldChg>
      <pc:sldChg chg="modCm">
        <pc:chgData name="Biton, Anna (Volpe)" userId="1c231999-f3de-450e-9f13-632d5b614081" providerId="ADAL" clId="{25904E8E-7717-4741-A95C-67E39F88073F}" dt="2022-06-15T12:51:24.245" v="3" actId="2056"/>
        <pc:sldMkLst>
          <pc:docMk/>
          <pc:sldMk cId="1028515194" sldId="2367"/>
        </pc:sldMkLst>
      </pc:sldChg>
    </pc:docChg>
  </pc:docChgLst>
  <pc:docChgLst>
    <pc:chgData name="Byrne, Angie (Volpe)" userId="S::angie.byrne@ad.dot.gov::4b272100-f7e3-4283-a869-72b7ec13804a" providerId="AD" clId="Web-{09FACBFB-2647-83DE-3378-3F394AFB17F2}"/>
    <pc:docChg chg="">
      <pc:chgData name="Byrne, Angie (Volpe)" userId="S::angie.byrne@ad.dot.gov::4b272100-f7e3-4283-a869-72b7ec13804a" providerId="AD" clId="Web-{09FACBFB-2647-83DE-3378-3F394AFB17F2}" dt="2024-03-05T14:28:58.521" v="0"/>
      <pc:docMkLst>
        <pc:docMk/>
      </pc:docMkLst>
    </pc:docChg>
  </pc:docChgLst>
  <pc:docChgLst>
    <pc:chgData name="Crowe, Rebecca (FHWA)" userId="72cae1d1-ff4a-4d17-ae5b-f2b7fac8d027" providerId="ADAL" clId="{78DD26BA-D721-4CE0-91B7-45B2665217B1}"/>
    <pc:docChg chg="custSel modSld">
      <pc:chgData name="Crowe, Rebecca (FHWA)" userId="72cae1d1-ff4a-4d17-ae5b-f2b7fac8d027" providerId="ADAL" clId="{78DD26BA-D721-4CE0-91B7-45B2665217B1}" dt="2022-06-15T14:05:44.454" v="127" actId="20577"/>
      <pc:docMkLst>
        <pc:docMk/>
      </pc:docMkLst>
      <pc:sldChg chg="modNotesTx">
        <pc:chgData name="Crowe, Rebecca (FHWA)" userId="72cae1d1-ff4a-4d17-ae5b-f2b7fac8d027" providerId="ADAL" clId="{78DD26BA-D721-4CE0-91B7-45B2665217B1}" dt="2022-06-15T14:05:44.454" v="127" actId="20577"/>
        <pc:sldMkLst>
          <pc:docMk/>
          <pc:sldMk cId="89513305" sldId="2359"/>
        </pc:sldMkLst>
      </pc:sldChg>
    </pc:docChg>
  </pc:docChgLst>
  <pc:docChgLst>
    <pc:chgData name="Biskar, Liz  (Volpe)" userId="S::elizabeth.biskar@ad.dot.gov::7cb698d9-74de-4c34-9489-33d069a89134" providerId="AD" clId="Web-{115BFE4F-01E6-9F80-6DF3-F0C4C0E26EE5}"/>
    <pc:docChg chg="">
      <pc:chgData name="Biskar, Liz  (Volpe)" userId="S::elizabeth.biskar@ad.dot.gov::7cb698d9-74de-4c34-9489-33d069a89134" providerId="AD" clId="Web-{115BFE4F-01E6-9F80-6DF3-F0C4C0E26EE5}" dt="2024-02-29T16:10:33.907" v="0"/>
      <pc:docMkLst>
        <pc:docMk/>
      </pc:docMkLst>
      <pc:sldChg chg="modCm">
        <pc:chgData name="Biskar, Liz  (Volpe)" userId="S::elizabeth.biskar@ad.dot.gov::7cb698d9-74de-4c34-9489-33d069a89134" providerId="AD" clId="Web-{115BFE4F-01E6-9F80-6DF3-F0C4C0E26EE5}" dt="2024-02-29T16:10:33.907" v="0"/>
        <pc:sldMkLst>
          <pc:docMk/>
          <pc:sldMk cId="2997059873" sldId="2373"/>
        </pc:sldMkLst>
      </pc:sldChg>
    </pc:docChg>
  </pc:docChgLst>
  <pc:docChgLst>
    <pc:chgData name="Parker, Stephen (FHWA)" userId="4ac03c4a-11f5-4a1c-8999-e14d7f68897e" providerId="ADAL" clId="{C43498DC-D74D-42FF-8FC2-163E06E1DBCC}"/>
    <pc:docChg chg="modSld">
      <pc:chgData name="Parker, Stephen (FHWA)" userId="4ac03c4a-11f5-4a1c-8999-e14d7f68897e" providerId="ADAL" clId="{C43498DC-D74D-42FF-8FC2-163E06E1DBCC}" dt="2025-04-17T15:48:39.155" v="0" actId="14100"/>
      <pc:docMkLst>
        <pc:docMk/>
      </pc:docMkLst>
      <pc:sldChg chg="modNotes">
        <pc:chgData name="Parker, Stephen (FHWA)" userId="4ac03c4a-11f5-4a1c-8999-e14d7f68897e" providerId="ADAL" clId="{C43498DC-D74D-42FF-8FC2-163E06E1DBCC}" dt="2025-04-17T15:48:39.155" v="0" actId="14100"/>
        <pc:sldMkLst>
          <pc:docMk/>
          <pc:sldMk cId="1937935034" sldId="2147477904"/>
        </pc:sldMkLst>
      </pc:sldChg>
    </pc:docChg>
  </pc:docChgLst>
  <pc:docChgLst>
    <pc:chgData name="Lantz, Garth (FMCSA)" userId="f512c376-6b5a-4246-80e0-0c54cbb6a6be" providerId="ADAL" clId="{1E5280AC-1E2A-4A7F-8636-FBE285FCC654}"/>
    <pc:docChg chg="">
      <pc:chgData name="Lantz, Garth (FMCSA)" userId="f512c376-6b5a-4246-80e0-0c54cbb6a6be" providerId="ADAL" clId="{1E5280AC-1E2A-4A7F-8636-FBE285FCC654}" dt="2024-03-06T12:53:25.602" v="15" actId="2056"/>
      <pc:docMkLst>
        <pc:docMk/>
      </pc:docMkLst>
      <pc:sldChg chg="addCm">
        <pc:chgData name="Lantz, Garth (FMCSA)" userId="f512c376-6b5a-4246-80e0-0c54cbb6a6be" providerId="ADAL" clId="{1E5280AC-1E2A-4A7F-8636-FBE285FCC654}" dt="2024-03-04T15:31:30.944" v="4"/>
        <pc:sldMkLst>
          <pc:docMk/>
          <pc:sldMk cId="3651842175" sldId="2283"/>
        </pc:sldMkLst>
      </pc:sldChg>
      <pc:sldChg chg="addCm">
        <pc:chgData name="Lantz, Garth (FMCSA)" userId="f512c376-6b5a-4246-80e0-0c54cbb6a6be" providerId="ADAL" clId="{1E5280AC-1E2A-4A7F-8636-FBE285FCC654}" dt="2024-03-04T17:00:07.509" v="9"/>
        <pc:sldMkLst>
          <pc:docMk/>
          <pc:sldMk cId="3020684081" sldId="2333"/>
        </pc:sldMkLst>
      </pc:sldChg>
      <pc:sldChg chg="addCm">
        <pc:chgData name="Lantz, Garth (FMCSA)" userId="f512c376-6b5a-4246-80e0-0c54cbb6a6be" providerId="ADAL" clId="{1E5280AC-1E2A-4A7F-8636-FBE285FCC654}" dt="2024-03-04T18:08:26.819" v="10"/>
        <pc:sldMkLst>
          <pc:docMk/>
          <pc:sldMk cId="117982705" sldId="2335"/>
        </pc:sldMkLst>
      </pc:sldChg>
      <pc:sldChg chg="addCm modCm">
        <pc:chgData name="Lantz, Garth (FMCSA)" userId="f512c376-6b5a-4246-80e0-0c54cbb6a6be" providerId="ADAL" clId="{1E5280AC-1E2A-4A7F-8636-FBE285FCC654}" dt="2024-03-04T15:41:08.193" v="7"/>
        <pc:sldMkLst>
          <pc:docMk/>
          <pc:sldMk cId="353009665" sldId="2342"/>
        </pc:sldMkLst>
      </pc:sldChg>
      <pc:sldChg chg="addCm">
        <pc:chgData name="Lantz, Garth (FMCSA)" userId="f512c376-6b5a-4246-80e0-0c54cbb6a6be" providerId="ADAL" clId="{1E5280AC-1E2A-4A7F-8636-FBE285FCC654}" dt="2024-03-04T18:22:17.560" v="11"/>
        <pc:sldMkLst>
          <pc:docMk/>
          <pc:sldMk cId="4195418798" sldId="2375"/>
        </pc:sldMkLst>
      </pc:sldChg>
      <pc:sldChg chg="addCm">
        <pc:chgData name="Lantz, Garth (FMCSA)" userId="f512c376-6b5a-4246-80e0-0c54cbb6a6be" providerId="ADAL" clId="{1E5280AC-1E2A-4A7F-8636-FBE285FCC654}" dt="2024-03-04T18:44:28.104" v="14"/>
        <pc:sldMkLst>
          <pc:docMk/>
          <pc:sldMk cId="1808752920" sldId="2147477822"/>
        </pc:sldMkLst>
      </pc:sldChg>
      <pc:sldChg chg="addCm">
        <pc:chgData name="Lantz, Garth (FMCSA)" userId="f512c376-6b5a-4246-80e0-0c54cbb6a6be" providerId="ADAL" clId="{1E5280AC-1E2A-4A7F-8636-FBE285FCC654}" dt="2024-03-04T18:38:38.689" v="13"/>
        <pc:sldMkLst>
          <pc:docMk/>
          <pc:sldMk cId="793858657" sldId="2147477833"/>
        </pc:sldMkLst>
      </pc:sldChg>
      <pc:sldChg chg="addCm">
        <pc:chgData name="Lantz, Garth (FMCSA)" userId="f512c376-6b5a-4246-80e0-0c54cbb6a6be" providerId="ADAL" clId="{1E5280AC-1E2A-4A7F-8636-FBE285FCC654}" dt="2024-03-04T15:10:36.037" v="1"/>
        <pc:sldMkLst>
          <pc:docMk/>
          <pc:sldMk cId="1042099480" sldId="2147477842"/>
        </pc:sldMkLst>
      </pc:sldChg>
      <pc:sldChg chg="addCm">
        <pc:chgData name="Lantz, Garth (FMCSA)" userId="f512c376-6b5a-4246-80e0-0c54cbb6a6be" providerId="ADAL" clId="{1E5280AC-1E2A-4A7F-8636-FBE285FCC654}" dt="2024-03-04T15:44:56.087" v="8"/>
        <pc:sldMkLst>
          <pc:docMk/>
          <pc:sldMk cId="4201948239" sldId="2147477846"/>
        </pc:sldMkLst>
      </pc:sldChg>
      <pc:sldChg chg="modCm">
        <pc:chgData name="Lantz, Garth (FMCSA)" userId="f512c376-6b5a-4246-80e0-0c54cbb6a6be" providerId="ADAL" clId="{1E5280AC-1E2A-4A7F-8636-FBE285FCC654}" dt="2024-03-06T12:53:25.602" v="15" actId="2056"/>
        <pc:sldMkLst>
          <pc:docMk/>
          <pc:sldMk cId="2061005365" sldId="2147477849"/>
        </pc:sldMkLst>
      </pc:sldChg>
      <pc:sldChg chg="addCm">
        <pc:chgData name="Lantz, Garth (FMCSA)" userId="f512c376-6b5a-4246-80e0-0c54cbb6a6be" providerId="ADAL" clId="{1E5280AC-1E2A-4A7F-8636-FBE285FCC654}" dt="2024-03-04T15:08:42.480" v="0"/>
        <pc:sldMkLst>
          <pc:docMk/>
          <pc:sldMk cId="1306814422" sldId="2147477897"/>
        </pc:sldMkLst>
      </pc:sldChg>
      <pc:sldChg chg="addCm modCm">
        <pc:chgData name="Lantz, Garth (FMCSA)" userId="f512c376-6b5a-4246-80e0-0c54cbb6a6be" providerId="ADAL" clId="{1E5280AC-1E2A-4A7F-8636-FBE285FCC654}" dt="2024-03-04T15:23:36.948" v="3"/>
        <pc:sldMkLst>
          <pc:docMk/>
          <pc:sldMk cId="2713006005" sldId="2147477905"/>
        </pc:sldMkLst>
      </pc:sldChg>
    </pc:docChg>
  </pc:docChgLst>
  <pc:docChgLst>
    <pc:chgData name="Byrne, Angie (Volpe)" userId="S::angie.byrne@ad.dot.gov::4b272100-f7e3-4283-a869-72b7ec13804a" providerId="AD" clId="Web-{ADB95616-78A3-26A6-479A-3921DF0D5078}"/>
    <pc:docChg chg="modSld sldOrd">
      <pc:chgData name="Byrne, Angie (Volpe)" userId="S::angie.byrne@ad.dot.gov::4b272100-f7e3-4283-a869-72b7ec13804a" providerId="AD" clId="Web-{ADB95616-78A3-26A6-479A-3921DF0D5078}" dt="2024-03-05T13:01:14.585" v="521"/>
      <pc:docMkLst>
        <pc:docMk/>
      </pc:docMkLst>
      <pc:sldChg chg="addCm">
        <pc:chgData name="Byrne, Angie (Volpe)" userId="S::angie.byrne@ad.dot.gov::4b272100-f7e3-4283-a869-72b7ec13804a" providerId="AD" clId="Web-{ADB95616-78A3-26A6-479A-3921DF0D5078}" dt="2024-03-05T12:39:16.054" v="2"/>
        <pc:sldMkLst>
          <pc:docMk/>
          <pc:sldMk cId="3363220241" sldId="2237"/>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39:16.054" v="2"/>
              <pc2:cmMkLst xmlns:pc2="http://schemas.microsoft.com/office/powerpoint/2019/9/main/command">
                <pc:docMk/>
                <pc:sldMk cId="3363220241" sldId="2237"/>
                <pc2:cmMk id="{5F8512AC-0BF4-49B4-BCF3-7D4423409821}"/>
              </pc2:cmMkLst>
            </pc226:cmChg>
          </p:ext>
        </pc:extLst>
      </pc:sldChg>
      <pc:sldChg chg="addCm">
        <pc:chgData name="Byrne, Angie (Volpe)" userId="S::angie.byrne@ad.dot.gov::4b272100-f7e3-4283-a869-72b7ec13804a" providerId="AD" clId="Web-{ADB95616-78A3-26A6-479A-3921DF0D5078}" dt="2024-03-05T12:59:59.834" v="520"/>
        <pc:sldMkLst>
          <pc:docMk/>
          <pc:sldMk cId="2724487374" sldId="2309"/>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9:59.834" v="520"/>
              <pc2:cmMkLst xmlns:pc2="http://schemas.microsoft.com/office/powerpoint/2019/9/main/command">
                <pc:docMk/>
                <pc:sldMk cId="2724487374" sldId="2309"/>
                <pc2:cmMk id="{6F7047D0-3D25-4AE9-A1F0-384D4E9E26F1}"/>
              </pc2:cmMkLst>
            </pc226:cmChg>
          </p:ext>
        </pc:extLst>
      </pc:sldChg>
      <pc:sldChg chg="modSp addCm delCm">
        <pc:chgData name="Byrne, Angie (Volpe)" userId="S::angie.byrne@ad.dot.gov::4b272100-f7e3-4283-a869-72b7ec13804a" providerId="AD" clId="Web-{ADB95616-78A3-26A6-479A-3921DF0D5078}" dt="2024-03-05T12:41:07.462" v="6"/>
        <pc:sldMkLst>
          <pc:docMk/>
          <pc:sldMk cId="353009665" sldId="2342"/>
        </pc:sldMkLst>
        <pc:extLst>
          <p:ext xmlns:p="http://schemas.openxmlformats.org/presentationml/2006/main" uri="{D6D511B9-2390-475A-947B-AFAB55BFBCF1}">
            <pc226:cmChg xmlns:pc226="http://schemas.microsoft.com/office/powerpoint/2022/06/main/command" chg="add del">
              <pc226:chgData name="Byrne, Angie (Volpe)" userId="S::angie.byrne@ad.dot.gov::4b272100-f7e3-4283-a869-72b7ec13804a" providerId="AD" clId="Web-{ADB95616-78A3-26A6-479A-3921DF0D5078}" dt="2024-03-05T12:41:07.462" v="6"/>
              <pc2:cmMkLst xmlns:pc2="http://schemas.microsoft.com/office/powerpoint/2019/9/main/command">
                <pc:docMk/>
                <pc:sldMk cId="353009665" sldId="2342"/>
                <pc2:cmMk id="{46C3F015-B6AE-4614-90BA-B14255D98562}"/>
              </pc2:cmMkLst>
            </pc226:cmChg>
          </p:ext>
        </pc:extLst>
      </pc:sldChg>
      <pc:sldChg chg="ord addCm">
        <pc:chgData name="Byrne, Angie (Volpe)" userId="S::angie.byrne@ad.dot.gov::4b272100-f7e3-4283-a869-72b7ec13804a" providerId="AD" clId="Web-{ADB95616-78A3-26A6-479A-3921DF0D5078}" dt="2024-03-05T12:38:29.273" v="1"/>
        <pc:sldMkLst>
          <pc:docMk/>
          <pc:sldMk cId="1808752920" sldId="2147477822"/>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38:29.273" v="1"/>
              <pc2:cmMkLst xmlns:pc2="http://schemas.microsoft.com/office/powerpoint/2019/9/main/command">
                <pc:docMk/>
                <pc:sldMk cId="1808752920" sldId="2147477822"/>
                <pc2:cmMk id="{4EAC8EC7-0D16-44ED-BF4F-4A55612138A0}"/>
              </pc2:cmMkLst>
            </pc226:cmChg>
          </p:ext>
        </pc:extLst>
      </pc:sldChg>
      <pc:sldChg chg="addCm">
        <pc:chgData name="Byrne, Angie (Volpe)" userId="S::angie.byrne@ad.dot.gov::4b272100-f7e3-4283-a869-72b7ec13804a" providerId="AD" clId="Web-{ADB95616-78A3-26A6-479A-3921DF0D5078}" dt="2024-03-05T12:50:59.047" v="193"/>
        <pc:sldMkLst>
          <pc:docMk/>
          <pc:sldMk cId="3036803386" sldId="2147477827"/>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0:59.047" v="193"/>
              <pc2:cmMkLst xmlns:pc2="http://schemas.microsoft.com/office/powerpoint/2019/9/main/command">
                <pc:docMk/>
                <pc:sldMk cId="3036803386" sldId="2147477827"/>
                <pc2:cmMk id="{E5EB2108-C915-476A-B2EC-689A2348285A}"/>
              </pc2:cmMkLst>
            </pc226:cmChg>
          </p:ext>
        </pc:extLst>
      </pc:sldChg>
      <pc:sldChg chg="addCm modCm modNotes">
        <pc:chgData name="Byrne, Angie (Volpe)" userId="S::angie.byrne@ad.dot.gov::4b272100-f7e3-4283-a869-72b7ec13804a" providerId="AD" clId="Web-{ADB95616-78A3-26A6-479A-3921DF0D5078}" dt="2024-03-05T12:55:48.987" v="516"/>
        <pc:sldMkLst>
          <pc:docMk/>
          <pc:sldMk cId="793858657" sldId="2147477833"/>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5:36.175" v="515"/>
              <pc2:cmMkLst xmlns:pc2="http://schemas.microsoft.com/office/powerpoint/2019/9/main/command">
                <pc:docMk/>
                <pc:sldMk cId="793858657" sldId="2147477833"/>
                <pc2:cmMk id="{02EADC4D-8997-4CF2-A4BB-46C2A2B28E3F}"/>
              </pc2:cmMkLst>
            </pc226:cmChg>
            <pc226:cmChg xmlns:pc226="http://schemas.microsoft.com/office/powerpoint/2022/06/main/command" chg="mod modRxn">
              <pc226:chgData name="Byrne, Angie (Volpe)" userId="S::angie.byrne@ad.dot.gov::4b272100-f7e3-4283-a869-72b7ec13804a" providerId="AD" clId="Web-{ADB95616-78A3-26A6-479A-3921DF0D5078}" dt="2024-03-05T12:55:48.987" v="516"/>
              <pc2:cmMkLst xmlns:pc2="http://schemas.microsoft.com/office/powerpoint/2019/9/main/command">
                <pc:docMk/>
                <pc:sldMk cId="793858657" sldId="2147477833"/>
                <pc2:cmMk id="{CBF6626E-89EF-451D-BB28-5F55A99452A2}"/>
              </pc2:cmMkLst>
            </pc226:cmChg>
          </p:ext>
        </pc:extLst>
      </pc:sldChg>
      <pc:sldChg chg="modSp addCm modCm modNotes">
        <pc:chgData name="Byrne, Angie (Volpe)" userId="S::angie.byrne@ad.dot.gov::4b272100-f7e3-4283-a869-72b7ec13804a" providerId="AD" clId="Web-{ADB95616-78A3-26A6-479A-3921DF0D5078}" dt="2024-03-05T12:49:24.624" v="192" actId="20577"/>
        <pc:sldMkLst>
          <pc:docMk/>
          <pc:sldMk cId="3708973314" sldId="2147477844"/>
        </pc:sldMkLst>
        <pc:extLst>
          <p:ext xmlns:p="http://schemas.openxmlformats.org/presentationml/2006/main" uri="{D6D511B9-2390-475A-947B-AFAB55BFBCF1}">
            <pc226:cmChg xmlns:pc226="http://schemas.microsoft.com/office/powerpoint/2022/06/main/command" chg="mod">
              <pc226:chgData name="Byrne, Angie (Volpe)" userId="S::angie.byrne@ad.dot.gov::4b272100-f7e3-4283-a869-72b7ec13804a" providerId="AD" clId="Web-{ADB95616-78A3-26A6-479A-3921DF0D5078}" dt="2024-03-05T12:48:46.279" v="189" actId="20577"/>
              <pc2:cmMkLst xmlns:pc2="http://schemas.microsoft.com/office/powerpoint/2019/9/main/command">
                <pc:docMk/>
                <pc:sldMk cId="3708973314" sldId="2147477844"/>
                <pc2:cmMk id="{1672ED63-0033-4DCF-85C2-5F721F30B4EA}"/>
              </pc2:cmMkLst>
            </pc226:cmChg>
            <pc226:cmChg xmlns:pc226="http://schemas.microsoft.com/office/powerpoint/2022/06/main/command" chg="add">
              <pc226:chgData name="Byrne, Angie (Volpe)" userId="S::angie.byrne@ad.dot.gov::4b272100-f7e3-4283-a869-72b7ec13804a" providerId="AD" clId="Web-{ADB95616-78A3-26A6-479A-3921DF0D5078}" dt="2024-03-05T12:49:21.717" v="191"/>
              <pc2:cmMkLst xmlns:pc2="http://schemas.microsoft.com/office/powerpoint/2019/9/main/command">
                <pc:docMk/>
                <pc:sldMk cId="3708973314" sldId="2147477844"/>
                <pc2:cmMk id="{2428CC9C-4778-4C29-A68B-84F8B6CC073D}"/>
              </pc2:cmMkLst>
            </pc226:cmChg>
          </p:ext>
        </pc:extLst>
      </pc:sldChg>
      <pc:sldChg chg="modSp">
        <pc:chgData name="Byrne, Angie (Volpe)" userId="S::angie.byrne@ad.dot.gov::4b272100-f7e3-4283-a869-72b7ec13804a" providerId="AD" clId="Web-{ADB95616-78A3-26A6-479A-3921DF0D5078}" dt="2024-03-05T12:56:22.956" v="517" actId="20577"/>
        <pc:sldMkLst>
          <pc:docMk/>
          <pc:sldMk cId="576007911" sldId="2147477850"/>
        </pc:sldMkLst>
      </pc:sldChg>
      <pc:sldChg chg="addCm">
        <pc:chgData name="Byrne, Angie (Volpe)" userId="S::angie.byrne@ad.dot.gov::4b272100-f7e3-4283-a869-72b7ec13804a" providerId="AD" clId="Web-{ADB95616-78A3-26A6-479A-3921DF0D5078}" dt="2024-03-05T12:57:29.879" v="518"/>
        <pc:sldMkLst>
          <pc:docMk/>
          <pc:sldMk cId="1450122935" sldId="2147477854"/>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7:29.879" v="518"/>
              <pc2:cmMkLst xmlns:pc2="http://schemas.microsoft.com/office/powerpoint/2019/9/main/command">
                <pc:docMk/>
                <pc:sldMk cId="1450122935" sldId="2147477854"/>
                <pc2:cmMk id="{EEA697BC-CAD1-40AC-933B-E16AAA93E839}"/>
              </pc2:cmMkLst>
            </pc226:cmChg>
          </p:ext>
        </pc:extLst>
      </pc:sldChg>
      <pc:sldChg chg="modNotes">
        <pc:chgData name="Byrne, Angie (Volpe)" userId="S::angie.byrne@ad.dot.gov::4b272100-f7e3-4283-a869-72b7ec13804a" providerId="AD" clId="Web-{ADB95616-78A3-26A6-479A-3921DF0D5078}" dt="2024-03-05T12:41:49.603" v="7"/>
        <pc:sldMkLst>
          <pc:docMk/>
          <pc:sldMk cId="1306814422" sldId="2147477897"/>
        </pc:sldMkLst>
      </pc:sldChg>
      <pc:sldChg chg="addCm">
        <pc:chgData name="Byrne, Angie (Volpe)" userId="S::angie.byrne@ad.dot.gov::4b272100-f7e3-4283-a869-72b7ec13804a" providerId="AD" clId="Web-{ADB95616-78A3-26A6-479A-3921DF0D5078}" dt="2024-03-05T12:59:06.114" v="519"/>
        <pc:sldMkLst>
          <pc:docMk/>
          <pc:sldMk cId="2323622469" sldId="2147477900"/>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9:06.114" v="519"/>
              <pc2:cmMkLst xmlns:pc2="http://schemas.microsoft.com/office/powerpoint/2019/9/main/command">
                <pc:docMk/>
                <pc:sldMk cId="2323622469" sldId="2147477900"/>
                <pc2:cmMk id="{F2B45AC4-84D9-43DD-B0F3-690FCC8DEB86}"/>
              </pc2:cmMkLst>
            </pc226:cmChg>
          </p:ext>
        </pc:extLst>
      </pc:sldChg>
      <pc:sldChg chg="addCm">
        <pc:chgData name="Byrne, Angie (Volpe)" userId="S::angie.byrne@ad.dot.gov::4b272100-f7e3-4283-a869-72b7ec13804a" providerId="AD" clId="Web-{ADB95616-78A3-26A6-479A-3921DF0D5078}" dt="2024-03-05T13:01:14.585" v="521"/>
        <pc:sldMkLst>
          <pc:docMk/>
          <pc:sldMk cId="1959271721" sldId="2147477901"/>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3:01:14.585" v="521"/>
              <pc2:cmMkLst xmlns:pc2="http://schemas.microsoft.com/office/powerpoint/2019/9/main/command">
                <pc:docMk/>
                <pc:sldMk cId="1959271721" sldId="2147477901"/>
                <pc2:cmMk id="{8BCCC0D1-1896-4561-B8E5-EC21F6CF54C2}"/>
              </pc2:cmMkLst>
            </pc226:cmChg>
          </p:ext>
        </pc:extLst>
      </pc:sldChg>
      <pc:sldChg chg="addCm">
        <pc:chgData name="Byrne, Angie (Volpe)" userId="S::angie.byrne@ad.dot.gov::4b272100-f7e3-4283-a869-72b7ec13804a" providerId="AD" clId="Web-{ADB95616-78A3-26A6-479A-3921DF0D5078}" dt="2024-03-05T12:52:37.548" v="194"/>
        <pc:sldMkLst>
          <pc:docMk/>
          <pc:sldMk cId="1937935034" sldId="2147477904"/>
        </pc:sldMkLst>
        <pc:extLst>
          <p:ext xmlns:p="http://schemas.openxmlformats.org/presentationml/2006/main" uri="{D6D511B9-2390-475A-947B-AFAB55BFBCF1}">
            <pc226:cmChg xmlns:pc226="http://schemas.microsoft.com/office/powerpoint/2022/06/main/command" chg="add">
              <pc226:chgData name="Byrne, Angie (Volpe)" userId="S::angie.byrne@ad.dot.gov::4b272100-f7e3-4283-a869-72b7ec13804a" providerId="AD" clId="Web-{ADB95616-78A3-26A6-479A-3921DF0D5078}" dt="2024-03-05T12:52:37.548" v="194"/>
              <pc2:cmMkLst xmlns:pc2="http://schemas.microsoft.com/office/powerpoint/2019/9/main/command">
                <pc:docMk/>
                <pc:sldMk cId="1937935034" sldId="2147477904"/>
                <pc2:cmMk id="{D2E79910-4FD2-47E5-84E3-A1ACD6526BD4}"/>
              </pc2:cmMkLst>
            </pc226:cmChg>
          </p:ext>
        </pc:extLst>
      </pc:sldChg>
      <pc:sldChg chg="addCm delCm modCm modNotes">
        <pc:chgData name="Byrne, Angie (Volpe)" userId="S::angie.byrne@ad.dot.gov::4b272100-f7e3-4283-a869-72b7ec13804a" providerId="AD" clId="Web-{ADB95616-78A3-26A6-479A-3921DF0D5078}" dt="2024-03-05T12:45:45.699" v="63"/>
        <pc:sldMkLst>
          <pc:docMk/>
          <pc:sldMk cId="2713006005" sldId="2147477905"/>
        </pc:sldMkLst>
        <pc:extLst>
          <p:ext xmlns:p="http://schemas.openxmlformats.org/presentationml/2006/main" uri="{D6D511B9-2390-475A-947B-AFAB55BFBCF1}">
            <pc226:cmChg xmlns:pc226="http://schemas.microsoft.com/office/powerpoint/2022/06/main/command" chg="add del mod">
              <pc226:chgData name="Byrne, Angie (Volpe)" userId="S::angie.byrne@ad.dot.gov::4b272100-f7e3-4283-a869-72b7ec13804a" providerId="AD" clId="Web-{ADB95616-78A3-26A6-479A-3921DF0D5078}" dt="2024-03-05T12:45:43.199" v="62"/>
              <pc2:cmMkLst xmlns:pc2="http://schemas.microsoft.com/office/powerpoint/2019/9/main/command">
                <pc:docMk/>
                <pc:sldMk cId="2713006005" sldId="2147477905"/>
                <pc2:cmMk id="{509CE2A4-C5AD-496C-8F8A-4270426B252C}"/>
              </pc2:cmMkLst>
            </pc226:cmChg>
          </p:ext>
        </pc:extLst>
      </pc:sldChg>
    </pc:docChg>
  </pc:docChgLst>
  <pc:docChgLst>
    <pc:chgData name="Waldon, Laura (Volpe)" userId="93e37c0e-7d68-4d99-b541-db60d7e0325e" providerId="ADAL" clId="{C0CA26A6-C2C6-4474-BB6B-75A2E12EDDCF}"/>
    <pc:docChg chg="undo redo custSel modSld modMainMaster">
      <pc:chgData name="Waldon, Laura (Volpe)" userId="93e37c0e-7d68-4d99-b541-db60d7e0325e" providerId="ADAL" clId="{C0CA26A6-C2C6-4474-BB6B-75A2E12EDDCF}" dt="2022-06-15T16:44:15.666" v="4969" actId="962"/>
      <pc:docMkLst>
        <pc:docMk/>
      </pc:docMkLst>
      <pc:sldChg chg="addSp delSp modSp mod modClrScheme chgLayout">
        <pc:chgData name="Waldon, Laura (Volpe)" userId="93e37c0e-7d68-4d99-b541-db60d7e0325e" providerId="ADAL" clId="{C0CA26A6-C2C6-4474-BB6B-75A2E12EDDCF}" dt="2022-06-15T16:02:41.716" v="2394" actId="962"/>
        <pc:sldMkLst>
          <pc:docMk/>
          <pc:sldMk cId="2452155654" sldId="2180"/>
        </pc:sldMkLst>
      </pc:sldChg>
      <pc:sldChg chg="addSp delSp modSp mod modClrScheme chgLayout">
        <pc:chgData name="Waldon, Laura (Volpe)" userId="93e37c0e-7d68-4d99-b541-db60d7e0325e" providerId="ADAL" clId="{C0CA26A6-C2C6-4474-BB6B-75A2E12EDDCF}" dt="2022-06-15T16:41:57.484" v="4784" actId="13244"/>
        <pc:sldMkLst>
          <pc:docMk/>
          <pc:sldMk cId="2010750808" sldId="2184"/>
        </pc:sldMkLst>
      </pc:sldChg>
      <pc:sldChg chg="delSp modSp mod">
        <pc:chgData name="Waldon, Laura (Volpe)" userId="93e37c0e-7d68-4d99-b541-db60d7e0325e" providerId="ADAL" clId="{C0CA26A6-C2C6-4474-BB6B-75A2E12EDDCF}" dt="2022-06-15T16:44:15.666" v="4969" actId="962"/>
        <pc:sldMkLst>
          <pc:docMk/>
          <pc:sldMk cId="4141324073" sldId="2188"/>
        </pc:sldMkLst>
      </pc:sldChg>
      <pc:sldChg chg="modSp mod">
        <pc:chgData name="Waldon, Laura (Volpe)" userId="93e37c0e-7d68-4d99-b541-db60d7e0325e" providerId="ADAL" clId="{C0CA26A6-C2C6-4474-BB6B-75A2E12EDDCF}" dt="2022-06-15T02:01:36.001" v="27" actId="20577"/>
        <pc:sldMkLst>
          <pc:docMk/>
          <pc:sldMk cId="3363220241" sldId="2237"/>
        </pc:sldMkLst>
      </pc:sldChg>
      <pc:sldChg chg="delSp mod">
        <pc:chgData name="Waldon, Laura (Volpe)" userId="93e37c0e-7d68-4d99-b541-db60d7e0325e" providerId="ADAL" clId="{C0CA26A6-C2C6-4474-BB6B-75A2E12EDDCF}" dt="2022-06-15T15:16:10.495" v="759" actId="478"/>
        <pc:sldMkLst>
          <pc:docMk/>
          <pc:sldMk cId="1069511142" sldId="2264"/>
        </pc:sldMkLst>
      </pc:sldChg>
      <pc:sldChg chg="modSp mod">
        <pc:chgData name="Waldon, Laura (Volpe)" userId="93e37c0e-7d68-4d99-b541-db60d7e0325e" providerId="ADAL" clId="{C0CA26A6-C2C6-4474-BB6B-75A2E12EDDCF}" dt="2022-06-15T15:14:49.763" v="755" actId="962"/>
        <pc:sldMkLst>
          <pc:docMk/>
          <pc:sldMk cId="3196014081" sldId="2282"/>
        </pc:sldMkLst>
      </pc:sldChg>
      <pc:sldChg chg="modSp mod modAnim">
        <pc:chgData name="Waldon, Laura (Volpe)" userId="93e37c0e-7d68-4d99-b541-db60d7e0325e" providerId="ADAL" clId="{C0CA26A6-C2C6-4474-BB6B-75A2E12EDDCF}" dt="2022-06-15T15:19:25.214" v="1879" actId="962"/>
        <pc:sldMkLst>
          <pc:docMk/>
          <pc:sldMk cId="829941286" sldId="2314"/>
        </pc:sldMkLst>
      </pc:sldChg>
      <pc:sldChg chg="addSp delSp modSp mod modClrScheme chgLayout">
        <pc:chgData name="Waldon, Laura (Volpe)" userId="93e37c0e-7d68-4d99-b541-db60d7e0325e" providerId="ADAL" clId="{C0CA26A6-C2C6-4474-BB6B-75A2E12EDDCF}" dt="2022-06-15T15:50:06.111" v="2252" actId="962"/>
        <pc:sldMkLst>
          <pc:docMk/>
          <pc:sldMk cId="3833607239" sldId="2316"/>
        </pc:sldMkLst>
      </pc:sldChg>
      <pc:sldChg chg="modSp mod">
        <pc:chgData name="Waldon, Laura (Volpe)" userId="93e37c0e-7d68-4d99-b541-db60d7e0325e" providerId="ADAL" clId="{C0CA26A6-C2C6-4474-BB6B-75A2E12EDDCF}" dt="2022-06-15T15:16:48.494" v="807" actId="962"/>
        <pc:sldMkLst>
          <pc:docMk/>
          <pc:sldMk cId="2680505500" sldId="2318"/>
        </pc:sldMkLst>
      </pc:sldChg>
      <pc:sldChg chg="addSp modSp mod">
        <pc:chgData name="Waldon, Laura (Volpe)" userId="93e37c0e-7d68-4d99-b541-db60d7e0325e" providerId="ADAL" clId="{C0CA26A6-C2C6-4474-BB6B-75A2E12EDDCF}" dt="2022-06-15T16:19:26.724" v="3006" actId="962"/>
        <pc:sldMkLst>
          <pc:docMk/>
          <pc:sldMk cId="451172019" sldId="2320"/>
        </pc:sldMkLst>
      </pc:sldChg>
      <pc:sldChg chg="addSp delSp modSp mod modClrScheme chgLayout">
        <pc:chgData name="Waldon, Laura (Volpe)" userId="93e37c0e-7d68-4d99-b541-db60d7e0325e" providerId="ADAL" clId="{C0CA26A6-C2C6-4474-BB6B-75A2E12EDDCF}" dt="2022-06-15T14:24:23.348" v="276" actId="478"/>
        <pc:sldMkLst>
          <pc:docMk/>
          <pc:sldMk cId="2571943690" sldId="2322"/>
        </pc:sldMkLst>
      </pc:sldChg>
      <pc:sldChg chg="addSp delSp modSp mod modClrScheme chgLayout">
        <pc:chgData name="Waldon, Laura (Volpe)" userId="93e37c0e-7d68-4d99-b541-db60d7e0325e" providerId="ADAL" clId="{C0CA26A6-C2C6-4474-BB6B-75A2E12EDDCF}" dt="2022-06-15T14:23:58.071" v="270" actId="478"/>
        <pc:sldMkLst>
          <pc:docMk/>
          <pc:sldMk cId="1415710174" sldId="2323"/>
        </pc:sldMkLst>
      </pc:sldChg>
      <pc:sldChg chg="modSp mod">
        <pc:chgData name="Waldon, Laura (Volpe)" userId="93e37c0e-7d68-4d99-b541-db60d7e0325e" providerId="ADAL" clId="{C0CA26A6-C2C6-4474-BB6B-75A2E12EDDCF}" dt="2022-06-15T14:24:04.084" v="274" actId="1035"/>
        <pc:sldMkLst>
          <pc:docMk/>
          <pc:sldMk cId="3832559865" sldId="2325"/>
        </pc:sldMkLst>
      </pc:sldChg>
      <pc:sldChg chg="modSp mod modAnim">
        <pc:chgData name="Waldon, Laura (Volpe)" userId="93e37c0e-7d68-4d99-b541-db60d7e0325e" providerId="ADAL" clId="{C0CA26A6-C2C6-4474-BB6B-75A2E12EDDCF}" dt="2022-06-15T15:19:55.642" v="1882" actId="13244"/>
        <pc:sldMkLst>
          <pc:docMk/>
          <pc:sldMk cId="3020684081" sldId="2333"/>
        </pc:sldMkLst>
      </pc:sldChg>
      <pc:sldChg chg="modSp mod modAnim">
        <pc:chgData name="Waldon, Laura (Volpe)" userId="93e37c0e-7d68-4d99-b541-db60d7e0325e" providerId="ADAL" clId="{C0CA26A6-C2C6-4474-BB6B-75A2E12EDDCF}" dt="2022-06-15T15:20:27.569" v="1886" actId="962"/>
        <pc:sldMkLst>
          <pc:docMk/>
          <pc:sldMk cId="1086112276" sldId="2334"/>
        </pc:sldMkLst>
      </pc:sldChg>
      <pc:sldChg chg="modSp mod modAnim">
        <pc:chgData name="Waldon, Laura (Volpe)" userId="93e37c0e-7d68-4d99-b541-db60d7e0325e" providerId="ADAL" clId="{C0CA26A6-C2C6-4474-BB6B-75A2E12EDDCF}" dt="2022-06-15T15:23:01.925" v="1891" actId="13244"/>
        <pc:sldMkLst>
          <pc:docMk/>
          <pc:sldMk cId="117982705" sldId="2335"/>
        </pc:sldMkLst>
      </pc:sldChg>
      <pc:sldChg chg="addSp delSp modSp mod modAnim">
        <pc:chgData name="Waldon, Laura (Volpe)" userId="93e37c0e-7d68-4d99-b541-db60d7e0325e" providerId="ADAL" clId="{C0CA26A6-C2C6-4474-BB6B-75A2E12EDDCF}" dt="2022-06-15T15:26:39.550" v="1898" actId="962"/>
        <pc:sldMkLst>
          <pc:docMk/>
          <pc:sldMk cId="4052908744" sldId="2336"/>
        </pc:sldMkLst>
      </pc:sldChg>
      <pc:sldChg chg="addSp delSp modSp mod modClrScheme modAnim chgLayout">
        <pc:chgData name="Waldon, Laura (Volpe)" userId="93e37c0e-7d68-4d99-b541-db60d7e0325e" providerId="ADAL" clId="{C0CA26A6-C2C6-4474-BB6B-75A2E12EDDCF}" dt="2022-06-15T15:54:55.070" v="2257" actId="962"/>
        <pc:sldMkLst>
          <pc:docMk/>
          <pc:sldMk cId="3228480309" sldId="2337"/>
        </pc:sldMkLst>
      </pc:sldChg>
      <pc:sldChg chg="modSp mod delCm modCm">
        <pc:chgData name="Waldon, Laura (Volpe)" userId="93e37c0e-7d68-4d99-b541-db60d7e0325e" providerId="ADAL" clId="{C0CA26A6-C2C6-4474-BB6B-75A2E12EDDCF}" dt="2022-06-15T16:22:12.494" v="3835" actId="962"/>
        <pc:sldMkLst>
          <pc:docMk/>
          <pc:sldMk cId="2372219080" sldId="2344"/>
        </pc:sldMkLst>
      </pc:sldChg>
      <pc:sldChg chg="delSp modSp mod modClrScheme chgLayout">
        <pc:chgData name="Waldon, Laura (Volpe)" userId="93e37c0e-7d68-4d99-b541-db60d7e0325e" providerId="ADAL" clId="{C0CA26A6-C2C6-4474-BB6B-75A2E12EDDCF}" dt="2022-06-15T16:23:22.174" v="4023" actId="962"/>
        <pc:sldMkLst>
          <pc:docMk/>
          <pc:sldMk cId="2817754729" sldId="2346"/>
        </pc:sldMkLst>
      </pc:sldChg>
      <pc:sldChg chg="addSp delSp modSp mod modClrScheme chgLayout">
        <pc:chgData name="Waldon, Laura (Volpe)" userId="93e37c0e-7d68-4d99-b541-db60d7e0325e" providerId="ADAL" clId="{C0CA26A6-C2C6-4474-BB6B-75A2E12EDDCF}" dt="2022-06-15T16:23:40.302" v="4069" actId="962"/>
        <pc:sldMkLst>
          <pc:docMk/>
          <pc:sldMk cId="1180035198" sldId="2347"/>
        </pc:sldMkLst>
      </pc:sldChg>
      <pc:sldChg chg="modSp mod modClrScheme chgLayout">
        <pc:chgData name="Waldon, Laura (Volpe)" userId="93e37c0e-7d68-4d99-b541-db60d7e0325e" providerId="ADAL" clId="{C0CA26A6-C2C6-4474-BB6B-75A2E12EDDCF}" dt="2022-06-15T16:35:10.708" v="4405" actId="962"/>
        <pc:sldMkLst>
          <pc:docMk/>
          <pc:sldMk cId="2780285091" sldId="2348"/>
        </pc:sldMkLst>
      </pc:sldChg>
      <pc:sldChg chg="addSp modSp mod">
        <pc:chgData name="Waldon, Laura (Volpe)" userId="93e37c0e-7d68-4d99-b541-db60d7e0325e" providerId="ADAL" clId="{C0CA26A6-C2C6-4474-BB6B-75A2E12EDDCF}" dt="2022-06-15T16:39:14.793" v="4736" actId="962"/>
        <pc:sldMkLst>
          <pc:docMk/>
          <pc:sldMk cId="1056820137" sldId="2349"/>
        </pc:sldMkLst>
      </pc:sldChg>
      <pc:sldChg chg="modSp mod">
        <pc:chgData name="Waldon, Laura (Volpe)" userId="93e37c0e-7d68-4d99-b541-db60d7e0325e" providerId="ADAL" clId="{C0CA26A6-C2C6-4474-BB6B-75A2E12EDDCF}" dt="2022-06-15T16:36:51.617" v="4547" actId="962"/>
        <pc:sldMkLst>
          <pc:docMk/>
          <pc:sldMk cId="62725618" sldId="2350"/>
        </pc:sldMkLst>
      </pc:sldChg>
      <pc:sldChg chg="modSp mod modClrScheme chgLayout">
        <pc:chgData name="Waldon, Laura (Volpe)" userId="93e37c0e-7d68-4d99-b541-db60d7e0325e" providerId="ADAL" clId="{C0CA26A6-C2C6-4474-BB6B-75A2E12EDDCF}" dt="2022-06-15T14:51:00.256" v="565" actId="700"/>
        <pc:sldMkLst>
          <pc:docMk/>
          <pc:sldMk cId="2672882947" sldId="2351"/>
        </pc:sldMkLst>
      </pc:sldChg>
      <pc:sldChg chg="delSp modSp mod modClrScheme chgLayout">
        <pc:chgData name="Waldon, Laura (Volpe)" userId="93e37c0e-7d68-4d99-b541-db60d7e0325e" providerId="ADAL" clId="{C0CA26A6-C2C6-4474-BB6B-75A2E12EDDCF}" dt="2022-06-15T16:41:48.594" v="4783" actId="962"/>
        <pc:sldMkLst>
          <pc:docMk/>
          <pc:sldMk cId="2018054182" sldId="2352"/>
        </pc:sldMkLst>
      </pc:sldChg>
      <pc:sldChg chg="addSp delSp modSp mod">
        <pc:chgData name="Waldon, Laura (Volpe)" userId="93e37c0e-7d68-4d99-b541-db60d7e0325e" providerId="ADAL" clId="{C0CA26A6-C2C6-4474-BB6B-75A2E12EDDCF}" dt="2022-06-15T15:15:29.101" v="758" actId="478"/>
        <pc:sldMkLst>
          <pc:docMk/>
          <pc:sldMk cId="89513305" sldId="2359"/>
        </pc:sldMkLst>
      </pc:sldChg>
      <pc:sldChg chg="modSp mod modClrScheme chgLayout">
        <pc:chgData name="Waldon, Laura (Volpe)" userId="93e37c0e-7d68-4d99-b541-db60d7e0325e" providerId="ADAL" clId="{C0CA26A6-C2C6-4474-BB6B-75A2E12EDDCF}" dt="2022-06-15T14:53:17.527" v="593" actId="20577"/>
        <pc:sldMkLst>
          <pc:docMk/>
          <pc:sldMk cId="1232513247" sldId="2360"/>
        </pc:sldMkLst>
      </pc:sldChg>
      <pc:sldChg chg="modSp mod modClrScheme chgLayout">
        <pc:chgData name="Waldon, Laura (Volpe)" userId="93e37c0e-7d68-4d99-b541-db60d7e0325e" providerId="ADAL" clId="{C0CA26A6-C2C6-4474-BB6B-75A2E12EDDCF}" dt="2022-06-15T14:52:14.141" v="578" actId="20577"/>
        <pc:sldMkLst>
          <pc:docMk/>
          <pc:sldMk cId="4259228264" sldId="2361"/>
        </pc:sldMkLst>
      </pc:sldChg>
      <pc:sldChg chg="modSp mod">
        <pc:chgData name="Waldon, Laura (Volpe)" userId="93e37c0e-7d68-4d99-b541-db60d7e0325e" providerId="ADAL" clId="{C0CA26A6-C2C6-4474-BB6B-75A2E12EDDCF}" dt="2022-06-15T15:57:05.336" v="2327" actId="962"/>
        <pc:sldMkLst>
          <pc:docMk/>
          <pc:sldMk cId="1293815979" sldId="2362"/>
        </pc:sldMkLst>
      </pc:sldChg>
      <pc:sldChg chg="modSp mod modNotesTx">
        <pc:chgData name="Waldon, Laura (Volpe)" userId="93e37c0e-7d68-4d99-b541-db60d7e0325e" providerId="ADAL" clId="{C0CA26A6-C2C6-4474-BB6B-75A2E12EDDCF}" dt="2022-06-15T15:08:49.979" v="694" actId="20577"/>
        <pc:sldMkLst>
          <pc:docMk/>
          <pc:sldMk cId="515259798" sldId="2364"/>
        </pc:sldMkLst>
      </pc:sldChg>
      <pc:sldChg chg="addSp delSp modSp mod modClrScheme chgLayout">
        <pc:chgData name="Waldon, Laura (Volpe)" userId="93e37c0e-7d68-4d99-b541-db60d7e0325e" providerId="ADAL" clId="{C0CA26A6-C2C6-4474-BB6B-75A2E12EDDCF}" dt="2022-06-15T16:22:54.926" v="3974" actId="962"/>
        <pc:sldMkLst>
          <pc:docMk/>
          <pc:sldMk cId="4197546255" sldId="2369"/>
        </pc:sldMkLst>
      </pc:sldChg>
      <pc:sldChg chg="addSp delSp modSp mod modClrScheme modAnim chgLayout">
        <pc:chgData name="Waldon, Laura (Volpe)" userId="93e37c0e-7d68-4d99-b541-db60d7e0325e" providerId="ADAL" clId="{C0CA26A6-C2C6-4474-BB6B-75A2E12EDDCF}" dt="2022-06-15T15:55:27.563" v="2270" actId="478"/>
        <pc:sldMkLst>
          <pc:docMk/>
          <pc:sldMk cId="1082796803" sldId="2374"/>
        </pc:sldMkLst>
      </pc:sldChg>
      <pc:sldChg chg="addSp delSp modSp mod modClrScheme modAnim chgLayout">
        <pc:chgData name="Waldon, Laura (Volpe)" userId="93e37c0e-7d68-4d99-b541-db60d7e0325e" providerId="ADAL" clId="{C0CA26A6-C2C6-4474-BB6B-75A2E12EDDCF}" dt="2022-06-15T15:56:41.872" v="2273" actId="478"/>
        <pc:sldMkLst>
          <pc:docMk/>
          <pc:sldMk cId="4195418798" sldId="2375"/>
        </pc:sldMkLst>
      </pc:sldChg>
      <pc:sldChg chg="addSp delSp modSp mod addCm delCm modNotesTx">
        <pc:chgData name="Waldon, Laura (Volpe)" userId="93e37c0e-7d68-4d99-b541-db60d7e0325e" providerId="ADAL" clId="{C0CA26A6-C2C6-4474-BB6B-75A2E12EDDCF}" dt="2022-06-15T16:33:31.310" v="4351" actId="13244"/>
        <pc:sldMkLst>
          <pc:docMk/>
          <pc:sldMk cId="941114980" sldId="2376"/>
        </pc:sldMkLst>
      </pc:sldChg>
      <pc:sldMasterChg chg="delSp mod">
        <pc:chgData name="Waldon, Laura (Volpe)" userId="93e37c0e-7d68-4d99-b541-db60d7e0325e" providerId="ADAL" clId="{C0CA26A6-C2C6-4474-BB6B-75A2E12EDDCF}" dt="2022-06-15T14:18:10.763" v="261" actId="478"/>
        <pc:sldMasterMkLst>
          <pc:docMk/>
          <pc:sldMasterMk cId="2703122893" sldId="2147483715"/>
        </pc:sldMasterMkLst>
      </pc:sldMasterChg>
    </pc:docChg>
  </pc:docChgLst>
  <pc:docChgLst>
    <pc:chgData name="Biskar, Liz  (Volpe)" userId="S::elizabeth.biskar@ad.dot.gov::7cb698d9-74de-4c34-9489-33d069a89134" providerId="AD" clId="Web-{2C859DDF-6D36-166A-7F6C-056BE4FB0D92}"/>
    <pc:docChg chg="modSld">
      <pc:chgData name="Biskar, Liz  (Volpe)" userId="S::elizabeth.biskar@ad.dot.gov::7cb698d9-74de-4c34-9489-33d069a89134" providerId="AD" clId="Web-{2C859DDF-6D36-166A-7F6C-056BE4FB0D92}" dt="2024-02-12T19:51:36.104" v="144" actId="20577"/>
      <pc:docMkLst>
        <pc:docMk/>
      </pc:docMkLst>
      <pc:sldChg chg="delSp modSp">
        <pc:chgData name="Biskar, Liz  (Volpe)" userId="S::elizabeth.biskar@ad.dot.gov::7cb698d9-74de-4c34-9489-33d069a89134" providerId="AD" clId="Web-{2C859DDF-6D36-166A-7F6C-056BE4FB0D92}" dt="2024-02-12T19:43:09.919" v="4" actId="20577"/>
        <pc:sldMkLst>
          <pc:docMk/>
          <pc:sldMk cId="3651842175" sldId="2283"/>
        </pc:sldMkLst>
      </pc:sldChg>
      <pc:sldChg chg="addCm modCm">
        <pc:chgData name="Biskar, Liz  (Volpe)" userId="S::elizabeth.biskar@ad.dot.gov::7cb698d9-74de-4c34-9489-33d069a89134" providerId="AD" clId="Web-{2C859DDF-6D36-166A-7F6C-056BE4FB0D92}" dt="2024-02-12T19:48:17.567" v="25"/>
        <pc:sldMkLst>
          <pc:docMk/>
          <pc:sldMk cId="3020684081" sldId="2333"/>
        </pc:sldMkLst>
      </pc:sldChg>
      <pc:sldChg chg="addCm">
        <pc:chgData name="Biskar, Liz  (Volpe)" userId="S::elizabeth.biskar@ad.dot.gov::7cb698d9-74de-4c34-9489-33d069a89134" providerId="AD" clId="Web-{2C859DDF-6D36-166A-7F6C-056BE4FB0D92}" dt="2024-02-12T19:48:26.286" v="26"/>
        <pc:sldMkLst>
          <pc:docMk/>
          <pc:sldMk cId="117982705" sldId="2335"/>
        </pc:sldMkLst>
      </pc:sldChg>
      <pc:sldChg chg="addCm">
        <pc:chgData name="Biskar, Liz  (Volpe)" userId="S::elizabeth.biskar@ad.dot.gov::7cb698d9-74de-4c34-9489-33d069a89134" providerId="AD" clId="Web-{2C859DDF-6D36-166A-7F6C-056BE4FB0D92}" dt="2024-02-12T19:48:32.646" v="27"/>
        <pc:sldMkLst>
          <pc:docMk/>
          <pc:sldMk cId="4052908744" sldId="2336"/>
        </pc:sldMkLst>
      </pc:sldChg>
      <pc:sldChg chg="addCm">
        <pc:chgData name="Biskar, Liz  (Volpe)" userId="S::elizabeth.biskar@ad.dot.gov::7cb698d9-74de-4c34-9489-33d069a89134" providerId="AD" clId="Web-{2C859DDF-6D36-166A-7F6C-056BE4FB0D92}" dt="2024-02-12T19:48:46.427" v="29"/>
        <pc:sldMkLst>
          <pc:docMk/>
          <pc:sldMk cId="3228480309" sldId="2337"/>
        </pc:sldMkLst>
      </pc:sldChg>
      <pc:sldChg chg="delSp modSp">
        <pc:chgData name="Biskar, Liz  (Volpe)" userId="S::elizabeth.biskar@ad.dot.gov::7cb698d9-74de-4c34-9489-33d069a89134" providerId="AD" clId="Web-{2C859DDF-6D36-166A-7F6C-056BE4FB0D92}" dt="2024-02-12T19:45:42.188" v="17" actId="20577"/>
        <pc:sldMkLst>
          <pc:docMk/>
          <pc:sldMk cId="3378460070" sldId="2367"/>
        </pc:sldMkLst>
      </pc:sldChg>
      <pc:sldChg chg="addCm">
        <pc:chgData name="Biskar, Liz  (Volpe)" userId="S::elizabeth.biskar@ad.dot.gov::7cb698d9-74de-4c34-9489-33d069a89134" providerId="AD" clId="Web-{2C859DDF-6D36-166A-7F6C-056BE4FB0D92}" dt="2024-02-12T19:48:39.177" v="28"/>
        <pc:sldMkLst>
          <pc:docMk/>
          <pc:sldMk cId="2997059873" sldId="2373"/>
        </pc:sldMkLst>
      </pc:sldChg>
      <pc:sldChg chg="addCm">
        <pc:chgData name="Biskar, Liz  (Volpe)" userId="S::elizabeth.biskar@ad.dot.gov::7cb698d9-74de-4c34-9489-33d069a89134" providerId="AD" clId="Web-{2C859DDF-6D36-166A-7F6C-056BE4FB0D92}" dt="2024-02-12T19:48:53.709" v="30"/>
        <pc:sldMkLst>
          <pc:docMk/>
          <pc:sldMk cId="1082796803" sldId="2374"/>
        </pc:sldMkLst>
      </pc:sldChg>
      <pc:sldChg chg="addCm">
        <pc:chgData name="Biskar, Liz  (Volpe)" userId="S::elizabeth.biskar@ad.dot.gov::7cb698d9-74de-4c34-9489-33d069a89134" providerId="AD" clId="Web-{2C859DDF-6D36-166A-7F6C-056BE4FB0D92}" dt="2024-02-12T19:48:59.256" v="31"/>
        <pc:sldMkLst>
          <pc:docMk/>
          <pc:sldMk cId="4195418798" sldId="2375"/>
        </pc:sldMkLst>
      </pc:sldChg>
      <pc:sldChg chg="addCm">
        <pc:chgData name="Biskar, Liz  (Volpe)" userId="S::elizabeth.biskar@ad.dot.gov::7cb698d9-74de-4c34-9489-33d069a89134" providerId="AD" clId="Web-{2C859DDF-6D36-166A-7F6C-056BE4FB0D92}" dt="2024-02-12T19:47:54.395" v="24"/>
        <pc:sldMkLst>
          <pc:docMk/>
          <pc:sldMk cId="1912231205" sldId="2147477831"/>
        </pc:sldMkLst>
      </pc:sldChg>
      <pc:sldChg chg="modSp">
        <pc:chgData name="Biskar, Liz  (Volpe)" userId="S::elizabeth.biskar@ad.dot.gov::7cb698d9-74de-4c34-9489-33d069a89134" providerId="AD" clId="Web-{2C859DDF-6D36-166A-7F6C-056BE4FB0D92}" dt="2024-02-12T19:51:36.104" v="144" actId="20577"/>
        <pc:sldMkLst>
          <pc:docMk/>
          <pc:sldMk cId="793858657" sldId="2147477833"/>
        </pc:sldMkLst>
      </pc:sldChg>
      <pc:sldChg chg="delSp modSp addCm">
        <pc:chgData name="Biskar, Liz  (Volpe)" userId="S::elizabeth.biskar@ad.dot.gov::7cb698d9-74de-4c34-9489-33d069a89134" providerId="AD" clId="Web-{2C859DDF-6D36-166A-7F6C-056BE4FB0D92}" dt="2024-02-12T19:46:47.612" v="21"/>
        <pc:sldMkLst>
          <pc:docMk/>
          <pc:sldMk cId="2094230517" sldId="2147477834"/>
        </pc:sldMkLst>
      </pc:sldChg>
      <pc:sldChg chg="addCm modCm">
        <pc:chgData name="Biskar, Liz  (Volpe)" userId="S::elizabeth.biskar@ad.dot.gov::7cb698d9-74de-4c34-9489-33d069a89134" providerId="AD" clId="Web-{2C859DDF-6D36-166A-7F6C-056BE4FB0D92}" dt="2024-02-12T19:42:42.950" v="1"/>
        <pc:sldMkLst>
          <pc:docMk/>
          <pc:sldMk cId="4214868029" sldId="2147477843"/>
        </pc:sldMkLst>
      </pc:sldChg>
      <pc:sldChg chg="addCm">
        <pc:chgData name="Biskar, Liz  (Volpe)" userId="S::elizabeth.biskar@ad.dot.gov::7cb698d9-74de-4c34-9489-33d069a89134" providerId="AD" clId="Web-{2C859DDF-6D36-166A-7F6C-056BE4FB0D92}" dt="2024-02-12T19:43:41.982" v="5"/>
        <pc:sldMkLst>
          <pc:docMk/>
          <pc:sldMk cId="3708973314" sldId="2147477844"/>
        </pc:sldMkLst>
      </pc:sldChg>
      <pc:sldChg chg="modSp addCm">
        <pc:chgData name="Biskar, Liz  (Volpe)" userId="S::elizabeth.biskar@ad.dot.gov::7cb698d9-74de-4c34-9489-33d069a89134" providerId="AD" clId="Web-{2C859DDF-6D36-166A-7F6C-056BE4FB0D92}" dt="2024-02-12T19:45:14.141" v="13"/>
        <pc:sldMkLst>
          <pc:docMk/>
          <pc:sldMk cId="4201948239" sldId="2147477846"/>
        </pc:sldMkLst>
      </pc:sldChg>
      <pc:sldChg chg="addCm">
        <pc:chgData name="Biskar, Liz  (Volpe)" userId="S::elizabeth.biskar@ad.dot.gov::7cb698d9-74de-4c34-9489-33d069a89134" providerId="AD" clId="Web-{2C859DDF-6D36-166A-7F6C-056BE4FB0D92}" dt="2024-02-12T19:47:34.973" v="22"/>
        <pc:sldMkLst>
          <pc:docMk/>
          <pc:sldMk cId="841119448" sldId="2147477892"/>
        </pc:sldMkLst>
      </pc:sldChg>
    </pc:docChg>
  </pc:docChgLst>
  <pc:docChgLst>
    <pc:chgData name="Biskar, Liz  (Volpe)" userId="7cb698d9-74de-4c34-9489-33d069a89134" providerId="ADAL" clId="{DF9975A1-2A98-4609-BE29-22C9ACD3EAD8}"/>
    <pc:docChg chg="custSel addSld modSld">
      <pc:chgData name="Biskar, Liz  (Volpe)" userId="7cb698d9-74de-4c34-9489-33d069a89134" providerId="ADAL" clId="{DF9975A1-2A98-4609-BE29-22C9ACD3EAD8}" dt="2023-04-25T14:40:35.533" v="363"/>
      <pc:docMkLst>
        <pc:docMk/>
      </pc:docMkLst>
      <pc:sldChg chg="mod modShow modCm">
        <pc:chgData name="Biskar, Liz  (Volpe)" userId="7cb698d9-74de-4c34-9489-33d069a89134" providerId="ADAL" clId="{DF9975A1-2A98-4609-BE29-22C9ACD3EAD8}" dt="2023-04-21T17:22:44.129" v="52" actId="729"/>
        <pc:sldMkLst>
          <pc:docMk/>
          <pc:sldMk cId="1622470604" sldId="2147477829"/>
        </pc:sldMkLst>
      </pc:sldChg>
      <pc:sldChg chg="mod modShow addCm">
        <pc:chgData name="Biskar, Liz  (Volpe)" userId="7cb698d9-74de-4c34-9489-33d069a89134" providerId="ADAL" clId="{DF9975A1-2A98-4609-BE29-22C9ACD3EAD8}" dt="2023-04-21T17:25:22.823" v="54"/>
        <pc:sldMkLst>
          <pc:docMk/>
          <pc:sldMk cId="1973228576" sldId="2147477830"/>
        </pc:sldMkLst>
      </pc:sldChg>
      <pc:sldChg chg="mod modShow">
        <pc:chgData name="Biskar, Liz  (Volpe)" userId="7cb698d9-74de-4c34-9489-33d069a89134" providerId="ADAL" clId="{DF9975A1-2A98-4609-BE29-22C9ACD3EAD8}" dt="2023-04-21T17:27:46.045" v="55" actId="729"/>
        <pc:sldMkLst>
          <pc:docMk/>
          <pc:sldMk cId="150314526" sldId="2147477832"/>
        </pc:sldMkLst>
      </pc:sldChg>
      <pc:sldChg chg="addCm modCm">
        <pc:chgData name="Biskar, Liz  (Volpe)" userId="7cb698d9-74de-4c34-9489-33d069a89134" providerId="ADAL" clId="{DF9975A1-2A98-4609-BE29-22C9ACD3EAD8}" dt="2023-04-21T17:16:46.535" v="2"/>
        <pc:sldMkLst>
          <pc:docMk/>
          <pc:sldMk cId="1233342520" sldId="2147477845"/>
        </pc:sldMkLst>
      </pc:sldChg>
      <pc:sldChg chg="delCm">
        <pc:chgData name="Biskar, Liz  (Volpe)" userId="7cb698d9-74de-4c34-9489-33d069a89134" providerId="ADAL" clId="{DF9975A1-2A98-4609-BE29-22C9ACD3EAD8}" dt="2023-04-21T17:29:47.042" v="56"/>
        <pc:sldMkLst>
          <pc:docMk/>
          <pc:sldMk cId="2688579430" sldId="2147477852"/>
        </pc:sldMkLst>
      </pc:sldChg>
      <pc:sldChg chg="modSp mod">
        <pc:chgData name="Biskar, Liz  (Volpe)" userId="7cb698d9-74de-4c34-9489-33d069a89134" providerId="ADAL" clId="{DF9975A1-2A98-4609-BE29-22C9ACD3EAD8}" dt="2023-04-21T17:33:36.252" v="127" actId="20577"/>
        <pc:sldMkLst>
          <pc:docMk/>
          <pc:sldMk cId="880931275" sldId="2147477888"/>
        </pc:sldMkLst>
      </pc:sldChg>
      <pc:sldChg chg="modCm">
        <pc:chgData name="Biskar, Liz  (Volpe)" userId="7cb698d9-74de-4c34-9489-33d069a89134" providerId="ADAL" clId="{DF9975A1-2A98-4609-BE29-22C9ACD3EAD8}" dt="2023-04-21T17:32:48.452" v="58"/>
        <pc:sldMkLst>
          <pc:docMk/>
          <pc:sldMk cId="1410694314" sldId="2147477889"/>
        </pc:sldMkLst>
      </pc:sldChg>
      <pc:sldChg chg="modSp mod addCm">
        <pc:chgData name="Biskar, Liz  (Volpe)" userId="7cb698d9-74de-4c34-9489-33d069a89134" providerId="ADAL" clId="{DF9975A1-2A98-4609-BE29-22C9ACD3EAD8}" dt="2023-04-24T15:29:20.988" v="320"/>
        <pc:sldMkLst>
          <pc:docMk/>
          <pc:sldMk cId="408256856" sldId="2147477891"/>
        </pc:sldMkLst>
      </pc:sldChg>
      <pc:sldChg chg="modSp new mod addCm">
        <pc:chgData name="Biskar, Liz  (Volpe)" userId="7cb698d9-74de-4c34-9489-33d069a89134" providerId="ADAL" clId="{DF9975A1-2A98-4609-BE29-22C9ACD3EAD8}" dt="2023-04-21T17:18:02.163" v="50"/>
        <pc:sldMkLst>
          <pc:docMk/>
          <pc:sldMk cId="3633759167" sldId="2147477892"/>
        </pc:sldMkLst>
      </pc:sldChg>
    </pc:docChg>
  </pc:docChgLst>
  <pc:docChgLst>
    <pc:chgData name="Biskar, Liz  (Volpe)" userId="S::elizabeth.biskar@ad.dot.gov::7cb698d9-74de-4c34-9489-33d069a89134" providerId="AD" clId="Web-{8DB60BB6-834E-71E4-0A59-F86D017D9B38}"/>
    <pc:docChg chg="mod addSld delSld modSld">
      <pc:chgData name="Biskar, Liz  (Volpe)" userId="S::elizabeth.biskar@ad.dot.gov::7cb698d9-74de-4c34-9489-33d069a89134" providerId="AD" clId="Web-{8DB60BB6-834E-71E4-0A59-F86D017D9B38}" dt="2024-02-07T20:52:36.025" v="43"/>
      <pc:docMkLst>
        <pc:docMk/>
      </pc:docMkLst>
      <pc:sldChg chg="modSp addCm">
        <pc:chgData name="Biskar, Liz  (Volpe)" userId="S::elizabeth.biskar@ad.dot.gov::7cb698d9-74de-4c34-9489-33d069a89134" providerId="AD" clId="Web-{8DB60BB6-834E-71E4-0A59-F86D017D9B38}" dt="2024-02-07T20:44:51.878" v="8"/>
        <pc:sldMkLst>
          <pc:docMk/>
          <pc:sldMk cId="3363220241" sldId="2237"/>
        </pc:sldMkLst>
      </pc:sldChg>
      <pc:sldChg chg="modSp del">
        <pc:chgData name="Biskar, Liz  (Volpe)" userId="S::elizabeth.biskar@ad.dot.gov::7cb698d9-74de-4c34-9489-33d069a89134" providerId="AD" clId="Web-{8DB60BB6-834E-71E4-0A59-F86D017D9B38}" dt="2024-02-07T20:51:44.556" v="39"/>
        <pc:sldMkLst>
          <pc:docMk/>
          <pc:sldMk cId="4175764719" sldId="2287"/>
        </pc:sldMkLst>
      </pc:sldChg>
      <pc:sldChg chg="addCm">
        <pc:chgData name="Biskar, Liz  (Volpe)" userId="S::elizabeth.biskar@ad.dot.gov::7cb698d9-74de-4c34-9489-33d069a89134" providerId="AD" clId="Web-{8DB60BB6-834E-71E4-0A59-F86D017D9B38}" dt="2024-02-07T20:51:11.180" v="31"/>
        <pc:sldMkLst>
          <pc:docMk/>
          <pc:sldMk cId="353009665" sldId="2342"/>
        </pc:sldMkLst>
      </pc:sldChg>
      <pc:sldChg chg="modSp addCm">
        <pc:chgData name="Biskar, Liz  (Volpe)" userId="S::elizabeth.biskar@ad.dot.gov::7cb698d9-74de-4c34-9489-33d069a89134" providerId="AD" clId="Web-{8DB60BB6-834E-71E4-0A59-F86D017D9B38}" dt="2024-02-07T20:45:08.753" v="9"/>
        <pc:sldMkLst>
          <pc:docMk/>
          <pc:sldMk cId="89513305" sldId="2359"/>
        </pc:sldMkLst>
      </pc:sldChg>
      <pc:sldChg chg="addSp delSp modSp addCm">
        <pc:chgData name="Biskar, Liz  (Volpe)" userId="S::elizabeth.biskar@ad.dot.gov::7cb698d9-74de-4c34-9489-33d069a89134" providerId="AD" clId="Web-{8DB60BB6-834E-71E4-0A59-F86D017D9B38}" dt="2024-02-07T20:46:19.614" v="30" actId="20577"/>
        <pc:sldMkLst>
          <pc:docMk/>
          <pc:sldMk cId="3968341770" sldId="2147477835"/>
        </pc:sldMkLst>
      </pc:sldChg>
      <pc:sldChg chg="addSp delSp modSp new addCm">
        <pc:chgData name="Biskar, Liz  (Volpe)" userId="S::elizabeth.biskar@ad.dot.gov::7cb698d9-74de-4c34-9489-33d069a89134" providerId="AD" clId="Web-{8DB60BB6-834E-71E4-0A59-F86D017D9B38}" dt="2024-02-07T20:52:36.025" v="43"/>
        <pc:sldMkLst>
          <pc:docMk/>
          <pc:sldMk cId="3280879585" sldId="2147477895"/>
        </pc:sldMkLst>
      </pc:sldChg>
    </pc:docChg>
  </pc:docChgLst>
  <pc:docChgLst>
    <pc:chgData name="Slominski, Ace (Volpe)" userId="S::anna.slominski@ad.dot.gov::094b5570-666d-4e1b-b744-b9e8fbf89946" providerId="AD" clId="Web-{0E039485-76C3-6DA1-869E-050E0FDD2BA2}"/>
    <pc:docChg chg="addSld modSld">
      <pc:chgData name="Slominski, Ace (Volpe)" userId="S::anna.slominski@ad.dot.gov::094b5570-666d-4e1b-b744-b9e8fbf89946" providerId="AD" clId="Web-{0E039485-76C3-6DA1-869E-050E0FDD2BA2}" dt="2025-04-11T12:46:37.451" v="2" actId="20577"/>
      <pc:docMkLst>
        <pc:docMk/>
      </pc:docMkLst>
      <pc:sldChg chg="modSp new">
        <pc:chgData name="Slominski, Ace (Volpe)" userId="S::anna.slominski@ad.dot.gov::094b5570-666d-4e1b-b744-b9e8fbf89946" providerId="AD" clId="Web-{0E039485-76C3-6DA1-869E-050E0FDD2BA2}" dt="2025-04-11T12:46:37.451" v="2" actId="20577"/>
        <pc:sldMkLst>
          <pc:docMk/>
          <pc:sldMk cId="3754130420" sldId="2147477954"/>
        </pc:sldMkLst>
        <pc:spChg chg="mod">
          <ac:chgData name="Slominski, Ace (Volpe)" userId="S::anna.slominski@ad.dot.gov::094b5570-666d-4e1b-b744-b9e8fbf89946" providerId="AD" clId="Web-{0E039485-76C3-6DA1-869E-050E0FDD2BA2}" dt="2025-04-11T12:46:37.451" v="2" actId="20577"/>
          <ac:spMkLst>
            <pc:docMk/>
            <pc:sldMk cId="3754130420" sldId="2147477954"/>
            <ac:spMk id="2" creationId="{D50BBC1F-DE3A-73EB-07AD-4D4D561EA625}"/>
          </ac:spMkLst>
        </pc:spChg>
      </pc:sldChg>
    </pc:docChg>
  </pc:docChgLst>
  <pc:docChgLst>
    <pc:chgData name="Hoobler, John (VOLPE)" userId="3bef8f5c-ea94-4e6f-9bc2-9efa4b5ea19b" providerId="ADAL" clId="{FF2E4C42-7DB0-4986-98C2-770A17DF6BB2}"/>
    <pc:docChg chg="modSld">
      <pc:chgData name="Hoobler, John (VOLPE)" userId="3bef8f5c-ea94-4e6f-9bc2-9efa4b5ea19b" providerId="ADAL" clId="{FF2E4C42-7DB0-4986-98C2-770A17DF6BB2}" dt="2024-03-14T23:09:36.813" v="5"/>
      <pc:docMkLst>
        <pc:docMk/>
      </pc:docMkLst>
      <pc:sldChg chg="modNotesTx">
        <pc:chgData name="Hoobler, John (VOLPE)" userId="3bef8f5c-ea94-4e6f-9bc2-9efa4b5ea19b" providerId="ADAL" clId="{FF2E4C42-7DB0-4986-98C2-770A17DF6BB2}" dt="2024-03-14T23:09:36.813" v="5"/>
        <pc:sldMkLst>
          <pc:docMk/>
          <pc:sldMk cId="3195069964" sldId="2147477907"/>
        </pc:sldMkLst>
      </pc:sldChg>
    </pc:docChg>
  </pc:docChgLst>
  <pc:docChgLst>
    <pc:chgData name="Hoobler, John (VOLPE)" userId="S::john.hoobler@ad.dot.gov::3bef8f5c-ea94-4e6f-9bc2-9efa4b5ea19b" providerId="AD" clId="Web-{8C472A4E-C58A-010D-2CFE-1141A30A6CBD}"/>
    <pc:docChg chg="mod">
      <pc:chgData name="Hoobler, John (VOLPE)" userId="S::john.hoobler@ad.dot.gov::3bef8f5c-ea94-4e6f-9bc2-9efa4b5ea19b" providerId="AD" clId="Web-{8C472A4E-C58A-010D-2CFE-1141A30A6CBD}" dt="2024-03-05T13:54:08.637" v="1"/>
      <pc:docMkLst>
        <pc:docMk/>
      </pc:docMkLst>
      <pc:sldChg chg="modCm">
        <pc:chgData name="Hoobler, John (VOLPE)" userId="S::john.hoobler@ad.dot.gov::3bef8f5c-ea94-4e6f-9bc2-9efa4b5ea19b" providerId="AD" clId="Web-{8C472A4E-C58A-010D-2CFE-1141A30A6CBD}" dt="2024-03-05T13:54:08.637" v="1"/>
        <pc:sldMkLst>
          <pc:docMk/>
          <pc:sldMk cId="1937935034" sldId="2147477904"/>
        </pc:sldMkLst>
        <pc:extLst>
          <p:ext xmlns:p="http://schemas.openxmlformats.org/presentationml/2006/main" uri="{D6D511B9-2390-475A-947B-AFAB55BFBCF1}">
            <pc226:cmChg xmlns:pc226="http://schemas.microsoft.com/office/powerpoint/2022/06/main/command" chg="">
              <pc226:chgData name="Hoobler, John (VOLPE)" userId="S::john.hoobler@ad.dot.gov::3bef8f5c-ea94-4e6f-9bc2-9efa4b5ea19b" providerId="AD" clId="Web-{8C472A4E-C58A-010D-2CFE-1141A30A6CBD}" dt="2024-03-05T13:54:08.637" v="1"/>
              <pc2:cmMkLst xmlns:pc2="http://schemas.microsoft.com/office/powerpoint/2019/9/main/command">
                <pc:docMk/>
                <pc:sldMk cId="1937935034" sldId="2147477904"/>
                <pc2:cmMk id="{D2E79910-4FD2-47E5-84E3-A1ACD6526BD4}"/>
              </pc2:cmMkLst>
              <pc226:cmRplyChg chg="add">
                <pc226:chgData name="Hoobler, John (VOLPE)" userId="S::john.hoobler@ad.dot.gov::3bef8f5c-ea94-4e6f-9bc2-9efa4b5ea19b" providerId="AD" clId="Web-{8C472A4E-C58A-010D-2CFE-1141A30A6CBD}" dt="2024-03-05T13:54:08.637" v="1"/>
                <pc2:cmRplyMkLst xmlns:pc2="http://schemas.microsoft.com/office/powerpoint/2019/9/main/command">
                  <pc:docMk/>
                  <pc:sldMk cId="1937935034" sldId="2147477904"/>
                  <pc2:cmMk id="{D2E79910-4FD2-47E5-84E3-A1ACD6526BD4}"/>
                  <pc2:cmRplyMk id="{F215BF87-55F9-42CB-AB0F-1D8708EA604F}"/>
                </pc2:cmRplyMkLst>
              </pc226:cmRplyChg>
            </pc226:cmChg>
          </p:ext>
        </pc:extLst>
      </pc:sldChg>
    </pc:docChg>
  </pc:docChgLst>
  <pc:docChgLst>
    <pc:chgData name="Mahesh, Smitha (Volpe)" userId="S::smitha.mahesh@ad.dot.gov::f1a636fe-892b-4963-b445-7f33a4c989e7" providerId="AD" clId="Web-{5ACAC528-8BA0-F759-90DF-DED37F3EFEE3}"/>
    <pc:docChg chg="modSld">
      <pc:chgData name="Mahesh, Smitha (Volpe)" userId="S::smitha.mahesh@ad.dot.gov::f1a636fe-892b-4963-b445-7f33a4c989e7" providerId="AD" clId="Web-{5ACAC528-8BA0-F759-90DF-DED37F3EFEE3}" dt="2022-06-15T13:36:22.256" v="9" actId="1076"/>
      <pc:docMkLst>
        <pc:docMk/>
      </pc:docMkLst>
      <pc:sldChg chg="addSp delSp modSp">
        <pc:chgData name="Mahesh, Smitha (Volpe)" userId="S::smitha.mahesh@ad.dot.gov::f1a636fe-892b-4963-b445-7f33a4c989e7" providerId="AD" clId="Web-{5ACAC528-8BA0-F759-90DF-DED37F3EFEE3}" dt="2022-06-15T13:36:22.256" v="9" actId="1076"/>
        <pc:sldMkLst>
          <pc:docMk/>
          <pc:sldMk cId="2372219080" sldId="2344"/>
        </pc:sldMkLst>
      </pc:sldChg>
    </pc:docChg>
  </pc:docChgLst>
  <pc:docChgLst>
    <pc:chgData name="Emanuele, Andrew (OST)" userId="d54f44aa-ef2c-42c7-a1f8-51ab989640d5" providerId="ADAL" clId="{57D5843A-4EEB-4B88-A464-21B38A8C3B91}"/>
    <pc:docChg chg="undo custSel modSld">
      <pc:chgData name="Emanuele, Andrew (OST)" userId="d54f44aa-ef2c-42c7-a1f8-51ab989640d5" providerId="ADAL" clId="{57D5843A-4EEB-4B88-A464-21B38A8C3B91}" dt="2025-04-16T14:24:25.874" v="5" actId="20577"/>
      <pc:docMkLst>
        <pc:docMk/>
      </pc:docMkLst>
      <pc:sldChg chg="modSp mod">
        <pc:chgData name="Emanuele, Andrew (OST)" userId="d54f44aa-ef2c-42c7-a1f8-51ab989640d5" providerId="ADAL" clId="{57D5843A-4EEB-4B88-A464-21B38A8C3B91}" dt="2025-04-03T13:28:37.591" v="1" actId="122"/>
        <pc:sldMkLst>
          <pc:docMk/>
          <pc:sldMk cId="1808752920" sldId="2147477822"/>
        </pc:sldMkLst>
        <pc:spChg chg="mod">
          <ac:chgData name="Emanuele, Andrew (OST)" userId="d54f44aa-ef2c-42c7-a1f8-51ab989640d5" providerId="ADAL" clId="{57D5843A-4EEB-4B88-A464-21B38A8C3B91}" dt="2025-04-03T13:28:37.591" v="1" actId="122"/>
          <ac:spMkLst>
            <pc:docMk/>
            <pc:sldMk cId="1808752920" sldId="2147477822"/>
            <ac:spMk id="8" creationId="{C825D83C-C18F-44D7-AC6D-9BEF41177D6B}"/>
          </ac:spMkLst>
        </pc:spChg>
      </pc:sldChg>
      <pc:sldChg chg="modNotesTx">
        <pc:chgData name="Emanuele, Andrew (OST)" userId="d54f44aa-ef2c-42c7-a1f8-51ab989640d5" providerId="ADAL" clId="{57D5843A-4EEB-4B88-A464-21B38A8C3B91}" dt="2025-04-16T14:24:25.874" v="5" actId="20577"/>
        <pc:sldMkLst>
          <pc:docMk/>
          <pc:sldMk cId="3885502537" sldId="2147477943"/>
        </pc:sldMkLst>
      </pc:sldChg>
      <pc:sldChg chg="modSp mod">
        <pc:chgData name="Emanuele, Andrew (OST)" userId="d54f44aa-ef2c-42c7-a1f8-51ab989640d5" providerId="ADAL" clId="{57D5843A-4EEB-4B88-A464-21B38A8C3B91}" dt="2025-04-16T14:19:01.536" v="4" actId="27636"/>
        <pc:sldMkLst>
          <pc:docMk/>
          <pc:sldMk cId="1664336335" sldId="2147477944"/>
        </pc:sldMkLst>
        <pc:spChg chg="mod">
          <ac:chgData name="Emanuele, Andrew (OST)" userId="d54f44aa-ef2c-42c7-a1f8-51ab989640d5" providerId="ADAL" clId="{57D5843A-4EEB-4B88-A464-21B38A8C3B91}" dt="2025-04-16T14:19:01.536" v="4" actId="27636"/>
          <ac:spMkLst>
            <pc:docMk/>
            <pc:sldMk cId="1664336335" sldId="2147477944"/>
            <ac:spMk id="3" creationId="{C1696244-BF77-5ABC-0EAF-4ADD2C6C381E}"/>
          </ac:spMkLst>
        </pc:spChg>
      </pc:sldChg>
    </pc:docChg>
  </pc:docChgLst>
  <pc:docChgLst>
    <pc:chgData name="Reed, Terra (Volpe)" userId="186e048c-6880-4ec1-a49b-2650a506db12" providerId="ADAL" clId="{B7841984-953C-4A67-A262-E9638EA343A6}"/>
    <pc:docChg chg="undo custSel modSld">
      <pc:chgData name="Reed, Terra (Volpe)" userId="186e048c-6880-4ec1-a49b-2650a506db12" providerId="ADAL" clId="{B7841984-953C-4A67-A262-E9638EA343A6}" dt="2023-04-04T02:20:54.159" v="638" actId="20577"/>
      <pc:docMkLst>
        <pc:docMk/>
      </pc:docMkLst>
      <pc:sldChg chg="modSp mod">
        <pc:chgData name="Reed, Terra (Volpe)" userId="186e048c-6880-4ec1-a49b-2650a506db12" providerId="ADAL" clId="{B7841984-953C-4A67-A262-E9638EA343A6}" dt="2023-04-04T02:12:06.983" v="188" actId="113"/>
        <pc:sldMkLst>
          <pc:docMk/>
          <pc:sldMk cId="3363220241" sldId="2237"/>
        </pc:sldMkLst>
      </pc:sldChg>
      <pc:sldChg chg="modSp mod">
        <pc:chgData name="Reed, Terra (Volpe)" userId="186e048c-6880-4ec1-a49b-2650a506db12" providerId="ADAL" clId="{B7841984-953C-4A67-A262-E9638EA343A6}" dt="2023-04-04T02:10:33.788" v="106" actId="13926"/>
        <pc:sldMkLst>
          <pc:docMk/>
          <pc:sldMk cId="3196014081" sldId="2282"/>
        </pc:sldMkLst>
      </pc:sldChg>
      <pc:sldChg chg="modSp mod">
        <pc:chgData name="Reed, Terra (Volpe)" userId="186e048c-6880-4ec1-a49b-2650a506db12" providerId="ADAL" clId="{B7841984-953C-4A67-A262-E9638EA343A6}" dt="2023-04-04T02:20:54.159" v="638" actId="20577"/>
        <pc:sldMkLst>
          <pc:docMk/>
          <pc:sldMk cId="89513305" sldId="2359"/>
        </pc:sldMkLst>
      </pc:sldChg>
    </pc:docChg>
  </pc:docChgLst>
  <pc:docChgLst>
    <pc:chgData name="Byrne, Angie (Volpe)" userId="S::angie.byrne@ad.dot.gov::4b272100-f7e3-4283-a869-72b7ec13804a" providerId="AD" clId="Web-{A69B347F-95D6-F312-7F30-BA7E6136E099}"/>
    <pc:docChg chg="modSld">
      <pc:chgData name="Byrne, Angie (Volpe)" userId="S::angie.byrne@ad.dot.gov::4b272100-f7e3-4283-a869-72b7ec13804a" providerId="AD" clId="Web-{A69B347F-95D6-F312-7F30-BA7E6136E099}" dt="2024-02-29T12:29:56.666" v="979"/>
      <pc:docMkLst>
        <pc:docMk/>
      </pc:docMkLst>
      <pc:sldChg chg="modSp modCm modNotes">
        <pc:chgData name="Byrne, Angie (Volpe)" userId="S::angie.byrne@ad.dot.gov::4b272100-f7e3-4283-a869-72b7ec13804a" providerId="AD" clId="Web-{A69B347F-95D6-F312-7F30-BA7E6136E099}" dt="2024-02-29T12:29:56.666" v="979"/>
        <pc:sldMkLst>
          <pc:docMk/>
          <pc:sldMk cId="2997059873" sldId="2373"/>
        </pc:sldMkLst>
      </pc:sldChg>
    </pc:docChg>
  </pc:docChgLst>
  <pc:docChgLst>
    <pc:chgData name="Byrne, Angie (Volpe)" userId="S::angie.byrne@ad.dot.gov::4b272100-f7e3-4283-a869-72b7ec13804a" providerId="AD" clId="Web-{7AEF48AC-8D3E-82CC-DCA8-1266A8C86B64}"/>
    <pc:docChg chg="">
      <pc:chgData name="Byrne, Angie (Volpe)" userId="S::angie.byrne@ad.dot.gov::4b272100-f7e3-4283-a869-72b7ec13804a" providerId="AD" clId="Web-{7AEF48AC-8D3E-82CC-DCA8-1266A8C86B64}" dt="2024-03-05T14:23:38.010" v="0"/>
      <pc:docMkLst>
        <pc:docMk/>
      </pc:docMkLst>
      <pc:sldChg chg="modCm">
        <pc:chgData name="Byrne, Angie (Volpe)" userId="S::angie.byrne@ad.dot.gov::4b272100-f7e3-4283-a869-72b7ec13804a" providerId="AD" clId="Web-{7AEF48AC-8D3E-82CC-DCA8-1266A8C86B64}" dt="2024-03-05T14:23:38.010" v="0"/>
        <pc:sldMkLst>
          <pc:docMk/>
          <pc:sldMk cId="117982705" sldId="2335"/>
        </pc:sldMkLst>
        <pc:extLst>
          <p:ext xmlns:p="http://schemas.openxmlformats.org/presentationml/2006/main" uri="{D6D511B9-2390-475A-947B-AFAB55BFBCF1}">
            <pc226:cmChg xmlns:pc226="http://schemas.microsoft.com/office/powerpoint/2022/06/main/command" chg="">
              <pc226:chgData name="Byrne, Angie (Volpe)" userId="S::angie.byrne@ad.dot.gov::4b272100-f7e3-4283-a869-72b7ec13804a" providerId="AD" clId="Web-{7AEF48AC-8D3E-82CC-DCA8-1266A8C86B64}" dt="2024-03-05T14:23:38.010" v="0"/>
              <pc2:cmMkLst xmlns:pc2="http://schemas.microsoft.com/office/powerpoint/2019/9/main/command">
                <pc:docMk/>
                <pc:sldMk cId="117982705" sldId="2335"/>
                <pc2:cmMk id="{6052DBDE-986D-485A-A1BF-55BF0644C216}"/>
              </pc2:cmMkLst>
              <pc226:cmRplyChg chg="mod modRxn">
                <pc226:chgData name="Byrne, Angie (Volpe)" userId="S::angie.byrne@ad.dot.gov::4b272100-f7e3-4283-a869-72b7ec13804a" providerId="AD" clId="Web-{7AEF48AC-8D3E-82CC-DCA8-1266A8C86B64}" dt="2024-03-05T14:23:38.010" v="0"/>
                <pc2:cmRplyMkLst xmlns:pc2="http://schemas.microsoft.com/office/powerpoint/2019/9/main/command">
                  <pc:docMk/>
                  <pc:sldMk cId="117982705" sldId="2335"/>
                  <pc2:cmMk id="{6052DBDE-986D-485A-A1BF-55BF0644C216}"/>
                  <pc2:cmRplyMk id="{C78991D2-1FC2-46E7-B722-0A871C054283}"/>
                </pc2:cmRplyMkLst>
              </pc226:cmRplyChg>
            </pc226:cmChg>
          </p:ext>
        </pc:extLst>
      </pc:sldChg>
    </pc:docChg>
  </pc:docChgLst>
  <pc:docChgLst>
    <pc:chgData name="Teicher, Paul (OST)" userId="2290c177-cdf4-422b-a87c-403d7361f12a" providerId="ADAL" clId="{EF6F7A54-CB80-47B7-BDA8-10BFDEA0BEB3}"/>
    <pc:docChg chg="undo custSel addSld delSld modSld sldOrd">
      <pc:chgData name="Teicher, Paul (OST)" userId="2290c177-cdf4-422b-a87c-403d7361f12a" providerId="ADAL" clId="{EF6F7A54-CB80-47B7-BDA8-10BFDEA0BEB3}" dt="2022-06-15T15:08:30.773" v="10535" actId="20577"/>
      <pc:docMkLst>
        <pc:docMk/>
      </pc:docMkLst>
      <pc:sldChg chg="modSp mod modCm modNotesTx">
        <pc:chgData name="Teicher, Paul (OST)" userId="2290c177-cdf4-422b-a87c-403d7361f12a" providerId="ADAL" clId="{EF6F7A54-CB80-47B7-BDA8-10BFDEA0BEB3}" dt="2022-06-15T02:52:50.181" v="9257" actId="20577"/>
        <pc:sldMkLst>
          <pc:docMk/>
          <pc:sldMk cId="2010750808" sldId="2184"/>
        </pc:sldMkLst>
      </pc:sldChg>
      <pc:sldChg chg="modNotesTx">
        <pc:chgData name="Teicher, Paul (OST)" userId="2290c177-cdf4-422b-a87c-403d7361f12a" providerId="ADAL" clId="{EF6F7A54-CB80-47B7-BDA8-10BFDEA0BEB3}" dt="2022-06-15T02:39:42.564" v="8185" actId="20577"/>
        <pc:sldMkLst>
          <pc:docMk/>
          <pc:sldMk cId="4141324073" sldId="2188"/>
        </pc:sldMkLst>
      </pc:sldChg>
      <pc:sldChg chg="modNotesTx">
        <pc:chgData name="Teicher, Paul (OST)" userId="2290c177-cdf4-422b-a87c-403d7361f12a" providerId="ADAL" clId="{EF6F7A54-CB80-47B7-BDA8-10BFDEA0BEB3}" dt="2022-06-15T00:33:24.321" v="915" actId="20577"/>
        <pc:sldMkLst>
          <pc:docMk/>
          <pc:sldMk cId="3135430452" sldId="2301"/>
        </pc:sldMkLst>
      </pc:sldChg>
      <pc:sldChg chg="modNotesTx">
        <pc:chgData name="Teicher, Paul (OST)" userId="2290c177-cdf4-422b-a87c-403d7361f12a" providerId="ADAL" clId="{EF6F7A54-CB80-47B7-BDA8-10BFDEA0BEB3}" dt="2022-06-15T14:03:29.656" v="9454" actId="20577"/>
        <pc:sldMkLst>
          <pc:docMk/>
          <pc:sldMk cId="873762972" sldId="2315"/>
        </pc:sldMkLst>
      </pc:sldChg>
      <pc:sldChg chg="modNotesTx">
        <pc:chgData name="Teicher, Paul (OST)" userId="2290c177-cdf4-422b-a87c-403d7361f12a" providerId="ADAL" clId="{EF6F7A54-CB80-47B7-BDA8-10BFDEA0BEB3}" dt="2022-06-15T14:06:55.890" v="9485" actId="20577"/>
        <pc:sldMkLst>
          <pc:docMk/>
          <pc:sldMk cId="451172019" sldId="2320"/>
        </pc:sldMkLst>
      </pc:sldChg>
      <pc:sldChg chg="ord addCm modCm modNotesTx">
        <pc:chgData name="Teicher, Paul (OST)" userId="2290c177-cdf4-422b-a87c-403d7361f12a" providerId="ADAL" clId="{EF6F7A54-CB80-47B7-BDA8-10BFDEA0BEB3}" dt="2022-06-15T14:08:27.878" v="9577" actId="20577"/>
        <pc:sldMkLst>
          <pc:docMk/>
          <pc:sldMk cId="2372219080" sldId="2344"/>
        </pc:sldMkLst>
      </pc:sldChg>
      <pc:sldChg chg="modSp mod ord modNotesTx">
        <pc:chgData name="Teicher, Paul (OST)" userId="2290c177-cdf4-422b-a87c-403d7361f12a" providerId="ADAL" clId="{EF6F7A54-CB80-47B7-BDA8-10BFDEA0BEB3}" dt="2022-06-15T00:54:30.923" v="2717" actId="20577"/>
        <pc:sldMkLst>
          <pc:docMk/>
          <pc:sldMk cId="2817754729" sldId="2346"/>
        </pc:sldMkLst>
      </pc:sldChg>
      <pc:sldChg chg="modNotesTx">
        <pc:chgData name="Teicher, Paul (OST)" userId="2290c177-cdf4-422b-a87c-403d7361f12a" providerId="ADAL" clId="{EF6F7A54-CB80-47B7-BDA8-10BFDEA0BEB3}" dt="2022-06-15T14:12:36.733" v="9580" actId="20577"/>
        <pc:sldMkLst>
          <pc:docMk/>
          <pc:sldMk cId="1180035198" sldId="2347"/>
        </pc:sldMkLst>
      </pc:sldChg>
      <pc:sldChg chg="modNotesTx">
        <pc:chgData name="Teicher, Paul (OST)" userId="2290c177-cdf4-422b-a87c-403d7361f12a" providerId="ADAL" clId="{EF6F7A54-CB80-47B7-BDA8-10BFDEA0BEB3}" dt="2022-06-15T01:51:31.533" v="6214" actId="20577"/>
        <pc:sldMkLst>
          <pc:docMk/>
          <pc:sldMk cId="2780285091" sldId="2348"/>
        </pc:sldMkLst>
      </pc:sldChg>
      <pc:sldChg chg="modSp mod">
        <pc:chgData name="Teicher, Paul (OST)" userId="2290c177-cdf4-422b-a87c-403d7361f12a" providerId="ADAL" clId="{EF6F7A54-CB80-47B7-BDA8-10BFDEA0BEB3}" dt="2022-06-15T02:27:47.108" v="7841" actId="20577"/>
        <pc:sldMkLst>
          <pc:docMk/>
          <pc:sldMk cId="1056820137" sldId="2349"/>
        </pc:sldMkLst>
      </pc:sldChg>
      <pc:sldChg chg="modSp mod modNotesTx">
        <pc:chgData name="Teicher, Paul (OST)" userId="2290c177-cdf4-422b-a87c-403d7361f12a" providerId="ADAL" clId="{EF6F7A54-CB80-47B7-BDA8-10BFDEA0BEB3}" dt="2022-06-15T14:33:30.577" v="10497" actId="20577"/>
        <pc:sldMkLst>
          <pc:docMk/>
          <pc:sldMk cId="2672882947" sldId="2351"/>
        </pc:sldMkLst>
      </pc:sldChg>
      <pc:sldChg chg="modSp mod ord">
        <pc:chgData name="Teicher, Paul (OST)" userId="2290c177-cdf4-422b-a87c-403d7361f12a" providerId="ADAL" clId="{EF6F7A54-CB80-47B7-BDA8-10BFDEA0BEB3}" dt="2022-06-15T02:45:31.346" v="8663" actId="20577"/>
        <pc:sldMkLst>
          <pc:docMk/>
          <pc:sldMk cId="2018054182" sldId="2352"/>
        </pc:sldMkLst>
      </pc:sldChg>
      <pc:sldChg chg="modSp mod modCm modNotesTx">
        <pc:chgData name="Teicher, Paul (OST)" userId="2290c177-cdf4-422b-a87c-403d7361f12a" providerId="ADAL" clId="{EF6F7A54-CB80-47B7-BDA8-10BFDEA0BEB3}" dt="2022-06-15T02:23:45.223" v="7582" actId="12"/>
        <pc:sldMkLst>
          <pc:docMk/>
          <pc:sldMk cId="1232513247" sldId="2360"/>
        </pc:sldMkLst>
      </pc:sldChg>
      <pc:sldChg chg="modSp mod modCm modNotesTx">
        <pc:chgData name="Teicher, Paul (OST)" userId="2290c177-cdf4-422b-a87c-403d7361f12a" providerId="ADAL" clId="{EF6F7A54-CB80-47B7-BDA8-10BFDEA0BEB3}" dt="2022-06-15T14:34:58.105" v="10501" actId="20577"/>
        <pc:sldMkLst>
          <pc:docMk/>
          <pc:sldMk cId="4259228264" sldId="2361"/>
        </pc:sldMkLst>
      </pc:sldChg>
      <pc:sldChg chg="modSp mod modCm modNotesTx">
        <pc:chgData name="Teicher, Paul (OST)" userId="2290c177-cdf4-422b-a87c-403d7361f12a" providerId="ADAL" clId="{EF6F7A54-CB80-47B7-BDA8-10BFDEA0BEB3}" dt="2022-06-15T15:08:30.773" v="10535" actId="20577"/>
        <pc:sldMkLst>
          <pc:docMk/>
          <pc:sldMk cId="515259798" sldId="2364"/>
        </pc:sldMkLst>
      </pc:sldChg>
      <pc:sldChg chg="addSp delSp modSp del mod addCm modCm modNotesTx">
        <pc:chgData name="Teicher, Paul (OST)" userId="2290c177-cdf4-422b-a87c-403d7361f12a" providerId="ADAL" clId="{EF6F7A54-CB80-47B7-BDA8-10BFDEA0BEB3}" dt="2022-06-15T12:56:07.369" v="9441" actId="47"/>
        <pc:sldMkLst>
          <pc:docMk/>
          <pc:sldMk cId="1028515194" sldId="2367"/>
        </pc:sldMkLst>
      </pc:sldChg>
      <pc:sldChg chg="ord modNotesTx">
        <pc:chgData name="Teicher, Paul (OST)" userId="2290c177-cdf4-422b-a87c-403d7361f12a" providerId="ADAL" clId="{EF6F7A54-CB80-47B7-BDA8-10BFDEA0BEB3}" dt="2022-06-15T00:57:01.416" v="2905" actId="20577"/>
        <pc:sldMkLst>
          <pc:docMk/>
          <pc:sldMk cId="4197546255" sldId="2369"/>
        </pc:sldMkLst>
      </pc:sldChg>
      <pc:sldChg chg="modSp add mod modCm modNotesTx">
        <pc:chgData name="Teicher, Paul (OST)" userId="2290c177-cdf4-422b-a87c-403d7361f12a" providerId="ADAL" clId="{EF6F7A54-CB80-47B7-BDA8-10BFDEA0BEB3}" dt="2022-06-15T14:51:00.043" v="10511"/>
        <pc:sldMkLst>
          <pc:docMk/>
          <pc:sldMk cId="941114980" sldId="2376"/>
        </pc:sldMkLst>
      </pc:sldChg>
    </pc:docChg>
  </pc:docChgLst>
  <pc:docChgLst>
    <pc:chgData name="Waldon, Laura (Volpe)" userId="93e37c0e-7d68-4d99-b541-db60d7e0325e" providerId="ADAL" clId="{97B96D33-491E-4C97-9A5B-C2C804B609EF}"/>
    <pc:docChg chg="undo custSel addSld delSld modSld">
      <pc:chgData name="Waldon, Laura (Volpe)" userId="93e37c0e-7d68-4d99-b541-db60d7e0325e" providerId="ADAL" clId="{97B96D33-491E-4C97-9A5B-C2C804B609EF}" dt="2024-03-19T16:34:16" v="7003" actId="962"/>
      <pc:docMkLst>
        <pc:docMk/>
      </pc:docMkLst>
      <pc:sldChg chg="modSp mod delCm">
        <pc:chgData name="Waldon, Laura (Volpe)" userId="93e37c0e-7d68-4d99-b541-db60d7e0325e" providerId="ADAL" clId="{97B96D33-491E-4C97-9A5B-C2C804B609EF}" dt="2024-03-11T16:25:01.482" v="2032"/>
        <pc:sldMkLst>
          <pc:docMk/>
          <pc:sldMk cId="3363220241" sldId="2237"/>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6:25:01.482" v="2032"/>
              <pc2:cmMkLst xmlns:pc2="http://schemas.microsoft.com/office/powerpoint/2019/9/main/command">
                <pc:docMk/>
                <pc:sldMk cId="3363220241" sldId="2237"/>
                <pc2:cmMk id="{5F8512AC-0BF4-49B4-BCF3-7D4423409821}"/>
              </pc2:cmMkLst>
            </pc226:cmChg>
          </p:ext>
        </pc:extLst>
      </pc:sldChg>
      <pc:sldChg chg="modSp mod delCm">
        <pc:chgData name="Waldon, Laura (Volpe)" userId="93e37c0e-7d68-4d99-b541-db60d7e0325e" providerId="ADAL" clId="{97B96D33-491E-4C97-9A5B-C2C804B609EF}" dt="2024-03-18T19:49:40.648" v="6933" actId="13244"/>
        <pc:sldMkLst>
          <pc:docMk/>
          <pc:sldMk cId="3651842175" sldId="228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651842175" sldId="2283"/>
                <pc2:cmMk id="{41CCC2AD-0C3F-4988-939A-99647FC2A71C}"/>
              </pc2:cmMkLst>
            </pc226:cmChg>
          </p:ext>
        </pc:extLst>
      </pc:sldChg>
      <pc:sldChg chg="modSp mod delCm">
        <pc:chgData name="Waldon, Laura (Volpe)" userId="93e37c0e-7d68-4d99-b541-db60d7e0325e" providerId="ADAL" clId="{97B96D33-491E-4C97-9A5B-C2C804B609EF}" dt="2024-03-11T20:47:08.805" v="6853"/>
        <pc:sldMkLst>
          <pc:docMk/>
          <pc:sldMk cId="2724487374" sldId="2309"/>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724487374" sldId="2309"/>
                <pc2:cmMk id="{6F7047D0-3D25-4AE9-A1F0-384D4E9E26F1}"/>
              </pc2:cmMkLst>
            </pc226:cmChg>
          </p:ext>
        </pc:extLst>
      </pc:sldChg>
      <pc:sldChg chg="modSp mod delCm">
        <pc:chgData name="Waldon, Laura (Volpe)" userId="93e37c0e-7d68-4d99-b541-db60d7e0325e" providerId="ADAL" clId="{97B96D33-491E-4C97-9A5B-C2C804B609EF}" dt="2024-03-11T16:27:56.727" v="2036"/>
        <pc:sldMkLst>
          <pc:docMk/>
          <pc:sldMk cId="3020684081" sldId="233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6:27:56.727" v="2036"/>
              <pc2:cmMkLst xmlns:pc2="http://schemas.microsoft.com/office/powerpoint/2019/9/main/command">
                <pc:docMk/>
                <pc:sldMk cId="3020684081" sldId="2333"/>
                <pc2:cmMk id="{6D962881-847A-499F-BB73-671BD10B4081}"/>
              </pc2:cmMkLst>
            </pc226:cmChg>
          </p:ext>
        </pc:extLst>
      </pc:sldChg>
      <pc:sldChg chg="modSp mod delCm">
        <pc:chgData name="Waldon, Laura (Volpe)" userId="93e37c0e-7d68-4d99-b541-db60d7e0325e" providerId="ADAL" clId="{97B96D33-491E-4C97-9A5B-C2C804B609EF}" dt="2024-03-11T20:47:08.805" v="6853"/>
        <pc:sldMkLst>
          <pc:docMk/>
          <pc:sldMk cId="117982705" sldId="2335"/>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17982705" sldId="2335"/>
                <pc2:cmMk id="{6052DBDE-986D-485A-A1BF-55BF0644C216}"/>
              </pc2:cmMkLst>
            </pc226:cmChg>
          </p:ext>
        </pc:extLst>
      </pc:sldChg>
      <pc:sldChg chg="modSp mod">
        <pc:chgData name="Waldon, Laura (Volpe)" userId="93e37c0e-7d68-4d99-b541-db60d7e0325e" providerId="ADAL" clId="{97B96D33-491E-4C97-9A5B-C2C804B609EF}" dt="2024-03-08T17:53:44.022" v="1934" actId="962"/>
        <pc:sldMkLst>
          <pc:docMk/>
          <pc:sldMk cId="4052908744" sldId="2336"/>
        </pc:sldMkLst>
      </pc:sldChg>
      <pc:sldChg chg="modSp mod">
        <pc:chgData name="Waldon, Laura (Volpe)" userId="93e37c0e-7d68-4d99-b541-db60d7e0325e" providerId="ADAL" clId="{97B96D33-491E-4C97-9A5B-C2C804B609EF}" dt="2024-03-11T16:32:05.087" v="2185" actId="962"/>
        <pc:sldMkLst>
          <pc:docMk/>
          <pc:sldMk cId="3228480309" sldId="2337"/>
        </pc:sldMkLst>
      </pc:sldChg>
      <pc:sldChg chg="modSp mod">
        <pc:chgData name="Waldon, Laura (Volpe)" userId="93e37c0e-7d68-4d99-b541-db60d7e0325e" providerId="ADAL" clId="{97B96D33-491E-4C97-9A5B-C2C804B609EF}" dt="2024-03-07T01:45:09.254" v="19" actId="20577"/>
        <pc:sldMkLst>
          <pc:docMk/>
          <pc:sldMk cId="89513305" sldId="2359"/>
        </pc:sldMkLst>
      </pc:sldChg>
      <pc:sldChg chg="delSp modSp mod">
        <pc:chgData name="Waldon, Laura (Volpe)" userId="93e37c0e-7d68-4d99-b541-db60d7e0325e" providerId="ADAL" clId="{97B96D33-491E-4C97-9A5B-C2C804B609EF}" dt="2024-03-07T03:20:23.053" v="726" actId="478"/>
        <pc:sldMkLst>
          <pc:docMk/>
          <pc:sldMk cId="3378460070" sldId="2367"/>
        </pc:sldMkLst>
      </pc:sldChg>
      <pc:sldChg chg="modSp mod delCm">
        <pc:chgData name="Waldon, Laura (Volpe)" userId="93e37c0e-7d68-4d99-b541-db60d7e0325e" providerId="ADAL" clId="{97B96D33-491E-4C97-9A5B-C2C804B609EF}" dt="2024-03-11T16:30:52.991" v="2059" actId="13244"/>
        <pc:sldMkLst>
          <pc:docMk/>
          <pc:sldMk cId="2997059873" sldId="237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6:30:09.204" v="2039"/>
              <pc2:cmMkLst xmlns:pc2="http://schemas.microsoft.com/office/powerpoint/2019/9/main/command">
                <pc:docMk/>
                <pc:sldMk cId="2997059873" sldId="2373"/>
                <pc2:cmMk id="{8EC4B984-14DF-4FB2-88EF-F24A46601E16}"/>
              </pc2:cmMkLst>
            </pc226:cmChg>
          </p:ext>
        </pc:extLst>
      </pc:sldChg>
      <pc:sldChg chg="modSp mod">
        <pc:chgData name="Waldon, Laura (Volpe)" userId="93e37c0e-7d68-4d99-b541-db60d7e0325e" providerId="ADAL" clId="{97B96D33-491E-4C97-9A5B-C2C804B609EF}" dt="2024-03-11T16:34:13.635" v="2689" actId="13244"/>
        <pc:sldMkLst>
          <pc:docMk/>
          <pc:sldMk cId="1082796803" sldId="2374"/>
        </pc:sldMkLst>
      </pc:sldChg>
      <pc:sldChg chg="modSp mod delCm">
        <pc:chgData name="Waldon, Laura (Volpe)" userId="93e37c0e-7d68-4d99-b541-db60d7e0325e" providerId="ADAL" clId="{97B96D33-491E-4C97-9A5B-C2C804B609EF}" dt="2024-03-11T20:47:08.805" v="6853"/>
        <pc:sldMkLst>
          <pc:docMk/>
          <pc:sldMk cId="4195418798" sldId="2375"/>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4195418798" sldId="2375"/>
                <pc2:cmMk id="{85548EDA-F0AD-4747-AB1A-6EA654FA9A1A}"/>
              </pc2:cmMkLst>
            </pc226:cmChg>
          </p:ext>
        </pc:extLst>
      </pc:sldChg>
      <pc:sldChg chg="modSp mod delCm">
        <pc:chgData name="Waldon, Laura (Volpe)" userId="93e37c0e-7d68-4d99-b541-db60d7e0325e" providerId="ADAL" clId="{97B96D33-491E-4C97-9A5B-C2C804B609EF}" dt="2024-03-11T20:47:08.805" v="6853"/>
        <pc:sldMkLst>
          <pc:docMk/>
          <pc:sldMk cId="2807433006" sldId="2388"/>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807433006" sldId="2388"/>
                <pc2:cmMk id="{FC99FC07-6561-4FCA-9962-0656D2C042AD}"/>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807433006" sldId="2388"/>
                <pc2:cmMk id="{45EA723F-9F9C-4711-B06D-85D481B5B462}"/>
              </pc2:cmMkLst>
            </pc226:cmChg>
          </p:ext>
        </pc:extLst>
      </pc:sldChg>
      <pc:sldChg chg="addSp delSp modSp mod">
        <pc:chgData name="Waldon, Laura (Volpe)" userId="93e37c0e-7d68-4d99-b541-db60d7e0325e" providerId="ADAL" clId="{97B96D33-491E-4C97-9A5B-C2C804B609EF}" dt="2024-03-12T01:51:33.373" v="6913" actId="1076"/>
        <pc:sldMkLst>
          <pc:docMk/>
          <pc:sldMk cId="1427179414" sldId="2147477821"/>
        </pc:sldMkLst>
      </pc:sldChg>
      <pc:sldChg chg="modSp mod delCm">
        <pc:chgData name="Waldon, Laura (Volpe)" userId="93e37c0e-7d68-4d99-b541-db60d7e0325e" providerId="ADAL" clId="{97B96D33-491E-4C97-9A5B-C2C804B609EF}" dt="2024-03-14T18:23:52.223" v="6924"/>
        <pc:sldMkLst>
          <pc:docMk/>
          <pc:sldMk cId="1808752920" sldId="2147477822"/>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808752920" sldId="2147477822"/>
                <pc2:cmMk id="{227ECA87-B4E3-407C-8154-0EECE2327172}"/>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808752920" sldId="2147477822"/>
                <pc2:cmMk id="{546D8892-0800-4532-AED9-9C941D3BE85D}"/>
              </pc2:cmMkLst>
            </pc226:cmChg>
            <pc226:cmChg xmlns:pc226="http://schemas.microsoft.com/office/powerpoint/2022/06/main/command" chg="del">
              <pc226:chgData name="Waldon, Laura (Volpe)" userId="93e37c0e-7d68-4d99-b541-db60d7e0325e" providerId="ADAL" clId="{97B96D33-491E-4C97-9A5B-C2C804B609EF}" dt="2024-03-11T16:24:52.392" v="2031"/>
              <pc2:cmMkLst xmlns:pc2="http://schemas.microsoft.com/office/powerpoint/2019/9/main/command">
                <pc:docMk/>
                <pc:sldMk cId="1808752920" sldId="2147477822"/>
                <pc2:cmMk id="{4EAC8EC7-0D16-44ED-BF4F-4A55612138A0}"/>
              </pc2:cmMkLst>
            </pc226:cmChg>
          </p:ext>
        </pc:extLst>
      </pc:sldChg>
      <pc:sldChg chg="modSp mod delCm">
        <pc:chgData name="Waldon, Laura (Volpe)" userId="93e37c0e-7d68-4d99-b541-db60d7e0325e" providerId="ADAL" clId="{97B96D33-491E-4C97-9A5B-C2C804B609EF}" dt="2024-03-11T20:47:08.805" v="6853"/>
        <pc:sldMkLst>
          <pc:docMk/>
          <pc:sldMk cId="3036803386" sldId="2147477827"/>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036803386" sldId="2147477827"/>
                <pc2:cmMk id="{E5EB2108-C915-476A-B2EC-689A2348285A}"/>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036803386" sldId="2147477827"/>
                <pc2:cmMk id="{3F216434-F9B7-4AE6-8DAE-83C0502BB5F3}"/>
              </pc2:cmMkLst>
            </pc226:cmChg>
          </p:ext>
        </pc:extLst>
      </pc:sldChg>
      <pc:sldChg chg="modSp mod">
        <pc:chgData name="Waldon, Laura (Volpe)" userId="93e37c0e-7d68-4d99-b541-db60d7e0325e" providerId="ADAL" clId="{97B96D33-491E-4C97-9A5B-C2C804B609EF}" dt="2024-03-08T17:53:29.960" v="1930" actId="962"/>
        <pc:sldMkLst>
          <pc:docMk/>
          <pc:sldMk cId="1912231205" sldId="2147477831"/>
        </pc:sldMkLst>
      </pc:sldChg>
      <pc:sldChg chg="modSp mod delCm">
        <pc:chgData name="Waldon, Laura (Volpe)" userId="93e37c0e-7d68-4d99-b541-db60d7e0325e" providerId="ADAL" clId="{97B96D33-491E-4C97-9A5B-C2C804B609EF}" dt="2024-03-11T20:47:08.805" v="6853"/>
        <pc:sldMkLst>
          <pc:docMk/>
          <pc:sldMk cId="793858657" sldId="214747783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6:52:57.197" v="2717"/>
              <pc2:cmMkLst xmlns:pc2="http://schemas.microsoft.com/office/powerpoint/2019/9/main/command">
                <pc:docMk/>
                <pc:sldMk cId="793858657" sldId="2147477833"/>
                <pc2:cmMk id="{02EADC4D-8997-4CF2-A4BB-46C2A2B28E3F}"/>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793858657" sldId="2147477833"/>
                <pc2:cmMk id="{CBF6626E-89EF-451D-BB28-5F55A99452A2}"/>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793858657" sldId="2147477833"/>
                <pc2:cmMk id="{D19BEBC1-4A16-40F0-8C71-173EE405C61C}"/>
              </pc2:cmMkLst>
            </pc226:cmChg>
          </p:ext>
        </pc:extLst>
      </pc:sldChg>
      <pc:sldChg chg="modSp mod">
        <pc:chgData name="Waldon, Laura (Volpe)" userId="93e37c0e-7d68-4d99-b541-db60d7e0325e" providerId="ADAL" clId="{97B96D33-491E-4C97-9A5B-C2C804B609EF}" dt="2024-03-11T19:32:00.922" v="6638" actId="962"/>
        <pc:sldMkLst>
          <pc:docMk/>
          <pc:sldMk cId="2094230517" sldId="2147477834"/>
        </pc:sldMkLst>
      </pc:sldChg>
      <pc:sldChg chg="delCm">
        <pc:chgData name="Waldon, Laura (Volpe)" userId="93e37c0e-7d68-4d99-b541-db60d7e0325e" providerId="ADAL" clId="{97B96D33-491E-4C97-9A5B-C2C804B609EF}" dt="2024-03-11T20:47:08.805" v="6853"/>
        <pc:sldMkLst>
          <pc:docMk/>
          <pc:sldMk cId="2081104566" sldId="2147477836"/>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081104566" sldId="2147477836"/>
                <pc2:cmMk id="{EC2B1BB2-37F4-4193-B130-5A53D300A4E5}"/>
              </pc2:cmMkLst>
            </pc226:cmChg>
          </p:ext>
        </pc:extLst>
      </pc:sldChg>
      <pc:sldChg chg="modSp mod delCm">
        <pc:chgData name="Waldon, Laura (Volpe)" userId="93e37c0e-7d68-4d99-b541-db60d7e0325e" providerId="ADAL" clId="{97B96D33-491E-4C97-9A5B-C2C804B609EF}" dt="2024-03-11T20:47:08.805" v="6853"/>
        <pc:sldMkLst>
          <pc:docMk/>
          <pc:sldMk cId="1042099480" sldId="2147477842"/>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042099480" sldId="2147477842"/>
                <pc2:cmMk id="{F72EB5AC-6444-4259-9BEC-74CF6E076B2E}"/>
              </pc2:cmMkLst>
            </pc226:cmChg>
          </p:ext>
        </pc:extLst>
      </pc:sldChg>
      <pc:sldChg chg="addSp modSp mod delCm">
        <pc:chgData name="Waldon, Laura (Volpe)" userId="93e37c0e-7d68-4d99-b541-db60d7e0325e" providerId="ADAL" clId="{97B96D33-491E-4C97-9A5B-C2C804B609EF}" dt="2024-03-11T20:47:08.805" v="6853"/>
        <pc:sldMkLst>
          <pc:docMk/>
          <pc:sldMk cId="3708973314" sldId="2147477844"/>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708973314" sldId="2147477844"/>
                <pc2:cmMk id="{1672ED63-0033-4DCF-85C2-5F721F30B4EA}"/>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708973314" sldId="2147477844"/>
                <pc2:cmMk id="{2428CC9C-4778-4C29-A68B-84F8B6CC073D}"/>
              </pc2:cmMkLst>
            </pc226:cmChg>
          </p:ext>
        </pc:extLst>
      </pc:sldChg>
      <pc:sldChg chg="addSp delSp modSp mod delCm">
        <pc:chgData name="Waldon, Laura (Volpe)" userId="93e37c0e-7d68-4d99-b541-db60d7e0325e" providerId="ADAL" clId="{97B96D33-491E-4C97-9A5B-C2C804B609EF}" dt="2024-03-14T19:51:18.767" v="6925" actId="13244"/>
        <pc:sldMkLst>
          <pc:docMk/>
          <pc:sldMk cId="4201948239" sldId="2147477846"/>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6:27:37.910" v="2035"/>
              <pc2:cmMkLst xmlns:pc2="http://schemas.microsoft.com/office/powerpoint/2019/9/main/command">
                <pc:docMk/>
                <pc:sldMk cId="4201948239" sldId="2147477846"/>
                <pc2:cmMk id="{85881890-7CFA-4A63-8DD8-638FDF308396}"/>
              </pc2:cmMkLst>
            </pc226:cmChg>
            <pc226:cmChg xmlns:pc226="http://schemas.microsoft.com/office/powerpoint/2022/06/main/command" chg="del">
              <pc226:chgData name="Waldon, Laura (Volpe)" userId="93e37c0e-7d68-4d99-b541-db60d7e0325e" providerId="ADAL" clId="{97B96D33-491E-4C97-9A5B-C2C804B609EF}" dt="2024-03-11T16:27:34.434" v="2034"/>
              <pc2:cmMkLst xmlns:pc2="http://schemas.microsoft.com/office/powerpoint/2019/9/main/command">
                <pc:docMk/>
                <pc:sldMk cId="4201948239" sldId="2147477846"/>
                <pc2:cmMk id="{CDFA7EFB-4C69-4900-B9DF-B435E139C54C}"/>
              </pc2:cmMkLst>
            </pc226:cmChg>
          </p:ext>
        </pc:extLst>
      </pc:sldChg>
      <pc:sldChg chg="delCm">
        <pc:chgData name="Waldon, Laura (Volpe)" userId="93e37c0e-7d68-4d99-b541-db60d7e0325e" providerId="ADAL" clId="{97B96D33-491E-4C97-9A5B-C2C804B609EF}" dt="2024-03-11T20:47:08.805" v="6853"/>
        <pc:sldMkLst>
          <pc:docMk/>
          <pc:sldMk cId="3520714681" sldId="2147477847"/>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520714681" sldId="2147477847"/>
                <pc2:cmMk id="{7EBFA78E-3C66-4B91-8821-56BF63119C36}"/>
              </pc2:cmMkLst>
            </pc226:cmChg>
          </p:ext>
        </pc:extLst>
      </pc:sldChg>
      <pc:sldChg chg="modSp mod">
        <pc:chgData name="Waldon, Laura (Volpe)" userId="93e37c0e-7d68-4d99-b541-db60d7e0325e" providerId="ADAL" clId="{97B96D33-491E-4C97-9A5B-C2C804B609EF}" dt="2024-03-11T16:53:38.032" v="2927" actId="962"/>
        <pc:sldMkLst>
          <pc:docMk/>
          <pc:sldMk cId="4230393183" sldId="2147477848"/>
        </pc:sldMkLst>
      </pc:sldChg>
      <pc:sldChg chg="addSp modSp mod delCm modCm">
        <pc:chgData name="Waldon, Laura (Volpe)" userId="93e37c0e-7d68-4d99-b541-db60d7e0325e" providerId="ADAL" clId="{97B96D33-491E-4C97-9A5B-C2C804B609EF}" dt="2024-03-11T20:13:50.599" v="6778" actId="962"/>
        <pc:sldMkLst>
          <pc:docMk/>
          <pc:sldMk cId="2061005365" sldId="2147477849"/>
        </pc:sldMkLst>
        <pc:extLst>
          <p:ext xmlns:p="http://schemas.openxmlformats.org/presentationml/2006/main" uri="{D6D511B9-2390-475A-947B-AFAB55BFBCF1}">
            <pc226:cmChg xmlns:pc226="http://schemas.microsoft.com/office/powerpoint/2022/06/main/command" chg="del mod">
              <pc226:chgData name="Waldon, Laura (Volpe)" userId="93e37c0e-7d68-4d99-b541-db60d7e0325e" providerId="ADAL" clId="{97B96D33-491E-4C97-9A5B-C2C804B609EF}" dt="2024-03-11T16:53:57.302" v="2928"/>
              <pc2:cmMkLst xmlns:pc2="http://schemas.microsoft.com/office/powerpoint/2019/9/main/command">
                <pc:docMk/>
                <pc:sldMk cId="2061005365" sldId="2147477849"/>
                <pc2:cmMk id="{A26B89D9-EB67-42AE-A496-8CEAA817A9C6}"/>
              </pc2:cmMkLst>
            </pc226:cmChg>
          </p:ext>
        </pc:extLst>
      </pc:sldChg>
      <pc:sldChg chg="modSp mod delCm">
        <pc:chgData name="Waldon, Laura (Volpe)" userId="93e37c0e-7d68-4d99-b541-db60d7e0325e" providerId="ADAL" clId="{97B96D33-491E-4C97-9A5B-C2C804B609EF}" dt="2024-03-11T20:47:08.805" v="6853"/>
        <pc:sldMkLst>
          <pc:docMk/>
          <pc:sldMk cId="576007911" sldId="2147477850"/>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576007911" sldId="2147477850"/>
                <pc2:cmMk id="{9A09B466-2FAA-4CF5-8042-B2944B6464F2}"/>
              </pc2:cmMkLst>
            </pc226:cmChg>
          </p:ext>
        </pc:extLst>
      </pc:sldChg>
      <pc:sldChg chg="addSp delSp modSp del mod modClrScheme delCm chgLayout modNotesTx">
        <pc:chgData name="Waldon, Laura (Volpe)" userId="93e37c0e-7d68-4d99-b541-db60d7e0325e" providerId="ADAL" clId="{97B96D33-491E-4C97-9A5B-C2C804B609EF}" dt="2024-03-14T14:02:43.285" v="6923" actId="2696"/>
        <pc:sldMkLst>
          <pc:docMk/>
          <pc:sldMk cId="2688579430" sldId="2147477852"/>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6:42.586" v="6852"/>
              <pc2:cmMkLst xmlns:pc2="http://schemas.microsoft.com/office/powerpoint/2019/9/main/command">
                <pc:docMk/>
                <pc:sldMk cId="2688579430" sldId="2147477852"/>
                <pc2:cmMk id="{89ADF513-323B-4675-8ECD-D0DCF894121E}"/>
              </pc2:cmMkLst>
            </pc226:cmChg>
          </p:ext>
        </pc:extLst>
      </pc:sldChg>
      <pc:sldChg chg="modSp mod delCm">
        <pc:chgData name="Waldon, Laura (Volpe)" userId="93e37c0e-7d68-4d99-b541-db60d7e0325e" providerId="ADAL" clId="{97B96D33-491E-4C97-9A5B-C2C804B609EF}" dt="2024-03-11T20:47:08.805" v="6853"/>
        <pc:sldMkLst>
          <pc:docMk/>
          <pc:sldMk cId="459452420" sldId="214747785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459452420" sldId="2147477853"/>
                <pc2:cmMk id="{4DD5BF4A-E0A0-42BE-B675-F6A2C01C2FD5}"/>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459452420" sldId="2147477853"/>
                <pc2:cmMk id="{DA45AFA0-D456-49EA-862A-EFE33AF4B471}"/>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459452420" sldId="2147477853"/>
                <pc2:cmMk id="{570CF6E1-CEC1-4857-9BB9-29A027D2E093}"/>
              </pc2:cmMkLst>
            </pc226:cmChg>
          </p:ext>
        </pc:extLst>
      </pc:sldChg>
      <pc:sldChg chg="addSp modSp mod delCm">
        <pc:chgData name="Waldon, Laura (Volpe)" userId="93e37c0e-7d68-4d99-b541-db60d7e0325e" providerId="ADAL" clId="{97B96D33-491E-4C97-9A5B-C2C804B609EF}" dt="2024-03-19T16:34:16" v="7003" actId="962"/>
        <pc:sldMkLst>
          <pc:docMk/>
          <pc:sldMk cId="1450122935" sldId="2147477854"/>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450122935" sldId="2147477854"/>
                <pc2:cmMk id="{98AB5308-F358-4543-913C-3D4BEA758088}"/>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450122935" sldId="2147477854"/>
                <pc2:cmMk id="{EEA697BC-CAD1-40AC-933B-E16AAA93E839}"/>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450122935" sldId="2147477854"/>
                <pc2:cmMk id="{C4FB48E8-C5D1-4C02-8BAB-C96A784526CE}"/>
              </pc2:cmMkLst>
            </pc226:cmChg>
          </p:ext>
        </pc:extLst>
      </pc:sldChg>
      <pc:sldChg chg="addSp delSp modSp mod">
        <pc:chgData name="Waldon, Laura (Volpe)" userId="93e37c0e-7d68-4d99-b541-db60d7e0325e" providerId="ADAL" clId="{97B96D33-491E-4C97-9A5B-C2C804B609EF}" dt="2024-03-12T01:50:49.467" v="6906" actId="1076"/>
        <pc:sldMkLst>
          <pc:docMk/>
          <pc:sldMk cId="1750434139" sldId="2147477876"/>
        </pc:sldMkLst>
      </pc:sldChg>
      <pc:sldChg chg="modSp mod delCm">
        <pc:chgData name="Waldon, Laura (Volpe)" userId="93e37c0e-7d68-4d99-b541-db60d7e0325e" providerId="ADAL" clId="{97B96D33-491E-4C97-9A5B-C2C804B609EF}" dt="2024-03-11T20:47:08.805" v="6853"/>
        <pc:sldMkLst>
          <pc:docMk/>
          <pc:sldMk cId="488117124" sldId="2147477885"/>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488117124" sldId="2147477885"/>
                <pc2:cmMk id="{C3EBD858-613F-4558-8572-02B038784F71}"/>
              </pc2:cmMkLst>
            </pc226:cmChg>
          </p:ext>
        </pc:extLst>
      </pc:sldChg>
      <pc:sldChg chg="modSp mod delCm">
        <pc:chgData name="Waldon, Laura (Volpe)" userId="93e37c0e-7d68-4d99-b541-db60d7e0325e" providerId="ADAL" clId="{97B96D33-491E-4C97-9A5B-C2C804B609EF}" dt="2024-03-11T20:47:08.805" v="6853"/>
        <pc:sldMkLst>
          <pc:docMk/>
          <pc:sldMk cId="2362245754" sldId="2147477887"/>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362245754" sldId="2147477887"/>
                <pc2:cmMk id="{0BC5515D-611D-435C-BED5-56B7577B6F4C}"/>
              </pc2:cmMkLst>
            </pc226:cmChg>
          </p:ext>
        </pc:extLst>
      </pc:sldChg>
      <pc:sldChg chg="modSp mod">
        <pc:chgData name="Waldon, Laura (Volpe)" userId="93e37c0e-7d68-4d99-b541-db60d7e0325e" providerId="ADAL" clId="{97B96D33-491E-4C97-9A5B-C2C804B609EF}" dt="2024-03-11T19:17:08.396" v="6632" actId="13238"/>
        <pc:sldMkLst>
          <pc:docMk/>
          <pc:sldMk cId="880931275" sldId="2147477888"/>
        </pc:sldMkLst>
      </pc:sldChg>
      <pc:sldChg chg="delCm">
        <pc:chgData name="Waldon, Laura (Volpe)" userId="93e37c0e-7d68-4d99-b541-db60d7e0325e" providerId="ADAL" clId="{97B96D33-491E-4C97-9A5B-C2C804B609EF}" dt="2024-03-11T20:47:08.805" v="6853"/>
        <pc:sldMkLst>
          <pc:docMk/>
          <pc:sldMk cId="3003563765" sldId="2147477890"/>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003563765" sldId="2147477890"/>
                <pc2:cmMk id="{069076B5-F934-47F5-9E96-D6A95CB08E55}"/>
              </pc2:cmMkLst>
            </pc226:cmChg>
          </p:ext>
        </pc:extLst>
      </pc:sldChg>
      <pc:sldChg chg="modSp mod">
        <pc:chgData name="Waldon, Laura (Volpe)" userId="93e37c0e-7d68-4d99-b541-db60d7e0325e" providerId="ADAL" clId="{97B96D33-491E-4C97-9A5B-C2C804B609EF}" dt="2024-03-07T13:52:33.385" v="867" actId="13244"/>
        <pc:sldMkLst>
          <pc:docMk/>
          <pc:sldMk cId="841119448" sldId="2147477892"/>
        </pc:sldMkLst>
      </pc:sldChg>
      <pc:sldChg chg="modSp mod modClrScheme delCm chgLayout modNotesTx">
        <pc:chgData name="Waldon, Laura (Volpe)" userId="93e37c0e-7d68-4d99-b541-db60d7e0325e" providerId="ADAL" clId="{97B96D33-491E-4C97-9A5B-C2C804B609EF}" dt="2024-03-11T20:47:08.805" v="6853"/>
        <pc:sldMkLst>
          <pc:docMk/>
          <pc:sldMk cId="3363595482" sldId="214747789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3363595482" sldId="2147477893"/>
                <pc2:cmMk id="{59A574F1-3238-4DDB-BC37-12F8CB2EB133}"/>
              </pc2:cmMkLst>
            </pc226:cmChg>
          </p:ext>
        </pc:extLst>
      </pc:sldChg>
      <pc:sldChg chg="modSp">
        <pc:chgData name="Waldon, Laura (Volpe)" userId="93e37c0e-7d68-4d99-b541-db60d7e0325e" providerId="ADAL" clId="{97B96D33-491E-4C97-9A5B-C2C804B609EF}" dt="2024-03-08T14:52:18.241" v="1055" actId="20577"/>
        <pc:sldMkLst>
          <pc:docMk/>
          <pc:sldMk cId="3280879585" sldId="2147477895"/>
        </pc:sldMkLst>
      </pc:sldChg>
      <pc:sldChg chg="addSp delSp modSp mod delCm modCm modNotesTx">
        <pc:chgData name="Waldon, Laura (Volpe)" userId="93e37c0e-7d68-4d99-b541-db60d7e0325e" providerId="ADAL" clId="{97B96D33-491E-4C97-9A5B-C2C804B609EF}" dt="2024-03-11T20:47:08.805" v="6853"/>
        <pc:sldMkLst>
          <pc:docMk/>
          <pc:sldMk cId="1306814422" sldId="2147477897"/>
        </pc:sldMkLst>
        <pc:extLst>
          <p:ext xmlns:p="http://schemas.openxmlformats.org/presentationml/2006/main" uri="{D6D511B9-2390-475A-947B-AFAB55BFBCF1}">
            <pc226:cmChg xmlns:pc226="http://schemas.microsoft.com/office/powerpoint/2022/06/main/command" chg="del mod">
              <pc226:chgData name="Waldon, Laura (Volpe)" userId="93e37c0e-7d68-4d99-b541-db60d7e0325e" providerId="ADAL" clId="{97B96D33-491E-4C97-9A5B-C2C804B609EF}" dt="2024-03-11T20:47:08.805" v="6853"/>
              <pc2:cmMkLst xmlns:pc2="http://schemas.microsoft.com/office/powerpoint/2019/9/main/command">
                <pc:docMk/>
                <pc:sldMk cId="1306814422" sldId="2147477897"/>
                <pc2:cmMk id="{FFD3E45B-66D9-4C5C-9CB8-057C75308E64}"/>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306814422" sldId="2147477897"/>
                <pc2:cmMk id="{00D35FDD-5CC7-4145-A7EE-6D6C75FAEA3F}"/>
              </pc2:cmMkLst>
            </pc226:cmChg>
          </p:ext>
        </pc:extLst>
      </pc:sldChg>
      <pc:sldChg chg="modSp mod">
        <pc:chgData name="Waldon, Laura (Volpe)" userId="93e37c0e-7d68-4d99-b541-db60d7e0325e" providerId="ADAL" clId="{97B96D33-491E-4C97-9A5B-C2C804B609EF}" dt="2024-03-12T01:45:38.649" v="6880" actId="20577"/>
        <pc:sldMkLst>
          <pc:docMk/>
          <pc:sldMk cId="1406907529" sldId="2147477898"/>
        </pc:sldMkLst>
      </pc:sldChg>
      <pc:sldChg chg="modSp mod">
        <pc:chgData name="Waldon, Laura (Volpe)" userId="93e37c0e-7d68-4d99-b541-db60d7e0325e" providerId="ADAL" clId="{97B96D33-491E-4C97-9A5B-C2C804B609EF}" dt="2024-03-11T17:06:15.622" v="3940" actId="1038"/>
        <pc:sldMkLst>
          <pc:docMk/>
          <pc:sldMk cId="3693692101" sldId="2147477899"/>
        </pc:sldMkLst>
      </pc:sldChg>
      <pc:sldChg chg="modSp mod delCm">
        <pc:chgData name="Waldon, Laura (Volpe)" userId="93e37c0e-7d68-4d99-b541-db60d7e0325e" providerId="ADAL" clId="{97B96D33-491E-4C97-9A5B-C2C804B609EF}" dt="2024-03-19T16:13:13.215" v="6943" actId="962"/>
        <pc:sldMkLst>
          <pc:docMk/>
          <pc:sldMk cId="2323622469" sldId="2147477900"/>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323622469" sldId="2147477900"/>
                <pc2:cmMk id="{F2B45AC4-84D9-43DD-B0F3-690FCC8DEB86}"/>
              </pc2:cmMkLst>
            </pc226:cmChg>
          </p:ext>
        </pc:extLst>
      </pc:sldChg>
      <pc:sldChg chg="modSp mod delCm">
        <pc:chgData name="Waldon, Laura (Volpe)" userId="93e37c0e-7d68-4d99-b541-db60d7e0325e" providerId="ADAL" clId="{97B96D33-491E-4C97-9A5B-C2C804B609EF}" dt="2024-03-11T20:47:08.805" v="6853"/>
        <pc:sldMkLst>
          <pc:docMk/>
          <pc:sldMk cId="1959271721" sldId="2147477901"/>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959271721" sldId="2147477901"/>
                <pc2:cmMk id="{1B1DFE83-449F-4B84-9D81-02C5E4460A27}"/>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959271721" sldId="2147477901"/>
                <pc2:cmMk id="{8BCCC0D1-1896-4561-B8E5-EC21F6CF54C2}"/>
              </pc2:cmMkLst>
            </pc226:cmChg>
          </p:ext>
        </pc:extLst>
      </pc:sldChg>
      <pc:sldChg chg="delCm">
        <pc:chgData name="Waldon, Laura (Volpe)" userId="93e37c0e-7d68-4d99-b541-db60d7e0325e" providerId="ADAL" clId="{97B96D33-491E-4C97-9A5B-C2C804B609EF}" dt="2024-03-11T17:51:45.991" v="4954"/>
        <pc:sldMkLst>
          <pc:docMk/>
          <pc:sldMk cId="2311758530" sldId="2147477903"/>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17:51:45.991" v="4954"/>
              <pc2:cmMkLst xmlns:pc2="http://schemas.microsoft.com/office/powerpoint/2019/9/main/command">
                <pc:docMk/>
                <pc:sldMk cId="2311758530" sldId="2147477903"/>
                <pc2:cmMk id="{8EB7743E-6046-4AED-AE59-4F7CD380CFB8}"/>
              </pc2:cmMkLst>
            </pc226:cmChg>
          </p:ext>
        </pc:extLst>
      </pc:sldChg>
      <pc:sldChg chg="delCm">
        <pc:chgData name="Waldon, Laura (Volpe)" userId="93e37c0e-7d68-4d99-b541-db60d7e0325e" providerId="ADAL" clId="{97B96D33-491E-4C97-9A5B-C2C804B609EF}" dt="2024-03-11T20:47:08.805" v="6853"/>
        <pc:sldMkLst>
          <pc:docMk/>
          <pc:sldMk cId="1937935034" sldId="2147477904"/>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937935034" sldId="2147477904"/>
                <pc2:cmMk id="{D2E79910-4FD2-47E5-84E3-A1ACD6526BD4}"/>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1937935034" sldId="2147477904"/>
                <pc2:cmMk id="{5F2F3C1A-EEF4-4CA6-9CA0-424FDFA959C4}"/>
              </pc2:cmMkLst>
            </pc226:cmChg>
          </p:ext>
        </pc:extLst>
      </pc:sldChg>
      <pc:sldChg chg="addSp delSp modSp mod delCm">
        <pc:chgData name="Waldon, Laura (Volpe)" userId="93e37c0e-7d68-4d99-b541-db60d7e0325e" providerId="ADAL" clId="{97B96D33-491E-4C97-9A5B-C2C804B609EF}" dt="2024-03-11T20:47:08.805" v="6853"/>
        <pc:sldMkLst>
          <pc:docMk/>
          <pc:sldMk cId="2713006005" sldId="2147477905"/>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713006005" sldId="2147477905"/>
                <pc2:cmMk id="{B8A0730D-97B0-4F24-AD85-521FCF1951CA}"/>
              </pc2:cmMkLst>
            </pc226:cmChg>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713006005" sldId="2147477905"/>
                <pc2:cmMk id="{0159CD5D-C4D7-4145-B770-65DA03A363EC}"/>
              </pc2:cmMkLst>
            </pc226:cmChg>
          </p:ext>
        </pc:extLst>
      </pc:sldChg>
      <pc:sldChg chg="modSp mod delCm">
        <pc:chgData name="Waldon, Laura (Volpe)" userId="93e37c0e-7d68-4d99-b541-db60d7e0325e" providerId="ADAL" clId="{97B96D33-491E-4C97-9A5B-C2C804B609EF}" dt="2024-03-11T20:47:08.805" v="6853"/>
        <pc:sldMkLst>
          <pc:docMk/>
          <pc:sldMk cId="2469320860" sldId="2147477906"/>
        </pc:sldMkLst>
        <pc:extLst>
          <p:ext xmlns:p="http://schemas.openxmlformats.org/presentationml/2006/main" uri="{D6D511B9-2390-475A-947B-AFAB55BFBCF1}">
            <pc226:cmChg xmlns:pc226="http://schemas.microsoft.com/office/powerpoint/2022/06/main/command" chg="del">
              <pc226:chgData name="Waldon, Laura (Volpe)" userId="93e37c0e-7d68-4d99-b541-db60d7e0325e" providerId="ADAL" clId="{97B96D33-491E-4C97-9A5B-C2C804B609EF}" dt="2024-03-11T20:47:08.805" v="6853"/>
              <pc2:cmMkLst xmlns:pc2="http://schemas.microsoft.com/office/powerpoint/2019/9/main/command">
                <pc:docMk/>
                <pc:sldMk cId="2469320860" sldId="2147477906"/>
                <pc2:cmMk id="{56722E31-06CB-4C91-A601-DF9AB0D63264}"/>
              </pc2:cmMkLst>
            </pc226:cmChg>
          </p:ext>
        </pc:extLst>
      </pc:sldChg>
      <pc:sldChg chg="addSp modSp mod">
        <pc:chgData name="Waldon, Laura (Volpe)" userId="93e37c0e-7d68-4d99-b541-db60d7e0325e" providerId="ADAL" clId="{97B96D33-491E-4C97-9A5B-C2C804B609EF}" dt="2024-03-08T14:56:19.620" v="1088" actId="1076"/>
        <pc:sldMkLst>
          <pc:docMk/>
          <pc:sldMk cId="3195069964" sldId="2147477907"/>
        </pc:sldMkLst>
      </pc:sldChg>
      <pc:sldChg chg="addSp delSp modSp mod">
        <pc:chgData name="Waldon, Laura (Volpe)" userId="93e37c0e-7d68-4d99-b541-db60d7e0325e" providerId="ADAL" clId="{97B96D33-491E-4C97-9A5B-C2C804B609EF}" dt="2024-03-12T02:20:26.404" v="6915" actId="14100"/>
        <pc:sldMkLst>
          <pc:docMk/>
          <pc:sldMk cId="2067759673" sldId="2147477929"/>
        </pc:sldMkLst>
      </pc:sldChg>
      <pc:sldChg chg="addSp delSp modSp mod">
        <pc:chgData name="Waldon, Laura (Volpe)" userId="93e37c0e-7d68-4d99-b541-db60d7e0325e" providerId="ADAL" clId="{97B96D33-491E-4C97-9A5B-C2C804B609EF}" dt="2024-03-19T12:56:18.914" v="6939" actId="20577"/>
        <pc:sldMkLst>
          <pc:docMk/>
          <pc:sldMk cId="3531826914" sldId="2147477930"/>
        </pc:sldMkLst>
      </pc:sldChg>
      <pc:sldChg chg="modSp add mod modNotesTx">
        <pc:chgData name="Waldon, Laura (Volpe)" userId="93e37c0e-7d68-4d99-b541-db60d7e0325e" providerId="ADAL" clId="{97B96D33-491E-4C97-9A5B-C2C804B609EF}" dt="2024-03-14T14:01:24.955" v="6922"/>
        <pc:sldMkLst>
          <pc:docMk/>
          <pc:sldMk cId="3994420765" sldId="2147477940"/>
        </pc:sldMkLst>
      </pc:sldChg>
    </pc:docChg>
  </pc:docChgLst>
  <pc:docChgLst>
    <pc:chgData name="Reed, Terra (Volpe)" userId="186e048c-6880-4ec1-a49b-2650a506db12" providerId="ADAL" clId="{C2EFB652-9AEC-4DC8-AA12-6336197F27EC}"/>
    <pc:docChg chg="undo redo custSel addSld modSld sldOrd">
      <pc:chgData name="Reed, Terra (Volpe)" userId="186e048c-6880-4ec1-a49b-2650a506db12" providerId="ADAL" clId="{C2EFB652-9AEC-4DC8-AA12-6336197F27EC}" dt="2024-03-07T22:49:14.485" v="6058" actId="2056"/>
      <pc:docMkLst>
        <pc:docMk/>
      </pc:docMkLst>
      <pc:sldChg chg="modNotesTx">
        <pc:chgData name="Reed, Terra (Volpe)" userId="186e048c-6880-4ec1-a49b-2650a506db12" providerId="ADAL" clId="{C2EFB652-9AEC-4DC8-AA12-6336197F27EC}" dt="2024-02-28T20:42:17.432" v="2946" actId="20577"/>
        <pc:sldMkLst>
          <pc:docMk/>
          <pc:sldMk cId="3651842175" sldId="2283"/>
        </pc:sldMkLst>
      </pc:sldChg>
      <pc:sldChg chg="modNotesTx">
        <pc:chgData name="Reed, Terra (Volpe)" userId="186e048c-6880-4ec1-a49b-2650a506db12" providerId="ADAL" clId="{C2EFB652-9AEC-4DC8-AA12-6336197F27EC}" dt="2024-02-14T22:28:20.797" v="7" actId="20577"/>
        <pc:sldMkLst>
          <pc:docMk/>
          <pc:sldMk cId="353009665" sldId="2342"/>
        </pc:sldMkLst>
      </pc:sldChg>
      <pc:sldChg chg="modCm modNotesTx">
        <pc:chgData name="Reed, Terra (Volpe)" userId="186e048c-6880-4ec1-a49b-2650a506db12" providerId="ADAL" clId="{C2EFB652-9AEC-4DC8-AA12-6336197F27EC}" dt="2024-02-28T21:27:27.098" v="4259"/>
        <pc:sldMkLst>
          <pc:docMk/>
          <pc:sldMk cId="2997059873" sldId="2373"/>
        </pc:sldMkLst>
      </pc:sldChg>
      <pc:sldChg chg="addCm modNotesTx">
        <pc:chgData name="Reed, Terra (Volpe)" userId="186e048c-6880-4ec1-a49b-2650a506db12" providerId="ADAL" clId="{C2EFB652-9AEC-4DC8-AA12-6336197F27EC}" dt="2024-02-28T20:49:20.126" v="3279"/>
        <pc:sldMkLst>
          <pc:docMk/>
          <pc:sldMk cId="2807433006" sldId="2388"/>
        </pc:sldMkLst>
      </pc:sldChg>
      <pc:sldChg chg="modNotesTx">
        <pc:chgData name="Reed, Terra (Volpe)" userId="186e048c-6880-4ec1-a49b-2650a506db12" providerId="ADAL" clId="{C2EFB652-9AEC-4DC8-AA12-6336197F27EC}" dt="2024-02-28T21:00:06.573" v="3285" actId="113"/>
        <pc:sldMkLst>
          <pc:docMk/>
          <pc:sldMk cId="2094230517" sldId="2147477834"/>
        </pc:sldMkLst>
      </pc:sldChg>
      <pc:sldChg chg="modSp mod addCm delCm modCm modNotesTx">
        <pc:chgData name="Reed, Terra (Volpe)" userId="186e048c-6880-4ec1-a49b-2650a506db12" providerId="ADAL" clId="{C2EFB652-9AEC-4DC8-AA12-6336197F27EC}" dt="2024-02-28T20:34:58.314" v="2598" actId="20577"/>
        <pc:sldMkLst>
          <pc:docMk/>
          <pc:sldMk cId="4214868029" sldId="2147477843"/>
        </pc:sldMkLst>
      </pc:sldChg>
      <pc:sldChg chg="modNotesTx">
        <pc:chgData name="Reed, Terra (Volpe)" userId="186e048c-6880-4ec1-a49b-2650a506db12" providerId="ADAL" clId="{C2EFB652-9AEC-4DC8-AA12-6336197F27EC}" dt="2024-02-28T20:52:24.478" v="3284" actId="5793"/>
        <pc:sldMkLst>
          <pc:docMk/>
          <pc:sldMk cId="3708973314" sldId="2147477844"/>
        </pc:sldMkLst>
      </pc:sldChg>
      <pc:sldChg chg="modSp mod modCm">
        <pc:chgData name="Reed, Terra (Volpe)" userId="186e048c-6880-4ec1-a49b-2650a506db12" providerId="ADAL" clId="{C2EFB652-9AEC-4DC8-AA12-6336197F27EC}" dt="2024-03-07T22:49:14.485" v="6058" actId="2056"/>
        <pc:sldMkLst>
          <pc:docMk/>
          <pc:sldMk cId="2061005365" sldId="2147477849"/>
        </pc:sldMkLst>
        <pc:extLst>
          <p:ext xmlns:p="http://schemas.openxmlformats.org/presentationml/2006/main" uri="{D6D511B9-2390-475A-947B-AFAB55BFBCF1}">
            <pc226:cmChg xmlns:pc226="http://schemas.microsoft.com/office/powerpoint/2022/06/main/command" chg="mod">
              <pc226:chgData name="Reed, Terra (Volpe)" userId="186e048c-6880-4ec1-a49b-2650a506db12" providerId="ADAL" clId="{C2EFB652-9AEC-4DC8-AA12-6336197F27EC}" dt="2024-03-07T22:49:14.485" v="6058" actId="2056"/>
              <pc2:cmMkLst xmlns:pc2="http://schemas.microsoft.com/office/powerpoint/2019/9/main/command">
                <pc:docMk/>
                <pc:sldMk cId="2061005365" sldId="2147477849"/>
                <pc2:cmMk id="{A26B89D9-EB67-42AE-A496-8CEAA817A9C6}"/>
              </pc2:cmMkLst>
            </pc226:cmChg>
          </p:ext>
        </pc:extLst>
      </pc:sldChg>
      <pc:sldChg chg="addSp modSp mod modClrScheme addCm modCm chgLayout modNotesTx">
        <pc:chgData name="Reed, Terra (Volpe)" userId="186e048c-6880-4ec1-a49b-2650a506db12" providerId="ADAL" clId="{C2EFB652-9AEC-4DC8-AA12-6336197F27EC}" dt="2024-02-28T22:52:31.462" v="4408"/>
        <pc:sldMkLst>
          <pc:docMk/>
          <pc:sldMk cId="576007911" sldId="2147477850"/>
        </pc:sldMkLst>
      </pc:sldChg>
      <pc:sldChg chg="modCm modNotesTx">
        <pc:chgData name="Reed, Terra (Volpe)" userId="186e048c-6880-4ec1-a49b-2650a506db12" providerId="ADAL" clId="{C2EFB652-9AEC-4DC8-AA12-6336197F27EC}" dt="2024-02-28T23:32:44.386" v="6055"/>
        <pc:sldMkLst>
          <pc:docMk/>
          <pc:sldMk cId="2688579430" sldId="2147477852"/>
        </pc:sldMkLst>
      </pc:sldChg>
      <pc:sldChg chg="addSp delSp modSp mod addCm modCm modNotesTx">
        <pc:chgData name="Reed, Terra (Volpe)" userId="186e048c-6880-4ec1-a49b-2650a506db12" providerId="ADAL" clId="{C2EFB652-9AEC-4DC8-AA12-6336197F27EC}" dt="2024-02-28T23:37:34.962" v="6057"/>
        <pc:sldMkLst>
          <pc:docMk/>
          <pc:sldMk cId="459452420" sldId="2147477853"/>
        </pc:sldMkLst>
      </pc:sldChg>
      <pc:sldChg chg="modSp mod ord modCm">
        <pc:chgData name="Reed, Terra (Volpe)" userId="186e048c-6880-4ec1-a49b-2650a506db12" providerId="ADAL" clId="{C2EFB652-9AEC-4DC8-AA12-6336197F27EC}" dt="2024-02-28T22:55:03.948" v="4410" actId="14100"/>
        <pc:sldMkLst>
          <pc:docMk/>
          <pc:sldMk cId="1450122935" sldId="2147477854"/>
        </pc:sldMkLst>
      </pc:sldChg>
      <pc:sldChg chg="modSp mod addCm modCm modNotesTx">
        <pc:chgData name="Reed, Terra (Volpe)" userId="186e048c-6880-4ec1-a49b-2650a506db12" providerId="ADAL" clId="{C2EFB652-9AEC-4DC8-AA12-6336197F27EC}" dt="2024-02-15T00:08:10.103" v="1963" actId="2056"/>
        <pc:sldMkLst>
          <pc:docMk/>
          <pc:sldMk cId="3789341925" sldId="2147477886"/>
        </pc:sldMkLst>
      </pc:sldChg>
      <pc:sldChg chg="modNotesTx">
        <pc:chgData name="Reed, Terra (Volpe)" userId="186e048c-6880-4ec1-a49b-2650a506db12" providerId="ADAL" clId="{C2EFB652-9AEC-4DC8-AA12-6336197F27EC}" dt="2024-02-28T21:02:41.913" v="3357" actId="20577"/>
        <pc:sldMkLst>
          <pc:docMk/>
          <pc:sldMk cId="841119448" sldId="2147477892"/>
        </pc:sldMkLst>
      </pc:sldChg>
      <pc:sldChg chg="modSp">
        <pc:chgData name="Reed, Terra (Volpe)" userId="186e048c-6880-4ec1-a49b-2650a506db12" providerId="ADAL" clId="{C2EFB652-9AEC-4DC8-AA12-6336197F27EC}" dt="2024-02-28T20:23:06.080" v="1964"/>
        <pc:sldMkLst>
          <pc:docMk/>
          <pc:sldMk cId="3280879585" sldId="2147477895"/>
        </pc:sldMkLst>
      </pc:sldChg>
      <pc:sldChg chg="modSp mod modCm modNotesTx">
        <pc:chgData name="Reed, Terra (Volpe)" userId="186e048c-6880-4ec1-a49b-2650a506db12" providerId="ADAL" clId="{C2EFB652-9AEC-4DC8-AA12-6336197F27EC}" dt="2024-02-28T20:27:50.792" v="1965"/>
        <pc:sldMkLst>
          <pc:docMk/>
          <pc:sldMk cId="1306814422" sldId="2147477897"/>
        </pc:sldMkLst>
      </pc:sldChg>
      <pc:sldChg chg="modSp add mod addCm modNotesTx">
        <pc:chgData name="Reed, Terra (Volpe)" userId="186e048c-6880-4ec1-a49b-2650a506db12" providerId="ADAL" clId="{C2EFB652-9AEC-4DC8-AA12-6336197F27EC}" dt="2024-02-14T23:28:16.824" v="1711" actId="6549"/>
        <pc:sldMkLst>
          <pc:docMk/>
          <pc:sldMk cId="3693692101" sldId="2147477899"/>
        </pc:sldMkLst>
      </pc:sldChg>
      <pc:sldChg chg="addCm modNotesTx">
        <pc:chgData name="Reed, Terra (Volpe)" userId="186e048c-6880-4ec1-a49b-2650a506db12" providerId="ADAL" clId="{C2EFB652-9AEC-4DC8-AA12-6336197F27EC}" dt="2024-02-28T21:49:56.702" v="4351"/>
        <pc:sldMkLst>
          <pc:docMk/>
          <pc:sldMk cId="1937935034" sldId="2147477904"/>
        </pc:sldMkLst>
      </pc:sldChg>
      <pc:sldChg chg="addCm modNotesTx">
        <pc:chgData name="Reed, Terra (Volpe)" userId="186e048c-6880-4ec1-a49b-2650a506db12" providerId="ADAL" clId="{C2EFB652-9AEC-4DC8-AA12-6336197F27EC}" dt="2024-02-28T20:41:05.794" v="2907"/>
        <pc:sldMkLst>
          <pc:docMk/>
          <pc:sldMk cId="2713006005" sldId="2147477905"/>
        </pc:sldMkLst>
      </pc:sldChg>
    </pc:docChg>
  </pc:docChgLst>
  <pc:docChgLst>
    <pc:chgData name="Augustine, Noah (Volpe)" userId="S::noah.augustine@ad.dot.gov::a85d676e-0956-4c7e-8362-ec9d3948e3e4" providerId="AD" clId="Web-{96311AFA-67E2-143A-207D-BAAE2A06A256}"/>
    <pc:docChg chg="modSld">
      <pc:chgData name="Augustine, Noah (Volpe)" userId="S::noah.augustine@ad.dot.gov::a85d676e-0956-4c7e-8362-ec9d3948e3e4" providerId="AD" clId="Web-{96311AFA-67E2-143A-207D-BAAE2A06A256}" dt="2024-03-07T17:38:50.179" v="7"/>
      <pc:docMkLst>
        <pc:docMk/>
      </pc:docMkLst>
      <pc:sldChg chg="modNotes">
        <pc:chgData name="Augustine, Noah (Volpe)" userId="S::noah.augustine@ad.dot.gov::a85d676e-0956-4c7e-8362-ec9d3948e3e4" providerId="AD" clId="Web-{96311AFA-67E2-143A-207D-BAAE2A06A256}" dt="2024-03-07T17:38:50.179" v="7"/>
        <pc:sldMkLst>
          <pc:docMk/>
          <pc:sldMk cId="3968341770" sldId="2147477835"/>
        </pc:sldMkLst>
      </pc:sldChg>
    </pc:docChg>
  </pc:docChgLst>
  <pc:docChgLst>
    <pc:chgData name="Slominski, Ace (Volpe)" userId="S::anna.slominski@ad.dot.gov::094b5570-666d-4e1b-b744-b9e8fbf89946" providerId="AD" clId="Web-{EA7730E6-E62B-920C-A53F-D8DB7697EF64}"/>
    <pc:docChg chg="mod">
      <pc:chgData name="Slominski, Ace (Volpe)" userId="S::anna.slominski@ad.dot.gov::094b5570-666d-4e1b-b744-b9e8fbf89946" providerId="AD" clId="Web-{EA7730E6-E62B-920C-A53F-D8DB7697EF64}" dt="2025-04-01T18:53:28.265" v="0"/>
      <pc:docMkLst>
        <pc:docMk/>
      </pc:docMkLst>
    </pc:docChg>
  </pc:docChgLst>
  <pc:docChgLst>
    <pc:chgData name="Teicher, Paul (OST)" userId="2290c177-cdf4-422b-a87c-403d7361f12a" providerId="ADAL" clId="{07705728-9DA1-42E3-8577-E6DEF97BFEF3}"/>
    <pc:docChg chg="undo custSel addSld delSld modSld sldOrd">
      <pc:chgData name="Teicher, Paul (OST)" userId="2290c177-cdf4-422b-a87c-403d7361f12a" providerId="ADAL" clId="{07705728-9DA1-42E3-8577-E6DEF97BFEF3}" dt="2023-04-26T16:41:37.889" v="22821"/>
      <pc:docMkLst>
        <pc:docMk/>
      </pc:docMkLst>
      <pc:sldChg chg="addCm">
        <pc:chgData name="Teicher, Paul (OST)" userId="2290c177-cdf4-422b-a87c-403d7361f12a" providerId="ADAL" clId="{07705728-9DA1-42E3-8577-E6DEF97BFEF3}" dt="2023-04-04T04:07:32.614" v="0"/>
        <pc:sldMkLst>
          <pc:docMk/>
          <pc:sldMk cId="2037823424" sldId="2149"/>
        </pc:sldMkLst>
      </pc:sldChg>
      <pc:sldChg chg="modSp mod">
        <pc:chgData name="Teicher, Paul (OST)" userId="2290c177-cdf4-422b-a87c-403d7361f12a" providerId="ADAL" clId="{07705728-9DA1-42E3-8577-E6DEF97BFEF3}" dt="2023-04-11T20:58:06.840" v="314" actId="5793"/>
        <pc:sldMkLst>
          <pc:docMk/>
          <pc:sldMk cId="2010750808" sldId="2184"/>
        </pc:sldMkLst>
      </pc:sldChg>
      <pc:sldChg chg="del mod ord modShow">
        <pc:chgData name="Teicher, Paul (OST)" userId="2290c177-cdf4-422b-a87c-403d7361f12a" providerId="ADAL" clId="{07705728-9DA1-42E3-8577-E6DEF97BFEF3}" dt="2023-04-26T15:39:16.935" v="22282" actId="47"/>
        <pc:sldMkLst>
          <pc:docMk/>
          <pc:sldMk cId="4141324073" sldId="2188"/>
        </pc:sldMkLst>
      </pc:sldChg>
      <pc:sldChg chg="addCm">
        <pc:chgData name="Teicher, Paul (OST)" userId="2290c177-cdf4-422b-a87c-403d7361f12a" providerId="ADAL" clId="{07705728-9DA1-42E3-8577-E6DEF97BFEF3}" dt="2023-04-11T20:32:27.793" v="1"/>
        <pc:sldMkLst>
          <pc:docMk/>
          <pc:sldMk cId="3196014081" sldId="2282"/>
        </pc:sldMkLst>
      </pc:sldChg>
      <pc:sldChg chg="addCm">
        <pc:chgData name="Teicher, Paul (OST)" userId="2290c177-cdf4-422b-a87c-403d7361f12a" providerId="ADAL" clId="{07705728-9DA1-42E3-8577-E6DEF97BFEF3}" dt="2023-04-11T20:45:10.641" v="14"/>
        <pc:sldMkLst>
          <pc:docMk/>
          <pc:sldMk cId="2635038525" sldId="2313"/>
        </pc:sldMkLst>
      </pc:sldChg>
      <pc:sldChg chg="modCm">
        <pc:chgData name="Teicher, Paul (OST)" userId="2290c177-cdf4-422b-a87c-403d7361f12a" providerId="ADAL" clId="{07705728-9DA1-42E3-8577-E6DEF97BFEF3}" dt="2023-04-11T20:43:28.357" v="11"/>
        <pc:sldMkLst>
          <pc:docMk/>
          <pc:sldMk cId="3556355300" sldId="2319"/>
        </pc:sldMkLst>
      </pc:sldChg>
      <pc:sldChg chg="add">
        <pc:chgData name="Teicher, Paul (OST)" userId="2290c177-cdf4-422b-a87c-403d7361f12a" providerId="ADAL" clId="{07705728-9DA1-42E3-8577-E6DEF97BFEF3}" dt="2023-04-11T20:41:59.846" v="9"/>
        <pc:sldMkLst>
          <pc:docMk/>
          <pc:sldMk cId="1683485998" sldId="2321"/>
        </pc:sldMkLst>
      </pc:sldChg>
      <pc:sldChg chg="addCm delCm">
        <pc:chgData name="Teicher, Paul (OST)" userId="2290c177-cdf4-422b-a87c-403d7361f12a" providerId="ADAL" clId="{07705728-9DA1-42E3-8577-E6DEF97BFEF3}" dt="2023-04-11T20:46:14.485" v="16"/>
        <pc:sldMkLst>
          <pc:docMk/>
          <pc:sldMk cId="2571943690" sldId="2322"/>
        </pc:sldMkLst>
      </pc:sldChg>
      <pc:sldChg chg="modNotesTx">
        <pc:chgData name="Teicher, Paul (OST)" userId="2290c177-cdf4-422b-a87c-403d7361f12a" providerId="ADAL" clId="{07705728-9DA1-42E3-8577-E6DEF97BFEF3}" dt="2023-04-25T20:33:28.002" v="6120" actId="20577"/>
        <pc:sldMkLst>
          <pc:docMk/>
          <pc:sldMk cId="4052908744" sldId="2336"/>
        </pc:sldMkLst>
      </pc:sldChg>
      <pc:sldChg chg="modNotesTx">
        <pc:chgData name="Teicher, Paul (OST)" userId="2290c177-cdf4-422b-a87c-403d7361f12a" providerId="ADAL" clId="{07705728-9DA1-42E3-8577-E6DEF97BFEF3}" dt="2023-04-25T21:19:48.600" v="6373" actId="20577"/>
        <pc:sldMkLst>
          <pc:docMk/>
          <pc:sldMk cId="3228480309" sldId="2337"/>
        </pc:sldMkLst>
      </pc:sldChg>
      <pc:sldChg chg="addCm modCm">
        <pc:chgData name="Teicher, Paul (OST)" userId="2290c177-cdf4-422b-a87c-403d7361f12a" providerId="ADAL" clId="{07705728-9DA1-42E3-8577-E6DEF97BFEF3}" dt="2023-04-11T20:44:49.417" v="13"/>
        <pc:sldMkLst>
          <pc:docMk/>
          <pc:sldMk cId="3755315256" sldId="2343"/>
        </pc:sldMkLst>
      </pc:sldChg>
      <pc:sldChg chg="modSp mod addCm modCm">
        <pc:chgData name="Teicher, Paul (OST)" userId="2290c177-cdf4-422b-a87c-403d7361f12a" providerId="ADAL" clId="{07705728-9DA1-42E3-8577-E6DEF97BFEF3}" dt="2023-04-11T20:57:38.760" v="238"/>
        <pc:sldMkLst>
          <pc:docMk/>
          <pc:sldMk cId="280637699" sldId="2345"/>
        </pc:sldMkLst>
      </pc:sldChg>
      <pc:sldChg chg="modCm">
        <pc:chgData name="Teicher, Paul (OST)" userId="2290c177-cdf4-422b-a87c-403d7361f12a" providerId="ADAL" clId="{07705728-9DA1-42E3-8577-E6DEF97BFEF3}" dt="2023-04-11T20:46:47.362" v="17"/>
        <pc:sldMkLst>
          <pc:docMk/>
          <pc:sldMk cId="62725618" sldId="2350"/>
        </pc:sldMkLst>
      </pc:sldChg>
      <pc:sldChg chg="modSp mod ord addCm">
        <pc:chgData name="Teicher, Paul (OST)" userId="2290c177-cdf4-422b-a87c-403d7361f12a" providerId="ADAL" clId="{07705728-9DA1-42E3-8577-E6DEF97BFEF3}" dt="2023-04-11T21:22:59.894" v="476"/>
        <pc:sldMkLst>
          <pc:docMk/>
          <pc:sldMk cId="2018054182" sldId="2352"/>
        </pc:sldMkLst>
      </pc:sldChg>
      <pc:sldChg chg="mod modShow">
        <pc:chgData name="Teicher, Paul (OST)" userId="2290c177-cdf4-422b-a87c-403d7361f12a" providerId="ADAL" clId="{07705728-9DA1-42E3-8577-E6DEF97BFEF3}" dt="2023-04-11T20:47:28.077" v="18" actId="729"/>
        <pc:sldMkLst>
          <pc:docMk/>
          <pc:sldMk cId="515259798" sldId="2364"/>
        </pc:sldMkLst>
      </pc:sldChg>
      <pc:sldChg chg="addCm modCm">
        <pc:chgData name="Teicher, Paul (OST)" userId="2290c177-cdf4-422b-a87c-403d7361f12a" providerId="ADAL" clId="{07705728-9DA1-42E3-8577-E6DEF97BFEF3}" dt="2023-04-11T20:38:08.645" v="8"/>
        <pc:sldMkLst>
          <pc:docMk/>
          <pc:sldMk cId="3436732747" sldId="2382"/>
        </pc:sldMkLst>
      </pc:sldChg>
      <pc:sldChg chg="mod modShow">
        <pc:chgData name="Teicher, Paul (OST)" userId="2290c177-cdf4-422b-a87c-403d7361f12a" providerId="ADAL" clId="{07705728-9DA1-42E3-8577-E6DEF97BFEF3}" dt="2023-04-11T20:35:45.213" v="6" actId="729"/>
        <pc:sldMkLst>
          <pc:docMk/>
          <pc:sldMk cId="3208184825" sldId="2383"/>
        </pc:sldMkLst>
      </pc:sldChg>
      <pc:sldChg chg="addCm">
        <pc:chgData name="Teicher, Paul (OST)" userId="2290c177-cdf4-422b-a87c-403d7361f12a" providerId="ADAL" clId="{07705728-9DA1-42E3-8577-E6DEF97BFEF3}" dt="2023-04-11T20:34:33.525" v="2"/>
        <pc:sldMkLst>
          <pc:docMk/>
          <pc:sldMk cId="4231475287" sldId="2386"/>
        </pc:sldMkLst>
      </pc:sldChg>
      <pc:sldChg chg="modSp mod">
        <pc:chgData name="Teicher, Paul (OST)" userId="2290c177-cdf4-422b-a87c-403d7361f12a" providerId="ADAL" clId="{07705728-9DA1-42E3-8577-E6DEF97BFEF3}" dt="2023-04-25T20:25:21.361" v="5649" actId="20577"/>
        <pc:sldMkLst>
          <pc:docMk/>
          <pc:sldMk cId="2807433006" sldId="2388"/>
        </pc:sldMkLst>
      </pc:sldChg>
      <pc:sldChg chg="add ord">
        <pc:chgData name="Teicher, Paul (OST)" userId="2290c177-cdf4-422b-a87c-403d7361f12a" providerId="ADAL" clId="{07705728-9DA1-42E3-8577-E6DEF97BFEF3}" dt="2023-04-11T20:35:40.845" v="5"/>
        <pc:sldMkLst>
          <pc:docMk/>
          <pc:sldMk cId="3247757919" sldId="2147477817"/>
        </pc:sldMkLst>
      </pc:sldChg>
      <pc:sldChg chg="add">
        <pc:chgData name="Teicher, Paul (OST)" userId="2290c177-cdf4-422b-a87c-403d7361f12a" providerId="ADAL" clId="{07705728-9DA1-42E3-8577-E6DEF97BFEF3}" dt="2023-04-11T20:52:11.735" v="184" actId="2890"/>
        <pc:sldMkLst>
          <pc:docMk/>
          <pc:sldMk cId="3892637082" sldId="2147477823"/>
        </pc:sldMkLst>
      </pc:sldChg>
      <pc:sldChg chg="modSp add del mod">
        <pc:chgData name="Teicher, Paul (OST)" userId="2290c177-cdf4-422b-a87c-403d7361f12a" providerId="ADAL" clId="{07705728-9DA1-42E3-8577-E6DEF97BFEF3}" dt="2023-04-11T20:59:17.569" v="347" actId="47"/>
        <pc:sldMkLst>
          <pc:docMk/>
          <pc:sldMk cId="133055167" sldId="2147477824"/>
        </pc:sldMkLst>
      </pc:sldChg>
      <pc:sldChg chg="modNotesTx">
        <pc:chgData name="Teicher, Paul (OST)" userId="2290c177-cdf4-422b-a87c-403d7361f12a" providerId="ADAL" clId="{07705728-9DA1-42E3-8577-E6DEF97BFEF3}" dt="2023-04-25T20:30:25.421" v="5903" actId="20577"/>
        <pc:sldMkLst>
          <pc:docMk/>
          <pc:sldMk cId="1912231205" sldId="2147477831"/>
        </pc:sldMkLst>
      </pc:sldChg>
      <pc:sldChg chg="del ord modNotesTx">
        <pc:chgData name="Teicher, Paul (OST)" userId="2290c177-cdf4-422b-a87c-403d7361f12a" providerId="ADAL" clId="{07705728-9DA1-42E3-8577-E6DEF97BFEF3}" dt="2023-04-26T01:23:30.133" v="17580" actId="47"/>
        <pc:sldMkLst>
          <pc:docMk/>
          <pc:sldMk cId="704764763" sldId="2147477838"/>
        </pc:sldMkLst>
      </pc:sldChg>
      <pc:sldChg chg="modNotesTx">
        <pc:chgData name="Teicher, Paul (OST)" userId="2290c177-cdf4-422b-a87c-403d7361f12a" providerId="ADAL" clId="{07705728-9DA1-42E3-8577-E6DEF97BFEF3}" dt="2023-04-25T20:24:32.359" v="5634" actId="20577"/>
        <pc:sldMkLst>
          <pc:docMk/>
          <pc:sldMk cId="1042099480" sldId="2147477842"/>
        </pc:sldMkLst>
      </pc:sldChg>
      <pc:sldChg chg="del">
        <pc:chgData name="Teicher, Paul (OST)" userId="2290c177-cdf4-422b-a87c-403d7361f12a" providerId="ADAL" clId="{07705728-9DA1-42E3-8577-E6DEF97BFEF3}" dt="2023-04-25T20:25:49.237" v="5650" actId="47"/>
        <pc:sldMkLst>
          <pc:docMk/>
          <pc:sldMk cId="1233342520" sldId="2147477845"/>
        </pc:sldMkLst>
      </pc:sldChg>
      <pc:sldChg chg="modNotesTx">
        <pc:chgData name="Teicher, Paul (OST)" userId="2290c177-cdf4-422b-a87c-403d7361f12a" providerId="ADAL" clId="{07705728-9DA1-42E3-8577-E6DEF97BFEF3}" dt="2023-04-26T15:28:12.941" v="22176" actId="20577"/>
        <pc:sldMkLst>
          <pc:docMk/>
          <pc:sldMk cId="3520714681" sldId="2147477847"/>
        </pc:sldMkLst>
      </pc:sldChg>
      <pc:sldChg chg="modNotesTx">
        <pc:chgData name="Teicher, Paul (OST)" userId="2290c177-cdf4-422b-a87c-403d7361f12a" providerId="ADAL" clId="{07705728-9DA1-42E3-8577-E6DEF97BFEF3}" dt="2023-04-26T00:27:44.657" v="9073" actId="20577"/>
        <pc:sldMkLst>
          <pc:docMk/>
          <pc:sldMk cId="4230393183" sldId="2147477848"/>
        </pc:sldMkLst>
      </pc:sldChg>
      <pc:sldChg chg="ord modNotesTx">
        <pc:chgData name="Teicher, Paul (OST)" userId="2290c177-cdf4-422b-a87c-403d7361f12a" providerId="ADAL" clId="{07705728-9DA1-42E3-8577-E6DEF97BFEF3}" dt="2023-04-26T15:47:12.129" v="22325" actId="20578"/>
        <pc:sldMkLst>
          <pc:docMk/>
          <pc:sldMk cId="2061005365" sldId="2147477849"/>
        </pc:sldMkLst>
      </pc:sldChg>
      <pc:sldChg chg="modCm modNotesTx">
        <pc:chgData name="Teicher, Paul (OST)" userId="2290c177-cdf4-422b-a87c-403d7361f12a" providerId="ADAL" clId="{07705728-9DA1-42E3-8577-E6DEF97BFEF3}" dt="2023-04-26T00:41:52.319" v="9874" actId="20577"/>
        <pc:sldMkLst>
          <pc:docMk/>
          <pc:sldMk cId="576007911" sldId="2147477850"/>
        </pc:sldMkLst>
      </pc:sldChg>
      <pc:sldChg chg="ord modNotesTx">
        <pc:chgData name="Teicher, Paul (OST)" userId="2290c177-cdf4-422b-a87c-403d7361f12a" providerId="ADAL" clId="{07705728-9DA1-42E3-8577-E6DEF97BFEF3}" dt="2023-04-26T15:50:03.911" v="22336"/>
        <pc:sldMkLst>
          <pc:docMk/>
          <pc:sldMk cId="1368680316" sldId="2147477851"/>
        </pc:sldMkLst>
      </pc:sldChg>
      <pc:sldChg chg="ord modNotesTx">
        <pc:chgData name="Teicher, Paul (OST)" userId="2290c177-cdf4-422b-a87c-403d7361f12a" providerId="ADAL" clId="{07705728-9DA1-42E3-8577-E6DEF97BFEF3}" dt="2023-04-26T16:05:50.190" v="22486" actId="20577"/>
        <pc:sldMkLst>
          <pc:docMk/>
          <pc:sldMk cId="2688579430" sldId="2147477852"/>
        </pc:sldMkLst>
      </pc:sldChg>
      <pc:sldChg chg="del mod modShow modNotesTx">
        <pc:chgData name="Teicher, Paul (OST)" userId="2290c177-cdf4-422b-a87c-403d7361f12a" providerId="ADAL" clId="{07705728-9DA1-42E3-8577-E6DEF97BFEF3}" dt="2023-04-26T01:31:05.380" v="18572" actId="47"/>
        <pc:sldMkLst>
          <pc:docMk/>
          <pc:sldMk cId="2172776591" sldId="2147477855"/>
        </pc:sldMkLst>
      </pc:sldChg>
      <pc:sldChg chg="ord addCm delCm modCm modNotesTx">
        <pc:chgData name="Teicher, Paul (OST)" userId="2290c177-cdf4-422b-a87c-403d7361f12a" providerId="ADAL" clId="{07705728-9DA1-42E3-8577-E6DEF97BFEF3}" dt="2023-04-26T15:47:01.431" v="22322"/>
        <pc:sldMkLst>
          <pc:docMk/>
          <pc:sldMk cId="3789341925" sldId="2147477886"/>
        </pc:sldMkLst>
      </pc:sldChg>
      <pc:sldChg chg="modSp mod ord modNotesTx">
        <pc:chgData name="Teicher, Paul (OST)" userId="2290c177-cdf4-422b-a87c-403d7361f12a" providerId="ADAL" clId="{07705728-9DA1-42E3-8577-E6DEF97BFEF3}" dt="2023-04-26T15:58:26.341" v="22437" actId="20577"/>
        <pc:sldMkLst>
          <pc:docMk/>
          <pc:sldMk cId="2362245754" sldId="2147477887"/>
        </pc:sldMkLst>
      </pc:sldChg>
      <pc:sldChg chg="modSp mod ord delCm modNotesTx">
        <pc:chgData name="Teicher, Paul (OST)" userId="2290c177-cdf4-422b-a87c-403d7361f12a" providerId="ADAL" clId="{07705728-9DA1-42E3-8577-E6DEF97BFEF3}" dt="2023-04-26T15:49:02.878" v="22334" actId="20577"/>
        <pc:sldMkLst>
          <pc:docMk/>
          <pc:sldMk cId="880931275" sldId="2147477888"/>
        </pc:sldMkLst>
      </pc:sldChg>
      <pc:sldChg chg="ord delCm modCm modNotesTx">
        <pc:chgData name="Teicher, Paul (OST)" userId="2290c177-cdf4-422b-a87c-403d7361f12a" providerId="ADAL" clId="{07705728-9DA1-42E3-8577-E6DEF97BFEF3}" dt="2023-04-26T15:45:49.145" v="22313"/>
        <pc:sldMkLst>
          <pc:docMk/>
          <pc:sldMk cId="1410694314" sldId="2147477889"/>
        </pc:sldMkLst>
      </pc:sldChg>
      <pc:sldChg chg="modSp mod modCm">
        <pc:chgData name="Teicher, Paul (OST)" userId="2290c177-cdf4-422b-a87c-403d7361f12a" providerId="ADAL" clId="{07705728-9DA1-42E3-8577-E6DEF97BFEF3}" dt="2023-04-26T01:50:07.324" v="21489"/>
        <pc:sldMkLst>
          <pc:docMk/>
          <pc:sldMk cId="408256856" sldId="2147477891"/>
        </pc:sldMkLst>
      </pc:sldChg>
      <pc:sldChg chg="modNotesTx">
        <pc:chgData name="Teicher, Paul (OST)" userId="2290c177-cdf4-422b-a87c-403d7361f12a" providerId="ADAL" clId="{07705728-9DA1-42E3-8577-E6DEF97BFEF3}" dt="2023-04-25T20:29:31.501" v="5901" actId="20577"/>
        <pc:sldMkLst>
          <pc:docMk/>
          <pc:sldMk cId="841119448" sldId="2147477892"/>
        </pc:sldMkLst>
      </pc:sldChg>
      <pc:sldChg chg="modSp add mod addCm modCm modNotesTx">
        <pc:chgData name="Teicher, Paul (OST)" userId="2290c177-cdf4-422b-a87c-403d7361f12a" providerId="ADAL" clId="{07705728-9DA1-42E3-8577-E6DEF97BFEF3}" dt="2023-04-26T16:38:57.451" v="22820" actId="20577"/>
        <pc:sldMkLst>
          <pc:docMk/>
          <pc:sldMk cId="3406674602" sldId="2147477894"/>
        </pc:sldMkLst>
      </pc:sldChg>
    </pc:docChg>
  </pc:docChgLst>
  <pc:docChgLst>
    <pc:chgData name="Figueroa, Erwin (Volpe)" userId="e9d57146-3605-41cb-bd23-742caef1614f" providerId="ADAL" clId="{F83D0AA4-87B8-4947-BA60-FB300157FB63}"/>
    <pc:docChg chg="sldOrd">
      <pc:chgData name="Figueroa, Erwin (Volpe)" userId="e9d57146-3605-41cb-bd23-742caef1614f" providerId="ADAL" clId="{F83D0AA4-87B8-4947-BA60-FB300157FB63}" dt="2024-03-07T17:32:04.578" v="0" actId="20578"/>
      <pc:docMkLst>
        <pc:docMk/>
      </pc:docMkLst>
      <pc:sldChg chg="ord">
        <pc:chgData name="Figueroa, Erwin (Volpe)" userId="e9d57146-3605-41cb-bd23-742caef1614f" providerId="ADAL" clId="{F83D0AA4-87B8-4947-BA60-FB300157FB63}" dt="2024-03-07T17:32:04.578" v="0" actId="20578"/>
        <pc:sldMkLst>
          <pc:docMk/>
          <pc:sldMk cId="3036803386" sldId="2147477827"/>
        </pc:sldMkLst>
      </pc:sldChg>
    </pc:docChg>
  </pc:docChgLst>
  <pc:docChgLst>
    <pc:chgData name="Biton, Anna (Volpe)" userId="1c231999-f3de-450e-9f13-632d5b614081" providerId="ADAL" clId="{AE6040A2-3008-4908-AB2F-6015EEB23798}"/>
    <pc:docChg chg="custSel modSld">
      <pc:chgData name="Biton, Anna (Volpe)" userId="1c231999-f3de-450e-9f13-632d5b614081" providerId="ADAL" clId="{AE6040A2-3008-4908-AB2F-6015EEB23798}" dt="2023-04-26T14:16:06.302" v="662" actId="6549"/>
      <pc:docMkLst>
        <pc:docMk/>
      </pc:docMkLst>
      <pc:sldChg chg="modNotesTx">
        <pc:chgData name="Biton, Anna (Volpe)" userId="1c231999-f3de-450e-9f13-632d5b614081" providerId="ADAL" clId="{AE6040A2-3008-4908-AB2F-6015EEB23798}" dt="2023-04-25T13:57:58.549" v="329" actId="20577"/>
        <pc:sldMkLst>
          <pc:docMk/>
          <pc:sldMk cId="4141324073" sldId="2188"/>
        </pc:sldMkLst>
      </pc:sldChg>
      <pc:sldChg chg="modNotesTx">
        <pc:chgData name="Biton, Anna (Volpe)" userId="1c231999-f3de-450e-9f13-632d5b614081" providerId="ADAL" clId="{AE6040A2-3008-4908-AB2F-6015EEB23798}" dt="2023-04-24T18:19:23.658" v="75" actId="20577"/>
        <pc:sldMkLst>
          <pc:docMk/>
          <pc:sldMk cId="3651842175" sldId="2283"/>
        </pc:sldMkLst>
      </pc:sldChg>
      <pc:sldChg chg="modSp mod">
        <pc:chgData name="Biton, Anna (Volpe)" userId="1c231999-f3de-450e-9f13-632d5b614081" providerId="ADAL" clId="{AE6040A2-3008-4908-AB2F-6015EEB23798}" dt="2023-04-26T14:16:06.302" v="662" actId="6549"/>
        <pc:sldMkLst>
          <pc:docMk/>
          <pc:sldMk cId="2724487374" sldId="2309"/>
        </pc:sldMkLst>
      </pc:sldChg>
      <pc:sldChg chg="addCm modCm">
        <pc:chgData name="Biton, Anna (Volpe)" userId="1c231999-f3de-450e-9f13-632d5b614081" providerId="ADAL" clId="{AE6040A2-3008-4908-AB2F-6015EEB23798}" dt="2023-04-25T13:32:32.873" v="95"/>
        <pc:sldMkLst>
          <pc:docMk/>
          <pc:sldMk cId="2997059873" sldId="2373"/>
        </pc:sldMkLst>
      </pc:sldChg>
      <pc:sldChg chg="modSp mod addCm">
        <pc:chgData name="Biton, Anna (Volpe)" userId="1c231999-f3de-450e-9f13-632d5b614081" providerId="ADAL" clId="{AE6040A2-3008-4908-AB2F-6015EEB23798}" dt="2023-04-25T01:12:44.444" v="92"/>
        <pc:sldMkLst>
          <pc:docMk/>
          <pc:sldMk cId="1233342520" sldId="2147477845"/>
        </pc:sldMkLst>
      </pc:sldChg>
      <pc:sldChg chg="modNotesTx">
        <pc:chgData name="Biton, Anna (Volpe)" userId="1c231999-f3de-450e-9f13-632d5b614081" providerId="ADAL" clId="{AE6040A2-3008-4908-AB2F-6015EEB23798}" dt="2023-04-26T14:15:23.559" v="657" actId="6549"/>
        <pc:sldMkLst>
          <pc:docMk/>
          <pc:sldMk cId="3520714681" sldId="2147477847"/>
        </pc:sldMkLst>
      </pc:sldChg>
      <pc:sldChg chg="modSp mod modCm">
        <pc:chgData name="Biton, Anna (Volpe)" userId="1c231999-f3de-450e-9f13-632d5b614081" providerId="ADAL" clId="{AE6040A2-3008-4908-AB2F-6015EEB23798}" dt="2023-04-25T13:49:28.862" v="100" actId="6549"/>
        <pc:sldMkLst>
          <pc:docMk/>
          <pc:sldMk cId="488117124" sldId="2147477885"/>
        </pc:sldMkLst>
      </pc:sldChg>
      <pc:sldChg chg="addCm">
        <pc:chgData name="Biton, Anna (Volpe)" userId="1c231999-f3de-450e-9f13-632d5b614081" providerId="ADAL" clId="{AE6040A2-3008-4908-AB2F-6015EEB23798}" dt="2023-04-25T13:51:32.496" v="102"/>
        <pc:sldMkLst>
          <pc:docMk/>
          <pc:sldMk cId="3789341925" sldId="2147477886"/>
        </pc:sldMkLst>
      </pc:sldChg>
      <pc:sldChg chg="addCm">
        <pc:chgData name="Biton, Anna (Volpe)" userId="1c231999-f3de-450e-9f13-632d5b614081" providerId="ADAL" clId="{AE6040A2-3008-4908-AB2F-6015EEB23798}" dt="2023-04-25T13:56:46.739" v="103"/>
        <pc:sldMkLst>
          <pc:docMk/>
          <pc:sldMk cId="880931275" sldId="2147477888"/>
        </pc:sldMkLst>
      </pc:sldChg>
      <pc:sldChg chg="addCm">
        <pc:chgData name="Biton, Anna (Volpe)" userId="1c231999-f3de-450e-9f13-632d5b614081" providerId="ADAL" clId="{AE6040A2-3008-4908-AB2F-6015EEB23798}" dt="2023-04-25T13:59:12.775" v="330"/>
        <pc:sldMkLst>
          <pc:docMk/>
          <pc:sldMk cId="408256856" sldId="2147477891"/>
        </pc:sldMkLst>
      </pc:sldChg>
      <pc:sldChg chg="addSp modSp mod modCm modNotesTx">
        <pc:chgData name="Biton, Anna (Volpe)" userId="1c231999-f3de-450e-9f13-632d5b614081" providerId="ADAL" clId="{AE6040A2-3008-4908-AB2F-6015EEB23798}" dt="2023-04-26T02:24:49.566" v="656" actId="20577"/>
        <pc:sldMkLst>
          <pc:docMk/>
          <pc:sldMk cId="3406674602" sldId="2147477894"/>
        </pc:sldMkLst>
      </pc:sldChg>
    </pc:docChg>
  </pc:docChgLst>
  <pc:docChgLst>
    <pc:chgData name="Biskar, Liz  (Volpe)" userId="7cb698d9-74de-4c34-9489-33d069a89134" providerId="ADAL" clId="{1E8967FA-E8D6-4D75-B270-BE574EB0F446}"/>
    <pc:docChg chg="undo custSel addSld delSld modSld sldOrd">
      <pc:chgData name="Biskar, Liz  (Volpe)" userId="7cb698d9-74de-4c34-9489-33d069a89134" providerId="ADAL" clId="{1E8967FA-E8D6-4D75-B270-BE574EB0F446}" dt="2025-04-11T21:07:53.402" v="14803" actId="27636"/>
      <pc:docMkLst>
        <pc:docMk/>
      </pc:docMkLst>
      <pc:sldChg chg="modSp mod modNotesTx">
        <pc:chgData name="Biskar, Liz  (Volpe)" userId="7cb698d9-74de-4c34-9489-33d069a89134" providerId="ADAL" clId="{1E8967FA-E8D6-4D75-B270-BE574EB0F446}" dt="2025-04-01T16:07:34.186" v="17" actId="13926"/>
        <pc:sldMkLst>
          <pc:docMk/>
          <pc:sldMk cId="3363220241" sldId="2237"/>
        </pc:sldMkLst>
        <pc:spChg chg="mod">
          <ac:chgData name="Biskar, Liz  (Volpe)" userId="7cb698d9-74de-4c34-9489-33d069a89134" providerId="ADAL" clId="{1E8967FA-E8D6-4D75-B270-BE574EB0F446}" dt="2025-04-01T16:07:34.186" v="17" actId="13926"/>
          <ac:spMkLst>
            <pc:docMk/>
            <pc:sldMk cId="3363220241" sldId="2237"/>
            <ac:spMk id="8" creationId="{76E2305A-7D23-4DA4-8120-5823AFC41D46}"/>
          </ac:spMkLst>
        </pc:spChg>
      </pc:sldChg>
      <pc:sldChg chg="del">
        <pc:chgData name="Biskar, Liz  (Volpe)" userId="7cb698d9-74de-4c34-9489-33d069a89134" providerId="ADAL" clId="{1E8967FA-E8D6-4D75-B270-BE574EB0F446}" dt="2025-04-01T16:11:32.143" v="138" actId="2696"/>
        <pc:sldMkLst>
          <pc:docMk/>
          <pc:sldMk cId="3651842175" sldId="2283"/>
        </pc:sldMkLst>
      </pc:sldChg>
      <pc:sldChg chg="modSp mod">
        <pc:chgData name="Biskar, Liz  (Volpe)" userId="7cb698d9-74de-4c34-9489-33d069a89134" providerId="ADAL" clId="{1E8967FA-E8D6-4D75-B270-BE574EB0F446}" dt="2025-04-03T00:19:58.781" v="14581" actId="255"/>
        <pc:sldMkLst>
          <pc:docMk/>
          <pc:sldMk cId="2724487374" sldId="2309"/>
        </pc:sldMkLst>
        <pc:spChg chg="mod">
          <ac:chgData name="Biskar, Liz  (Volpe)" userId="7cb698d9-74de-4c34-9489-33d069a89134" providerId="ADAL" clId="{1E8967FA-E8D6-4D75-B270-BE574EB0F446}" dt="2025-04-03T00:19:58.781" v="14581" actId="255"/>
          <ac:spMkLst>
            <pc:docMk/>
            <pc:sldMk cId="2724487374" sldId="2309"/>
            <ac:spMk id="3" creationId="{4923129D-CBE0-496E-DEFE-2AA7CE151820}"/>
          </ac:spMkLst>
        </pc:spChg>
      </pc:sldChg>
      <pc:sldChg chg="modSp mod modNotesTx">
        <pc:chgData name="Biskar, Liz  (Volpe)" userId="7cb698d9-74de-4c34-9489-33d069a89134" providerId="ADAL" clId="{1E8967FA-E8D6-4D75-B270-BE574EB0F446}" dt="2025-04-01T17:12:35.987" v="1014" actId="20577"/>
        <pc:sldMkLst>
          <pc:docMk/>
          <pc:sldMk cId="3020684081" sldId="2333"/>
        </pc:sldMkLst>
        <pc:spChg chg="mod">
          <ac:chgData name="Biskar, Liz  (Volpe)" userId="7cb698d9-74de-4c34-9489-33d069a89134" providerId="ADAL" clId="{1E8967FA-E8D6-4D75-B270-BE574EB0F446}" dt="2025-04-01T17:08:44.164" v="1006" actId="20577"/>
          <ac:spMkLst>
            <pc:docMk/>
            <pc:sldMk cId="3020684081" sldId="2333"/>
            <ac:spMk id="8" creationId="{E75B15D2-33AA-47D6-5D10-15BC28CF2979}"/>
          </ac:spMkLst>
        </pc:spChg>
      </pc:sldChg>
      <pc:sldChg chg="modNotesTx">
        <pc:chgData name="Biskar, Liz  (Volpe)" userId="7cb698d9-74de-4c34-9489-33d069a89134" providerId="ADAL" clId="{1E8967FA-E8D6-4D75-B270-BE574EB0F446}" dt="2025-04-01T17:14:44.823" v="1043" actId="20577"/>
        <pc:sldMkLst>
          <pc:docMk/>
          <pc:sldMk cId="4052908744" sldId="2336"/>
        </pc:sldMkLst>
      </pc:sldChg>
      <pc:sldChg chg="modNotesTx">
        <pc:chgData name="Biskar, Liz  (Volpe)" userId="7cb698d9-74de-4c34-9489-33d069a89134" providerId="ADAL" clId="{1E8967FA-E8D6-4D75-B270-BE574EB0F446}" dt="2025-04-03T16:48:12.776" v="14587" actId="20577"/>
        <pc:sldMkLst>
          <pc:docMk/>
          <pc:sldMk cId="353009665" sldId="2342"/>
        </pc:sldMkLst>
      </pc:sldChg>
      <pc:sldChg chg="modSp mod modNotesTx">
        <pc:chgData name="Biskar, Liz  (Volpe)" userId="7cb698d9-74de-4c34-9489-33d069a89134" providerId="ADAL" clId="{1E8967FA-E8D6-4D75-B270-BE574EB0F446}" dt="2025-04-02T20:11:28.321" v="5640" actId="20577"/>
        <pc:sldMkLst>
          <pc:docMk/>
          <pc:sldMk cId="89513305" sldId="2359"/>
        </pc:sldMkLst>
        <pc:spChg chg="mod">
          <ac:chgData name="Biskar, Liz  (Volpe)" userId="7cb698d9-74de-4c34-9489-33d069a89134" providerId="ADAL" clId="{1E8967FA-E8D6-4D75-B270-BE574EB0F446}" dt="2025-04-02T20:11:28.321" v="5640" actId="20577"/>
          <ac:spMkLst>
            <pc:docMk/>
            <pc:sldMk cId="89513305" sldId="2359"/>
            <ac:spMk id="5" creationId="{A087B4BF-4E80-6031-CB28-60D12318B113}"/>
          </ac:spMkLst>
        </pc:spChg>
      </pc:sldChg>
      <pc:sldChg chg="modSp mod">
        <pc:chgData name="Biskar, Liz  (Volpe)" userId="7cb698d9-74de-4c34-9489-33d069a89134" providerId="ADAL" clId="{1E8967FA-E8D6-4D75-B270-BE574EB0F446}" dt="2025-04-02T23:36:28.278" v="8522" actId="1076"/>
        <pc:sldMkLst>
          <pc:docMk/>
          <pc:sldMk cId="3378460070" sldId="2367"/>
        </pc:sldMkLst>
      </pc:sldChg>
      <pc:sldChg chg="modNotesTx">
        <pc:chgData name="Biskar, Liz  (Volpe)" userId="7cb698d9-74de-4c34-9489-33d069a89134" providerId="ADAL" clId="{1E8967FA-E8D6-4D75-B270-BE574EB0F446}" dt="2025-04-02T23:32:18.086" v="8408" actId="20577"/>
        <pc:sldMkLst>
          <pc:docMk/>
          <pc:sldMk cId="2807433006" sldId="2388"/>
        </pc:sldMkLst>
      </pc:sldChg>
      <pc:sldChg chg="modSp mod modNotesTx">
        <pc:chgData name="Biskar, Liz  (Volpe)" userId="7cb698d9-74de-4c34-9489-33d069a89134" providerId="ADAL" clId="{1E8967FA-E8D6-4D75-B270-BE574EB0F446}" dt="2025-04-07T15:39:19.834" v="14724" actId="1076"/>
        <pc:sldMkLst>
          <pc:docMk/>
          <pc:sldMk cId="1808752920" sldId="2147477822"/>
        </pc:sldMkLst>
        <pc:picChg chg="mod">
          <ac:chgData name="Biskar, Liz  (Volpe)" userId="7cb698d9-74de-4c34-9489-33d069a89134" providerId="ADAL" clId="{1E8967FA-E8D6-4D75-B270-BE574EB0F446}" dt="2025-04-07T15:39:19.834" v="14724" actId="1076"/>
          <ac:picMkLst>
            <pc:docMk/>
            <pc:sldMk cId="1808752920" sldId="2147477822"/>
            <ac:picMk id="5" creationId="{3FB03D2B-9CF7-D6CC-1D1A-8A695E93DDAB}"/>
          </ac:picMkLst>
        </pc:picChg>
      </pc:sldChg>
      <pc:sldChg chg="modSp mod modNotesTx">
        <pc:chgData name="Biskar, Liz  (Volpe)" userId="7cb698d9-74de-4c34-9489-33d069a89134" providerId="ADAL" clId="{1E8967FA-E8D6-4D75-B270-BE574EB0F446}" dt="2025-04-01T20:00:35.147" v="1928" actId="20577"/>
        <pc:sldMkLst>
          <pc:docMk/>
          <pc:sldMk cId="3036803386" sldId="2147477827"/>
        </pc:sldMkLst>
        <pc:spChg chg="mod">
          <ac:chgData name="Biskar, Liz  (Volpe)" userId="7cb698d9-74de-4c34-9489-33d069a89134" providerId="ADAL" clId="{1E8967FA-E8D6-4D75-B270-BE574EB0F446}" dt="2025-04-01T20:00:07.449" v="1877" actId="20577"/>
          <ac:spMkLst>
            <pc:docMk/>
            <pc:sldMk cId="3036803386" sldId="2147477827"/>
            <ac:spMk id="2" creationId="{E68D775C-24D0-42C6-B5CE-3062D3D5454A}"/>
          </ac:spMkLst>
        </pc:spChg>
        <pc:spChg chg="mod">
          <ac:chgData name="Biskar, Liz  (Volpe)" userId="7cb698d9-74de-4c34-9489-33d069a89134" providerId="ADAL" clId="{1E8967FA-E8D6-4D75-B270-BE574EB0F446}" dt="2025-04-01T20:00:35.147" v="1928" actId="20577"/>
          <ac:spMkLst>
            <pc:docMk/>
            <pc:sldMk cId="3036803386" sldId="2147477827"/>
            <ac:spMk id="3" creationId="{B2D8E5FB-04D5-4830-8A02-320D6ABA4575}"/>
          </ac:spMkLst>
        </pc:spChg>
      </pc:sldChg>
      <pc:sldChg chg="modNotesTx">
        <pc:chgData name="Biskar, Liz  (Volpe)" userId="7cb698d9-74de-4c34-9489-33d069a89134" providerId="ADAL" clId="{1E8967FA-E8D6-4D75-B270-BE574EB0F446}" dt="2025-04-01T17:13:29.060" v="1020" actId="20577"/>
        <pc:sldMkLst>
          <pc:docMk/>
          <pc:sldMk cId="1912231205" sldId="2147477831"/>
        </pc:sldMkLst>
      </pc:sldChg>
      <pc:sldChg chg="modNotesTx">
        <pc:chgData name="Biskar, Liz  (Volpe)" userId="7cb698d9-74de-4c34-9489-33d069a89134" providerId="ADAL" clId="{1E8967FA-E8D6-4D75-B270-BE574EB0F446}" dt="2025-04-03T19:55:20.452" v="14590" actId="20577"/>
        <pc:sldMkLst>
          <pc:docMk/>
          <pc:sldMk cId="793858657" sldId="2147477833"/>
        </pc:sldMkLst>
      </pc:sldChg>
      <pc:sldChg chg="modNotesTx">
        <pc:chgData name="Biskar, Liz  (Volpe)" userId="7cb698d9-74de-4c34-9489-33d069a89134" providerId="ADAL" clId="{1E8967FA-E8D6-4D75-B270-BE574EB0F446}" dt="2025-04-01T16:30:19.794" v="925" actId="20577"/>
        <pc:sldMkLst>
          <pc:docMk/>
          <pc:sldMk cId="2094230517" sldId="2147477834"/>
        </pc:sldMkLst>
      </pc:sldChg>
      <pc:sldChg chg="modNotesTx">
        <pc:chgData name="Biskar, Liz  (Volpe)" userId="7cb698d9-74de-4c34-9489-33d069a89134" providerId="ADAL" clId="{1E8967FA-E8D6-4D75-B270-BE574EB0F446}" dt="2025-04-02T14:54:57.473" v="4410" actId="20577"/>
        <pc:sldMkLst>
          <pc:docMk/>
          <pc:sldMk cId="2081104566" sldId="2147477836"/>
        </pc:sldMkLst>
      </pc:sldChg>
      <pc:sldChg chg="modSp mod modNotesTx">
        <pc:chgData name="Biskar, Liz  (Volpe)" userId="7cb698d9-74de-4c34-9489-33d069a89134" providerId="ADAL" clId="{1E8967FA-E8D6-4D75-B270-BE574EB0F446}" dt="2025-04-11T21:07:53.402" v="14803" actId="27636"/>
        <pc:sldMkLst>
          <pc:docMk/>
          <pc:sldMk cId="1042099480" sldId="2147477842"/>
        </pc:sldMkLst>
        <pc:spChg chg="mod">
          <ac:chgData name="Biskar, Liz  (Volpe)" userId="7cb698d9-74de-4c34-9489-33d069a89134" providerId="ADAL" clId="{1E8967FA-E8D6-4D75-B270-BE574EB0F446}" dt="2025-04-11T21:07:53.402" v="14803" actId="27636"/>
          <ac:spMkLst>
            <pc:docMk/>
            <pc:sldMk cId="1042099480" sldId="2147477842"/>
            <ac:spMk id="3" creationId="{05ABB683-4CD0-99BE-C718-39DB75B4D0B4}"/>
          </ac:spMkLst>
        </pc:spChg>
      </pc:sldChg>
      <pc:sldChg chg="modSp mod modNotesTx">
        <pc:chgData name="Biskar, Liz  (Volpe)" userId="7cb698d9-74de-4c34-9489-33d069a89134" providerId="ADAL" clId="{1E8967FA-E8D6-4D75-B270-BE574EB0F446}" dt="2025-04-02T23:33:24.840" v="8518" actId="20577"/>
        <pc:sldMkLst>
          <pc:docMk/>
          <pc:sldMk cId="4201948239" sldId="2147477846"/>
        </pc:sldMkLst>
        <pc:spChg chg="mod">
          <ac:chgData name="Biskar, Liz  (Volpe)" userId="7cb698d9-74de-4c34-9489-33d069a89134" providerId="ADAL" clId="{1E8967FA-E8D6-4D75-B270-BE574EB0F446}" dt="2025-04-01T16:16:14.704" v="140" actId="1076"/>
          <ac:spMkLst>
            <pc:docMk/>
            <pc:sldMk cId="4201948239" sldId="2147477846"/>
            <ac:spMk id="5" creationId="{B47D6CAB-E6E8-9578-6E6B-FE843C70FBE4}"/>
          </ac:spMkLst>
        </pc:spChg>
      </pc:sldChg>
      <pc:sldChg chg="modNotesTx">
        <pc:chgData name="Biskar, Liz  (Volpe)" userId="7cb698d9-74de-4c34-9489-33d069a89134" providerId="ADAL" clId="{1E8967FA-E8D6-4D75-B270-BE574EB0F446}" dt="2025-04-02T23:43:01.241" v="8571" actId="20577"/>
        <pc:sldMkLst>
          <pc:docMk/>
          <pc:sldMk cId="4230393183" sldId="2147477848"/>
        </pc:sldMkLst>
      </pc:sldChg>
      <pc:sldChg chg="addSp delSp modSp mod modNotesTx">
        <pc:chgData name="Biskar, Liz  (Volpe)" userId="7cb698d9-74de-4c34-9489-33d069a89134" providerId="ADAL" clId="{1E8967FA-E8D6-4D75-B270-BE574EB0F446}" dt="2025-04-09T21:12:46.761" v="14779" actId="1076"/>
        <pc:sldMkLst>
          <pc:docMk/>
          <pc:sldMk cId="2061005365" sldId="2147477849"/>
        </pc:sldMkLst>
        <pc:spChg chg="mod">
          <ac:chgData name="Biskar, Liz  (Volpe)" userId="7cb698d9-74de-4c34-9489-33d069a89134" providerId="ADAL" clId="{1E8967FA-E8D6-4D75-B270-BE574EB0F446}" dt="2025-04-09T21:12:33.412" v="14777" actId="20577"/>
          <ac:spMkLst>
            <pc:docMk/>
            <pc:sldMk cId="2061005365" sldId="2147477849"/>
            <ac:spMk id="5" creationId="{9B5397B0-417B-D0AB-29E8-BCA14DD79064}"/>
          </ac:spMkLst>
        </pc:spChg>
        <pc:picChg chg="add mod">
          <ac:chgData name="Biskar, Liz  (Volpe)" userId="7cb698d9-74de-4c34-9489-33d069a89134" providerId="ADAL" clId="{1E8967FA-E8D6-4D75-B270-BE574EB0F446}" dt="2025-04-09T21:12:46.761" v="14779" actId="1076"/>
          <ac:picMkLst>
            <pc:docMk/>
            <pc:sldMk cId="2061005365" sldId="2147477849"/>
            <ac:picMk id="6" creationId="{6BB71852-DD32-7728-9DC5-84005480FA1D}"/>
          </ac:picMkLst>
        </pc:picChg>
        <pc:picChg chg="add mod ord">
          <ac:chgData name="Biskar, Liz  (Volpe)" userId="7cb698d9-74de-4c34-9489-33d069a89134" providerId="ADAL" clId="{1E8967FA-E8D6-4D75-B270-BE574EB0F446}" dt="2025-04-09T21:12:44.943" v="14778" actId="1076"/>
          <ac:picMkLst>
            <pc:docMk/>
            <pc:sldMk cId="2061005365" sldId="2147477849"/>
            <ac:picMk id="10" creationId="{B0205C5F-7AB2-0528-5809-0FF242493E24}"/>
          </ac:picMkLst>
        </pc:picChg>
      </pc:sldChg>
      <pc:sldChg chg="modSp mod modNotesTx">
        <pc:chgData name="Biskar, Liz  (Volpe)" userId="7cb698d9-74de-4c34-9489-33d069a89134" providerId="ADAL" clId="{1E8967FA-E8D6-4D75-B270-BE574EB0F446}" dt="2025-04-02T16:09:50.384" v="5108" actId="20577"/>
        <pc:sldMkLst>
          <pc:docMk/>
          <pc:sldMk cId="576007911" sldId="2147477850"/>
        </pc:sldMkLst>
        <pc:spChg chg="mod">
          <ac:chgData name="Biskar, Liz  (Volpe)" userId="7cb698d9-74de-4c34-9489-33d069a89134" providerId="ADAL" clId="{1E8967FA-E8D6-4D75-B270-BE574EB0F446}" dt="2025-04-01T17:28:30.365" v="1314" actId="20577"/>
          <ac:spMkLst>
            <pc:docMk/>
            <pc:sldMk cId="576007911" sldId="2147477850"/>
            <ac:spMk id="2" creationId="{309C4E4B-679B-32F4-93F6-E65C40E31BDD}"/>
          </ac:spMkLst>
        </pc:spChg>
      </pc:sldChg>
      <pc:sldChg chg="addSp delSp modSp mod ord setBg modClrScheme setClrOvrMap chgLayout modNotesTx">
        <pc:chgData name="Biskar, Liz  (Volpe)" userId="7cb698d9-74de-4c34-9489-33d069a89134" providerId="ADAL" clId="{1E8967FA-E8D6-4D75-B270-BE574EB0F446}" dt="2025-04-03T00:04:23.289" v="12374" actId="20577"/>
        <pc:sldMkLst>
          <pc:docMk/>
          <pc:sldMk cId="459452420" sldId="2147477853"/>
        </pc:sldMkLst>
        <pc:spChg chg="mod">
          <ac:chgData name="Biskar, Liz  (Volpe)" userId="7cb698d9-74de-4c34-9489-33d069a89134" providerId="ADAL" clId="{1E8967FA-E8D6-4D75-B270-BE574EB0F446}" dt="2025-04-02T16:11:51.157" v="5127" actId="20577"/>
          <ac:spMkLst>
            <pc:docMk/>
            <pc:sldMk cId="459452420" sldId="2147477853"/>
            <ac:spMk id="2" creationId="{5054AE5F-A2B4-01A7-6334-2E8C36E44E0E}"/>
          </ac:spMkLst>
        </pc:spChg>
        <pc:spChg chg="mod ord">
          <ac:chgData name="Biskar, Liz  (Volpe)" userId="7cb698d9-74de-4c34-9489-33d069a89134" providerId="ADAL" clId="{1E8967FA-E8D6-4D75-B270-BE574EB0F446}" dt="2025-04-01T20:52:52.762" v="4111" actId="26606"/>
          <ac:spMkLst>
            <pc:docMk/>
            <pc:sldMk cId="459452420" sldId="2147477853"/>
            <ac:spMk id="4" creationId="{7E69B837-3507-969D-C9B5-972BA8E0B26A}"/>
          </ac:spMkLst>
        </pc:spChg>
        <pc:picChg chg="add mod">
          <ac:chgData name="Biskar, Liz  (Volpe)" userId="7cb698d9-74de-4c34-9489-33d069a89134" providerId="ADAL" clId="{1E8967FA-E8D6-4D75-B270-BE574EB0F446}" dt="2025-04-01T20:52:52.762" v="4111" actId="26606"/>
          <ac:picMkLst>
            <pc:docMk/>
            <pc:sldMk cId="459452420" sldId="2147477853"/>
            <ac:picMk id="1026" creationId="{FEA45497-98E4-9000-2F39-0AB151B4EABC}"/>
          </ac:picMkLst>
        </pc:picChg>
      </pc:sldChg>
      <pc:sldChg chg="modSp mod ord modNotesTx">
        <pc:chgData name="Biskar, Liz  (Volpe)" userId="7cb698d9-74de-4c34-9489-33d069a89134" providerId="ADAL" clId="{1E8967FA-E8D6-4D75-B270-BE574EB0F446}" dt="2025-04-02T23:51:55.383" v="10525" actId="20577"/>
        <pc:sldMkLst>
          <pc:docMk/>
          <pc:sldMk cId="488117124" sldId="2147477885"/>
        </pc:sldMkLst>
        <pc:spChg chg="mod">
          <ac:chgData name="Biskar, Liz  (Volpe)" userId="7cb698d9-74de-4c34-9489-33d069a89134" providerId="ADAL" clId="{1E8967FA-E8D6-4D75-B270-BE574EB0F446}" dt="2025-04-02T16:12:26.460" v="5128" actId="13926"/>
          <ac:spMkLst>
            <pc:docMk/>
            <pc:sldMk cId="488117124" sldId="2147477885"/>
            <ac:spMk id="3" creationId="{1226B5D0-414F-253E-5F2D-1323794B7422}"/>
          </ac:spMkLst>
        </pc:spChg>
      </pc:sldChg>
      <pc:sldChg chg="addSp modSp mod modNotesTx">
        <pc:chgData name="Biskar, Liz  (Volpe)" userId="7cb698d9-74de-4c34-9489-33d069a89134" providerId="ADAL" clId="{1E8967FA-E8D6-4D75-B270-BE574EB0F446}" dt="2025-04-03T22:20:49.792" v="14722" actId="20577"/>
        <pc:sldMkLst>
          <pc:docMk/>
          <pc:sldMk cId="2362245754" sldId="2147477887"/>
        </pc:sldMkLst>
        <pc:spChg chg="mod">
          <ac:chgData name="Biskar, Liz  (Volpe)" userId="7cb698d9-74de-4c34-9489-33d069a89134" providerId="ADAL" clId="{1E8967FA-E8D6-4D75-B270-BE574EB0F446}" dt="2025-04-01T19:05:38.695" v="1776" actId="20577"/>
          <ac:spMkLst>
            <pc:docMk/>
            <pc:sldMk cId="2362245754" sldId="2147477887"/>
            <ac:spMk id="8" creationId="{67E701C9-6628-4955-B4CC-7F10604CA809}"/>
          </ac:spMkLst>
        </pc:spChg>
        <pc:spChg chg="mod">
          <ac:chgData name="Biskar, Liz  (Volpe)" userId="7cb698d9-74de-4c34-9489-33d069a89134" providerId="ADAL" clId="{1E8967FA-E8D6-4D75-B270-BE574EB0F446}" dt="2025-04-01T19:05:43.886" v="1777"/>
          <ac:spMkLst>
            <pc:docMk/>
            <pc:sldMk cId="2362245754" sldId="2147477887"/>
            <ac:spMk id="11" creationId="{1CA4A067-B0E0-8161-8973-F96382BF449D}"/>
          </ac:spMkLst>
        </pc:spChg>
        <pc:grpChg chg="mod">
          <ac:chgData name="Biskar, Liz  (Volpe)" userId="7cb698d9-74de-4c34-9489-33d069a89134" providerId="ADAL" clId="{1E8967FA-E8D6-4D75-B270-BE574EB0F446}" dt="2025-04-01T19:06:07.551" v="1779" actId="1076"/>
          <ac:grpSpMkLst>
            <pc:docMk/>
            <pc:sldMk cId="2362245754" sldId="2147477887"/>
            <ac:grpSpMk id="4" creationId="{093FE16F-5CA3-73C2-A8F0-E6BB1FEA381A}"/>
          </ac:grpSpMkLst>
        </pc:grpChg>
        <pc:grpChg chg="add mod">
          <ac:chgData name="Biskar, Liz  (Volpe)" userId="7cb698d9-74de-4c34-9489-33d069a89134" providerId="ADAL" clId="{1E8967FA-E8D6-4D75-B270-BE574EB0F446}" dt="2025-04-01T19:06:02.281" v="1778" actId="1076"/>
          <ac:grpSpMkLst>
            <pc:docMk/>
            <pc:sldMk cId="2362245754" sldId="2147477887"/>
            <ac:grpSpMk id="9" creationId="{EAA4001C-D419-0B8D-31C0-C8D0E275AD4B}"/>
          </ac:grpSpMkLst>
        </pc:grpChg>
        <pc:picChg chg="mod">
          <ac:chgData name="Biskar, Liz  (Volpe)" userId="7cb698d9-74de-4c34-9489-33d069a89134" providerId="ADAL" clId="{1E8967FA-E8D6-4D75-B270-BE574EB0F446}" dt="2025-04-01T19:05:43.886" v="1777"/>
          <ac:picMkLst>
            <pc:docMk/>
            <pc:sldMk cId="2362245754" sldId="2147477887"/>
            <ac:picMk id="10" creationId="{59328180-B604-1DE6-01EC-950B4613ABBE}"/>
          </ac:picMkLst>
        </pc:picChg>
      </pc:sldChg>
      <pc:sldChg chg="modNotesTx">
        <pc:chgData name="Biskar, Liz  (Volpe)" userId="7cb698d9-74de-4c34-9489-33d069a89134" providerId="ADAL" clId="{1E8967FA-E8D6-4D75-B270-BE574EB0F446}" dt="2025-04-03T00:08:04.794" v="12587" actId="20577"/>
        <pc:sldMkLst>
          <pc:docMk/>
          <pc:sldMk cId="880931275" sldId="2147477888"/>
        </pc:sldMkLst>
      </pc:sldChg>
      <pc:sldChg chg="modNotesTx">
        <pc:chgData name="Biskar, Liz  (Volpe)" userId="7cb698d9-74de-4c34-9489-33d069a89134" providerId="ADAL" clId="{1E8967FA-E8D6-4D75-B270-BE574EB0F446}" dt="2025-04-03T00:16:25.263" v="14066" actId="20577"/>
        <pc:sldMkLst>
          <pc:docMk/>
          <pc:sldMk cId="3363595482" sldId="2147477893"/>
        </pc:sldMkLst>
      </pc:sldChg>
      <pc:sldChg chg="modSp mod modNotesTx">
        <pc:chgData name="Biskar, Liz  (Volpe)" userId="7cb698d9-74de-4c34-9489-33d069a89134" providerId="ADAL" clId="{1E8967FA-E8D6-4D75-B270-BE574EB0F446}" dt="2025-04-03T16:51:08.704" v="14588"/>
        <pc:sldMkLst>
          <pc:docMk/>
          <pc:sldMk cId="3280879585" sldId="2147477895"/>
        </pc:sldMkLst>
        <pc:spChg chg="mod">
          <ac:chgData name="Biskar, Liz  (Volpe)" userId="7cb698d9-74de-4c34-9489-33d069a89134" providerId="ADAL" clId="{1E8967FA-E8D6-4D75-B270-BE574EB0F446}" dt="2025-04-01T16:09:46.823" v="127" actId="20577"/>
          <ac:spMkLst>
            <pc:docMk/>
            <pc:sldMk cId="3280879585" sldId="2147477895"/>
            <ac:spMk id="2" creationId="{CC0388F1-7397-4DDA-3ACD-2E3ED7936C55}"/>
          </ac:spMkLst>
        </pc:spChg>
        <pc:spChg chg="mod">
          <ac:chgData name="Biskar, Liz  (Volpe)" userId="7cb698d9-74de-4c34-9489-33d069a89134" providerId="ADAL" clId="{1E8967FA-E8D6-4D75-B270-BE574EB0F446}" dt="2025-04-02T14:54:37.965" v="4375" actId="404"/>
          <ac:spMkLst>
            <pc:docMk/>
            <pc:sldMk cId="3280879585" sldId="2147477895"/>
            <ac:spMk id="6" creationId="{32F84334-1F25-8721-4E57-8B0993860D55}"/>
          </ac:spMkLst>
        </pc:spChg>
      </pc:sldChg>
      <pc:sldChg chg="addSp modSp mod modNotesTx">
        <pc:chgData name="Biskar, Liz  (Volpe)" userId="7cb698d9-74de-4c34-9489-33d069a89134" providerId="ADAL" clId="{1E8967FA-E8D6-4D75-B270-BE574EB0F446}" dt="2025-04-03T21:06:33.307" v="14721" actId="1076"/>
        <pc:sldMkLst>
          <pc:docMk/>
          <pc:sldMk cId="1406907529" sldId="2147477898"/>
        </pc:sldMkLst>
        <pc:spChg chg="mod">
          <ac:chgData name="Biskar, Liz  (Volpe)" userId="7cb698d9-74de-4c34-9489-33d069a89134" providerId="ADAL" clId="{1E8967FA-E8D6-4D75-B270-BE574EB0F446}" dt="2025-04-01T20:13:14.443" v="2641" actId="20577"/>
          <ac:spMkLst>
            <pc:docMk/>
            <pc:sldMk cId="1406907529" sldId="2147477898"/>
            <ac:spMk id="3" creationId="{9ED291DB-8CB4-C8B8-26EF-612D849DFA94}"/>
          </ac:spMkLst>
        </pc:spChg>
        <pc:spChg chg="mod">
          <ac:chgData name="Biskar, Liz  (Volpe)" userId="7cb698d9-74de-4c34-9489-33d069a89134" providerId="ADAL" clId="{1E8967FA-E8D6-4D75-B270-BE574EB0F446}" dt="2025-04-01T20:13:41.729" v="2642"/>
          <ac:spMkLst>
            <pc:docMk/>
            <pc:sldMk cId="1406907529" sldId="2147477898"/>
            <ac:spMk id="10" creationId="{4B7F076B-8A37-CBDF-84F6-4AC7D3C4DA6E}"/>
          </ac:spMkLst>
        </pc:spChg>
        <pc:spChg chg="add mod">
          <ac:chgData name="Biskar, Liz  (Volpe)" userId="7cb698d9-74de-4c34-9489-33d069a89134" providerId="ADAL" clId="{1E8967FA-E8D6-4D75-B270-BE574EB0F446}" dt="2025-04-03T21:06:33.307" v="14721" actId="1076"/>
          <ac:spMkLst>
            <pc:docMk/>
            <pc:sldMk cId="1406907529" sldId="2147477898"/>
            <ac:spMk id="11" creationId="{4EC4F8F4-956A-1625-78EF-4A701070FCFE}"/>
          </ac:spMkLst>
        </pc:spChg>
        <pc:grpChg chg="add mod">
          <ac:chgData name="Biskar, Liz  (Volpe)" userId="7cb698d9-74de-4c34-9489-33d069a89134" providerId="ADAL" clId="{1E8967FA-E8D6-4D75-B270-BE574EB0F446}" dt="2025-04-01T20:14:27.228" v="2649" actId="1076"/>
          <ac:grpSpMkLst>
            <pc:docMk/>
            <pc:sldMk cId="1406907529" sldId="2147477898"/>
            <ac:grpSpMk id="6" creationId="{890617A8-D972-0BA7-79E9-8D339FC463A9}"/>
          </ac:grpSpMkLst>
        </pc:grpChg>
        <pc:picChg chg="mod">
          <ac:chgData name="Biskar, Liz  (Volpe)" userId="7cb698d9-74de-4c34-9489-33d069a89134" providerId="ADAL" clId="{1E8967FA-E8D6-4D75-B270-BE574EB0F446}" dt="2025-04-01T20:13:41.729" v="2642"/>
          <ac:picMkLst>
            <pc:docMk/>
            <pc:sldMk cId="1406907529" sldId="2147477898"/>
            <ac:picMk id="8" creationId="{0AFFC75C-144F-3D42-93B5-599624FFFEC2}"/>
          </ac:picMkLst>
        </pc:picChg>
      </pc:sldChg>
      <pc:sldChg chg="modSp mod modNotesTx">
        <pc:chgData name="Biskar, Liz  (Volpe)" userId="7cb698d9-74de-4c34-9489-33d069a89134" providerId="ADAL" clId="{1E8967FA-E8D6-4D75-B270-BE574EB0F446}" dt="2025-04-02T21:10:31.127" v="6844" actId="20577"/>
        <pc:sldMkLst>
          <pc:docMk/>
          <pc:sldMk cId="3693692101" sldId="2147477899"/>
        </pc:sldMkLst>
        <pc:spChg chg="mod">
          <ac:chgData name="Biskar, Liz  (Volpe)" userId="7cb698d9-74de-4c34-9489-33d069a89134" providerId="ADAL" clId="{1E8967FA-E8D6-4D75-B270-BE574EB0F446}" dt="2025-04-01T18:00:22.150" v="1404" actId="20577"/>
          <ac:spMkLst>
            <pc:docMk/>
            <pc:sldMk cId="3693692101" sldId="2147477899"/>
            <ac:spMk id="3" creationId="{6C00DEB5-6D79-B971-6D72-6F06D574E8CC}"/>
          </ac:spMkLst>
        </pc:spChg>
        <pc:picChg chg="mod">
          <ac:chgData name="Biskar, Liz  (Volpe)" userId="7cb698d9-74de-4c34-9489-33d069a89134" providerId="ADAL" clId="{1E8967FA-E8D6-4D75-B270-BE574EB0F446}" dt="2025-04-01T20:21:31.403" v="2767" actId="14861"/>
          <ac:picMkLst>
            <pc:docMk/>
            <pc:sldMk cId="3693692101" sldId="2147477899"/>
            <ac:picMk id="5" creationId="{19593144-AB1B-7EC3-078C-D10343B30565}"/>
          </ac:picMkLst>
        </pc:picChg>
      </pc:sldChg>
      <pc:sldChg chg="addSp delSp modSp mod modNotesTx">
        <pc:chgData name="Biskar, Liz  (Volpe)" userId="7cb698d9-74de-4c34-9489-33d069a89134" providerId="ADAL" clId="{1E8967FA-E8D6-4D75-B270-BE574EB0F446}" dt="2025-04-02T21:11:57.384" v="6972" actId="122"/>
        <pc:sldMkLst>
          <pc:docMk/>
          <pc:sldMk cId="2323622469" sldId="2147477900"/>
        </pc:sldMkLst>
        <pc:spChg chg="mod">
          <ac:chgData name="Biskar, Liz  (Volpe)" userId="7cb698d9-74de-4c34-9489-33d069a89134" providerId="ADAL" clId="{1E8967FA-E8D6-4D75-B270-BE574EB0F446}" dt="2025-04-01T20:33:48.720" v="2993" actId="20577"/>
          <ac:spMkLst>
            <pc:docMk/>
            <pc:sldMk cId="2323622469" sldId="2147477900"/>
            <ac:spMk id="2" creationId="{8AC85188-BBAA-78E6-F642-1D38C10577C8}"/>
          </ac:spMkLst>
        </pc:spChg>
        <pc:spChg chg="add mod">
          <ac:chgData name="Biskar, Liz  (Volpe)" userId="7cb698d9-74de-4c34-9489-33d069a89134" providerId="ADAL" clId="{1E8967FA-E8D6-4D75-B270-BE574EB0F446}" dt="2025-04-02T21:11:57.384" v="6972" actId="122"/>
          <ac:spMkLst>
            <pc:docMk/>
            <pc:sldMk cId="2323622469" sldId="2147477900"/>
            <ac:spMk id="5" creationId="{19F642A3-E7C5-7629-3948-01ECB750F10C}"/>
          </ac:spMkLst>
        </pc:spChg>
        <pc:picChg chg="add mod">
          <ac:chgData name="Biskar, Liz  (Volpe)" userId="7cb698d9-74de-4c34-9489-33d069a89134" providerId="ADAL" clId="{1E8967FA-E8D6-4D75-B270-BE574EB0F446}" dt="2025-04-01T20:20:59.861" v="2765" actId="1076"/>
          <ac:picMkLst>
            <pc:docMk/>
            <pc:sldMk cId="2323622469" sldId="2147477900"/>
            <ac:picMk id="7" creationId="{2942C8B9-53B8-7F32-D869-C1445D75C8F3}"/>
          </ac:picMkLst>
        </pc:picChg>
      </pc:sldChg>
      <pc:sldChg chg="modSp mod modNotesTx">
        <pc:chgData name="Biskar, Liz  (Volpe)" userId="7cb698d9-74de-4c34-9489-33d069a89134" providerId="ADAL" clId="{1E8967FA-E8D6-4D75-B270-BE574EB0F446}" dt="2025-04-03T00:17:40.271" v="14454" actId="20577"/>
        <pc:sldMkLst>
          <pc:docMk/>
          <pc:sldMk cId="1959271721" sldId="2147477901"/>
        </pc:sldMkLst>
        <pc:spChg chg="mod">
          <ac:chgData name="Biskar, Liz  (Volpe)" userId="7cb698d9-74de-4c34-9489-33d069a89134" providerId="ADAL" clId="{1E8967FA-E8D6-4D75-B270-BE574EB0F446}" dt="2025-04-02T16:15:51.748" v="5432" actId="20577"/>
          <ac:spMkLst>
            <pc:docMk/>
            <pc:sldMk cId="1959271721" sldId="2147477901"/>
            <ac:spMk id="2" creationId="{750999DF-60B5-882E-78DF-10CEB4DB0792}"/>
          </ac:spMkLst>
        </pc:spChg>
      </pc:sldChg>
      <pc:sldChg chg="modNotesTx">
        <pc:chgData name="Biskar, Liz  (Volpe)" userId="7cb698d9-74de-4c34-9489-33d069a89134" providerId="ADAL" clId="{1E8967FA-E8D6-4D75-B270-BE574EB0F446}" dt="2025-04-02T23:40:47.883" v="8527" actId="20577"/>
        <pc:sldMkLst>
          <pc:docMk/>
          <pc:sldMk cId="1937935034" sldId="2147477904"/>
        </pc:sldMkLst>
      </pc:sldChg>
      <pc:sldChg chg="ord modNotesTx">
        <pc:chgData name="Biskar, Liz  (Volpe)" userId="7cb698d9-74de-4c34-9489-33d069a89134" providerId="ADAL" clId="{1E8967FA-E8D6-4D75-B270-BE574EB0F446}" dt="2025-04-03T00:13:47.917" v="13763" actId="20577"/>
        <pc:sldMkLst>
          <pc:docMk/>
          <pc:sldMk cId="2713006005" sldId="2147477905"/>
        </pc:sldMkLst>
      </pc:sldChg>
      <pc:sldChg chg="addSp delSp modSp mod ord modNotesTx">
        <pc:chgData name="Biskar, Liz  (Volpe)" userId="7cb698d9-74de-4c34-9489-33d069a89134" providerId="ADAL" clId="{1E8967FA-E8D6-4D75-B270-BE574EB0F446}" dt="2025-04-03T20:46:55.044" v="14719" actId="1076"/>
        <pc:sldMkLst>
          <pc:docMk/>
          <pc:sldMk cId="3994420765" sldId="2147477940"/>
        </pc:sldMkLst>
        <pc:spChg chg="add mod">
          <ac:chgData name="Biskar, Liz  (Volpe)" userId="7cb698d9-74de-4c34-9489-33d069a89134" providerId="ADAL" clId="{1E8967FA-E8D6-4D75-B270-BE574EB0F446}" dt="2025-04-03T20:46:55.044" v="14719" actId="1076"/>
          <ac:spMkLst>
            <pc:docMk/>
            <pc:sldMk cId="3994420765" sldId="2147477940"/>
            <ac:spMk id="3" creationId="{AB290B92-14F6-DD6C-789F-DFFAFBE02EE7}"/>
          </ac:spMkLst>
        </pc:spChg>
        <pc:spChg chg="mod">
          <ac:chgData name="Biskar, Liz  (Volpe)" userId="7cb698d9-74de-4c34-9489-33d069a89134" providerId="ADAL" clId="{1E8967FA-E8D6-4D75-B270-BE574EB0F446}" dt="2025-04-03T20:45:11.201" v="14592" actId="1076"/>
          <ac:spMkLst>
            <pc:docMk/>
            <pc:sldMk cId="3994420765" sldId="2147477940"/>
            <ac:spMk id="18" creationId="{024F4244-D4E8-EA6B-94DB-18D4CC9A8188}"/>
          </ac:spMkLst>
        </pc:spChg>
        <pc:spChg chg="mod">
          <ac:chgData name="Biskar, Liz  (Volpe)" userId="7cb698d9-74de-4c34-9489-33d069a89134" providerId="ADAL" clId="{1E8967FA-E8D6-4D75-B270-BE574EB0F446}" dt="2025-04-03T20:45:48.010" v="14603" actId="1076"/>
          <ac:spMkLst>
            <pc:docMk/>
            <pc:sldMk cId="3994420765" sldId="2147477940"/>
            <ac:spMk id="19" creationId="{88292C6E-24F4-1046-61D1-5C8763ACF1A8}"/>
          </ac:spMkLst>
        </pc:spChg>
        <pc:spChg chg="mod">
          <ac:chgData name="Biskar, Liz  (Volpe)" userId="7cb698d9-74de-4c34-9489-33d069a89134" providerId="ADAL" clId="{1E8967FA-E8D6-4D75-B270-BE574EB0F446}" dt="2025-04-03T20:45:43.542" v="14602" actId="1076"/>
          <ac:spMkLst>
            <pc:docMk/>
            <pc:sldMk cId="3994420765" sldId="2147477940"/>
            <ac:spMk id="20" creationId="{3580D581-6663-0326-0BE3-EA338DA6A8B9}"/>
          </ac:spMkLst>
        </pc:spChg>
        <pc:spChg chg="mod">
          <ac:chgData name="Biskar, Liz  (Volpe)" userId="7cb698d9-74de-4c34-9489-33d069a89134" providerId="ADAL" clId="{1E8967FA-E8D6-4D75-B270-BE574EB0F446}" dt="2025-04-03T20:45:30.346" v="14597" actId="1076"/>
          <ac:spMkLst>
            <pc:docMk/>
            <pc:sldMk cId="3994420765" sldId="2147477940"/>
            <ac:spMk id="24" creationId="{B4E2EE7F-AD19-6074-B1C2-7280C301FEA7}"/>
          </ac:spMkLst>
        </pc:spChg>
        <pc:picChg chg="mod">
          <ac:chgData name="Biskar, Liz  (Volpe)" userId="7cb698d9-74de-4c34-9489-33d069a89134" providerId="ADAL" clId="{1E8967FA-E8D6-4D75-B270-BE574EB0F446}" dt="2025-04-03T20:45:17.159" v="14594" actId="1076"/>
          <ac:picMkLst>
            <pc:docMk/>
            <pc:sldMk cId="3994420765" sldId="2147477940"/>
            <ac:picMk id="4" creationId="{FE13A162-36EF-F57A-AFC9-A0772503FE12}"/>
          </ac:picMkLst>
        </pc:picChg>
        <pc:picChg chg="mod">
          <ac:chgData name="Biskar, Liz  (Volpe)" userId="7cb698d9-74de-4c34-9489-33d069a89134" providerId="ADAL" clId="{1E8967FA-E8D6-4D75-B270-BE574EB0F446}" dt="2025-04-03T20:45:50.453" v="14604" actId="1076"/>
          <ac:picMkLst>
            <pc:docMk/>
            <pc:sldMk cId="3994420765" sldId="2147477940"/>
            <ac:picMk id="7" creationId="{C3C38A03-DB0D-4ADB-12D5-A2A61AA7DBC1}"/>
          </ac:picMkLst>
        </pc:picChg>
        <pc:picChg chg="mod">
          <ac:chgData name="Biskar, Liz  (Volpe)" userId="7cb698d9-74de-4c34-9489-33d069a89134" providerId="ADAL" clId="{1E8967FA-E8D6-4D75-B270-BE574EB0F446}" dt="2025-04-03T20:45:53.204" v="14605" actId="1076"/>
          <ac:picMkLst>
            <pc:docMk/>
            <pc:sldMk cId="3994420765" sldId="2147477940"/>
            <ac:picMk id="8" creationId="{5A3F6BE2-5FDD-09ED-9AD2-34B1B26CBC69}"/>
          </ac:picMkLst>
        </pc:picChg>
      </pc:sldChg>
      <pc:sldChg chg="modNotesTx">
        <pc:chgData name="Biskar, Liz  (Volpe)" userId="7cb698d9-74de-4c34-9489-33d069a89134" providerId="ADAL" clId="{1E8967FA-E8D6-4D75-B270-BE574EB0F446}" dt="2025-04-03T16:52:50.017" v="14589"/>
        <pc:sldMkLst>
          <pc:docMk/>
          <pc:sldMk cId="3147724305" sldId="2147477941"/>
        </pc:sldMkLst>
      </pc:sldChg>
      <pc:sldChg chg="modSp del mod">
        <pc:chgData name="Biskar, Liz  (Volpe)" userId="7cb698d9-74de-4c34-9489-33d069a89134" providerId="ADAL" clId="{1E8967FA-E8D6-4D75-B270-BE574EB0F446}" dt="2025-04-02T22:34:20.387" v="7469" actId="47"/>
        <pc:sldMkLst>
          <pc:docMk/>
          <pc:sldMk cId="2752171598" sldId="2147477942"/>
        </pc:sldMkLst>
      </pc:sldChg>
      <pc:sldChg chg="modSp add mod modCm modNotesTx">
        <pc:chgData name="Biskar, Liz  (Volpe)" userId="7cb698d9-74de-4c34-9489-33d069a89134" providerId="ADAL" clId="{1E8967FA-E8D6-4D75-B270-BE574EB0F446}" dt="2025-04-03T14:57:25.718" v="14586" actId="20577"/>
        <pc:sldMkLst>
          <pc:docMk/>
          <pc:sldMk cId="3885502537" sldId="2147477943"/>
        </pc:sldMkLst>
        <pc:spChg chg="mod">
          <ac:chgData name="Biskar, Liz  (Volpe)" userId="7cb698d9-74de-4c34-9489-33d069a89134" providerId="ADAL" clId="{1E8967FA-E8D6-4D75-B270-BE574EB0F446}" dt="2025-04-03T14:57:25.718" v="14586" actId="20577"/>
          <ac:spMkLst>
            <pc:docMk/>
            <pc:sldMk cId="3885502537" sldId="2147477943"/>
            <ac:spMk id="22" creationId="{400BA172-1537-65AD-CCD9-8C4443F9C5FF}"/>
          </ac:spMkLst>
        </pc:spChg>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1E8967FA-E8D6-4D75-B270-BE574EB0F446}" dt="2025-04-03T14:57:25.718" v="14586" actId="20577"/>
              <pc2:cmMkLst xmlns:pc2="http://schemas.microsoft.com/office/powerpoint/2019/9/main/command">
                <pc:docMk/>
                <pc:sldMk cId="3885502537" sldId="2147477943"/>
                <pc2:cmMk id="{58DF6F6E-F99B-4DE2-89E5-F4CE71B8505E}"/>
              </pc2:cmMkLst>
            </pc226:cmChg>
          </p:ext>
        </pc:extLst>
      </pc:sldChg>
      <pc:sldChg chg="modSp mod modNotesTx">
        <pc:chgData name="Biskar, Liz  (Volpe)" userId="7cb698d9-74de-4c34-9489-33d069a89134" providerId="ADAL" clId="{1E8967FA-E8D6-4D75-B270-BE574EB0F446}" dt="2025-04-02T23:21:30.828" v="7614" actId="20577"/>
        <pc:sldMkLst>
          <pc:docMk/>
          <pc:sldMk cId="1664336335" sldId="2147477944"/>
        </pc:sldMkLst>
        <pc:spChg chg="mod">
          <ac:chgData name="Biskar, Liz  (Volpe)" userId="7cb698d9-74de-4c34-9489-33d069a89134" providerId="ADAL" clId="{1E8967FA-E8D6-4D75-B270-BE574EB0F446}" dt="2025-04-01T19:30:00.699" v="1864" actId="20577"/>
          <ac:spMkLst>
            <pc:docMk/>
            <pc:sldMk cId="1664336335" sldId="2147477944"/>
            <ac:spMk id="2" creationId="{2DC74069-39A4-8A4A-56EB-C748A35CADAF}"/>
          </ac:spMkLst>
        </pc:spChg>
        <pc:spChg chg="mod">
          <ac:chgData name="Biskar, Liz  (Volpe)" userId="7cb698d9-74de-4c34-9489-33d069a89134" providerId="ADAL" clId="{1E8967FA-E8D6-4D75-B270-BE574EB0F446}" dt="2025-04-02T16:24:23.908" v="5543" actId="20577"/>
          <ac:spMkLst>
            <pc:docMk/>
            <pc:sldMk cId="1664336335" sldId="2147477944"/>
            <ac:spMk id="3" creationId="{C1696244-BF77-5ABC-0EAF-4ADD2C6C381E}"/>
          </ac:spMkLst>
        </pc:spChg>
      </pc:sldChg>
      <pc:sldChg chg="modSp mod modNotesTx">
        <pc:chgData name="Biskar, Liz  (Volpe)" userId="7cb698d9-74de-4c34-9489-33d069a89134" providerId="ADAL" clId="{1E8967FA-E8D6-4D75-B270-BE574EB0F446}" dt="2025-04-02T23:44:44.356" v="8847" actId="20577"/>
        <pc:sldMkLst>
          <pc:docMk/>
          <pc:sldMk cId="2545519100" sldId="2147477945"/>
        </pc:sldMkLst>
        <pc:spChg chg="mod">
          <ac:chgData name="Biskar, Liz  (Volpe)" userId="7cb698d9-74de-4c34-9489-33d069a89134" providerId="ADAL" clId="{1E8967FA-E8D6-4D75-B270-BE574EB0F446}" dt="2025-04-02T20:04:15.111" v="5616" actId="20577"/>
          <ac:spMkLst>
            <pc:docMk/>
            <pc:sldMk cId="2545519100" sldId="2147477945"/>
            <ac:spMk id="3" creationId="{504F7081-BEDD-3EDE-8F81-C33E56DDE708}"/>
          </ac:spMkLst>
        </pc:spChg>
        <pc:picChg chg="mod">
          <ac:chgData name="Biskar, Liz  (Volpe)" userId="7cb698d9-74de-4c34-9489-33d069a89134" providerId="ADAL" clId="{1E8967FA-E8D6-4D75-B270-BE574EB0F446}" dt="2025-04-02T20:04:04.390" v="5599" actId="208"/>
          <ac:picMkLst>
            <pc:docMk/>
            <pc:sldMk cId="2545519100" sldId="2147477945"/>
            <ac:picMk id="6" creationId="{A1A6F1FE-63C5-6C78-655F-C79ACCFBF252}"/>
          </ac:picMkLst>
        </pc:picChg>
      </pc:sldChg>
      <pc:sldChg chg="new del">
        <pc:chgData name="Biskar, Liz  (Volpe)" userId="7cb698d9-74de-4c34-9489-33d069a89134" providerId="ADAL" clId="{1E8967FA-E8D6-4D75-B270-BE574EB0F446}" dt="2025-04-01T20:48:04.839" v="3536" actId="47"/>
        <pc:sldMkLst>
          <pc:docMk/>
          <pc:sldMk cId="2264169049" sldId="2147477946"/>
        </pc:sldMkLst>
      </pc:sldChg>
      <pc:sldChg chg="modSp add mod modNotesTx">
        <pc:chgData name="Biskar, Liz  (Volpe)" userId="7cb698d9-74de-4c34-9489-33d069a89134" providerId="ADAL" clId="{1E8967FA-E8D6-4D75-B270-BE574EB0F446}" dt="2025-04-02T23:25:59.278" v="8406" actId="20577"/>
        <pc:sldMkLst>
          <pc:docMk/>
          <pc:sldMk cId="1582232464" sldId="2147477951"/>
        </pc:sldMkLst>
        <pc:spChg chg="mod">
          <ac:chgData name="Biskar, Liz  (Volpe)" userId="7cb698d9-74de-4c34-9489-33d069a89134" providerId="ADAL" clId="{1E8967FA-E8D6-4D75-B270-BE574EB0F446}" dt="2025-04-02T21:01:44.580" v="5660" actId="20577"/>
          <ac:spMkLst>
            <pc:docMk/>
            <pc:sldMk cId="1582232464" sldId="2147477951"/>
            <ac:spMk id="3" creationId="{F858E265-446A-FE0F-8790-D331838D8FC3}"/>
          </ac:spMkLst>
        </pc:spChg>
      </pc:sldChg>
      <pc:sldChg chg="addSp delSp modSp new mod ord modClrScheme chgLayout modNotesTx">
        <pc:chgData name="Biskar, Liz  (Volpe)" userId="7cb698d9-74de-4c34-9489-33d069a89134" providerId="ADAL" clId="{1E8967FA-E8D6-4D75-B270-BE574EB0F446}" dt="2025-04-02T23:58:50.972" v="11370" actId="20577"/>
        <pc:sldMkLst>
          <pc:docMk/>
          <pc:sldMk cId="4192948887" sldId="2147477952"/>
        </pc:sldMkLst>
        <pc:spChg chg="add mod ord">
          <ac:chgData name="Biskar, Liz  (Volpe)" userId="7cb698d9-74de-4c34-9489-33d069a89134" providerId="ADAL" clId="{1E8967FA-E8D6-4D75-B270-BE574EB0F446}" dt="2025-04-02T21:03:07.520" v="5687" actId="20577"/>
          <ac:spMkLst>
            <pc:docMk/>
            <pc:sldMk cId="4192948887" sldId="2147477952"/>
            <ac:spMk id="5" creationId="{10410C53-1DAE-FB51-AD0D-AA6E02699EF8}"/>
          </ac:spMkLst>
        </pc:spChg>
        <pc:spChg chg="add mod ord">
          <ac:chgData name="Biskar, Liz  (Volpe)" userId="7cb698d9-74de-4c34-9489-33d069a89134" providerId="ADAL" clId="{1E8967FA-E8D6-4D75-B270-BE574EB0F446}" dt="2025-04-02T21:06:51.375" v="6760" actId="20577"/>
          <ac:spMkLst>
            <pc:docMk/>
            <pc:sldMk cId="4192948887" sldId="2147477952"/>
            <ac:spMk id="6" creationId="{54004959-B343-FBBB-FDE7-0690A9DA9B90}"/>
          </ac:spMkLst>
        </pc:spChg>
        <pc:spChg chg="add mod">
          <ac:chgData name="Biskar, Liz  (Volpe)" userId="7cb698d9-74de-4c34-9489-33d069a89134" providerId="ADAL" clId="{1E8967FA-E8D6-4D75-B270-BE574EB0F446}" dt="2025-04-02T21:07:15.555" v="6769" actId="20577"/>
          <ac:spMkLst>
            <pc:docMk/>
            <pc:sldMk cId="4192948887" sldId="2147477952"/>
            <ac:spMk id="7" creationId="{6C75AD68-CEEC-142F-97D0-DD2E6ED08F65}"/>
          </ac:spMkLst>
        </pc:spChg>
      </pc:sldChg>
      <pc:sldChg chg="addSp delSp modSp new mod modClrScheme chgLayout modNotesTx">
        <pc:chgData name="Biskar, Liz  (Volpe)" userId="7cb698d9-74de-4c34-9489-33d069a89134" providerId="ADAL" clId="{1E8967FA-E8D6-4D75-B270-BE574EB0F446}" dt="2025-04-02T23:54:28.140" v="11307" actId="20577"/>
        <pc:sldMkLst>
          <pc:docMk/>
          <pc:sldMk cId="3780517436" sldId="2147477953"/>
        </pc:sldMkLst>
        <pc:spChg chg="add mod ord">
          <ac:chgData name="Biskar, Liz  (Volpe)" userId="7cb698d9-74de-4c34-9489-33d069a89134" providerId="ADAL" clId="{1E8967FA-E8D6-4D75-B270-BE574EB0F446}" dt="2025-04-02T21:19:24.657" v="7175" actId="26606"/>
          <ac:spMkLst>
            <pc:docMk/>
            <pc:sldMk cId="3780517436" sldId="2147477953"/>
            <ac:spMk id="5" creationId="{D987D6E7-B710-4EB7-1AE4-942190085576}"/>
          </ac:spMkLst>
        </pc:spChg>
        <pc:spChg chg="add mod ord">
          <ac:chgData name="Biskar, Liz  (Volpe)" userId="7cb698d9-74de-4c34-9489-33d069a89134" providerId="ADAL" clId="{1E8967FA-E8D6-4D75-B270-BE574EB0F446}" dt="2025-04-02T21:21:30.273" v="7468" actId="20577"/>
          <ac:spMkLst>
            <pc:docMk/>
            <pc:sldMk cId="3780517436" sldId="2147477953"/>
            <ac:spMk id="6" creationId="{D5D88C46-A79E-CD6E-D339-85BD1582E261}"/>
          </ac:spMkLst>
        </pc:spChg>
        <pc:picChg chg="add mod">
          <ac:chgData name="Biskar, Liz  (Volpe)" userId="7cb698d9-74de-4c34-9489-33d069a89134" providerId="ADAL" clId="{1E8967FA-E8D6-4D75-B270-BE574EB0F446}" dt="2025-04-02T21:19:24.657" v="7175" actId="26606"/>
          <ac:picMkLst>
            <pc:docMk/>
            <pc:sldMk cId="3780517436" sldId="2147477953"/>
            <ac:picMk id="8" creationId="{85426E04-28C5-5B9B-3D1A-097E838E91E8}"/>
          </ac:picMkLst>
        </pc:picChg>
      </pc:sldChg>
    </pc:docChg>
  </pc:docChgLst>
  <pc:docChgLst>
    <pc:chgData name="Schluter, Kaitlin (Volpe)" userId="S::kaitlin.schluter@ad.dot.gov::b358b0b1-dfc4-4a94-98ff-1a655613db36" providerId="AD" clId="Web-{8E77C348-8CB6-C280-E027-5EBF8902FAD9}"/>
    <pc:docChg chg="mod addSld delSld modSld">
      <pc:chgData name="Schluter, Kaitlin (Volpe)" userId="S::kaitlin.schluter@ad.dot.gov::b358b0b1-dfc4-4a94-98ff-1a655613db36" providerId="AD" clId="Web-{8E77C348-8CB6-C280-E027-5EBF8902FAD9}" dt="2025-03-18T16:25:51.495" v="272" actId="20577"/>
      <pc:docMkLst>
        <pc:docMk/>
      </pc:docMkLst>
      <pc:sldChg chg="modSp">
        <pc:chgData name="Schluter, Kaitlin (Volpe)" userId="S::kaitlin.schluter@ad.dot.gov::b358b0b1-dfc4-4a94-98ff-1a655613db36" providerId="AD" clId="Web-{8E77C348-8CB6-C280-E027-5EBF8902FAD9}" dt="2025-03-18T16:10:43.453" v="34" actId="20577"/>
        <pc:sldMkLst>
          <pc:docMk/>
          <pc:sldMk cId="3280879585" sldId="2147477895"/>
        </pc:sldMkLst>
        <pc:graphicFrameChg chg="modGraphic">
          <ac:chgData name="Schluter, Kaitlin (Volpe)" userId="S::kaitlin.schluter@ad.dot.gov::b358b0b1-dfc4-4a94-98ff-1a655613db36" providerId="AD" clId="Web-{8E77C348-8CB6-C280-E027-5EBF8902FAD9}" dt="2025-03-18T16:10:43.453" v="34" actId="20577"/>
          <ac:graphicFrameMkLst>
            <pc:docMk/>
            <pc:sldMk cId="3280879585" sldId="2147477895"/>
            <ac:graphicFrameMk id="5" creationId="{DFEDF738-DFCD-81FB-B877-709CE26792CD}"/>
          </ac:graphicFrameMkLst>
        </pc:graphicFrameChg>
      </pc:sldChg>
      <pc:sldChg chg="delSp modSp modNotes">
        <pc:chgData name="Schluter, Kaitlin (Volpe)" userId="S::kaitlin.schluter@ad.dot.gov::b358b0b1-dfc4-4a94-98ff-1a655613db36" providerId="AD" clId="Web-{8E77C348-8CB6-C280-E027-5EBF8902FAD9}" dt="2025-03-18T16:22:39.371" v="256"/>
        <pc:sldMkLst>
          <pc:docMk/>
          <pc:sldMk cId="1306814422" sldId="2147477897"/>
        </pc:sldMkLst>
      </pc:sldChg>
      <pc:sldChg chg="del">
        <pc:chgData name="Schluter, Kaitlin (Volpe)" userId="S::kaitlin.schluter@ad.dot.gov::b358b0b1-dfc4-4a94-98ff-1a655613db36" providerId="AD" clId="Web-{8E77C348-8CB6-C280-E027-5EBF8902FAD9}" dt="2025-03-18T16:13:43.483" v="147"/>
        <pc:sldMkLst>
          <pc:docMk/>
          <pc:sldMk cId="3195069964" sldId="2147477907"/>
        </pc:sldMkLst>
      </pc:sldChg>
      <pc:sldChg chg="add">
        <pc:chgData name="Schluter, Kaitlin (Volpe)" userId="S::kaitlin.schluter@ad.dot.gov::b358b0b1-dfc4-4a94-98ff-1a655613db36" providerId="AD" clId="Web-{8E77C348-8CB6-C280-E027-5EBF8902FAD9}" dt="2025-03-18T16:13:31.546" v="146"/>
        <pc:sldMkLst>
          <pc:docMk/>
          <pc:sldMk cId="3147724305" sldId="2147477941"/>
        </pc:sldMkLst>
      </pc:sldChg>
      <pc:sldChg chg="modSp add">
        <pc:chgData name="Schluter, Kaitlin (Volpe)" userId="S::kaitlin.schluter@ad.dot.gov::b358b0b1-dfc4-4a94-98ff-1a655613db36" providerId="AD" clId="Web-{8E77C348-8CB6-C280-E027-5EBF8902FAD9}" dt="2025-03-18T16:25:51.495" v="272" actId="20577"/>
        <pc:sldMkLst>
          <pc:docMk/>
          <pc:sldMk cId="2752171598" sldId="2147477942"/>
        </pc:sldMkLst>
      </pc:sldChg>
    </pc:docChg>
  </pc:docChgLst>
  <pc:docChgLst>
    <pc:chgData name="Schweninger, Emily (OST)" userId="S::emily.schweninger@ad.dot.gov::b60cea67-5133-4e53-910e-2c6c734493e6" providerId="AD" clId="Web-{13D4665E-D17C-CFC6-C91D-71B5F556111B}"/>
    <pc:docChg chg="">
      <pc:chgData name="Schweninger, Emily (OST)" userId="S::emily.schweninger@ad.dot.gov::b60cea67-5133-4e53-910e-2c6c734493e6" providerId="AD" clId="Web-{13D4665E-D17C-CFC6-C91D-71B5F556111B}" dt="2023-04-25T21:00:03.228" v="0"/>
      <pc:docMkLst>
        <pc:docMk/>
      </pc:docMkLst>
      <pc:sldChg chg="modCm">
        <pc:chgData name="Schweninger, Emily (OST)" userId="S::emily.schweninger@ad.dot.gov::b60cea67-5133-4e53-910e-2c6c734493e6" providerId="AD" clId="Web-{13D4665E-D17C-CFC6-C91D-71B5F556111B}" dt="2023-04-25T21:00:03.228" v="0"/>
        <pc:sldMkLst>
          <pc:docMk/>
          <pc:sldMk cId="3968341770" sldId="2147477835"/>
        </pc:sldMkLst>
      </pc:sldChg>
    </pc:docChg>
  </pc:docChgLst>
  <pc:docChgLst>
    <pc:chgData name="Reed, Terra (Volpe)" userId="S::terra.reed@ad.dot.gov::186e048c-6880-4ec1-a49b-2650a506db12" providerId="AD" clId="Web-{38A0B50F-A4E4-ABA3-FFD0-F23D51F9C1E9}"/>
    <pc:docChg chg="modSld">
      <pc:chgData name="Reed, Terra (Volpe)" userId="S::terra.reed@ad.dot.gov::186e048c-6880-4ec1-a49b-2650a506db12" providerId="AD" clId="Web-{38A0B50F-A4E4-ABA3-FFD0-F23D51F9C1E9}" dt="2023-04-25T17:40:04.764" v="0"/>
      <pc:docMkLst>
        <pc:docMk/>
      </pc:docMkLst>
      <pc:sldChg chg="mod modShow">
        <pc:chgData name="Reed, Terra (Volpe)" userId="S::terra.reed@ad.dot.gov::186e048c-6880-4ec1-a49b-2650a506db12" providerId="AD" clId="Web-{38A0B50F-A4E4-ABA3-FFD0-F23D51F9C1E9}" dt="2023-04-25T17:40:04.764" v="0"/>
        <pc:sldMkLst>
          <pc:docMk/>
          <pc:sldMk cId="1233342520" sldId="2147477845"/>
        </pc:sldMkLst>
      </pc:sldChg>
    </pc:docChg>
  </pc:docChgLst>
  <pc:docChgLst>
    <pc:chgData name="Reed, Terra (Volpe)" userId="S::terra.reed@ad.dot.gov::186e048c-6880-4ec1-a49b-2650a506db12" providerId="AD" clId="Web-{8C136DBF-B1A5-4C3C-E87E-BDAF2DFCFB95}"/>
    <pc:docChg chg="">
      <pc:chgData name="Reed, Terra (Volpe)" userId="S::terra.reed@ad.dot.gov::186e048c-6880-4ec1-a49b-2650a506db12" providerId="AD" clId="Web-{8C136DBF-B1A5-4C3C-E87E-BDAF2DFCFB95}" dt="2024-03-05T14:50:47.510" v="1"/>
      <pc:docMkLst>
        <pc:docMk/>
      </pc:docMkLst>
      <pc:sldChg chg="modCm">
        <pc:chgData name="Reed, Terra (Volpe)" userId="S::terra.reed@ad.dot.gov::186e048c-6880-4ec1-a49b-2650a506db12" providerId="AD" clId="Web-{8C136DBF-B1A5-4C3C-E87E-BDAF2DFCFB95}" dt="2024-03-05T14:48:50.604" v="0"/>
        <pc:sldMkLst>
          <pc:docMk/>
          <pc:sldMk cId="2724487374" sldId="2309"/>
        </pc:sldMkLst>
        <pc:extLst>
          <p:ext xmlns:p="http://schemas.openxmlformats.org/presentationml/2006/main" uri="{D6D511B9-2390-475A-947B-AFAB55BFBCF1}">
            <pc226:cmChg xmlns:pc226="http://schemas.microsoft.com/office/powerpoint/2022/06/main/command" chg="mod modRxn">
              <pc226:chgData name="Reed, Terra (Volpe)" userId="S::terra.reed@ad.dot.gov::186e048c-6880-4ec1-a49b-2650a506db12" providerId="AD" clId="Web-{8C136DBF-B1A5-4C3C-E87E-BDAF2DFCFB95}" dt="2024-03-05T14:48:50.604" v="0"/>
              <pc2:cmMkLst xmlns:pc2="http://schemas.microsoft.com/office/powerpoint/2019/9/main/command">
                <pc:docMk/>
                <pc:sldMk cId="2724487374" sldId="2309"/>
                <pc2:cmMk id="{6F7047D0-3D25-4AE9-A1F0-384D4E9E26F1}"/>
              </pc2:cmMkLst>
            </pc226:cmChg>
          </p:ext>
        </pc:extLst>
      </pc:sldChg>
      <pc:sldChg chg="modCm">
        <pc:chgData name="Reed, Terra (Volpe)" userId="S::terra.reed@ad.dot.gov::186e048c-6880-4ec1-a49b-2650a506db12" providerId="AD" clId="Web-{8C136DBF-B1A5-4C3C-E87E-BDAF2DFCFB95}" dt="2024-03-05T14:50:47.510" v="1"/>
        <pc:sldMkLst>
          <pc:docMk/>
          <pc:sldMk cId="459452420" sldId="2147477853"/>
        </pc:sldMkLst>
        <pc:extLst>
          <p:ext xmlns:p="http://schemas.openxmlformats.org/presentationml/2006/main" uri="{D6D511B9-2390-475A-947B-AFAB55BFBCF1}">
            <pc226:cmChg xmlns:pc226="http://schemas.microsoft.com/office/powerpoint/2022/06/main/command" chg="">
              <pc226:chgData name="Reed, Terra (Volpe)" userId="S::terra.reed@ad.dot.gov::186e048c-6880-4ec1-a49b-2650a506db12" providerId="AD" clId="Web-{8C136DBF-B1A5-4C3C-E87E-BDAF2DFCFB95}" dt="2024-03-05T14:50:47.510" v="1"/>
              <pc2:cmMkLst xmlns:pc2="http://schemas.microsoft.com/office/powerpoint/2019/9/main/command">
                <pc:docMk/>
                <pc:sldMk cId="459452420" sldId="2147477853"/>
                <pc2:cmMk id="{4DD5BF4A-E0A0-42BE-B675-F6A2C01C2FD5}"/>
              </pc2:cmMkLst>
              <pc226:cmRplyChg chg="add">
                <pc226:chgData name="Reed, Terra (Volpe)" userId="S::terra.reed@ad.dot.gov::186e048c-6880-4ec1-a49b-2650a506db12" providerId="AD" clId="Web-{8C136DBF-B1A5-4C3C-E87E-BDAF2DFCFB95}" dt="2024-03-05T14:50:47.510" v="1"/>
                <pc2:cmRplyMkLst xmlns:pc2="http://schemas.microsoft.com/office/powerpoint/2019/9/main/command">
                  <pc:docMk/>
                  <pc:sldMk cId="459452420" sldId="2147477853"/>
                  <pc2:cmMk id="{4DD5BF4A-E0A0-42BE-B675-F6A2C01C2FD5}"/>
                  <pc2:cmRplyMk id="{A4D15542-7A4A-4DA6-B8DD-2DB9E4C7A22F}"/>
                </pc2:cmRplyMkLst>
              </pc226:cmRplyChg>
            </pc226:cmChg>
          </p:ext>
        </pc:extLst>
      </pc:sldChg>
    </pc:docChg>
  </pc:docChgLst>
  <pc:docChgLst>
    <pc:chgData name="Byrne, Angie (Volpe)" userId="S::angie.byrne@ad.dot.gov::4b272100-f7e3-4283-a869-72b7ec13804a" providerId="AD" clId="Web-{99C0909D-63FF-7D9F-A3EA-E89CCAD87B59}"/>
    <pc:docChg chg="">
      <pc:chgData name="Byrne, Angie (Volpe)" userId="S::angie.byrne@ad.dot.gov::4b272100-f7e3-4283-a869-72b7ec13804a" providerId="AD" clId="Web-{99C0909D-63FF-7D9F-A3EA-E89CCAD87B59}" dt="2024-02-28T14:11:09.673" v="0"/>
      <pc:docMkLst>
        <pc:docMk/>
      </pc:docMkLst>
      <pc:sldChg chg="modCm">
        <pc:chgData name="Byrne, Angie (Volpe)" userId="S::angie.byrne@ad.dot.gov::4b272100-f7e3-4283-a869-72b7ec13804a" providerId="AD" clId="Web-{99C0909D-63FF-7D9F-A3EA-E89CCAD87B59}" dt="2024-02-28T14:11:09.673" v="0"/>
        <pc:sldMkLst>
          <pc:docMk/>
          <pc:sldMk cId="1306814422" sldId="2147477897"/>
        </pc:sldMkLst>
      </pc:sldChg>
    </pc:docChg>
  </pc:docChgLst>
  <pc:docChgLst>
    <pc:chgData name="Cooper, Kelsey (Volpe)" userId="S::kelsey.cooper@ad.dot.gov::c4c9ce55-5b8a-45bd-811d-d502dd4815de" providerId="AD" clId="Web-{11E210E9-6514-5CB1-4059-452D17F8156B}"/>
    <pc:docChg chg="modSld">
      <pc:chgData name="Cooper, Kelsey (Volpe)" userId="S::kelsey.cooper@ad.dot.gov::c4c9ce55-5b8a-45bd-811d-d502dd4815de" providerId="AD" clId="Web-{11E210E9-6514-5CB1-4059-452D17F8156B}" dt="2022-06-15T11:27:07.843" v="48"/>
      <pc:docMkLst>
        <pc:docMk/>
      </pc:docMkLst>
      <pc:sldChg chg="modSp modCm">
        <pc:chgData name="Cooper, Kelsey (Volpe)" userId="S::kelsey.cooper@ad.dot.gov::c4c9ce55-5b8a-45bd-811d-d502dd4815de" providerId="AD" clId="Web-{11E210E9-6514-5CB1-4059-452D17F8156B}" dt="2022-06-15T11:27:07.843" v="48"/>
        <pc:sldMkLst>
          <pc:docMk/>
          <pc:sldMk cId="1028515194" sldId="2367"/>
        </pc:sldMkLst>
      </pc:sldChg>
    </pc:docChg>
  </pc:docChgLst>
  <pc:docChgLst>
    <pc:chgData name="Slominski, Ace (Volpe)" userId="S::anna.slominski@ad.dot.gov::094b5570-666d-4e1b-b744-b9e8fbf89946" providerId="AD" clId="Web-{A4ADF3D2-65CC-9686-1930-C86CC7130BB5}"/>
    <pc:docChg chg="modSld">
      <pc:chgData name="Slominski, Ace (Volpe)" userId="S::anna.slominski@ad.dot.gov::094b5570-666d-4e1b-b744-b9e8fbf89946" providerId="AD" clId="Web-{A4ADF3D2-65CC-9686-1930-C86CC7130BB5}" dt="2025-04-10T18:03:30.840" v="42" actId="1076"/>
      <pc:docMkLst>
        <pc:docMk/>
      </pc:docMkLst>
      <pc:sldChg chg="modSp">
        <pc:chgData name="Slominski, Ace (Volpe)" userId="S::anna.slominski@ad.dot.gov::094b5570-666d-4e1b-b744-b9e8fbf89946" providerId="AD" clId="Web-{A4ADF3D2-65CC-9686-1930-C86CC7130BB5}" dt="2025-04-10T18:03:30.840" v="42" actId="1076"/>
        <pc:sldMkLst>
          <pc:docMk/>
          <pc:sldMk cId="2067759673" sldId="2147477929"/>
        </pc:sldMkLst>
        <pc:spChg chg="mod">
          <ac:chgData name="Slominski, Ace (Volpe)" userId="S::anna.slominski@ad.dot.gov::094b5570-666d-4e1b-b744-b9e8fbf89946" providerId="AD" clId="Web-{A4ADF3D2-65CC-9686-1930-C86CC7130BB5}" dt="2025-04-10T18:03:30.840" v="42" actId="1076"/>
          <ac:spMkLst>
            <pc:docMk/>
            <pc:sldMk cId="2067759673" sldId="2147477929"/>
            <ac:spMk id="5" creationId="{A91981D8-4BD4-5110-4CDF-E5213E64CABD}"/>
          </ac:spMkLst>
        </pc:spChg>
        <pc:picChg chg="mod modCrop">
          <ac:chgData name="Slominski, Ace (Volpe)" userId="S::anna.slominski@ad.dot.gov::094b5570-666d-4e1b-b744-b9e8fbf89946" providerId="AD" clId="Web-{A4ADF3D2-65CC-9686-1930-C86CC7130BB5}" dt="2025-04-10T18:03:12.902" v="41"/>
          <ac:picMkLst>
            <pc:docMk/>
            <pc:sldMk cId="2067759673" sldId="2147477929"/>
            <ac:picMk id="6" creationId="{50099C8A-A60B-1C3E-DE5E-EAC08D226356}"/>
          </ac:picMkLst>
        </pc:picChg>
      </pc:sldChg>
    </pc:docChg>
  </pc:docChgLst>
  <pc:docChgLst>
    <pc:chgData name="Figueroa, Erwin (Volpe)" userId="S::erwin.figueroa@ad.dot.gov::e9d57146-3605-41cb-bd23-742caef1614f" providerId="AD" clId="Web-{382731F1-F31D-1FBC-CC8A-A7A91847023C}"/>
    <pc:docChg chg="modSld">
      <pc:chgData name="Figueroa, Erwin (Volpe)" userId="S::erwin.figueroa@ad.dot.gov::e9d57146-3605-41cb-bd23-742caef1614f" providerId="AD" clId="Web-{382731F1-F31D-1FBC-CC8A-A7A91847023C}" dt="2025-04-01T22:15:02.512" v="7" actId="20577"/>
      <pc:docMkLst>
        <pc:docMk/>
      </pc:docMkLst>
      <pc:sldChg chg="modSp modCm">
        <pc:chgData name="Figueroa, Erwin (Volpe)" userId="S::erwin.figueroa@ad.dot.gov::e9d57146-3605-41cb-bd23-742caef1614f" providerId="AD" clId="Web-{382731F1-F31D-1FBC-CC8A-A7A91847023C}" dt="2025-04-01T22:15:02.512" v="7" actId="20577"/>
        <pc:sldMkLst>
          <pc:docMk/>
          <pc:sldMk cId="3363220241" sldId="2237"/>
        </pc:sldMkLst>
        <pc:spChg chg="mod">
          <ac:chgData name="Figueroa, Erwin (Volpe)" userId="S::erwin.figueroa@ad.dot.gov::e9d57146-3605-41cb-bd23-742caef1614f" providerId="AD" clId="Web-{382731F1-F31D-1FBC-CC8A-A7A91847023C}" dt="2025-04-01T22:15:02.512" v="7" actId="20577"/>
          <ac:spMkLst>
            <pc:docMk/>
            <pc:sldMk cId="3363220241" sldId="2237"/>
            <ac:spMk id="8" creationId="{76E2305A-7D23-4DA4-8120-5823AFC41D46}"/>
          </ac:spMkLst>
        </pc:spChg>
        <pc:extLst>
          <p:ext xmlns:p="http://schemas.openxmlformats.org/presentationml/2006/main" uri="{D6D511B9-2390-475A-947B-AFAB55BFBCF1}">
            <pc226:cmChg xmlns:pc226="http://schemas.microsoft.com/office/powerpoint/2022/06/main/command" chg="mod">
              <pc226:chgData name="Figueroa, Erwin (Volpe)" userId="S::erwin.figueroa@ad.dot.gov::e9d57146-3605-41cb-bd23-742caef1614f" providerId="AD" clId="Web-{382731F1-F31D-1FBC-CC8A-A7A91847023C}" dt="2025-04-01T22:14:46.324" v="3" actId="20577"/>
              <pc2:cmMkLst xmlns:pc2="http://schemas.microsoft.com/office/powerpoint/2019/9/main/command">
                <pc:docMk/>
                <pc:sldMk cId="3363220241" sldId="2237"/>
                <pc2:cmMk id="{A9189572-72D7-479E-B636-ADB8B69B208E}"/>
              </pc2:cmMkLst>
            </pc226:cmChg>
          </p:ext>
        </pc:extLst>
      </pc:sldChg>
    </pc:docChg>
  </pc:docChgLst>
  <pc:docChgLst>
    <pc:chgData name="Slominski, Ace (Volpe)" userId="094b5570-666d-4e1b-b744-b9e8fbf89946" providerId="ADAL" clId="{9C6B19D8-6559-49A0-A0F3-9D238D32E3B4}"/>
    <pc:docChg chg="custSel addSld delSld modSld">
      <pc:chgData name="Slominski, Ace (Volpe)" userId="094b5570-666d-4e1b-b744-b9e8fbf89946" providerId="ADAL" clId="{9C6B19D8-6559-49A0-A0F3-9D238D32E3B4}" dt="2025-04-11T12:51:04.668" v="3867" actId="20577"/>
      <pc:docMkLst>
        <pc:docMk/>
      </pc:docMkLst>
      <pc:sldChg chg="modSp mod">
        <pc:chgData name="Slominski, Ace (Volpe)" userId="094b5570-666d-4e1b-b744-b9e8fbf89946" providerId="ADAL" clId="{9C6B19D8-6559-49A0-A0F3-9D238D32E3B4}" dt="2025-04-04T13:22:11.390" v="1300" actId="962"/>
        <pc:sldMkLst>
          <pc:docMk/>
          <pc:sldMk cId="3020684081" sldId="2333"/>
        </pc:sldMkLst>
        <pc:spChg chg="mod">
          <ac:chgData name="Slominski, Ace (Volpe)" userId="094b5570-666d-4e1b-b744-b9e8fbf89946" providerId="ADAL" clId="{9C6B19D8-6559-49A0-A0F3-9D238D32E3B4}" dt="2025-04-04T13:22:11.390" v="1300" actId="962"/>
          <ac:spMkLst>
            <pc:docMk/>
            <pc:sldMk cId="3020684081" sldId="2333"/>
            <ac:spMk id="9" creationId="{B44D16D6-8603-6A39-2F9D-2727DF25B257}"/>
          </ac:spMkLst>
        </pc:spChg>
      </pc:sldChg>
      <pc:sldChg chg="modSp mod">
        <pc:chgData name="Slominski, Ace (Volpe)" userId="094b5570-666d-4e1b-b744-b9e8fbf89946" providerId="ADAL" clId="{9C6B19D8-6559-49A0-A0F3-9D238D32E3B4}" dt="2025-04-04T13:22:21.797" v="1312" actId="962"/>
        <pc:sldMkLst>
          <pc:docMk/>
          <pc:sldMk cId="117982705" sldId="2335"/>
        </pc:sldMkLst>
        <pc:spChg chg="mod">
          <ac:chgData name="Slominski, Ace (Volpe)" userId="094b5570-666d-4e1b-b744-b9e8fbf89946" providerId="ADAL" clId="{9C6B19D8-6559-49A0-A0F3-9D238D32E3B4}" dt="2025-04-04T13:22:21.797" v="1312" actId="962"/>
          <ac:spMkLst>
            <pc:docMk/>
            <pc:sldMk cId="117982705" sldId="2335"/>
            <ac:spMk id="10" creationId="{D0DBF84A-D1FD-E663-8417-8B718A01C1F8}"/>
          </ac:spMkLst>
        </pc:spChg>
      </pc:sldChg>
      <pc:sldChg chg="modSp mod">
        <pc:chgData name="Slominski, Ace (Volpe)" userId="094b5570-666d-4e1b-b744-b9e8fbf89946" providerId="ADAL" clId="{9C6B19D8-6559-49A0-A0F3-9D238D32E3B4}" dt="2025-04-04T13:22:26.200" v="1318" actId="962"/>
        <pc:sldMkLst>
          <pc:docMk/>
          <pc:sldMk cId="4052908744" sldId="2336"/>
        </pc:sldMkLst>
        <pc:spChg chg="mod">
          <ac:chgData name="Slominski, Ace (Volpe)" userId="094b5570-666d-4e1b-b744-b9e8fbf89946" providerId="ADAL" clId="{9C6B19D8-6559-49A0-A0F3-9D238D32E3B4}" dt="2025-04-04T13:22:26.200" v="1318" actId="962"/>
          <ac:spMkLst>
            <pc:docMk/>
            <pc:sldMk cId="4052908744" sldId="2336"/>
            <ac:spMk id="12" creationId="{8051BC37-5279-C0C4-F08A-FF91D2A8163F}"/>
          </ac:spMkLst>
        </pc:spChg>
      </pc:sldChg>
      <pc:sldChg chg="modSp mod">
        <pc:chgData name="Slominski, Ace (Volpe)" userId="094b5570-666d-4e1b-b744-b9e8fbf89946" providerId="ADAL" clId="{9C6B19D8-6559-49A0-A0F3-9D238D32E3B4}" dt="2025-04-04T13:22:30.585" v="1324" actId="962"/>
        <pc:sldMkLst>
          <pc:docMk/>
          <pc:sldMk cId="3228480309" sldId="2337"/>
        </pc:sldMkLst>
        <pc:spChg chg="mod">
          <ac:chgData name="Slominski, Ace (Volpe)" userId="094b5570-666d-4e1b-b744-b9e8fbf89946" providerId="ADAL" clId="{9C6B19D8-6559-49A0-A0F3-9D238D32E3B4}" dt="2025-04-04T13:22:30.585" v="1324" actId="962"/>
          <ac:spMkLst>
            <pc:docMk/>
            <pc:sldMk cId="3228480309" sldId="2337"/>
            <ac:spMk id="10" creationId="{574925A7-0834-EA9A-EBA8-DBA9833E37C7}"/>
          </ac:spMkLst>
        </pc:spChg>
      </pc:sldChg>
      <pc:sldChg chg="modSp mod">
        <pc:chgData name="Slominski, Ace (Volpe)" userId="094b5570-666d-4e1b-b744-b9e8fbf89946" providerId="ADAL" clId="{9C6B19D8-6559-49A0-A0F3-9D238D32E3B4}" dt="2025-04-04T13:22:34.874" v="1330" actId="962"/>
        <pc:sldMkLst>
          <pc:docMk/>
          <pc:sldMk cId="1082796803" sldId="2374"/>
        </pc:sldMkLst>
        <pc:spChg chg="mod">
          <ac:chgData name="Slominski, Ace (Volpe)" userId="094b5570-666d-4e1b-b744-b9e8fbf89946" providerId="ADAL" clId="{9C6B19D8-6559-49A0-A0F3-9D238D32E3B4}" dt="2025-04-04T13:22:34.874" v="1330" actId="962"/>
          <ac:spMkLst>
            <pc:docMk/>
            <pc:sldMk cId="1082796803" sldId="2374"/>
            <ac:spMk id="7" creationId="{B2437E4E-F08B-E69C-B1CC-0262A44AE4E0}"/>
          </ac:spMkLst>
        </pc:spChg>
      </pc:sldChg>
      <pc:sldChg chg="modSp mod">
        <pc:chgData name="Slominski, Ace (Volpe)" userId="094b5570-666d-4e1b-b744-b9e8fbf89946" providerId="ADAL" clId="{9C6B19D8-6559-49A0-A0F3-9D238D32E3B4}" dt="2025-04-04T13:22:44.445" v="1335" actId="962"/>
        <pc:sldMkLst>
          <pc:docMk/>
          <pc:sldMk cId="4195418798" sldId="2375"/>
        </pc:sldMkLst>
        <pc:spChg chg="mod">
          <ac:chgData name="Slominski, Ace (Volpe)" userId="094b5570-666d-4e1b-b744-b9e8fbf89946" providerId="ADAL" clId="{9C6B19D8-6559-49A0-A0F3-9D238D32E3B4}" dt="2025-04-04T13:22:44.445" v="1335" actId="962"/>
          <ac:spMkLst>
            <pc:docMk/>
            <pc:sldMk cId="4195418798" sldId="2375"/>
            <ac:spMk id="3" creationId="{8242C1BE-FCCD-842C-710F-8833B709D4A0}"/>
          </ac:spMkLst>
        </pc:spChg>
      </pc:sldChg>
      <pc:sldChg chg="modSp">
        <pc:chgData name="Slominski, Ace (Volpe)" userId="094b5570-666d-4e1b-b744-b9e8fbf89946" providerId="ADAL" clId="{9C6B19D8-6559-49A0-A0F3-9D238D32E3B4}" dt="2025-04-04T13:32:48.464" v="2390" actId="1076"/>
        <pc:sldMkLst>
          <pc:docMk/>
          <pc:sldMk cId="3036803386" sldId="2147477827"/>
        </pc:sldMkLst>
        <pc:picChg chg="mod">
          <ac:chgData name="Slominski, Ace (Volpe)" userId="094b5570-666d-4e1b-b744-b9e8fbf89946" providerId="ADAL" clId="{9C6B19D8-6559-49A0-A0F3-9D238D32E3B4}" dt="2025-04-04T13:32:48.464" v="2390" actId="1076"/>
          <ac:picMkLst>
            <pc:docMk/>
            <pc:sldMk cId="3036803386" sldId="2147477827"/>
            <ac:picMk id="1028" creationId="{6D027610-8A1C-6D30-78AD-D572B4A345FB}"/>
          </ac:picMkLst>
        </pc:picChg>
      </pc:sldChg>
      <pc:sldChg chg="modSp mod">
        <pc:chgData name="Slominski, Ace (Volpe)" userId="094b5570-666d-4e1b-b744-b9e8fbf89946" providerId="ADAL" clId="{9C6B19D8-6559-49A0-A0F3-9D238D32E3B4}" dt="2025-04-04T13:22:15.776" v="1306" actId="962"/>
        <pc:sldMkLst>
          <pc:docMk/>
          <pc:sldMk cId="1912231205" sldId="2147477831"/>
        </pc:sldMkLst>
        <pc:spChg chg="mod">
          <ac:chgData name="Slominski, Ace (Volpe)" userId="094b5570-666d-4e1b-b744-b9e8fbf89946" providerId="ADAL" clId="{9C6B19D8-6559-49A0-A0F3-9D238D32E3B4}" dt="2025-04-04T13:22:15.776" v="1306" actId="962"/>
          <ac:spMkLst>
            <pc:docMk/>
            <pc:sldMk cId="1912231205" sldId="2147477831"/>
            <ac:spMk id="5" creationId="{FE966F47-A51E-43B2-2A0E-1BDC7F4EDF9F}"/>
          </ac:spMkLst>
        </pc:spChg>
      </pc:sldChg>
      <pc:sldChg chg="modSp mod">
        <pc:chgData name="Slominski, Ace (Volpe)" userId="094b5570-666d-4e1b-b744-b9e8fbf89946" providerId="ADAL" clId="{9C6B19D8-6559-49A0-A0F3-9D238D32E3B4}" dt="2025-04-04T13:21:43.912" v="1282" actId="20577"/>
        <pc:sldMkLst>
          <pc:docMk/>
          <pc:sldMk cId="2094230517" sldId="2147477834"/>
        </pc:sldMkLst>
        <pc:spChg chg="mod">
          <ac:chgData name="Slominski, Ace (Volpe)" userId="094b5570-666d-4e1b-b744-b9e8fbf89946" providerId="ADAL" clId="{9C6B19D8-6559-49A0-A0F3-9D238D32E3B4}" dt="2025-04-04T13:21:43.912" v="1282" actId="20577"/>
          <ac:spMkLst>
            <pc:docMk/>
            <pc:sldMk cId="2094230517" sldId="2147477834"/>
            <ac:spMk id="9" creationId="{0C393416-F2AC-A316-565F-CCD2FCB30DB1}"/>
          </ac:spMkLst>
        </pc:spChg>
      </pc:sldChg>
      <pc:sldChg chg="modSp mod">
        <pc:chgData name="Slominski, Ace (Volpe)" userId="094b5570-666d-4e1b-b744-b9e8fbf89946" providerId="ADAL" clId="{9C6B19D8-6559-49A0-A0F3-9D238D32E3B4}" dt="2025-04-04T13:50:26.276" v="3779" actId="20577"/>
        <pc:sldMkLst>
          <pc:docMk/>
          <pc:sldMk cId="3708973314" sldId="2147477844"/>
        </pc:sldMkLst>
        <pc:spChg chg="mod">
          <ac:chgData name="Slominski, Ace (Volpe)" userId="094b5570-666d-4e1b-b744-b9e8fbf89946" providerId="ADAL" clId="{9C6B19D8-6559-49A0-A0F3-9D238D32E3B4}" dt="2025-04-04T13:50:26.276" v="3779" actId="20577"/>
          <ac:spMkLst>
            <pc:docMk/>
            <pc:sldMk cId="3708973314" sldId="2147477844"/>
            <ac:spMk id="5" creationId="{E16D5F81-E710-7C53-9CCA-69A744CE479F}"/>
          </ac:spMkLst>
        </pc:spChg>
      </pc:sldChg>
      <pc:sldChg chg="modSp mod">
        <pc:chgData name="Slominski, Ace (Volpe)" userId="094b5570-666d-4e1b-b744-b9e8fbf89946" providerId="ADAL" clId="{9C6B19D8-6559-49A0-A0F3-9D238D32E3B4}" dt="2025-04-04T13:32:25.717" v="2389" actId="20577"/>
        <pc:sldMkLst>
          <pc:docMk/>
          <pc:sldMk cId="4201948239" sldId="2147477846"/>
        </pc:sldMkLst>
        <pc:spChg chg="mod">
          <ac:chgData name="Slominski, Ace (Volpe)" userId="094b5570-666d-4e1b-b744-b9e8fbf89946" providerId="ADAL" clId="{9C6B19D8-6559-49A0-A0F3-9D238D32E3B4}" dt="2025-04-04T13:32:25.717" v="2389" actId="20577"/>
          <ac:spMkLst>
            <pc:docMk/>
            <pc:sldMk cId="4201948239" sldId="2147477846"/>
            <ac:spMk id="4" creationId="{5AEC5A42-363F-DD36-3BF5-9CF74D7F8C98}"/>
          </ac:spMkLst>
        </pc:spChg>
      </pc:sldChg>
      <pc:sldChg chg="modSp mod">
        <pc:chgData name="Slominski, Ace (Volpe)" userId="094b5570-666d-4e1b-b744-b9e8fbf89946" providerId="ADAL" clId="{9C6B19D8-6559-49A0-A0F3-9D238D32E3B4}" dt="2025-04-04T13:23:26.168" v="1341" actId="962"/>
        <pc:sldMkLst>
          <pc:docMk/>
          <pc:sldMk cId="576007911" sldId="2147477850"/>
        </pc:sldMkLst>
        <pc:spChg chg="mod">
          <ac:chgData name="Slominski, Ace (Volpe)" userId="094b5570-666d-4e1b-b744-b9e8fbf89946" providerId="ADAL" clId="{9C6B19D8-6559-49A0-A0F3-9D238D32E3B4}" dt="2025-04-04T13:23:26.168" v="1341" actId="962"/>
          <ac:spMkLst>
            <pc:docMk/>
            <pc:sldMk cId="576007911" sldId="2147477850"/>
            <ac:spMk id="9" creationId="{BC6CAA02-A938-A5C4-F072-DE935176C5B7}"/>
          </ac:spMkLst>
        </pc:spChg>
      </pc:sldChg>
      <pc:sldChg chg="delSp modSp mod modNotesTx">
        <pc:chgData name="Slominski, Ace (Volpe)" userId="094b5570-666d-4e1b-b744-b9e8fbf89946" providerId="ADAL" clId="{9C6B19D8-6559-49A0-A0F3-9D238D32E3B4}" dt="2025-04-11T12:51:04.668" v="3867" actId="20577"/>
        <pc:sldMkLst>
          <pc:docMk/>
          <pc:sldMk cId="1450122935" sldId="2147477854"/>
        </pc:sldMkLst>
        <pc:spChg chg="mod">
          <ac:chgData name="Slominski, Ace (Volpe)" userId="094b5570-666d-4e1b-b744-b9e8fbf89946" providerId="ADAL" clId="{9C6B19D8-6559-49A0-A0F3-9D238D32E3B4}" dt="2025-04-11T12:48:58.134" v="3863" actId="1076"/>
          <ac:spMkLst>
            <pc:docMk/>
            <pc:sldMk cId="1450122935" sldId="2147477854"/>
            <ac:spMk id="3" creationId="{854CD91B-1D88-1432-0929-CA17EBE17CDB}"/>
          </ac:spMkLst>
        </pc:spChg>
        <pc:picChg chg="mod">
          <ac:chgData name="Slominski, Ace (Volpe)" userId="094b5570-666d-4e1b-b744-b9e8fbf89946" providerId="ADAL" clId="{9C6B19D8-6559-49A0-A0F3-9D238D32E3B4}" dt="2025-04-11T12:49:12.729" v="3865" actId="1076"/>
          <ac:picMkLst>
            <pc:docMk/>
            <pc:sldMk cId="1450122935" sldId="2147477854"/>
            <ac:picMk id="12" creationId="{70DD526C-B103-6DE4-D910-E5145580510F}"/>
          </ac:picMkLst>
        </pc:picChg>
      </pc:sldChg>
      <pc:sldChg chg="modSp mod">
        <pc:chgData name="Slominski, Ace (Volpe)" userId="094b5570-666d-4e1b-b744-b9e8fbf89946" providerId="ADAL" clId="{9C6B19D8-6559-49A0-A0F3-9D238D32E3B4}" dt="2025-04-04T13:24:15.410" v="1371" actId="962"/>
        <pc:sldMkLst>
          <pc:docMk/>
          <pc:sldMk cId="488117124" sldId="2147477885"/>
        </pc:sldMkLst>
        <pc:spChg chg="mod">
          <ac:chgData name="Slominski, Ace (Volpe)" userId="094b5570-666d-4e1b-b744-b9e8fbf89946" providerId="ADAL" clId="{9C6B19D8-6559-49A0-A0F3-9D238D32E3B4}" dt="2025-04-04T13:24:15.410" v="1371" actId="962"/>
          <ac:spMkLst>
            <pc:docMk/>
            <pc:sldMk cId="488117124" sldId="2147477885"/>
            <ac:spMk id="4" creationId="{8C77FA83-2DC5-140B-612C-DB5CE9DE6883}"/>
          </ac:spMkLst>
        </pc:spChg>
      </pc:sldChg>
      <pc:sldChg chg="modSp mod">
        <pc:chgData name="Slominski, Ace (Volpe)" userId="094b5570-666d-4e1b-b744-b9e8fbf89946" providerId="ADAL" clId="{9C6B19D8-6559-49A0-A0F3-9D238D32E3B4}" dt="2025-04-04T13:52:39.683" v="3847" actId="962"/>
        <pc:sldMkLst>
          <pc:docMk/>
          <pc:sldMk cId="2362245754" sldId="2147477887"/>
        </pc:sldMkLst>
        <pc:spChg chg="mod">
          <ac:chgData name="Slominski, Ace (Volpe)" userId="094b5570-666d-4e1b-b744-b9e8fbf89946" providerId="ADAL" clId="{9C6B19D8-6559-49A0-A0F3-9D238D32E3B4}" dt="2025-04-04T13:36:57.026" v="2410" actId="962"/>
          <ac:spMkLst>
            <pc:docMk/>
            <pc:sldMk cId="2362245754" sldId="2147477887"/>
            <ac:spMk id="3" creationId="{FA900AC4-8876-CC76-FA77-D5E6301F71C4}"/>
          </ac:spMkLst>
        </pc:spChg>
        <pc:grpChg chg="mod">
          <ac:chgData name="Slominski, Ace (Volpe)" userId="094b5570-666d-4e1b-b744-b9e8fbf89946" providerId="ADAL" clId="{9C6B19D8-6559-49A0-A0F3-9D238D32E3B4}" dt="2025-04-04T13:46:37.883" v="3734" actId="962"/>
          <ac:grpSpMkLst>
            <pc:docMk/>
            <pc:sldMk cId="2362245754" sldId="2147477887"/>
            <ac:grpSpMk id="4" creationId="{093FE16F-5CA3-73C2-A8F0-E6BB1FEA381A}"/>
          </ac:grpSpMkLst>
        </pc:grpChg>
        <pc:grpChg chg="mod">
          <ac:chgData name="Slominski, Ace (Volpe)" userId="094b5570-666d-4e1b-b744-b9e8fbf89946" providerId="ADAL" clId="{9C6B19D8-6559-49A0-A0F3-9D238D32E3B4}" dt="2025-04-04T13:52:39.683" v="3847" actId="962"/>
          <ac:grpSpMkLst>
            <pc:docMk/>
            <pc:sldMk cId="2362245754" sldId="2147477887"/>
            <ac:grpSpMk id="9" creationId="{EAA4001C-D419-0B8D-31C0-C8D0E275AD4B}"/>
          </ac:grpSpMkLst>
        </pc:grpChg>
      </pc:sldChg>
      <pc:sldChg chg="modSp mod">
        <pc:chgData name="Slominski, Ace (Volpe)" userId="094b5570-666d-4e1b-b744-b9e8fbf89946" providerId="ADAL" clId="{9C6B19D8-6559-49A0-A0F3-9D238D32E3B4}" dt="2025-04-04T13:30:04.727" v="2339" actId="962"/>
        <pc:sldMkLst>
          <pc:docMk/>
          <pc:sldMk cId="880931275" sldId="2147477888"/>
        </pc:sldMkLst>
        <pc:spChg chg="mod">
          <ac:chgData name="Slominski, Ace (Volpe)" userId="094b5570-666d-4e1b-b744-b9e8fbf89946" providerId="ADAL" clId="{9C6B19D8-6559-49A0-A0F3-9D238D32E3B4}" dt="2025-04-04T13:30:04.727" v="2339" actId="962"/>
          <ac:spMkLst>
            <pc:docMk/>
            <pc:sldMk cId="880931275" sldId="2147477888"/>
            <ac:spMk id="8" creationId="{83906532-3A33-F579-00A2-A4DA633F8CE7}"/>
          </ac:spMkLst>
        </pc:spChg>
      </pc:sldChg>
      <pc:sldChg chg="modSp mod">
        <pc:chgData name="Slominski, Ace (Volpe)" userId="094b5570-666d-4e1b-b744-b9e8fbf89946" providerId="ADAL" clId="{9C6B19D8-6559-49A0-A0F3-9D238D32E3B4}" dt="2025-04-04T13:21:58.268" v="1294" actId="962"/>
        <pc:sldMkLst>
          <pc:docMk/>
          <pc:sldMk cId="841119448" sldId="2147477892"/>
        </pc:sldMkLst>
        <pc:spChg chg="mod">
          <ac:chgData name="Slominski, Ace (Volpe)" userId="094b5570-666d-4e1b-b744-b9e8fbf89946" providerId="ADAL" clId="{9C6B19D8-6559-49A0-A0F3-9D238D32E3B4}" dt="2025-04-04T13:21:58.268" v="1294" actId="962"/>
          <ac:spMkLst>
            <pc:docMk/>
            <pc:sldMk cId="841119448" sldId="2147477892"/>
            <ac:spMk id="8" creationId="{4095F595-80DC-0C47-861D-F7B28DF9A24E}"/>
          </ac:spMkLst>
        </pc:spChg>
      </pc:sldChg>
      <pc:sldChg chg="modSp mod">
        <pc:chgData name="Slominski, Ace (Volpe)" userId="094b5570-666d-4e1b-b744-b9e8fbf89946" providerId="ADAL" clId="{9C6B19D8-6559-49A0-A0F3-9D238D32E3B4}" dt="2025-04-04T13:30:30.905" v="2345" actId="962"/>
        <pc:sldMkLst>
          <pc:docMk/>
          <pc:sldMk cId="3363595482" sldId="2147477893"/>
        </pc:sldMkLst>
        <pc:spChg chg="mod">
          <ac:chgData name="Slominski, Ace (Volpe)" userId="094b5570-666d-4e1b-b744-b9e8fbf89946" providerId="ADAL" clId="{9C6B19D8-6559-49A0-A0F3-9D238D32E3B4}" dt="2025-04-04T13:30:30.905" v="2345" actId="962"/>
          <ac:spMkLst>
            <pc:docMk/>
            <pc:sldMk cId="3363595482" sldId="2147477893"/>
            <ac:spMk id="8" creationId="{83906532-3A33-F579-00A2-A4DA633F8CE7}"/>
          </ac:spMkLst>
        </pc:spChg>
      </pc:sldChg>
      <pc:sldChg chg="modSp">
        <pc:chgData name="Slominski, Ace (Volpe)" userId="094b5570-666d-4e1b-b744-b9e8fbf89946" providerId="ADAL" clId="{9C6B19D8-6559-49A0-A0F3-9D238D32E3B4}" dt="2025-04-04T13:49:43.654" v="3776" actId="962"/>
        <pc:sldMkLst>
          <pc:docMk/>
          <pc:sldMk cId="3280879585" sldId="2147477895"/>
        </pc:sldMkLst>
        <pc:graphicFrameChg chg="mod">
          <ac:chgData name="Slominski, Ace (Volpe)" userId="094b5570-666d-4e1b-b744-b9e8fbf89946" providerId="ADAL" clId="{9C6B19D8-6559-49A0-A0F3-9D238D32E3B4}" dt="2025-04-04T13:49:43.654" v="3776" actId="962"/>
          <ac:graphicFrameMkLst>
            <pc:docMk/>
            <pc:sldMk cId="3280879585" sldId="2147477895"/>
            <ac:graphicFrameMk id="5" creationId="{DFEDF738-DFCD-81FB-B877-709CE26792CD}"/>
          </ac:graphicFrameMkLst>
        </pc:graphicFrameChg>
      </pc:sldChg>
      <pc:sldChg chg="modSp mod">
        <pc:chgData name="Slominski, Ace (Volpe)" userId="094b5570-666d-4e1b-b744-b9e8fbf89946" providerId="ADAL" clId="{9C6B19D8-6559-49A0-A0F3-9D238D32E3B4}" dt="2025-04-04T13:44:53.341" v="3382" actId="962"/>
        <pc:sldMkLst>
          <pc:docMk/>
          <pc:sldMk cId="1406907529" sldId="2147477898"/>
        </pc:sldMkLst>
        <pc:spChg chg="mod">
          <ac:chgData name="Slominski, Ace (Volpe)" userId="094b5570-666d-4e1b-b744-b9e8fbf89946" providerId="ADAL" clId="{9C6B19D8-6559-49A0-A0F3-9D238D32E3B4}" dt="2025-04-04T13:24:34.608" v="1379" actId="962"/>
          <ac:spMkLst>
            <pc:docMk/>
            <pc:sldMk cId="1406907529" sldId="2147477898"/>
            <ac:spMk id="4" creationId="{B820A0F0-D2B2-3E56-5B3F-4EE4B948E6D5}"/>
          </ac:spMkLst>
        </pc:spChg>
        <pc:grpChg chg="mod">
          <ac:chgData name="Slominski, Ace (Volpe)" userId="094b5570-666d-4e1b-b744-b9e8fbf89946" providerId="ADAL" clId="{9C6B19D8-6559-49A0-A0F3-9D238D32E3B4}" dt="2025-04-04T13:44:53.341" v="3382" actId="962"/>
          <ac:grpSpMkLst>
            <pc:docMk/>
            <pc:sldMk cId="1406907529" sldId="2147477898"/>
            <ac:grpSpMk id="6" creationId="{890617A8-D972-0BA7-79E9-8D339FC463A9}"/>
          </ac:grpSpMkLst>
        </pc:grpChg>
      </pc:sldChg>
      <pc:sldChg chg="modSp mod">
        <pc:chgData name="Slominski, Ace (Volpe)" userId="094b5570-666d-4e1b-b744-b9e8fbf89946" providerId="ADAL" clId="{9C6B19D8-6559-49A0-A0F3-9D238D32E3B4}" dt="2025-04-04T13:37:10.329" v="2428" actId="962"/>
        <pc:sldMkLst>
          <pc:docMk/>
          <pc:sldMk cId="3693692101" sldId="2147477899"/>
        </pc:sldMkLst>
        <pc:spChg chg="mod">
          <ac:chgData name="Slominski, Ace (Volpe)" userId="094b5570-666d-4e1b-b744-b9e8fbf89946" providerId="ADAL" clId="{9C6B19D8-6559-49A0-A0F3-9D238D32E3B4}" dt="2025-04-04T13:37:10.329" v="2428" actId="962"/>
          <ac:spMkLst>
            <pc:docMk/>
            <pc:sldMk cId="3693692101" sldId="2147477899"/>
            <ac:spMk id="7" creationId="{A89B775A-5333-2B33-120A-A7037DC5D516}"/>
          </ac:spMkLst>
        </pc:spChg>
        <pc:picChg chg="mod">
          <ac:chgData name="Slominski, Ace (Volpe)" userId="094b5570-666d-4e1b-b744-b9e8fbf89946" providerId="ADAL" clId="{9C6B19D8-6559-49A0-A0F3-9D238D32E3B4}" dt="2025-04-04T13:26:04.612" v="1497" actId="962"/>
          <ac:picMkLst>
            <pc:docMk/>
            <pc:sldMk cId="3693692101" sldId="2147477899"/>
            <ac:picMk id="5" creationId="{19593144-AB1B-7EC3-078C-D10343B30565}"/>
          </ac:picMkLst>
        </pc:picChg>
        <pc:picChg chg="mod">
          <ac:chgData name="Slominski, Ace (Volpe)" userId="094b5570-666d-4e1b-b744-b9e8fbf89946" providerId="ADAL" clId="{9C6B19D8-6559-49A0-A0F3-9D238D32E3B4}" dt="2025-04-04T13:29:04" v="2307" actId="962"/>
          <ac:picMkLst>
            <pc:docMk/>
            <pc:sldMk cId="3693692101" sldId="2147477899"/>
            <ac:picMk id="9" creationId="{3E93D13D-FBBF-0C20-FEBD-C2E94EC56F90}"/>
          </ac:picMkLst>
        </pc:picChg>
      </pc:sldChg>
      <pc:sldChg chg="modSp mod">
        <pc:chgData name="Slominski, Ace (Volpe)" userId="094b5570-666d-4e1b-b744-b9e8fbf89946" providerId="ADAL" clId="{9C6B19D8-6559-49A0-A0F3-9D238D32E3B4}" dt="2025-04-04T13:37:05.063" v="2426" actId="962"/>
        <pc:sldMkLst>
          <pc:docMk/>
          <pc:sldMk cId="2323622469" sldId="2147477900"/>
        </pc:sldMkLst>
        <pc:spChg chg="mod">
          <ac:chgData name="Slominski, Ace (Volpe)" userId="094b5570-666d-4e1b-b744-b9e8fbf89946" providerId="ADAL" clId="{9C6B19D8-6559-49A0-A0F3-9D238D32E3B4}" dt="2025-04-04T13:37:05.063" v="2426" actId="962"/>
          <ac:spMkLst>
            <pc:docMk/>
            <pc:sldMk cId="2323622469" sldId="2147477900"/>
            <ac:spMk id="4" creationId="{C431DE18-843D-02DD-C658-D4825D28A1E2}"/>
          </ac:spMkLst>
        </pc:spChg>
        <pc:picChg chg="mod">
          <ac:chgData name="Slominski, Ace (Volpe)" userId="094b5570-666d-4e1b-b744-b9e8fbf89946" providerId="ADAL" clId="{9C6B19D8-6559-49A0-A0F3-9D238D32E3B4}" dt="2025-04-04T12:50:12.393" v="1061" actId="962"/>
          <ac:picMkLst>
            <pc:docMk/>
            <pc:sldMk cId="2323622469" sldId="2147477900"/>
            <ac:picMk id="7" creationId="{2942C8B9-53B8-7F32-D869-C1445D75C8F3}"/>
          </ac:picMkLst>
        </pc:picChg>
      </pc:sldChg>
      <pc:sldChg chg="modSp mod">
        <pc:chgData name="Slominski, Ace (Volpe)" userId="094b5570-666d-4e1b-b744-b9e8fbf89946" providerId="ADAL" clId="{9C6B19D8-6559-49A0-A0F3-9D238D32E3B4}" dt="2025-04-04T13:38:09.329" v="2738" actId="962"/>
        <pc:sldMkLst>
          <pc:docMk/>
          <pc:sldMk cId="1959271721" sldId="2147477901"/>
        </pc:sldMkLst>
        <pc:picChg chg="mod">
          <ac:chgData name="Slominski, Ace (Volpe)" userId="094b5570-666d-4e1b-b744-b9e8fbf89946" providerId="ADAL" clId="{9C6B19D8-6559-49A0-A0F3-9D238D32E3B4}" dt="2025-04-04T13:38:09.329" v="2738" actId="962"/>
          <ac:picMkLst>
            <pc:docMk/>
            <pc:sldMk cId="1959271721" sldId="2147477901"/>
            <ac:picMk id="4" creationId="{2FFF01D1-2369-4A7D-9054-9E62C127AAD8}"/>
          </ac:picMkLst>
        </pc:picChg>
      </pc:sldChg>
      <pc:sldChg chg="modSp">
        <pc:chgData name="Slominski, Ace (Volpe)" userId="094b5570-666d-4e1b-b744-b9e8fbf89946" providerId="ADAL" clId="{9C6B19D8-6559-49A0-A0F3-9D238D32E3B4}" dt="2025-04-04T12:51:00.300" v="1252" actId="962"/>
        <pc:sldMkLst>
          <pc:docMk/>
          <pc:sldMk cId="2713006005" sldId="2147477905"/>
        </pc:sldMkLst>
        <pc:picChg chg="mod">
          <ac:chgData name="Slominski, Ace (Volpe)" userId="094b5570-666d-4e1b-b744-b9e8fbf89946" providerId="ADAL" clId="{9C6B19D8-6559-49A0-A0F3-9D238D32E3B4}" dt="2025-04-04T12:51:00.300" v="1252" actId="962"/>
          <ac:picMkLst>
            <pc:docMk/>
            <pc:sldMk cId="2713006005" sldId="2147477905"/>
            <ac:picMk id="2" creationId="{962BFB8D-CD00-B861-107E-157CBFCFE593}"/>
          </ac:picMkLst>
        </pc:picChg>
      </pc:sldChg>
      <pc:sldChg chg="modSp mod">
        <pc:chgData name="Slominski, Ace (Volpe)" userId="094b5570-666d-4e1b-b744-b9e8fbf89946" providerId="ADAL" clId="{9C6B19D8-6559-49A0-A0F3-9D238D32E3B4}" dt="2025-04-04T13:42:37.877" v="2988" actId="962"/>
        <pc:sldMkLst>
          <pc:docMk/>
          <pc:sldMk cId="3994420765" sldId="2147477940"/>
        </pc:sldMkLst>
        <pc:picChg chg="mod">
          <ac:chgData name="Slominski, Ace (Volpe)" userId="094b5570-666d-4e1b-b744-b9e8fbf89946" providerId="ADAL" clId="{9C6B19D8-6559-49A0-A0F3-9D238D32E3B4}" dt="2025-04-04T13:42:37.877" v="2988" actId="962"/>
          <ac:picMkLst>
            <pc:docMk/>
            <pc:sldMk cId="3994420765" sldId="2147477940"/>
            <ac:picMk id="4" creationId="{FE13A162-36EF-F57A-AFC9-A0772503FE12}"/>
          </ac:picMkLst>
        </pc:picChg>
        <pc:picChg chg="mod">
          <ac:chgData name="Slominski, Ace (Volpe)" userId="094b5570-666d-4e1b-b744-b9e8fbf89946" providerId="ADAL" clId="{9C6B19D8-6559-49A0-A0F3-9D238D32E3B4}" dt="2025-04-04T13:42:32.627" v="2962" actId="962"/>
          <ac:picMkLst>
            <pc:docMk/>
            <pc:sldMk cId="3994420765" sldId="2147477940"/>
            <ac:picMk id="7" creationId="{C3C38A03-DB0D-4ADB-12D5-A2A61AA7DBC1}"/>
          </ac:picMkLst>
        </pc:picChg>
        <pc:picChg chg="mod">
          <ac:chgData name="Slominski, Ace (Volpe)" userId="094b5570-666d-4e1b-b744-b9e8fbf89946" providerId="ADAL" clId="{9C6B19D8-6559-49A0-A0F3-9D238D32E3B4}" dt="2025-04-04T13:42:28.511" v="2952" actId="962"/>
          <ac:picMkLst>
            <pc:docMk/>
            <pc:sldMk cId="3994420765" sldId="2147477940"/>
            <ac:picMk id="8" creationId="{5A3F6BE2-5FDD-09ED-9AD2-34B1B26CBC69}"/>
          </ac:picMkLst>
        </pc:picChg>
      </pc:sldChg>
      <pc:sldChg chg="modSp">
        <pc:chgData name="Slominski, Ace (Volpe)" userId="094b5570-666d-4e1b-b744-b9e8fbf89946" providerId="ADAL" clId="{9C6B19D8-6559-49A0-A0F3-9D238D32E3B4}" dt="2025-04-04T13:49:54.137" v="3778" actId="962"/>
        <pc:sldMkLst>
          <pc:docMk/>
          <pc:sldMk cId="3147724305" sldId="2147477941"/>
        </pc:sldMkLst>
        <pc:picChg chg="mod">
          <ac:chgData name="Slominski, Ace (Volpe)" userId="094b5570-666d-4e1b-b744-b9e8fbf89946" providerId="ADAL" clId="{9C6B19D8-6559-49A0-A0F3-9D238D32E3B4}" dt="2025-04-04T13:49:54.137" v="3778" actId="962"/>
          <ac:picMkLst>
            <pc:docMk/>
            <pc:sldMk cId="3147724305" sldId="2147477941"/>
            <ac:picMk id="2" creationId="{1FAB0BBA-22DE-5864-22F4-77D59DA6050C}"/>
          </ac:picMkLst>
        </pc:picChg>
      </pc:sldChg>
      <pc:sldChg chg="modSp mod">
        <pc:chgData name="Slominski, Ace (Volpe)" userId="094b5570-666d-4e1b-b744-b9e8fbf89946" providerId="ADAL" clId="{9C6B19D8-6559-49A0-A0F3-9D238D32E3B4}" dt="2025-04-04T13:31:31.743" v="2373" actId="962"/>
        <pc:sldMkLst>
          <pc:docMk/>
          <pc:sldMk cId="3885502537" sldId="2147477943"/>
        </pc:sldMkLst>
        <pc:spChg chg="mod">
          <ac:chgData name="Slominski, Ace (Volpe)" userId="094b5570-666d-4e1b-b744-b9e8fbf89946" providerId="ADAL" clId="{9C6B19D8-6559-49A0-A0F3-9D238D32E3B4}" dt="2025-04-04T13:31:31.743" v="2373" actId="962"/>
          <ac:spMkLst>
            <pc:docMk/>
            <pc:sldMk cId="3885502537" sldId="2147477943"/>
            <ac:spMk id="6" creationId="{31CBC175-76F8-14C0-9E79-43FED16B05D5}"/>
          </ac:spMkLst>
        </pc:spChg>
      </pc:sldChg>
      <pc:sldChg chg="modSp mod">
        <pc:chgData name="Slominski, Ace (Volpe)" userId="094b5570-666d-4e1b-b744-b9e8fbf89946" providerId="ADAL" clId="{9C6B19D8-6559-49A0-A0F3-9D238D32E3B4}" dt="2025-04-04T13:45:09.730" v="3386" actId="962"/>
        <pc:sldMkLst>
          <pc:docMk/>
          <pc:sldMk cId="1664336335" sldId="2147477944"/>
        </pc:sldMkLst>
        <pc:grpChg chg="mod">
          <ac:chgData name="Slominski, Ace (Volpe)" userId="094b5570-666d-4e1b-b744-b9e8fbf89946" providerId="ADAL" clId="{9C6B19D8-6559-49A0-A0F3-9D238D32E3B4}" dt="2025-04-04T13:45:09.730" v="3386" actId="962"/>
          <ac:grpSpMkLst>
            <pc:docMk/>
            <pc:sldMk cId="1664336335" sldId="2147477944"/>
            <ac:grpSpMk id="4" creationId="{39292BD7-F058-547B-D5A7-47E2222E5AAC}"/>
          </ac:grpSpMkLst>
        </pc:grpChg>
      </pc:sldChg>
      <pc:sldChg chg="modSp mod">
        <pc:chgData name="Slominski, Ace (Volpe)" userId="094b5570-666d-4e1b-b744-b9e8fbf89946" providerId="ADAL" clId="{9C6B19D8-6559-49A0-A0F3-9D238D32E3B4}" dt="2025-04-04T12:48:17.001" v="665" actId="962"/>
        <pc:sldMkLst>
          <pc:docMk/>
          <pc:sldMk cId="2545519100" sldId="2147477945"/>
        </pc:sldMkLst>
        <pc:picChg chg="mod">
          <ac:chgData name="Slominski, Ace (Volpe)" userId="094b5570-666d-4e1b-b744-b9e8fbf89946" providerId="ADAL" clId="{9C6B19D8-6559-49A0-A0F3-9D238D32E3B4}" dt="2025-04-04T12:48:17.001" v="665" actId="962"/>
          <ac:picMkLst>
            <pc:docMk/>
            <pc:sldMk cId="2545519100" sldId="2147477945"/>
            <ac:picMk id="6" creationId="{A1A6F1FE-63C5-6C78-655F-C79ACCFBF252}"/>
          </ac:picMkLst>
        </pc:picChg>
      </pc:sldChg>
      <pc:sldChg chg="modSp mod">
        <pc:chgData name="Slominski, Ace (Volpe)" userId="094b5570-666d-4e1b-b744-b9e8fbf89946" providerId="ADAL" clId="{9C6B19D8-6559-49A0-A0F3-9D238D32E3B4}" dt="2025-04-04T13:23:49.504" v="1361" actId="962"/>
        <pc:sldMkLst>
          <pc:docMk/>
          <pc:sldMk cId="4192948887" sldId="2147477952"/>
        </pc:sldMkLst>
        <pc:spChg chg="mod">
          <ac:chgData name="Slominski, Ace (Volpe)" userId="094b5570-666d-4e1b-b744-b9e8fbf89946" providerId="ADAL" clId="{9C6B19D8-6559-49A0-A0F3-9D238D32E3B4}" dt="2025-04-04T13:23:49.504" v="1361" actId="962"/>
          <ac:spMkLst>
            <pc:docMk/>
            <pc:sldMk cId="4192948887" sldId="2147477952"/>
            <ac:spMk id="7" creationId="{6C75AD68-CEEC-142F-97D0-DD2E6ED08F65}"/>
          </ac:spMkLst>
        </pc:spChg>
      </pc:sldChg>
      <pc:sldChg chg="modSp mod">
        <pc:chgData name="Slominski, Ace (Volpe)" userId="094b5570-666d-4e1b-b744-b9e8fbf89946" providerId="ADAL" clId="{9C6B19D8-6559-49A0-A0F3-9D238D32E3B4}" dt="2025-04-04T13:51:40.409" v="3815" actId="962"/>
        <pc:sldMkLst>
          <pc:docMk/>
          <pc:sldMk cId="3780517436" sldId="2147477953"/>
        </pc:sldMkLst>
        <pc:picChg chg="mod">
          <ac:chgData name="Slominski, Ace (Volpe)" userId="094b5570-666d-4e1b-b744-b9e8fbf89946" providerId="ADAL" clId="{9C6B19D8-6559-49A0-A0F3-9D238D32E3B4}" dt="2025-04-04T13:51:40.409" v="3815" actId="962"/>
          <ac:picMkLst>
            <pc:docMk/>
            <pc:sldMk cId="3780517436" sldId="2147477953"/>
            <ac:picMk id="8" creationId="{85426E04-28C5-5B9B-3D1A-097E838E91E8}"/>
          </ac:picMkLst>
        </pc:picChg>
      </pc:sldChg>
      <pc:sldChg chg="addSp delSp modSp mod modNotesTx">
        <pc:chgData name="Slominski, Ace (Volpe)" userId="094b5570-666d-4e1b-b744-b9e8fbf89946" providerId="ADAL" clId="{9C6B19D8-6559-49A0-A0F3-9D238D32E3B4}" dt="2025-04-11T12:50:02.676" v="3866"/>
        <pc:sldMkLst>
          <pc:docMk/>
          <pc:sldMk cId="3754130420" sldId="2147477954"/>
        </pc:sldMkLst>
        <pc:spChg chg="mod">
          <ac:chgData name="Slominski, Ace (Volpe)" userId="094b5570-666d-4e1b-b744-b9e8fbf89946" providerId="ADAL" clId="{9C6B19D8-6559-49A0-A0F3-9D238D32E3B4}" dt="2025-04-11T12:47:23.064" v="3848" actId="255"/>
          <ac:spMkLst>
            <pc:docMk/>
            <pc:sldMk cId="3754130420" sldId="2147477954"/>
            <ac:spMk id="2" creationId="{D50BBC1F-DE3A-73EB-07AD-4D4D561EA625}"/>
          </ac:spMkLst>
        </pc:spChg>
        <pc:spChg chg="add mod">
          <ac:chgData name="Slominski, Ace (Volpe)" userId="094b5570-666d-4e1b-b744-b9e8fbf89946" providerId="ADAL" clId="{9C6B19D8-6559-49A0-A0F3-9D238D32E3B4}" dt="2025-04-11T12:47:29.686" v="3849"/>
          <ac:spMkLst>
            <pc:docMk/>
            <pc:sldMk cId="3754130420" sldId="2147477954"/>
            <ac:spMk id="4" creationId="{4F439899-1717-7A77-949B-07E264523CB4}"/>
          </ac:spMkLst>
        </pc:spChg>
        <pc:spChg chg="add mod">
          <ac:chgData name="Slominski, Ace (Volpe)" userId="094b5570-666d-4e1b-b744-b9e8fbf89946" providerId="ADAL" clId="{9C6B19D8-6559-49A0-A0F3-9D238D32E3B4}" dt="2025-04-11T12:47:46.122" v="3851" actId="1076"/>
          <ac:spMkLst>
            <pc:docMk/>
            <pc:sldMk cId="3754130420" sldId="2147477954"/>
            <ac:spMk id="5" creationId="{C5C14AF3-31D4-BA9D-3E07-C377F7FEB5C8}"/>
          </ac:spMkLst>
        </pc:spChg>
      </pc:sldChg>
      <pc:sldChg chg="add del">
        <pc:chgData name="Slominski, Ace (Volpe)" userId="094b5570-666d-4e1b-b744-b9e8fbf89946" providerId="ADAL" clId="{9C6B19D8-6559-49A0-A0F3-9D238D32E3B4}" dt="2025-04-11T12:48:12.751" v="3853" actId="2696"/>
        <pc:sldMkLst>
          <pc:docMk/>
          <pc:sldMk cId="2209768774" sldId="2147477955"/>
        </pc:sldMkLst>
      </pc:sldChg>
    </pc:docChg>
  </pc:docChgLst>
  <pc:docChgLst>
    <pc:chgData name="Biton, Anna (Volpe)" userId="1c231999-f3de-450e-9f13-632d5b614081" providerId="ADAL" clId="{2F1A4474-862C-4D3A-A70F-474E34F44A5D}"/>
    <pc:docChg chg="">
      <pc:chgData name="Biton, Anna (Volpe)" userId="1c231999-f3de-450e-9f13-632d5b614081" providerId="ADAL" clId="{2F1A4474-862C-4D3A-A70F-474E34F44A5D}" dt="2024-03-04T14:18:41.126" v="1"/>
      <pc:docMkLst>
        <pc:docMk/>
      </pc:docMkLst>
      <pc:sldChg chg="addCm">
        <pc:chgData name="Biton, Anna (Volpe)" userId="1c231999-f3de-450e-9f13-632d5b614081" providerId="ADAL" clId="{2F1A4474-862C-4D3A-A70F-474E34F44A5D}" dt="2024-03-04T14:18:41.126" v="1"/>
        <pc:sldMkLst>
          <pc:docMk/>
          <pc:sldMk cId="2807433006" sldId="2388"/>
        </pc:sldMkLst>
      </pc:sldChg>
    </pc:docChg>
  </pc:docChgLst>
  <pc:docChgLst>
    <pc:chgData name="Parker, Stephen (FHWA)" userId="4ac03c4a-11f5-4a1c-8999-e14d7f68897e" providerId="ADAL" clId="{591F8425-1086-497D-9639-E19BC827C8D5}"/>
    <pc:docChg chg="custSel modSld">
      <pc:chgData name="Parker, Stephen (FHWA)" userId="4ac03c4a-11f5-4a1c-8999-e14d7f68897e" providerId="ADAL" clId="{591F8425-1086-497D-9639-E19BC827C8D5}" dt="2024-03-07T17:57:26.600" v="722" actId="20577"/>
      <pc:docMkLst>
        <pc:docMk/>
      </pc:docMkLst>
      <pc:sldChg chg="modNotesTx">
        <pc:chgData name="Parker, Stephen (FHWA)" userId="4ac03c4a-11f5-4a1c-8999-e14d7f68897e" providerId="ADAL" clId="{591F8425-1086-497D-9639-E19BC827C8D5}" dt="2024-03-07T17:03:35.482" v="360" actId="6549"/>
        <pc:sldMkLst>
          <pc:docMk/>
          <pc:sldMk cId="117982705" sldId="2335"/>
        </pc:sldMkLst>
      </pc:sldChg>
      <pc:sldChg chg="modNotesTx">
        <pc:chgData name="Parker, Stephen (FHWA)" userId="4ac03c4a-11f5-4a1c-8999-e14d7f68897e" providerId="ADAL" clId="{591F8425-1086-497D-9639-E19BC827C8D5}" dt="2024-03-07T17:08:52.647" v="440" actId="20577"/>
        <pc:sldMkLst>
          <pc:docMk/>
          <pc:sldMk cId="4052908744" sldId="2336"/>
        </pc:sldMkLst>
      </pc:sldChg>
      <pc:sldChg chg="modNotesTx">
        <pc:chgData name="Parker, Stephen (FHWA)" userId="4ac03c4a-11f5-4a1c-8999-e14d7f68897e" providerId="ADAL" clId="{591F8425-1086-497D-9639-E19BC827C8D5}" dt="2024-03-07T16:45:00.336" v="299" actId="20577"/>
        <pc:sldMkLst>
          <pc:docMk/>
          <pc:sldMk cId="3378460070" sldId="2367"/>
        </pc:sldMkLst>
      </pc:sldChg>
      <pc:sldChg chg="modNotesTx">
        <pc:chgData name="Parker, Stephen (FHWA)" userId="4ac03c4a-11f5-4a1c-8999-e14d7f68897e" providerId="ADAL" clId="{591F8425-1086-497D-9639-E19BC827C8D5}" dt="2024-03-07T17:11:53.584" v="454" actId="20577"/>
        <pc:sldMkLst>
          <pc:docMk/>
          <pc:sldMk cId="1082796803" sldId="2374"/>
        </pc:sldMkLst>
      </pc:sldChg>
      <pc:sldChg chg="modNotesTx">
        <pc:chgData name="Parker, Stephen (FHWA)" userId="4ac03c4a-11f5-4a1c-8999-e14d7f68897e" providerId="ADAL" clId="{591F8425-1086-497D-9639-E19BC827C8D5}" dt="2024-03-07T17:13:15.037" v="457" actId="20577"/>
        <pc:sldMkLst>
          <pc:docMk/>
          <pc:sldMk cId="4195418798" sldId="2375"/>
        </pc:sldMkLst>
      </pc:sldChg>
      <pc:sldChg chg="modNotesTx">
        <pc:chgData name="Parker, Stephen (FHWA)" userId="4ac03c4a-11f5-4a1c-8999-e14d7f68897e" providerId="ADAL" clId="{591F8425-1086-497D-9639-E19BC827C8D5}" dt="2024-03-07T16:31:44.756" v="144" actId="20577"/>
        <pc:sldMkLst>
          <pc:docMk/>
          <pc:sldMk cId="2807433006" sldId="2388"/>
        </pc:sldMkLst>
      </pc:sldChg>
      <pc:sldChg chg="modNotesTx">
        <pc:chgData name="Parker, Stephen (FHWA)" userId="4ac03c4a-11f5-4a1c-8999-e14d7f68897e" providerId="ADAL" clId="{591F8425-1086-497D-9639-E19BC827C8D5}" dt="2024-03-07T17:53:08.841" v="638" actId="6549"/>
        <pc:sldMkLst>
          <pc:docMk/>
          <pc:sldMk cId="3036803386" sldId="2147477827"/>
        </pc:sldMkLst>
      </pc:sldChg>
      <pc:sldChg chg="modNotesTx">
        <pc:chgData name="Parker, Stephen (FHWA)" userId="4ac03c4a-11f5-4a1c-8999-e14d7f68897e" providerId="ADAL" clId="{591F8425-1086-497D-9639-E19BC827C8D5}" dt="2024-03-07T17:55:11.934" v="667" actId="20577"/>
        <pc:sldMkLst>
          <pc:docMk/>
          <pc:sldMk cId="1042099480" sldId="2147477842"/>
        </pc:sldMkLst>
      </pc:sldChg>
      <pc:sldChg chg="modNotesTx">
        <pc:chgData name="Parker, Stephen (FHWA)" userId="4ac03c4a-11f5-4a1c-8999-e14d7f68897e" providerId="ADAL" clId="{591F8425-1086-497D-9639-E19BC827C8D5}" dt="2024-03-07T16:36:00.367" v="189" actId="20577"/>
        <pc:sldMkLst>
          <pc:docMk/>
          <pc:sldMk cId="3708973314" sldId="2147477844"/>
        </pc:sldMkLst>
      </pc:sldChg>
      <pc:sldChg chg="modNotesTx">
        <pc:chgData name="Parker, Stephen (FHWA)" userId="4ac03c4a-11f5-4a1c-8999-e14d7f68897e" providerId="ADAL" clId="{591F8425-1086-497D-9639-E19BC827C8D5}" dt="2024-03-07T16:38:23.676" v="233" actId="20577"/>
        <pc:sldMkLst>
          <pc:docMk/>
          <pc:sldMk cId="4201948239" sldId="2147477846"/>
        </pc:sldMkLst>
      </pc:sldChg>
      <pc:sldChg chg="modNotesTx">
        <pc:chgData name="Parker, Stephen (FHWA)" userId="4ac03c4a-11f5-4a1c-8999-e14d7f68897e" providerId="ADAL" clId="{591F8425-1086-497D-9639-E19BC827C8D5}" dt="2024-03-07T16:23:33.185" v="91" actId="6549"/>
        <pc:sldMkLst>
          <pc:docMk/>
          <pc:sldMk cId="2713006005" sldId="2147477905"/>
        </pc:sldMkLst>
      </pc:sldChg>
      <pc:sldChg chg="modNotesTx">
        <pc:chgData name="Parker, Stephen (FHWA)" userId="4ac03c4a-11f5-4a1c-8999-e14d7f68897e" providerId="ADAL" clId="{591F8425-1086-497D-9639-E19BC827C8D5}" dt="2024-03-07T17:57:26.600" v="722" actId="20577"/>
        <pc:sldMkLst>
          <pc:docMk/>
          <pc:sldMk cId="3195069964" sldId="2147477907"/>
        </pc:sldMkLst>
      </pc:sldChg>
    </pc:docChg>
  </pc:docChgLst>
  <pc:docChgLst>
    <pc:chgData name="Reed, Terra (Volpe)" userId="S::terra.reed@ad.dot.gov::186e048c-6880-4ec1-a49b-2650a506db12" providerId="AD" clId="Web-{FC34FBC8-3588-C429-81B8-73A1C2E800CF}"/>
    <pc:docChg chg="mod modSld">
      <pc:chgData name="Reed, Terra (Volpe)" userId="S::terra.reed@ad.dot.gov::186e048c-6880-4ec1-a49b-2650a506db12" providerId="AD" clId="Web-{FC34FBC8-3588-C429-81B8-73A1C2E800CF}" dt="2023-04-25T20:48:34.308" v="3" actId="14100"/>
      <pc:docMkLst>
        <pc:docMk/>
      </pc:docMkLst>
      <pc:sldChg chg="modCm">
        <pc:chgData name="Reed, Terra (Volpe)" userId="S::terra.reed@ad.dot.gov::186e048c-6880-4ec1-a49b-2650a506db12" providerId="AD" clId="Web-{FC34FBC8-3588-C429-81B8-73A1C2E800CF}" dt="2023-04-25T20:44:59.663" v="1"/>
        <pc:sldMkLst>
          <pc:docMk/>
          <pc:sldMk cId="459452420" sldId="2147477853"/>
        </pc:sldMkLst>
      </pc:sldChg>
      <pc:sldChg chg="modSp">
        <pc:chgData name="Reed, Terra (Volpe)" userId="S::terra.reed@ad.dot.gov::186e048c-6880-4ec1-a49b-2650a506db12" providerId="AD" clId="Web-{FC34FBC8-3588-C429-81B8-73A1C2E800CF}" dt="2023-04-25T20:48:00.588" v="2" actId="14100"/>
        <pc:sldMkLst>
          <pc:docMk/>
          <pc:sldMk cId="3363595482" sldId="2147477893"/>
        </pc:sldMkLst>
      </pc:sldChg>
      <pc:sldChg chg="modSp">
        <pc:chgData name="Reed, Terra (Volpe)" userId="S::terra.reed@ad.dot.gov::186e048c-6880-4ec1-a49b-2650a506db12" providerId="AD" clId="Web-{FC34FBC8-3588-C429-81B8-73A1C2E800CF}" dt="2023-04-25T20:48:34.308" v="3" actId="14100"/>
        <pc:sldMkLst>
          <pc:docMk/>
          <pc:sldMk cId="3406674602" sldId="2147477894"/>
        </pc:sldMkLst>
      </pc:sldChg>
    </pc:docChg>
  </pc:docChgLst>
  <pc:docChgLst>
    <pc:chgData name="Biskar, Elizabeth  (Volpe)" userId="7cb698d9-74de-4c34-9489-33d069a89134" providerId="ADAL" clId="{DF9975A1-2A98-4609-BE29-22C9ACD3EAD8}"/>
    <pc:docChg chg="undo custSel modSld">
      <pc:chgData name="Biskar, Elizabeth  (Volpe)" userId="7cb698d9-74de-4c34-9489-33d069a89134" providerId="ADAL" clId="{DF9975A1-2A98-4609-BE29-22C9ACD3EAD8}" dt="2023-04-07T13:49:58.191" v="42" actId="20577"/>
      <pc:docMkLst>
        <pc:docMk/>
      </pc:docMkLst>
      <pc:sldChg chg="modSp mod">
        <pc:chgData name="Biskar, Elizabeth  (Volpe)" userId="7cb698d9-74de-4c34-9489-33d069a89134" providerId="ADAL" clId="{DF9975A1-2A98-4609-BE29-22C9ACD3EAD8}" dt="2023-04-07T13:49:58.191" v="42" actId="20577"/>
        <pc:sldMkLst>
          <pc:docMk/>
          <pc:sldMk cId="89513305" sldId="2359"/>
        </pc:sldMkLst>
      </pc:sldChg>
    </pc:docChg>
  </pc:docChgLst>
  <pc:docChgLst>
    <pc:chgData name="Teicher, Paul (OST)" userId="2290c177-cdf4-422b-a87c-403d7361f12a" providerId="ADAL" clId="{7516EC15-C81E-47C0-A461-B47AF3C7B61F}"/>
    <pc:docChg chg="undo custSel modSld sldOrd">
      <pc:chgData name="Teicher, Paul (OST)" userId="2290c177-cdf4-422b-a87c-403d7361f12a" providerId="ADAL" clId="{7516EC15-C81E-47C0-A461-B47AF3C7B61F}" dt="2024-03-18T19:04:09.896" v="669" actId="27636"/>
      <pc:docMkLst>
        <pc:docMk/>
      </pc:docMkLst>
      <pc:sldChg chg="addSp modSp mod">
        <pc:chgData name="Teicher, Paul (OST)" userId="2290c177-cdf4-422b-a87c-403d7361f12a" providerId="ADAL" clId="{7516EC15-C81E-47C0-A461-B47AF3C7B61F}" dt="2024-03-18T19:04:09.896" v="669" actId="27636"/>
        <pc:sldMkLst>
          <pc:docMk/>
          <pc:sldMk cId="3651842175" sldId="2283"/>
        </pc:sldMkLst>
      </pc:sldChg>
      <pc:sldChg chg="modSp mod">
        <pc:chgData name="Teicher, Paul (OST)" userId="2290c177-cdf4-422b-a87c-403d7361f12a" providerId="ADAL" clId="{7516EC15-C81E-47C0-A461-B47AF3C7B61F}" dt="2024-02-21T02:33:29.012" v="194" actId="27636"/>
        <pc:sldMkLst>
          <pc:docMk/>
          <pc:sldMk cId="2724487374" sldId="2309"/>
        </pc:sldMkLst>
      </pc:sldChg>
      <pc:sldChg chg="modSp mod">
        <pc:chgData name="Teicher, Paul (OST)" userId="2290c177-cdf4-422b-a87c-403d7361f12a" providerId="ADAL" clId="{7516EC15-C81E-47C0-A461-B47AF3C7B61F}" dt="2024-02-21T02:14:27.118" v="0" actId="20577"/>
        <pc:sldMkLst>
          <pc:docMk/>
          <pc:sldMk cId="353009665" sldId="2342"/>
        </pc:sldMkLst>
      </pc:sldChg>
      <pc:sldChg chg="addCm">
        <pc:chgData name="Teicher, Paul (OST)" userId="2290c177-cdf4-422b-a87c-403d7361f12a" providerId="ADAL" clId="{7516EC15-C81E-47C0-A461-B47AF3C7B61F}" dt="2024-02-21T02:40:37.380" v="291"/>
        <pc:sldMkLst>
          <pc:docMk/>
          <pc:sldMk cId="1808752920" sldId="2147477822"/>
        </pc:sldMkLst>
      </pc:sldChg>
      <pc:sldChg chg="addCm">
        <pc:chgData name="Teicher, Paul (OST)" userId="2290c177-cdf4-422b-a87c-403d7361f12a" providerId="ADAL" clId="{7516EC15-C81E-47C0-A461-B47AF3C7B61F}" dt="2024-02-21T02:19:09.799" v="22"/>
        <pc:sldMkLst>
          <pc:docMk/>
          <pc:sldMk cId="3036803386" sldId="2147477827"/>
        </pc:sldMkLst>
      </pc:sldChg>
      <pc:sldChg chg="modCm">
        <pc:chgData name="Teicher, Paul (OST)" userId="2290c177-cdf4-422b-a87c-403d7361f12a" providerId="ADAL" clId="{7516EC15-C81E-47C0-A461-B47AF3C7B61F}" dt="2024-02-21T02:16:01.039" v="19"/>
        <pc:sldMkLst>
          <pc:docMk/>
          <pc:sldMk cId="2821177793" sldId="2147477839"/>
        </pc:sldMkLst>
      </pc:sldChg>
      <pc:sldChg chg="addCm">
        <pc:chgData name="Teicher, Paul (OST)" userId="2290c177-cdf4-422b-a87c-403d7361f12a" providerId="ADAL" clId="{7516EC15-C81E-47C0-A461-B47AF3C7B61F}" dt="2024-02-21T02:20:56.966" v="23"/>
        <pc:sldMkLst>
          <pc:docMk/>
          <pc:sldMk cId="4214868029" sldId="2147477843"/>
        </pc:sldMkLst>
      </pc:sldChg>
      <pc:sldChg chg="addCm">
        <pc:chgData name="Teicher, Paul (OST)" userId="2290c177-cdf4-422b-a87c-403d7361f12a" providerId="ADAL" clId="{7516EC15-C81E-47C0-A461-B47AF3C7B61F}" dt="2024-02-21T02:17:23.440" v="20"/>
        <pc:sldMkLst>
          <pc:docMk/>
          <pc:sldMk cId="3708973314" sldId="2147477844"/>
        </pc:sldMkLst>
      </pc:sldChg>
      <pc:sldChg chg="addCm">
        <pc:chgData name="Teicher, Paul (OST)" userId="2290c177-cdf4-422b-a87c-403d7361f12a" providerId="ADAL" clId="{7516EC15-C81E-47C0-A461-B47AF3C7B61F}" dt="2024-02-21T02:18:17.862" v="21"/>
        <pc:sldMkLst>
          <pc:docMk/>
          <pc:sldMk cId="4201948239" sldId="2147477846"/>
        </pc:sldMkLst>
      </pc:sldChg>
      <pc:sldChg chg="modSp mod modCm">
        <pc:chgData name="Teicher, Paul (OST)" userId="2290c177-cdf4-422b-a87c-403d7361f12a" providerId="ADAL" clId="{7516EC15-C81E-47C0-A461-B47AF3C7B61F}" dt="2024-03-07T17:25:00.826" v="366" actId="1035"/>
        <pc:sldMkLst>
          <pc:docMk/>
          <pc:sldMk cId="1450122935" sldId="2147477854"/>
        </pc:sldMkLst>
      </pc:sldChg>
      <pc:sldChg chg="modSp mod addCm modCm">
        <pc:chgData name="Teicher, Paul (OST)" userId="2290c177-cdf4-422b-a87c-403d7361f12a" providerId="ADAL" clId="{7516EC15-C81E-47C0-A461-B47AF3C7B61F}" dt="2024-02-21T02:32:07.206" v="144" actId="20577"/>
        <pc:sldMkLst>
          <pc:docMk/>
          <pc:sldMk cId="488117124" sldId="2147477885"/>
        </pc:sldMkLst>
      </pc:sldChg>
      <pc:sldChg chg="addCm delCm modCm">
        <pc:chgData name="Teicher, Paul (OST)" userId="2290c177-cdf4-422b-a87c-403d7361f12a" providerId="ADAL" clId="{7516EC15-C81E-47C0-A461-B47AF3C7B61F}" dt="2024-02-21T02:24:40.431" v="32"/>
        <pc:sldMkLst>
          <pc:docMk/>
          <pc:sldMk cId="3789341925" sldId="2147477886"/>
        </pc:sldMkLst>
      </pc:sldChg>
      <pc:sldChg chg="addCm">
        <pc:chgData name="Teicher, Paul (OST)" userId="2290c177-cdf4-422b-a87c-403d7361f12a" providerId="ADAL" clId="{7516EC15-C81E-47C0-A461-B47AF3C7B61F}" dt="2024-02-21T02:25:57.472" v="33"/>
        <pc:sldMkLst>
          <pc:docMk/>
          <pc:sldMk cId="2362245754" sldId="2147477887"/>
        </pc:sldMkLst>
      </pc:sldChg>
      <pc:sldChg chg="modSp mod ord">
        <pc:chgData name="Teicher, Paul (OST)" userId="2290c177-cdf4-422b-a87c-403d7361f12a" providerId="ADAL" clId="{7516EC15-C81E-47C0-A461-B47AF3C7B61F}" dt="2024-03-07T17:37:15.378" v="376" actId="20578"/>
        <pc:sldMkLst>
          <pc:docMk/>
          <pc:sldMk cId="1410694314" sldId="2147477889"/>
        </pc:sldMkLst>
      </pc:sldChg>
      <pc:sldChg chg="addCm modCm">
        <pc:chgData name="Teicher, Paul (OST)" userId="2290c177-cdf4-422b-a87c-403d7361f12a" providerId="ADAL" clId="{7516EC15-C81E-47C0-A461-B47AF3C7B61F}" dt="2024-02-21T02:36:39.005" v="290"/>
        <pc:sldMkLst>
          <pc:docMk/>
          <pc:sldMk cId="3003563765" sldId="2147477890"/>
        </pc:sldMkLst>
      </pc:sldChg>
      <pc:sldChg chg="modNotesTx">
        <pc:chgData name="Teicher, Paul (OST)" userId="2290c177-cdf4-422b-a87c-403d7361f12a" providerId="ADAL" clId="{7516EC15-C81E-47C0-A461-B47AF3C7B61F}" dt="2024-02-21T02:21:22.353" v="24" actId="20577"/>
        <pc:sldMkLst>
          <pc:docMk/>
          <pc:sldMk cId="841119448" sldId="2147477892"/>
        </pc:sldMkLst>
      </pc:sldChg>
      <pc:sldChg chg="addCm modCm">
        <pc:chgData name="Teicher, Paul (OST)" userId="2290c177-cdf4-422b-a87c-403d7361f12a" providerId="ADAL" clId="{7516EC15-C81E-47C0-A461-B47AF3C7B61F}" dt="2024-02-21T02:27:51.741" v="35"/>
        <pc:sldMkLst>
          <pc:docMk/>
          <pc:sldMk cId="3363595482" sldId="2147477893"/>
        </pc:sldMkLst>
      </pc:sldChg>
      <pc:sldChg chg="modCm">
        <pc:chgData name="Teicher, Paul (OST)" userId="2290c177-cdf4-422b-a87c-403d7361f12a" providerId="ADAL" clId="{7516EC15-C81E-47C0-A461-B47AF3C7B61F}" dt="2024-02-21T02:14:55.367" v="1"/>
        <pc:sldMkLst>
          <pc:docMk/>
          <pc:sldMk cId="1306814422" sldId="2147477897"/>
        </pc:sldMkLst>
      </pc:sldChg>
      <pc:sldChg chg="delSp modSp mod">
        <pc:chgData name="Teicher, Paul (OST)" userId="2290c177-cdf4-422b-a87c-403d7361f12a" providerId="ADAL" clId="{7516EC15-C81E-47C0-A461-B47AF3C7B61F}" dt="2024-03-07T17:16:38.995" v="313" actId="14100"/>
        <pc:sldMkLst>
          <pc:docMk/>
          <pc:sldMk cId="3693692101" sldId="2147477899"/>
        </pc:sldMkLst>
      </pc:sldChg>
      <pc:sldChg chg="modSp mod ord">
        <pc:chgData name="Teicher, Paul (OST)" userId="2290c177-cdf4-422b-a87c-403d7361f12a" providerId="ADAL" clId="{7516EC15-C81E-47C0-A461-B47AF3C7B61F}" dt="2024-03-07T17:38:36.236" v="414" actId="20577"/>
        <pc:sldMkLst>
          <pc:docMk/>
          <pc:sldMk cId="2323622469" sldId="2147477900"/>
        </pc:sldMkLst>
      </pc:sldChg>
      <pc:sldChg chg="modSp mod">
        <pc:chgData name="Teicher, Paul (OST)" userId="2290c177-cdf4-422b-a87c-403d7361f12a" providerId="ADAL" clId="{7516EC15-C81E-47C0-A461-B47AF3C7B61F}" dt="2024-02-21T02:29:05.420" v="68" actId="20577"/>
        <pc:sldMkLst>
          <pc:docMk/>
          <pc:sldMk cId="1959271721" sldId="2147477901"/>
        </pc:sldMkLst>
      </pc:sldChg>
      <pc:sldChg chg="modSp mod ord">
        <pc:chgData name="Teicher, Paul (OST)" userId="2290c177-cdf4-422b-a87c-403d7361f12a" providerId="ADAL" clId="{7516EC15-C81E-47C0-A461-B47AF3C7B61F}" dt="2024-02-21T02:34:46.883" v="288" actId="27636"/>
        <pc:sldMkLst>
          <pc:docMk/>
          <pc:sldMk cId="1937935034" sldId="2147477904"/>
        </pc:sldMkLst>
      </pc:sldChg>
    </pc:docChg>
  </pc:docChgLst>
  <pc:docChgLst>
    <pc:chgData name="Parker, Stephen (FHWA)" userId="4ac03c4a-11f5-4a1c-8999-e14d7f68897e" providerId="ADAL" clId="{2FDCCC64-C07B-4B46-A954-0ADCA196EFC1}"/>
    <pc:docChg chg="modSld">
      <pc:chgData name="Parker, Stephen (FHWA)" userId="4ac03c4a-11f5-4a1c-8999-e14d7f68897e" providerId="ADAL" clId="{2FDCCC64-C07B-4B46-A954-0ADCA196EFC1}" dt="2025-04-10T16:05:36.623" v="232" actId="6549"/>
      <pc:docMkLst>
        <pc:docMk/>
      </pc:docMkLst>
      <pc:sldChg chg="modCm modNotesTx">
        <pc:chgData name="Parker, Stephen (FHWA)" userId="4ac03c4a-11f5-4a1c-8999-e14d7f68897e" providerId="ADAL" clId="{2FDCCC64-C07B-4B46-A954-0ADCA196EFC1}" dt="2025-04-10T16:05:36.623" v="232" actId="6549"/>
        <pc:sldMkLst>
          <pc:docMk/>
          <pc:sldMk cId="3968341770" sldId="2147477835"/>
        </pc:sldMkLst>
        <pc:extLst>
          <p:ext xmlns:p="http://schemas.openxmlformats.org/presentationml/2006/main" uri="{D6D511B9-2390-475A-947B-AFAB55BFBCF1}">
            <pc226:cmChg xmlns:pc226="http://schemas.microsoft.com/office/powerpoint/2022/06/main/command" chg="">
              <pc226:chgData name="Parker, Stephen (FHWA)" userId="4ac03c4a-11f5-4a1c-8999-e14d7f68897e" providerId="ADAL" clId="{2FDCCC64-C07B-4B46-A954-0ADCA196EFC1}" dt="2025-04-10T15:59:40.353" v="1"/>
              <pc2:cmMkLst xmlns:pc2="http://schemas.microsoft.com/office/powerpoint/2019/9/main/command">
                <pc:docMk/>
                <pc:sldMk cId="3968341770" sldId="2147477835"/>
                <pc2:cmMk id="{B4D1EC53-7C4A-40C3-AD4F-11E87FA8B550}"/>
              </pc2:cmMkLst>
              <pc226:cmRplyChg chg="add mod">
                <pc226:chgData name="Parker, Stephen (FHWA)" userId="4ac03c4a-11f5-4a1c-8999-e14d7f68897e" providerId="ADAL" clId="{2FDCCC64-C07B-4B46-A954-0ADCA196EFC1}" dt="2025-04-10T15:59:40.353" v="1"/>
                <pc2:cmRplyMkLst xmlns:pc2="http://schemas.microsoft.com/office/powerpoint/2019/9/main/command">
                  <pc:docMk/>
                  <pc:sldMk cId="3968341770" sldId="2147477835"/>
                  <pc2:cmMk id="{B4D1EC53-7C4A-40C3-AD4F-11E87FA8B550}"/>
                  <pc2:cmRplyMk id="{10E2991F-3C29-4678-9E86-3EFB9FF985D9}"/>
                </pc2:cmRplyMkLst>
              </pc226:cmRplyChg>
            </pc226:cmChg>
          </p:ext>
        </pc:extLst>
      </pc:sldChg>
    </pc:docChg>
  </pc:docChgLst>
  <pc:docChgLst>
    <pc:chgData name="Augustine, Noah (Volpe)" userId="a85d676e-0956-4c7e-8362-ec9d3948e3e4" providerId="ADAL" clId="{A67E55E1-CAC3-4421-8E0D-FA9E7CBC5854}"/>
    <pc:docChg chg="modSld">
      <pc:chgData name="Augustine, Noah (Volpe)" userId="a85d676e-0956-4c7e-8362-ec9d3948e3e4" providerId="ADAL" clId="{A67E55E1-CAC3-4421-8E0D-FA9E7CBC5854}" dt="2022-06-15T17:18:37.388" v="29" actId="20577"/>
      <pc:docMkLst>
        <pc:docMk/>
      </pc:docMkLst>
      <pc:sldChg chg="modNotesTx">
        <pc:chgData name="Augustine, Noah (Volpe)" userId="a85d676e-0956-4c7e-8362-ec9d3948e3e4" providerId="ADAL" clId="{A67E55E1-CAC3-4421-8E0D-FA9E7CBC5854}" dt="2022-06-15T17:18:37.388" v="29" actId="20577"/>
        <pc:sldMkLst>
          <pc:docMk/>
          <pc:sldMk cId="1026941669" sldId="2271"/>
        </pc:sldMkLst>
      </pc:sldChg>
      <pc:sldChg chg="modNotesTx">
        <pc:chgData name="Augustine, Noah (Volpe)" userId="a85d676e-0956-4c7e-8362-ec9d3948e3e4" providerId="ADAL" clId="{A67E55E1-CAC3-4421-8E0D-FA9E7CBC5854}" dt="2022-06-15T16:21:16.662" v="0"/>
        <pc:sldMkLst>
          <pc:docMk/>
          <pc:sldMk cId="3196014081" sldId="2282"/>
        </pc:sldMkLst>
      </pc:sldChg>
    </pc:docChg>
  </pc:docChgLst>
  <pc:docChgLst>
    <pc:chgData name="Biskar, Liz  (Volpe)" userId="S::elizabeth.biskar@ad.dot.gov::7cb698d9-74de-4c34-9489-33d069a89134" providerId="AD" clId="Web-{E83A57BE-C955-3544-E1EF-73A47FE1AFC0}"/>
    <pc:docChg chg="modSld">
      <pc:chgData name="Biskar, Liz  (Volpe)" userId="S::elizabeth.biskar@ad.dot.gov::7cb698d9-74de-4c34-9489-33d069a89134" providerId="AD" clId="Web-{E83A57BE-C955-3544-E1EF-73A47FE1AFC0}" dt="2024-03-11T22:09:00.796" v="17"/>
      <pc:docMkLst>
        <pc:docMk/>
      </pc:docMkLst>
      <pc:sldChg chg="addSp modSp">
        <pc:chgData name="Biskar, Liz  (Volpe)" userId="S::elizabeth.biskar@ad.dot.gov::7cb698d9-74de-4c34-9489-33d069a89134" providerId="AD" clId="Web-{E83A57BE-C955-3544-E1EF-73A47FE1AFC0}" dt="2024-03-11T22:09:00.796" v="17"/>
        <pc:sldMkLst>
          <pc:docMk/>
          <pc:sldMk cId="1427179414" sldId="2147477821"/>
        </pc:sldMkLst>
      </pc:sldChg>
      <pc:sldChg chg="addSp modSp">
        <pc:chgData name="Biskar, Liz  (Volpe)" userId="S::elizabeth.biskar@ad.dot.gov::7cb698d9-74de-4c34-9489-33d069a89134" providerId="AD" clId="Web-{E83A57BE-C955-3544-E1EF-73A47FE1AFC0}" dt="2024-03-11T22:07:32.104" v="11" actId="20577"/>
        <pc:sldMkLst>
          <pc:docMk/>
          <pc:sldMk cId="1750434139" sldId="2147477876"/>
        </pc:sldMkLst>
      </pc:sldChg>
      <pc:sldChg chg="addSp modSp">
        <pc:chgData name="Biskar, Liz  (Volpe)" userId="S::elizabeth.biskar@ad.dot.gov::7cb698d9-74de-4c34-9489-33d069a89134" providerId="AD" clId="Web-{E83A57BE-C955-3544-E1EF-73A47FE1AFC0}" dt="2024-03-11T22:06:07.006" v="1" actId="1076"/>
        <pc:sldMkLst>
          <pc:docMk/>
          <pc:sldMk cId="2067759673" sldId="2147477929"/>
        </pc:sldMkLst>
      </pc:sldChg>
      <pc:sldChg chg="addSp delSp modSp">
        <pc:chgData name="Biskar, Liz  (Volpe)" userId="S::elizabeth.biskar@ad.dot.gov::7cb698d9-74de-4c34-9489-33d069a89134" providerId="AD" clId="Web-{E83A57BE-C955-3544-E1EF-73A47FE1AFC0}" dt="2024-03-11T22:06:57.759" v="10" actId="1076"/>
        <pc:sldMkLst>
          <pc:docMk/>
          <pc:sldMk cId="3531826914" sldId="2147477930"/>
        </pc:sldMkLst>
      </pc:sldChg>
    </pc:docChg>
  </pc:docChgLst>
  <pc:docChgLst>
    <pc:chgData name="Biskar, Liz  (Volpe)" userId="7cb698d9-74de-4c34-9489-33d069a89134" providerId="ADAL" clId="{28A25A43-A911-41E4-9696-BD89811C3963}"/>
    <pc:docChg chg="undo redo custSel addSld delSld modSld sldOrd">
      <pc:chgData name="Biskar, Liz  (Volpe)" userId="7cb698d9-74de-4c34-9489-33d069a89134" providerId="ADAL" clId="{28A25A43-A911-41E4-9696-BD89811C3963}" dt="2024-03-07T18:22:31.230" v="42703"/>
      <pc:docMkLst>
        <pc:docMk/>
      </pc:docMkLst>
      <pc:sldChg chg="modSp mod addCm delCm modCm modNotesTx">
        <pc:chgData name="Biskar, Liz  (Volpe)" userId="7cb698d9-74de-4c34-9489-33d069a89134" providerId="ADAL" clId="{28A25A43-A911-41E4-9696-BD89811C3963}" dt="2024-03-05T15:35:45.316" v="38100"/>
        <pc:sldMkLst>
          <pc:docMk/>
          <pc:sldMk cId="3363220241" sldId="2237"/>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5:35:45.316" v="38100"/>
              <pc2:cmMkLst xmlns:pc2="http://schemas.microsoft.com/office/powerpoint/2019/9/main/command">
                <pc:docMk/>
                <pc:sldMk cId="3363220241" sldId="2237"/>
                <pc2:cmMk id="{5F8512AC-0BF4-49B4-BCF3-7D4423409821}"/>
              </pc2:cmMkLst>
            </pc226:cmChg>
          </p:ext>
        </pc:extLst>
      </pc:sldChg>
      <pc:sldChg chg="modNotesTx">
        <pc:chgData name="Biskar, Liz  (Volpe)" userId="7cb698d9-74de-4c34-9489-33d069a89134" providerId="ADAL" clId="{28A25A43-A911-41E4-9696-BD89811C3963}" dt="2024-03-05T15:35:36.180" v="38099" actId="20577"/>
        <pc:sldMkLst>
          <pc:docMk/>
          <pc:sldMk cId="1026941669" sldId="2271"/>
        </pc:sldMkLst>
      </pc:sldChg>
      <pc:sldChg chg="modSp mod modCm modNotesTx">
        <pc:chgData name="Biskar, Liz  (Volpe)" userId="7cb698d9-74de-4c34-9489-33d069a89134" providerId="ADAL" clId="{28A25A43-A911-41E4-9696-BD89811C3963}" dt="2024-03-06T02:50:21.613" v="42528" actId="20577"/>
        <pc:sldMkLst>
          <pc:docMk/>
          <pc:sldMk cId="3651842175" sldId="2283"/>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00:42:26.798" v="37484"/>
              <pc2:cmMkLst xmlns:pc2="http://schemas.microsoft.com/office/powerpoint/2019/9/main/command">
                <pc:docMk/>
                <pc:sldMk cId="3651842175" sldId="2283"/>
                <pc2:cmMk id="{41CCC2AD-0C3F-4988-939A-99647FC2A71C}"/>
              </pc2:cmMkLst>
            </pc226:cmChg>
          </p:ext>
        </pc:extLst>
      </pc:sldChg>
      <pc:sldChg chg="modSp mod addCm delCm modNotesTx">
        <pc:chgData name="Biskar, Liz  (Volpe)" userId="7cb698d9-74de-4c34-9489-33d069a89134" providerId="ADAL" clId="{28A25A43-A911-41E4-9696-BD89811C3963}" dt="2024-03-06T03:02:34.684" v="42604"/>
        <pc:sldMkLst>
          <pc:docMk/>
          <pc:sldMk cId="2724487374" sldId="2309"/>
        </pc:sldMkLst>
        <pc:extLst>
          <p:ext xmlns:p="http://schemas.openxmlformats.org/presentationml/2006/main" uri="{D6D511B9-2390-475A-947B-AFAB55BFBCF1}">
            <pc226:cmChg xmlns:pc226="http://schemas.microsoft.com/office/powerpoint/2022/06/main/command" chg="del">
              <pc226:chgData name="Biskar, Liz  (Volpe)" userId="7cb698d9-74de-4c34-9489-33d069a89134" providerId="ADAL" clId="{28A25A43-A911-41E4-9696-BD89811C3963}" dt="2024-03-06T03:02:34.684" v="42604"/>
              <pc2:cmMkLst xmlns:pc2="http://schemas.microsoft.com/office/powerpoint/2019/9/main/command">
                <pc:docMk/>
                <pc:sldMk cId="2724487374" sldId="2309"/>
                <pc2:cmMk id="{4A01734B-21EA-420A-8E5D-F5C5633AEE00}"/>
              </pc2:cmMkLst>
            </pc226:cmChg>
          </p:ext>
        </pc:extLst>
      </pc:sldChg>
      <pc:sldChg chg="modNotesTx">
        <pc:chgData name="Biskar, Liz  (Volpe)" userId="7cb698d9-74de-4c34-9489-33d069a89134" providerId="ADAL" clId="{28A25A43-A911-41E4-9696-BD89811C3963}" dt="2024-03-05T15:03:33.489" v="37697" actId="20577"/>
        <pc:sldMkLst>
          <pc:docMk/>
          <pc:sldMk cId="2635038525" sldId="2313"/>
        </pc:sldMkLst>
      </pc:sldChg>
      <pc:sldChg chg="modSp mod delCm modCm modNotesTx">
        <pc:chgData name="Biskar, Liz  (Volpe)" userId="7cb698d9-74de-4c34-9489-33d069a89134" providerId="ADAL" clId="{28A25A43-A911-41E4-9696-BD89811C3963}" dt="2024-03-06T02:51:19.447" v="42535" actId="20577"/>
        <pc:sldMkLst>
          <pc:docMk/>
          <pc:sldMk cId="3020684081" sldId="2333"/>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4T19:07:31.230" v="35913"/>
              <pc2:cmMkLst xmlns:pc2="http://schemas.microsoft.com/office/powerpoint/2019/9/main/command">
                <pc:docMk/>
                <pc:sldMk cId="3020684081" sldId="2333"/>
                <pc2:cmMk id="{6D962881-847A-499F-BB73-671BD10B4081}"/>
              </pc2:cmMkLst>
            </pc226:cmChg>
          </p:ext>
        </pc:extLst>
      </pc:sldChg>
      <pc:sldChg chg="modSp mod delCm modCm modNotesTx">
        <pc:chgData name="Biskar, Liz  (Volpe)" userId="7cb698d9-74de-4c34-9489-33d069a89134" providerId="ADAL" clId="{28A25A43-A911-41E4-9696-BD89811C3963}" dt="2024-03-06T02:51:55.625" v="42539" actId="20577"/>
        <pc:sldMkLst>
          <pc:docMk/>
          <pc:sldMk cId="117982705" sldId="2335"/>
        </pc:sldMkLst>
        <pc:extLst>
          <p:ext xmlns:p="http://schemas.openxmlformats.org/presentationml/2006/main" uri="{D6D511B9-2390-475A-947B-AFAB55BFBCF1}">
            <pc226:cmChg xmlns:pc226="http://schemas.microsoft.com/office/powerpoint/2022/06/main/command" chg="">
              <pc226:chgData name="Biskar, Liz  (Volpe)" userId="7cb698d9-74de-4c34-9489-33d069a89134" providerId="ADAL" clId="{28A25A43-A911-41E4-9696-BD89811C3963}" dt="2024-03-05T00:46:39.052" v="37487"/>
              <pc2:cmMkLst xmlns:pc2="http://schemas.microsoft.com/office/powerpoint/2019/9/main/command">
                <pc:docMk/>
                <pc:sldMk cId="117982705" sldId="2335"/>
                <pc2:cmMk id="{6052DBDE-986D-485A-A1BF-55BF0644C216}"/>
              </pc2:cmMkLst>
              <pc226:cmRplyChg chg="add">
                <pc226:chgData name="Biskar, Liz  (Volpe)" userId="7cb698d9-74de-4c34-9489-33d069a89134" providerId="ADAL" clId="{28A25A43-A911-41E4-9696-BD89811C3963}" dt="2024-03-05T00:46:39.052" v="37487"/>
                <pc2:cmRplyMkLst xmlns:pc2="http://schemas.microsoft.com/office/powerpoint/2019/9/main/command">
                  <pc:docMk/>
                  <pc:sldMk cId="117982705" sldId="2335"/>
                  <pc2:cmMk id="{6052DBDE-986D-485A-A1BF-55BF0644C216}"/>
                  <pc2:cmRplyMk id="{C78991D2-1FC2-46E7-B722-0A871C054283}"/>
                </pc2:cmRplyMkLst>
              </pc226:cmRplyChg>
            </pc226:cmChg>
          </p:ext>
        </pc:extLst>
      </pc:sldChg>
      <pc:sldChg chg="modSp mod delCm modNotesTx">
        <pc:chgData name="Biskar, Liz  (Volpe)" userId="7cb698d9-74de-4c34-9489-33d069a89134" providerId="ADAL" clId="{28A25A43-A911-41E4-9696-BD89811C3963}" dt="2024-03-06T02:52:04.661" v="42541" actId="20577"/>
        <pc:sldMkLst>
          <pc:docMk/>
          <pc:sldMk cId="4052908744" sldId="2336"/>
        </pc:sldMkLst>
      </pc:sldChg>
      <pc:sldChg chg="modSp mod delCm modNotesTx">
        <pc:chgData name="Biskar, Liz  (Volpe)" userId="7cb698d9-74de-4c34-9489-33d069a89134" providerId="ADAL" clId="{28A25A43-A911-41E4-9696-BD89811C3963}" dt="2024-03-06T02:52:12.512" v="42545" actId="20577"/>
        <pc:sldMkLst>
          <pc:docMk/>
          <pc:sldMk cId="3228480309" sldId="2337"/>
        </pc:sldMkLst>
      </pc:sldChg>
      <pc:sldChg chg="modSp mod delCm modCm modNotesTx">
        <pc:chgData name="Biskar, Liz  (Volpe)" userId="7cb698d9-74de-4c34-9489-33d069a89134" providerId="ADAL" clId="{28A25A43-A911-41E4-9696-BD89811C3963}" dt="2024-03-05T15:01:08.259" v="37602" actId="20577"/>
        <pc:sldMkLst>
          <pc:docMk/>
          <pc:sldMk cId="353009665" sldId="2342"/>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4T23:47:08.680" v="36871"/>
              <pc2:cmMkLst xmlns:pc2="http://schemas.microsoft.com/office/powerpoint/2019/9/main/command">
                <pc:docMk/>
                <pc:sldMk cId="353009665" sldId="2342"/>
                <pc2:cmMk id="{50A779E6-E3F2-4E7E-AFB2-98E26C93DA69}"/>
              </pc2:cmMkLst>
            </pc226:cmChg>
          </p:ext>
        </pc:extLst>
      </pc:sldChg>
      <pc:sldChg chg="modSp mod delCm modCm modNotesTx">
        <pc:chgData name="Biskar, Liz  (Volpe)" userId="7cb698d9-74de-4c34-9489-33d069a89134" providerId="ADAL" clId="{28A25A43-A911-41E4-9696-BD89811C3963}" dt="2024-03-05T15:00:58.647" v="37590" actId="20577"/>
        <pc:sldMkLst>
          <pc:docMk/>
          <pc:sldMk cId="89513305" sldId="2359"/>
        </pc:sldMkLst>
      </pc:sldChg>
      <pc:sldChg chg="delSp mod addCm delCm modNotesTx">
        <pc:chgData name="Biskar, Liz  (Volpe)" userId="7cb698d9-74de-4c34-9489-33d069a89134" providerId="ADAL" clId="{28A25A43-A911-41E4-9696-BD89811C3963}" dt="2024-03-05T15:03:30.399" v="37692" actId="20577"/>
        <pc:sldMkLst>
          <pc:docMk/>
          <pc:sldMk cId="3378460070" sldId="2367"/>
        </pc:sldMkLst>
      </pc:sldChg>
      <pc:sldChg chg="modSp mod addCm delCm modNotesTx">
        <pc:chgData name="Biskar, Liz  (Volpe)" userId="7cb698d9-74de-4c34-9489-33d069a89134" providerId="ADAL" clId="{28A25A43-A911-41E4-9696-BD89811C3963}" dt="2024-03-06T02:52:08.584" v="42543" actId="20577"/>
        <pc:sldMkLst>
          <pc:docMk/>
          <pc:sldMk cId="2997059873" sldId="2373"/>
        </pc:sldMkLst>
      </pc:sldChg>
      <pc:sldChg chg="modSp mod delCm modNotesTx">
        <pc:chgData name="Biskar, Liz  (Volpe)" userId="7cb698d9-74de-4c34-9489-33d069a89134" providerId="ADAL" clId="{28A25A43-A911-41E4-9696-BD89811C3963}" dt="2024-03-06T02:52:16.588" v="42547" actId="20577"/>
        <pc:sldMkLst>
          <pc:docMk/>
          <pc:sldMk cId="1082796803" sldId="2374"/>
        </pc:sldMkLst>
      </pc:sldChg>
      <pc:sldChg chg="modSp mod delCm modCm modNotesTx">
        <pc:chgData name="Biskar, Liz  (Volpe)" userId="7cb698d9-74de-4c34-9489-33d069a89134" providerId="ADAL" clId="{28A25A43-A911-41E4-9696-BD89811C3963}" dt="2024-03-06T02:52:21.679" v="42549" actId="20577"/>
        <pc:sldMkLst>
          <pc:docMk/>
          <pc:sldMk cId="4195418798" sldId="2375"/>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4T19:07:59.486" v="35925"/>
              <pc2:cmMkLst xmlns:pc2="http://schemas.microsoft.com/office/powerpoint/2019/9/main/command">
                <pc:docMk/>
                <pc:sldMk cId="4195418798" sldId="2375"/>
                <pc2:cmMk id="{85548EDA-F0AD-4747-AB1A-6EA654FA9A1A}"/>
              </pc2:cmMkLst>
            </pc226:cmChg>
          </p:ext>
        </pc:extLst>
      </pc:sldChg>
      <pc:sldChg chg="modCm modNotesTx">
        <pc:chgData name="Biskar, Liz  (Volpe)" userId="7cb698d9-74de-4c34-9489-33d069a89134" providerId="ADAL" clId="{28A25A43-A911-41E4-9696-BD89811C3963}" dt="2024-03-06T02:46:44.969" v="42508"/>
        <pc:sldMkLst>
          <pc:docMk/>
          <pc:sldMk cId="2807433006" sldId="2388"/>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6T02:46:44.969" v="42508"/>
              <pc2:cmMkLst xmlns:pc2="http://schemas.microsoft.com/office/powerpoint/2019/9/main/command">
                <pc:docMk/>
                <pc:sldMk cId="2807433006" sldId="2388"/>
                <pc2:cmMk id="{45EA723F-9F9C-4711-B06D-85D481B5B462}"/>
              </pc2:cmMkLst>
            </pc226:cmChg>
          </p:ext>
        </pc:extLst>
      </pc:sldChg>
      <pc:sldChg chg="add del">
        <pc:chgData name="Biskar, Liz  (Volpe)" userId="7cb698d9-74de-4c34-9489-33d069a89134" providerId="ADAL" clId="{28A25A43-A911-41E4-9696-BD89811C3963}" dt="2024-03-05T18:22:43.727" v="42493"/>
        <pc:sldMkLst>
          <pc:docMk/>
          <pc:sldMk cId="1427179414" sldId="2147477821"/>
        </pc:sldMkLst>
      </pc:sldChg>
      <pc:sldChg chg="ord modCm modNotesTx">
        <pc:chgData name="Biskar, Liz  (Volpe)" userId="7cb698d9-74de-4c34-9489-33d069a89134" providerId="ADAL" clId="{28A25A43-A911-41E4-9696-BD89811C3963}" dt="2024-03-07T18:22:31.230" v="42703"/>
        <pc:sldMkLst>
          <pc:docMk/>
          <pc:sldMk cId="1808752920" sldId="2147477822"/>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7T18:22:31.230" v="42703"/>
              <pc2:cmMkLst xmlns:pc2="http://schemas.microsoft.com/office/powerpoint/2019/9/main/command">
                <pc:docMk/>
                <pc:sldMk cId="1808752920" sldId="2147477822"/>
                <pc2:cmMk id="{227ECA87-B4E3-407C-8154-0EECE2327172}"/>
              </pc2:cmMkLst>
            </pc226:cmChg>
            <pc226:cmChg xmlns:pc226="http://schemas.microsoft.com/office/powerpoint/2022/06/main/command" chg="mod">
              <pc226:chgData name="Biskar, Liz  (Volpe)" userId="7cb698d9-74de-4c34-9489-33d069a89134" providerId="ADAL" clId="{28A25A43-A911-41E4-9696-BD89811C3963}" dt="2024-03-04T23:43:10.291" v="35926"/>
              <pc2:cmMkLst xmlns:pc2="http://schemas.microsoft.com/office/powerpoint/2019/9/main/command">
                <pc:docMk/>
                <pc:sldMk cId="1808752920" sldId="2147477822"/>
                <pc2:cmMk id="{546D8892-0800-4532-AED9-9C941D3BE85D}"/>
              </pc2:cmMkLst>
            </pc226:cmChg>
            <pc226:cmChg xmlns:pc226="http://schemas.microsoft.com/office/powerpoint/2022/06/main/command" chg="mod">
              <pc226:chgData name="Biskar, Liz  (Volpe)" userId="7cb698d9-74de-4c34-9489-33d069a89134" providerId="ADAL" clId="{28A25A43-A911-41E4-9696-BD89811C3963}" dt="2024-03-05T14:59:55.778" v="37574"/>
              <pc2:cmMkLst xmlns:pc2="http://schemas.microsoft.com/office/powerpoint/2019/9/main/command">
                <pc:docMk/>
                <pc:sldMk cId="1808752920" sldId="2147477822"/>
                <pc2:cmMk id="{4EAC8EC7-0D16-44ED-BF4F-4A55612138A0}"/>
              </pc2:cmMkLst>
            </pc226:cmChg>
          </p:ext>
        </pc:extLst>
      </pc:sldChg>
      <pc:sldChg chg="addCm delCm modCm modNotesTx">
        <pc:chgData name="Biskar, Liz  (Volpe)" userId="7cb698d9-74de-4c34-9489-33d069a89134" providerId="ADAL" clId="{28A25A43-A911-41E4-9696-BD89811C3963}" dt="2024-03-07T17:34:13.756" v="42702" actId="20577"/>
        <pc:sldMkLst>
          <pc:docMk/>
          <pc:sldMk cId="3036803386" sldId="2147477827"/>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6:50:33.166" v="39728"/>
              <pc2:cmMkLst xmlns:pc2="http://schemas.microsoft.com/office/powerpoint/2019/9/main/command">
                <pc:docMk/>
                <pc:sldMk cId="3036803386" sldId="2147477827"/>
                <pc2:cmMk id="{E5EB2108-C915-476A-B2EC-689A2348285A}"/>
              </pc2:cmMkLst>
            </pc226:cmChg>
          </p:ext>
        </pc:extLst>
      </pc:sldChg>
      <pc:sldChg chg="modSp mod delCm modNotesTx">
        <pc:chgData name="Biskar, Liz  (Volpe)" userId="7cb698d9-74de-4c34-9489-33d069a89134" providerId="ADAL" clId="{28A25A43-A911-41E4-9696-BD89811C3963}" dt="2024-03-06T02:51:33.080" v="42537" actId="20577"/>
        <pc:sldMkLst>
          <pc:docMk/>
          <pc:sldMk cId="1912231205" sldId="2147477831"/>
        </pc:sldMkLst>
      </pc:sldChg>
      <pc:sldChg chg="addSp delSp modSp mod modClrScheme modCm chgLayout modNotesTx">
        <pc:chgData name="Biskar, Liz  (Volpe)" userId="7cb698d9-74de-4c34-9489-33d069a89134" providerId="ADAL" clId="{28A25A43-A911-41E4-9696-BD89811C3963}" dt="2024-03-06T02:52:49.836" v="42568" actId="20577"/>
        <pc:sldMkLst>
          <pc:docMk/>
          <pc:sldMk cId="793858657" sldId="2147477833"/>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6:59:21.597" v="39730"/>
              <pc2:cmMkLst xmlns:pc2="http://schemas.microsoft.com/office/powerpoint/2019/9/main/command">
                <pc:docMk/>
                <pc:sldMk cId="793858657" sldId="2147477833"/>
                <pc2:cmMk id="{02EADC4D-8997-4CF2-A4BB-46C2A2B28E3F}"/>
              </pc2:cmMkLst>
            </pc226:cmChg>
            <pc226:cmChg xmlns:pc226="http://schemas.microsoft.com/office/powerpoint/2022/06/main/command" chg="mod">
              <pc226:chgData name="Biskar, Liz  (Volpe)" userId="7cb698d9-74de-4c34-9489-33d069a89134" providerId="ADAL" clId="{28A25A43-A911-41E4-9696-BD89811C3963}" dt="2024-03-05T17:45:43.048" v="40152"/>
              <pc2:cmMkLst xmlns:pc2="http://schemas.microsoft.com/office/powerpoint/2019/9/main/command">
                <pc:docMk/>
                <pc:sldMk cId="793858657" sldId="2147477833"/>
                <pc2:cmMk id="{D19BEBC1-4A16-40F0-8C71-173EE405C61C}"/>
              </pc2:cmMkLst>
            </pc226:cmChg>
          </p:ext>
        </pc:extLst>
      </pc:sldChg>
      <pc:sldChg chg="modSp mod addCm delCm modCm modNotesTx">
        <pc:chgData name="Biskar, Liz  (Volpe)" userId="7cb698d9-74de-4c34-9489-33d069a89134" providerId="ADAL" clId="{28A25A43-A911-41E4-9696-BD89811C3963}" dt="2024-03-06T02:49:59.588" v="42526" actId="20577"/>
        <pc:sldMkLst>
          <pc:docMk/>
          <pc:sldMk cId="2094230517" sldId="2147477834"/>
        </pc:sldMkLst>
      </pc:sldChg>
      <pc:sldChg chg="addSp modSp mod delCm modCm modNotesTx">
        <pc:chgData name="Biskar, Liz  (Volpe)" userId="7cb698d9-74de-4c34-9489-33d069a89134" providerId="ADAL" clId="{28A25A43-A911-41E4-9696-BD89811C3963}" dt="2024-03-05T16:46:34.853" v="38997" actId="962"/>
        <pc:sldMkLst>
          <pc:docMk/>
          <pc:sldMk cId="3968341770" sldId="2147477835"/>
        </pc:sldMkLst>
      </pc:sldChg>
      <pc:sldChg chg="addCm modCm modNotesTx">
        <pc:chgData name="Biskar, Liz  (Volpe)" userId="7cb698d9-74de-4c34-9489-33d069a89134" providerId="ADAL" clId="{28A25A43-A911-41E4-9696-BD89811C3963}" dt="2024-03-05T15:01:22.956" v="37635" actId="20577"/>
        <pc:sldMkLst>
          <pc:docMk/>
          <pc:sldMk cId="2081104566" sldId="2147477836"/>
        </pc:sldMkLst>
      </pc:sldChg>
      <pc:sldChg chg="addCm delCm modNotesTx">
        <pc:chgData name="Biskar, Liz  (Volpe)" userId="7cb698d9-74de-4c34-9489-33d069a89134" providerId="ADAL" clId="{28A25A43-A911-41E4-9696-BD89811C3963}" dt="2024-03-05T15:01:50.978" v="37671" actId="20577"/>
        <pc:sldMkLst>
          <pc:docMk/>
          <pc:sldMk cId="2821177793" sldId="2147477839"/>
        </pc:sldMkLst>
      </pc:sldChg>
      <pc:sldChg chg="modSp mod modCm modNotesTx">
        <pc:chgData name="Biskar, Liz  (Volpe)" userId="7cb698d9-74de-4c34-9489-33d069a89134" providerId="ADAL" clId="{28A25A43-A911-41E4-9696-BD89811C3963}" dt="2024-03-05T15:01:27.775" v="37641" actId="20577"/>
        <pc:sldMkLst>
          <pc:docMk/>
          <pc:sldMk cId="1042099480" sldId="2147477842"/>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00:40:00.875" v="36872"/>
              <pc2:cmMkLst xmlns:pc2="http://schemas.microsoft.com/office/powerpoint/2019/9/main/command">
                <pc:docMk/>
                <pc:sldMk cId="1042099480" sldId="2147477842"/>
                <pc2:cmMk id="{F72EB5AC-6444-4259-9BEC-74CF6E076B2E}"/>
              </pc2:cmMkLst>
            </pc226:cmChg>
          </p:ext>
        </pc:extLst>
      </pc:sldChg>
      <pc:sldChg chg="addSp delSp modSp del mod addCm delCm modCm modNotesTx">
        <pc:chgData name="Biskar, Liz  (Volpe)" userId="7cb698d9-74de-4c34-9489-33d069a89134" providerId="ADAL" clId="{28A25A43-A911-41E4-9696-BD89811C3963}" dt="2024-03-01T21:55:09.556" v="35842" actId="2696"/>
        <pc:sldMkLst>
          <pc:docMk/>
          <pc:sldMk cId="4214868029" sldId="2147477843"/>
        </pc:sldMkLst>
      </pc:sldChg>
      <pc:sldChg chg="modSp mod delCm modCm modNotesTx">
        <pc:chgData name="Biskar, Liz  (Volpe)" userId="7cb698d9-74de-4c34-9489-33d069a89134" providerId="ADAL" clId="{28A25A43-A911-41E4-9696-BD89811C3963}" dt="2024-03-06T02:50:13.398" v="42527" actId="20577"/>
        <pc:sldMkLst>
          <pc:docMk/>
          <pc:sldMk cId="3708973314" sldId="2147477844"/>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6T02:47:37.871" v="42511"/>
              <pc2:cmMkLst xmlns:pc2="http://schemas.microsoft.com/office/powerpoint/2019/9/main/command">
                <pc:docMk/>
                <pc:sldMk cId="3708973314" sldId="2147477844"/>
                <pc2:cmMk id="{2428CC9C-4778-4C29-A68B-84F8B6CC073D}"/>
              </pc2:cmMkLst>
            </pc226:cmChg>
          </p:ext>
        </pc:extLst>
      </pc:sldChg>
      <pc:sldChg chg="modSp mod delCm modCm modNotesTx">
        <pc:chgData name="Biskar, Liz  (Volpe)" userId="7cb698d9-74de-4c34-9489-33d069a89134" providerId="ADAL" clId="{28A25A43-A911-41E4-9696-BD89811C3963}" dt="2024-03-06T02:49:13.025" v="42515" actId="20577"/>
        <pc:sldMkLst>
          <pc:docMk/>
          <pc:sldMk cId="4201948239" sldId="2147477846"/>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00:42:59.322" v="37486"/>
              <pc2:cmMkLst xmlns:pc2="http://schemas.microsoft.com/office/powerpoint/2019/9/main/command">
                <pc:docMk/>
                <pc:sldMk cId="4201948239" sldId="2147477846"/>
                <pc2:cmMk id="{CDFA7EFB-4C69-4900-B9DF-B435E139C54C}"/>
              </pc2:cmMkLst>
            </pc226:cmChg>
          </p:ext>
        </pc:extLst>
      </pc:sldChg>
      <pc:sldChg chg="addCm modCm modNotesTx">
        <pc:chgData name="Biskar, Liz  (Volpe)" userId="7cb698d9-74de-4c34-9489-33d069a89134" providerId="ADAL" clId="{28A25A43-A911-41E4-9696-BD89811C3963}" dt="2024-03-05T15:33:31.746" v="37982" actId="20577"/>
        <pc:sldMkLst>
          <pc:docMk/>
          <pc:sldMk cId="3520714681" sldId="2147477847"/>
        </pc:sldMkLst>
      </pc:sldChg>
      <pc:sldChg chg="addSp delSp modSp mod addCm delCm modCm modNotesTx">
        <pc:chgData name="Biskar, Liz  (Volpe)" userId="7cb698d9-74de-4c34-9489-33d069a89134" providerId="ADAL" clId="{28A25A43-A911-41E4-9696-BD89811C3963}" dt="2024-03-05T15:33:40.617" v="37993" actId="20577"/>
        <pc:sldMkLst>
          <pc:docMk/>
          <pc:sldMk cId="4230393183" sldId="2147477848"/>
        </pc:sldMkLst>
      </pc:sldChg>
      <pc:sldChg chg="addSp delSp modSp mod addCm delCm modCm modNotesTx">
        <pc:chgData name="Biskar, Liz  (Volpe)" userId="7cb698d9-74de-4c34-9489-33d069a89134" providerId="ADAL" clId="{28A25A43-A911-41E4-9696-BD89811C3963}" dt="2024-03-05T15:33:44.409" v="37999" actId="20577"/>
        <pc:sldMkLst>
          <pc:docMk/>
          <pc:sldMk cId="2061005365" sldId="2147477849"/>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00:50:36.266" v="37495" actId="2056"/>
              <pc2:cmMkLst xmlns:pc2="http://schemas.microsoft.com/office/powerpoint/2019/9/main/command">
                <pc:docMk/>
                <pc:sldMk cId="2061005365" sldId="2147477849"/>
                <pc2:cmMk id="{A26B89D9-EB67-42AE-A496-8CEAA817A9C6}"/>
              </pc2:cmMkLst>
            </pc226:cmChg>
          </p:ext>
        </pc:extLst>
      </pc:sldChg>
      <pc:sldChg chg="modSp mod addCm delCm modCm modNotesTx">
        <pc:chgData name="Biskar, Liz  (Volpe)" userId="7cb698d9-74de-4c34-9489-33d069a89134" providerId="ADAL" clId="{28A25A43-A911-41E4-9696-BD89811C3963}" dt="2024-03-06T02:53:27.149" v="42570" actId="20577"/>
        <pc:sldMkLst>
          <pc:docMk/>
          <pc:sldMk cId="576007911" sldId="2147477850"/>
        </pc:sldMkLst>
      </pc:sldChg>
      <pc:sldChg chg="modSp del mod addCm modCm">
        <pc:chgData name="Biskar, Liz  (Volpe)" userId="7cb698d9-74de-4c34-9489-33d069a89134" providerId="ADAL" clId="{28A25A43-A911-41E4-9696-BD89811C3963}" dt="2024-02-14T21:17:15.985" v="3365" actId="2696"/>
        <pc:sldMkLst>
          <pc:docMk/>
          <pc:sldMk cId="1368680316" sldId="2147477851"/>
        </pc:sldMkLst>
      </pc:sldChg>
      <pc:sldChg chg="addCm delCm modCm modNotesTx">
        <pc:chgData name="Biskar, Liz  (Volpe)" userId="7cb698d9-74de-4c34-9489-33d069a89134" providerId="ADAL" clId="{28A25A43-A911-41E4-9696-BD89811C3963}" dt="2024-03-05T15:34:20.685" v="38044" actId="20577"/>
        <pc:sldMkLst>
          <pc:docMk/>
          <pc:sldMk cId="2688579430" sldId="2147477852"/>
        </pc:sldMkLst>
      </pc:sldChg>
      <pc:sldChg chg="delSp modSp mod addCm modCm modNotesTx">
        <pc:chgData name="Biskar, Liz  (Volpe)" userId="7cb698d9-74de-4c34-9489-33d069a89134" providerId="ADAL" clId="{28A25A43-A911-41E4-9696-BD89811C3963}" dt="2024-03-05T17:48:30.940" v="40424"/>
        <pc:sldMkLst>
          <pc:docMk/>
          <pc:sldMk cId="459452420" sldId="2147477853"/>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7:48:30.940" v="40424"/>
              <pc2:cmMkLst xmlns:pc2="http://schemas.microsoft.com/office/powerpoint/2019/9/main/command">
                <pc:docMk/>
                <pc:sldMk cId="459452420" sldId="2147477853"/>
                <pc2:cmMk id="{4DD5BF4A-E0A0-42BE-B675-F6A2C01C2FD5}"/>
              </pc2:cmMkLst>
              <pc226:cmRplyChg chg="add">
                <pc226:chgData name="Biskar, Liz  (Volpe)" userId="7cb698d9-74de-4c34-9489-33d069a89134" providerId="ADAL" clId="{28A25A43-A911-41E4-9696-BD89811C3963}" dt="2024-03-05T01:17:28.149" v="37571"/>
                <pc2:cmRplyMkLst xmlns:pc2="http://schemas.microsoft.com/office/powerpoint/2019/9/main/command">
                  <pc:docMk/>
                  <pc:sldMk cId="459452420" sldId="2147477853"/>
                  <pc2:cmMk id="{4DD5BF4A-E0A0-42BE-B675-F6A2C01C2FD5}"/>
                  <pc2:cmRplyMk id="{571EB501-9949-40A8-B0CD-72EBBBED809B}"/>
                </pc2:cmRplyMkLst>
              </pc226:cmRplyChg>
            </pc226:cmChg>
          </p:ext>
        </pc:extLst>
      </pc:sldChg>
      <pc:sldChg chg="addSp delSp modSp mod modClrScheme addCm delCm modCm chgLayout modNotesTx">
        <pc:chgData name="Biskar, Liz  (Volpe)" userId="7cb698d9-74de-4c34-9489-33d069a89134" providerId="ADAL" clId="{28A25A43-A911-41E4-9696-BD89811C3963}" dt="2024-03-07T00:22:43.972" v="42606"/>
        <pc:sldMkLst>
          <pc:docMk/>
          <pc:sldMk cId="1450122935" sldId="2147477854"/>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7T00:22:30.781" v="42605" actId="20577"/>
              <pc2:cmMkLst xmlns:pc2="http://schemas.microsoft.com/office/powerpoint/2019/9/main/command">
                <pc:docMk/>
                <pc:sldMk cId="1450122935" sldId="2147477854"/>
                <pc2:cmMk id="{98AB5308-F358-4543-913C-3D4BEA758088}"/>
              </pc2:cmMkLst>
            </pc226:cmChg>
          </p:ext>
        </pc:extLst>
      </pc:sldChg>
      <pc:sldChg chg="add del">
        <pc:chgData name="Biskar, Liz  (Volpe)" userId="7cb698d9-74de-4c34-9489-33d069a89134" providerId="ADAL" clId="{28A25A43-A911-41E4-9696-BD89811C3963}" dt="2024-03-05T18:22:35.958" v="42490"/>
        <pc:sldMkLst>
          <pc:docMk/>
          <pc:sldMk cId="1750434139" sldId="2147477876"/>
        </pc:sldMkLst>
      </pc:sldChg>
      <pc:sldChg chg="modSp mod addCm delCm modCm modNotesTx">
        <pc:chgData name="Biskar, Liz  (Volpe)" userId="7cb698d9-74de-4c34-9489-33d069a89134" providerId="ADAL" clId="{28A25A43-A911-41E4-9696-BD89811C3963}" dt="2024-03-06T02:56:40.888" v="42594" actId="20577"/>
        <pc:sldMkLst>
          <pc:docMk/>
          <pc:sldMk cId="488117124" sldId="2147477885"/>
        </pc:sldMkLst>
      </pc:sldChg>
      <pc:sldChg chg="delSp modSp del mod addCm delCm modCm">
        <pc:chgData name="Biskar, Liz  (Volpe)" userId="7cb698d9-74de-4c34-9489-33d069a89134" providerId="ADAL" clId="{28A25A43-A911-41E4-9696-BD89811C3963}" dt="2024-02-28T00:30:34.602" v="30399" actId="2696"/>
        <pc:sldMkLst>
          <pc:docMk/>
          <pc:sldMk cId="3789341925" sldId="2147477886"/>
        </pc:sldMkLst>
      </pc:sldChg>
      <pc:sldChg chg="addSp delSp modSp mod addCm delCm modCm modNotesTx">
        <pc:chgData name="Biskar, Liz  (Volpe)" userId="7cb698d9-74de-4c34-9489-33d069a89134" providerId="ADAL" clId="{28A25A43-A911-41E4-9696-BD89811C3963}" dt="2024-03-06T02:55:28.980" v="42586" actId="20577"/>
        <pc:sldMkLst>
          <pc:docMk/>
          <pc:sldMk cId="2362245754" sldId="2147477887"/>
        </pc:sldMkLst>
      </pc:sldChg>
      <pc:sldChg chg="addSp delSp modSp mod modClrScheme addCm delCm chgLayout modNotesTx">
        <pc:chgData name="Biskar, Liz  (Volpe)" userId="7cb698d9-74de-4c34-9489-33d069a89134" providerId="ADAL" clId="{28A25A43-A911-41E4-9696-BD89811C3963}" dt="2024-03-06T02:57:17.946" v="42597" actId="20577"/>
        <pc:sldMkLst>
          <pc:docMk/>
          <pc:sldMk cId="880931275" sldId="2147477888"/>
        </pc:sldMkLst>
      </pc:sldChg>
      <pc:sldChg chg="modSp mod modNotesTx">
        <pc:chgData name="Biskar, Liz  (Volpe)" userId="7cb698d9-74de-4c34-9489-33d069a89134" providerId="ADAL" clId="{28A25A43-A911-41E4-9696-BD89811C3963}" dt="2024-03-05T15:34:11.446" v="38033" actId="20577"/>
        <pc:sldMkLst>
          <pc:docMk/>
          <pc:sldMk cId="1410694314" sldId="2147477889"/>
        </pc:sldMkLst>
      </pc:sldChg>
      <pc:sldChg chg="modCm modNotesTx">
        <pc:chgData name="Biskar, Liz  (Volpe)" userId="7cb698d9-74de-4c34-9489-33d069a89134" providerId="ADAL" clId="{28A25A43-A911-41E4-9696-BD89811C3963}" dt="2024-03-05T15:35:16.313" v="38082" actId="20577"/>
        <pc:sldMkLst>
          <pc:docMk/>
          <pc:sldMk cId="3003563765" sldId="2147477890"/>
        </pc:sldMkLst>
      </pc:sldChg>
      <pc:sldChg chg="modSp del mod addCm delCm">
        <pc:chgData name="Biskar, Liz  (Volpe)" userId="7cb698d9-74de-4c34-9489-33d069a89134" providerId="ADAL" clId="{28A25A43-A911-41E4-9696-BD89811C3963}" dt="2024-02-28T00:43:37.242" v="30678" actId="2696"/>
        <pc:sldMkLst>
          <pc:docMk/>
          <pc:sldMk cId="408256856" sldId="2147477891"/>
        </pc:sldMkLst>
      </pc:sldChg>
      <pc:sldChg chg="modSp mod delCm modNotesTx">
        <pc:chgData name="Biskar, Liz  (Volpe)" userId="7cb698d9-74de-4c34-9489-33d069a89134" providerId="ADAL" clId="{28A25A43-A911-41E4-9696-BD89811C3963}" dt="2024-03-06T02:51:01.962" v="42533" actId="242"/>
        <pc:sldMkLst>
          <pc:docMk/>
          <pc:sldMk cId="841119448" sldId="2147477892"/>
        </pc:sldMkLst>
      </pc:sldChg>
      <pc:sldChg chg="modSp mod delCm modCm modNotesTx">
        <pc:chgData name="Biskar, Liz  (Volpe)" userId="7cb698d9-74de-4c34-9489-33d069a89134" providerId="ADAL" clId="{28A25A43-A911-41E4-9696-BD89811C3963}" dt="2024-03-06T02:59:04.879" v="42600" actId="113"/>
        <pc:sldMkLst>
          <pc:docMk/>
          <pc:sldMk cId="3363595482" sldId="2147477893"/>
        </pc:sldMkLst>
      </pc:sldChg>
      <pc:sldChg chg="modSp del mod delCm">
        <pc:chgData name="Biskar, Liz  (Volpe)" userId="7cb698d9-74de-4c34-9489-33d069a89134" providerId="ADAL" clId="{28A25A43-A911-41E4-9696-BD89811C3963}" dt="2024-02-15T01:15:06.691" v="10823" actId="2696"/>
        <pc:sldMkLst>
          <pc:docMk/>
          <pc:sldMk cId="3406674602" sldId="2147477894"/>
        </pc:sldMkLst>
      </pc:sldChg>
      <pc:sldChg chg="modSp delCm modNotesTx">
        <pc:chgData name="Biskar, Liz  (Volpe)" userId="7cb698d9-74de-4c34-9489-33d069a89134" providerId="ADAL" clId="{28A25A43-A911-41E4-9696-BD89811C3963}" dt="2024-03-05T15:01:12.174" v="37606" actId="20577"/>
        <pc:sldMkLst>
          <pc:docMk/>
          <pc:sldMk cId="3280879585" sldId="2147477895"/>
        </pc:sldMkLst>
      </pc:sldChg>
      <pc:sldChg chg="modSp new del mod">
        <pc:chgData name="Biskar, Liz  (Volpe)" userId="7cb698d9-74de-4c34-9489-33d069a89134" providerId="ADAL" clId="{28A25A43-A911-41E4-9696-BD89811C3963}" dt="2024-02-12T19:53:14.583" v="31" actId="47"/>
        <pc:sldMkLst>
          <pc:docMk/>
          <pc:sldMk cId="749988302" sldId="2147477896"/>
        </pc:sldMkLst>
      </pc:sldChg>
      <pc:sldChg chg="addSp delSp modSp add del mod modClrScheme chgLayout">
        <pc:chgData name="Biskar, Liz  (Volpe)" userId="7cb698d9-74de-4c34-9489-33d069a89134" providerId="ADAL" clId="{28A25A43-A911-41E4-9696-BD89811C3963}" dt="2024-02-14T18:47:32.139" v="536" actId="2696"/>
        <pc:sldMkLst>
          <pc:docMk/>
          <pc:sldMk cId="1742734904" sldId="2147477896"/>
        </pc:sldMkLst>
      </pc:sldChg>
      <pc:sldChg chg="addSp delSp modSp add del mod modClrScheme chgLayout">
        <pc:chgData name="Biskar, Liz  (Volpe)" userId="7cb698d9-74de-4c34-9489-33d069a89134" providerId="ADAL" clId="{28A25A43-A911-41E4-9696-BD89811C3963}" dt="2024-02-12T19:57:31.481" v="168" actId="2696"/>
        <pc:sldMkLst>
          <pc:docMk/>
          <pc:sldMk cId="1065364968" sldId="2147477897"/>
        </pc:sldMkLst>
      </pc:sldChg>
      <pc:sldChg chg="addSp delSp modSp add mod addCm delCm modCm chgLayout modNotesTx">
        <pc:chgData name="Biskar, Liz  (Volpe)" userId="7cb698d9-74de-4c34-9489-33d069a89134" providerId="ADAL" clId="{28A25A43-A911-41E4-9696-BD89811C3963}" dt="2024-03-06T02:44:05.088" v="42502"/>
        <pc:sldMkLst>
          <pc:docMk/>
          <pc:sldMk cId="1306814422" sldId="2147477897"/>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6T02:44:05.088" v="42502"/>
              <pc2:cmMkLst xmlns:pc2="http://schemas.microsoft.com/office/powerpoint/2019/9/main/command">
                <pc:docMk/>
                <pc:sldMk cId="1306814422" sldId="2147477897"/>
                <pc2:cmMk id="{FFD3E45B-66D9-4C5C-9CB8-057C75308E64}"/>
              </pc2:cmMkLst>
            </pc226:cmChg>
            <pc226:cmChg xmlns:pc226="http://schemas.microsoft.com/office/powerpoint/2022/06/main/command" chg="mod">
              <pc226:chgData name="Biskar, Liz  (Volpe)" userId="7cb698d9-74de-4c34-9489-33d069a89134" providerId="ADAL" clId="{28A25A43-A911-41E4-9696-BD89811C3963}" dt="2024-03-05T16:45:03.458" v="38733"/>
              <pc2:cmMkLst xmlns:pc2="http://schemas.microsoft.com/office/powerpoint/2019/9/main/command">
                <pc:docMk/>
                <pc:sldMk cId="1306814422" sldId="2147477897"/>
                <pc2:cmMk id="{00D35FDD-5CC7-4145-A7EE-6D6C75FAEA3F}"/>
              </pc2:cmMkLst>
            </pc226:cmChg>
          </p:ext>
        </pc:extLst>
      </pc:sldChg>
      <pc:sldChg chg="addSp delSp modSp add mod modNotesTx">
        <pc:chgData name="Biskar, Liz  (Volpe)" userId="7cb698d9-74de-4c34-9489-33d069a89134" providerId="ADAL" clId="{28A25A43-A911-41E4-9696-BD89811C3963}" dt="2024-03-06T02:53:56.622" v="42574" actId="20577"/>
        <pc:sldMkLst>
          <pc:docMk/>
          <pc:sldMk cId="1406907529" sldId="2147477898"/>
        </pc:sldMkLst>
      </pc:sldChg>
      <pc:sldChg chg="addSp delSp modSp mod ord addCm delCm modCm modNotesTx">
        <pc:chgData name="Biskar, Liz  (Volpe)" userId="7cb698d9-74de-4c34-9489-33d069a89134" providerId="ADAL" clId="{28A25A43-A911-41E4-9696-BD89811C3963}" dt="2024-03-06T02:54:09.326" v="42578" actId="20577"/>
        <pc:sldMkLst>
          <pc:docMk/>
          <pc:sldMk cId="3693692101" sldId="2147477899"/>
        </pc:sldMkLst>
      </pc:sldChg>
      <pc:sldChg chg="addSp delSp modSp new mod modCm modNotesTx">
        <pc:chgData name="Biskar, Liz  (Volpe)" userId="7cb698d9-74de-4c34-9489-33d069a89134" providerId="ADAL" clId="{28A25A43-A911-41E4-9696-BD89811C3963}" dt="2024-03-07T00:24:31.944" v="42607"/>
        <pc:sldMkLst>
          <pc:docMk/>
          <pc:sldMk cId="2323622469" sldId="2147477900"/>
        </pc:sldMkLst>
        <pc:extLst>
          <p:ext xmlns:p="http://schemas.openxmlformats.org/presentationml/2006/main" uri="{D6D511B9-2390-475A-947B-AFAB55BFBCF1}">
            <pc226:cmChg xmlns:pc226="http://schemas.microsoft.com/office/powerpoint/2022/06/main/command" chg="">
              <pc226:chgData name="Biskar, Liz  (Volpe)" userId="7cb698d9-74de-4c34-9489-33d069a89134" providerId="ADAL" clId="{28A25A43-A911-41E4-9696-BD89811C3963}" dt="2024-03-07T00:24:31.944" v="42607"/>
              <pc2:cmMkLst xmlns:pc2="http://schemas.microsoft.com/office/powerpoint/2019/9/main/command">
                <pc:docMk/>
                <pc:sldMk cId="2323622469" sldId="2147477900"/>
                <pc2:cmMk id="{F2B45AC4-84D9-43DD-B0F3-690FCC8DEB86}"/>
              </pc2:cmMkLst>
              <pc226:cmRplyChg chg="add">
                <pc226:chgData name="Biskar, Liz  (Volpe)" userId="7cb698d9-74de-4c34-9489-33d069a89134" providerId="ADAL" clId="{28A25A43-A911-41E4-9696-BD89811C3963}" dt="2024-03-07T00:24:31.944" v="42607"/>
                <pc2:cmRplyMkLst xmlns:pc2="http://schemas.microsoft.com/office/powerpoint/2019/9/main/command">
                  <pc:docMk/>
                  <pc:sldMk cId="2323622469" sldId="2147477900"/>
                  <pc2:cmMk id="{F2B45AC4-84D9-43DD-B0F3-690FCC8DEB86}"/>
                  <pc2:cmRplyMk id="{14B6966B-34C0-49DB-BC0C-469FE17595F7}"/>
                </pc2:cmRplyMkLst>
              </pc226:cmRplyChg>
            </pc226:cmChg>
          </p:ext>
        </pc:extLst>
      </pc:sldChg>
      <pc:sldChg chg="addSp delSp modSp add mod ord addCm modCm modNotesTx">
        <pc:chgData name="Biskar, Liz  (Volpe)" userId="7cb698d9-74de-4c34-9489-33d069a89134" providerId="ADAL" clId="{28A25A43-A911-41E4-9696-BD89811C3963}" dt="2024-03-07T00:25:22.631" v="42608" actId="113"/>
        <pc:sldMkLst>
          <pc:docMk/>
          <pc:sldMk cId="1959271721" sldId="2147477901"/>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8:17:15.714" v="41234"/>
              <pc2:cmMkLst xmlns:pc2="http://schemas.microsoft.com/office/powerpoint/2019/9/main/command">
                <pc:docMk/>
                <pc:sldMk cId="1959271721" sldId="2147477901"/>
                <pc2:cmMk id="{8BCCC0D1-1896-4561-B8E5-EC21F6CF54C2}"/>
              </pc2:cmMkLst>
            </pc226:cmChg>
          </p:ext>
        </pc:extLst>
      </pc:sldChg>
      <pc:sldChg chg="new del">
        <pc:chgData name="Biskar, Liz  (Volpe)" userId="7cb698d9-74de-4c34-9489-33d069a89134" providerId="ADAL" clId="{28A25A43-A911-41E4-9696-BD89811C3963}" dt="2024-02-15T01:15:33.413" v="10835" actId="2696"/>
        <pc:sldMkLst>
          <pc:docMk/>
          <pc:sldMk cId="2554095204" sldId="2147477902"/>
        </pc:sldMkLst>
      </pc:sldChg>
      <pc:sldChg chg="modSp add mod addCm modCm modNotesTx">
        <pc:chgData name="Biskar, Liz  (Volpe)" userId="7cb698d9-74de-4c34-9489-33d069a89134" providerId="ADAL" clId="{28A25A43-A911-41E4-9696-BD89811C3963}" dt="2024-03-05T18:22:47.436" v="42494"/>
        <pc:sldMkLst>
          <pc:docMk/>
          <pc:sldMk cId="2311758530" sldId="2147477903"/>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18:22:47.436" v="42494"/>
              <pc2:cmMkLst xmlns:pc2="http://schemas.microsoft.com/office/powerpoint/2019/9/main/command">
                <pc:docMk/>
                <pc:sldMk cId="2311758530" sldId="2147477903"/>
                <pc2:cmMk id="{8EB7743E-6046-4AED-AE59-4F7CD380CFB8}"/>
              </pc2:cmMkLst>
            </pc226:cmChg>
          </p:ext>
        </pc:extLst>
      </pc:sldChg>
      <pc:sldChg chg="addSp delSp modSp new mod modClrScheme addCm delCm modCm chgLayout modNotesTx">
        <pc:chgData name="Biskar, Liz  (Volpe)" userId="7cb698d9-74de-4c34-9489-33d069a89134" providerId="ADAL" clId="{28A25A43-A911-41E4-9696-BD89811C3963}" dt="2024-03-05T21:13:37.807" v="42501"/>
        <pc:sldMkLst>
          <pc:docMk/>
          <pc:sldMk cId="1937935034" sldId="2147477904"/>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21:13:37.807" v="42501"/>
              <pc2:cmMkLst xmlns:pc2="http://schemas.microsoft.com/office/powerpoint/2019/9/main/command">
                <pc:docMk/>
                <pc:sldMk cId="1937935034" sldId="2147477904"/>
                <pc2:cmMk id="{D2E79910-4FD2-47E5-84E3-A1ACD6526BD4}"/>
              </pc2:cmMkLst>
              <pc226:cmRplyChg chg="add">
                <pc226:chgData name="Biskar, Liz  (Volpe)" userId="7cb698d9-74de-4c34-9489-33d069a89134" providerId="ADAL" clId="{28A25A43-A911-41E4-9696-BD89811C3963}" dt="2024-03-05T16:56:18.684" v="39729"/>
                <pc2:cmRplyMkLst xmlns:pc2="http://schemas.microsoft.com/office/powerpoint/2019/9/main/command">
                  <pc:docMk/>
                  <pc:sldMk cId="1937935034" sldId="2147477904"/>
                  <pc2:cmMk id="{D2E79910-4FD2-47E5-84E3-A1ACD6526BD4}"/>
                  <pc2:cmRplyMk id="{3647F5ED-EC4D-4387-9A31-5AB55580E74F}"/>
                </pc2:cmRplyMkLst>
              </pc226:cmRplyChg>
            </pc226:cmChg>
          </p:ext>
        </pc:extLst>
      </pc:sldChg>
      <pc:sldChg chg="addSp delSp modSp new mod modClrScheme modCm chgLayout modNotesTx">
        <pc:chgData name="Biskar, Liz  (Volpe)" userId="7cb698d9-74de-4c34-9489-33d069a89134" providerId="ADAL" clId="{28A25A43-A911-41E4-9696-BD89811C3963}" dt="2024-03-05T16:49:59.496" v="39727" actId="962"/>
        <pc:sldMkLst>
          <pc:docMk/>
          <pc:sldMk cId="2713006005" sldId="2147477905"/>
        </pc:sldMkLst>
        <pc:extLst>
          <p:ext xmlns:p="http://schemas.openxmlformats.org/presentationml/2006/main" uri="{D6D511B9-2390-475A-947B-AFAB55BFBCF1}">
            <pc226:cmChg xmlns:pc226="http://schemas.microsoft.com/office/powerpoint/2022/06/main/command" chg="mod">
              <pc226:chgData name="Biskar, Liz  (Volpe)" userId="7cb698d9-74de-4c34-9489-33d069a89134" providerId="ADAL" clId="{28A25A43-A911-41E4-9696-BD89811C3963}" dt="2024-03-05T00:41:08.360" v="37268"/>
              <pc2:cmMkLst xmlns:pc2="http://schemas.microsoft.com/office/powerpoint/2019/9/main/command">
                <pc:docMk/>
                <pc:sldMk cId="2713006005" sldId="2147477905"/>
                <pc2:cmMk id="{B8A0730D-97B0-4F24-AD85-521FCF1951CA}"/>
              </pc2:cmMkLst>
            </pc226:cmChg>
          </p:ext>
        </pc:extLst>
      </pc:sldChg>
      <pc:sldChg chg="addSp delSp modSp new mod ord modClrScheme addCm chgLayout modNotesTx">
        <pc:chgData name="Biskar, Liz  (Volpe)" userId="7cb698d9-74de-4c34-9489-33d069a89134" providerId="ADAL" clId="{28A25A43-A911-41E4-9696-BD89811C3963}" dt="2024-03-05T18:21:10.104" v="42481" actId="20577"/>
        <pc:sldMkLst>
          <pc:docMk/>
          <pc:sldMk cId="2469320860" sldId="2147477906"/>
        </pc:sldMkLst>
        <pc:extLst>
          <p:ext xmlns:p="http://schemas.openxmlformats.org/presentationml/2006/main" uri="{D6D511B9-2390-475A-947B-AFAB55BFBCF1}">
            <pc226:cmChg xmlns:pc226="http://schemas.microsoft.com/office/powerpoint/2022/06/main/command" chg="add">
              <pc226:chgData name="Biskar, Liz  (Volpe)" userId="7cb698d9-74de-4c34-9489-33d069a89134" providerId="ADAL" clId="{28A25A43-A911-41E4-9696-BD89811C3963}" dt="2024-03-05T17:49:31.628" v="40425"/>
              <pc2:cmMkLst xmlns:pc2="http://schemas.microsoft.com/office/powerpoint/2019/9/main/command">
                <pc:docMk/>
                <pc:sldMk cId="2469320860" sldId="2147477906"/>
                <pc2:cmMk id="{56722E31-06CB-4C91-A601-DF9AB0D63264}"/>
              </pc2:cmMkLst>
            </pc226:cmChg>
          </p:ext>
        </pc:extLst>
      </pc:sldChg>
      <pc:sldChg chg="new del">
        <pc:chgData name="Biskar, Liz  (Volpe)" userId="7cb698d9-74de-4c34-9489-33d069a89134" providerId="ADAL" clId="{28A25A43-A911-41E4-9696-BD89811C3963}" dt="2024-02-28T03:22:07.998" v="33515" actId="47"/>
        <pc:sldMkLst>
          <pc:docMk/>
          <pc:sldMk cId="3457507145" sldId="2147477906"/>
        </pc:sldMkLst>
      </pc:sldChg>
      <pc:sldChg chg="modSp add mod modNotesTx">
        <pc:chgData name="Biskar, Liz  (Volpe)" userId="7cb698d9-74de-4c34-9489-33d069a89134" providerId="ADAL" clId="{28A25A43-A911-41E4-9696-BD89811C3963}" dt="2024-03-05T16:49:47.802" v="39725" actId="962"/>
        <pc:sldMkLst>
          <pc:docMk/>
          <pc:sldMk cId="3195069964" sldId="2147477907"/>
        </pc:sldMkLst>
      </pc:sldChg>
      <pc:sldChg chg="addSp delSp modSp new del mod modClrScheme chgLayout">
        <pc:chgData name="Biskar, Liz  (Volpe)" userId="7cb698d9-74de-4c34-9489-33d069a89134" providerId="ADAL" clId="{28A25A43-A911-41E4-9696-BD89811C3963}" dt="2024-03-05T00:55:22.407" v="37515" actId="2696"/>
        <pc:sldMkLst>
          <pc:docMk/>
          <pc:sldMk cId="4223522816" sldId="2147477908"/>
        </pc:sldMkLst>
      </pc:sldChg>
      <pc:sldChg chg="add del delCm">
        <pc:chgData name="Biskar, Liz  (Volpe)" userId="7cb698d9-74de-4c34-9489-33d069a89134" providerId="ADAL" clId="{28A25A43-A911-41E4-9696-BD89811C3963}" dt="2024-03-05T18:22:55.116" v="42495"/>
        <pc:sldMkLst>
          <pc:docMk/>
          <pc:sldMk cId="2067759673" sldId="2147477929"/>
        </pc:sldMkLst>
        <pc:extLst>
          <p:ext xmlns:p="http://schemas.openxmlformats.org/presentationml/2006/main" uri="{D6D511B9-2390-475A-947B-AFAB55BFBCF1}">
            <pc226:cmChg xmlns:pc226="http://schemas.microsoft.com/office/powerpoint/2022/06/main/command" chg="del">
              <pc226:chgData name="Biskar, Liz  (Volpe)" userId="7cb698d9-74de-4c34-9489-33d069a89134" providerId="ADAL" clId="{28A25A43-A911-41E4-9696-BD89811C3963}" dt="2024-03-05T18:22:55.116" v="42495"/>
              <pc2:cmMkLst xmlns:pc2="http://schemas.microsoft.com/office/powerpoint/2019/9/main/command">
                <pc:docMk/>
                <pc:sldMk cId="2067759673" sldId="2147477929"/>
                <pc2:cmMk id="{4A8ED2CB-4E67-4FA0-A3B8-F055BC9CFFD4}"/>
              </pc2:cmMkLst>
            </pc226:cmChg>
          </p:ext>
        </pc:extLst>
      </pc:sldChg>
      <pc:sldChg chg="add del delCm">
        <pc:chgData name="Biskar, Liz  (Volpe)" userId="7cb698d9-74de-4c34-9489-33d069a89134" providerId="ADAL" clId="{28A25A43-A911-41E4-9696-BD89811C3963}" dt="2024-03-05T18:23:00.287" v="42497"/>
        <pc:sldMkLst>
          <pc:docMk/>
          <pc:sldMk cId="3531826914" sldId="2147477930"/>
        </pc:sldMkLst>
        <pc:extLst>
          <p:ext xmlns:p="http://schemas.openxmlformats.org/presentationml/2006/main" uri="{D6D511B9-2390-475A-947B-AFAB55BFBCF1}">
            <pc226:cmChg xmlns:pc226="http://schemas.microsoft.com/office/powerpoint/2022/06/main/command" chg="del">
              <pc226:chgData name="Biskar, Liz  (Volpe)" userId="7cb698d9-74de-4c34-9489-33d069a89134" providerId="ADAL" clId="{28A25A43-A911-41E4-9696-BD89811C3963}" dt="2024-03-05T18:23:00.287" v="42497"/>
              <pc2:cmMkLst xmlns:pc2="http://schemas.microsoft.com/office/powerpoint/2019/9/main/command">
                <pc:docMk/>
                <pc:sldMk cId="3531826914" sldId="2147477930"/>
                <pc2:cmMk id="{DF5B063C-A6BB-49F8-9DA3-7AF774ECA5CE}"/>
              </pc2:cmMkLst>
            </pc226:cmChg>
            <pc226:cmChg xmlns:pc226="http://schemas.microsoft.com/office/powerpoint/2022/06/main/command" chg="del">
              <pc226:chgData name="Biskar, Liz  (Volpe)" userId="7cb698d9-74de-4c34-9489-33d069a89134" providerId="ADAL" clId="{28A25A43-A911-41E4-9696-BD89811C3963}" dt="2024-03-05T18:22:58.839" v="42496"/>
              <pc2:cmMkLst xmlns:pc2="http://schemas.microsoft.com/office/powerpoint/2019/9/main/command">
                <pc:docMk/>
                <pc:sldMk cId="3531826914" sldId="2147477930"/>
                <pc2:cmMk id="{BF6C3763-0374-4E45-BBA0-3BA7B864D34B}"/>
              </pc2:cmMkLst>
            </pc226:cmChg>
          </p:ext>
        </pc:extLst>
      </pc:sldChg>
    </pc:docChg>
  </pc:docChgLst>
  <pc:docChgLst>
    <pc:chgData name="Reed, Terra (Volpe)" userId="186e048c-6880-4ec1-a49b-2650a506db12" providerId="ADAL" clId="{7A6D72C3-450A-455C-ACD2-AF8098B04CDE}"/>
    <pc:docChg chg="undo redo custSel addSld delSld modSld sldOrd">
      <pc:chgData name="Reed, Terra (Volpe)" userId="186e048c-6880-4ec1-a49b-2650a506db12" providerId="ADAL" clId="{7A6D72C3-450A-455C-ACD2-AF8098B04CDE}" dt="2023-04-27T15:32:48.688" v="21636" actId="13244"/>
      <pc:docMkLst>
        <pc:docMk/>
      </pc:docMkLst>
      <pc:sldChg chg="modSp add del mod">
        <pc:chgData name="Reed, Terra (Volpe)" userId="186e048c-6880-4ec1-a49b-2650a506db12" providerId="ADAL" clId="{7A6D72C3-450A-455C-ACD2-AF8098B04CDE}" dt="2023-04-04T16:04:45.588" v="1269" actId="47"/>
        <pc:sldMkLst>
          <pc:docMk/>
          <pc:sldMk cId="3141724337" sldId="2136"/>
        </pc:sldMkLst>
      </pc:sldChg>
      <pc:sldChg chg="add del">
        <pc:chgData name="Reed, Terra (Volpe)" userId="186e048c-6880-4ec1-a49b-2650a506db12" providerId="ADAL" clId="{7A6D72C3-450A-455C-ACD2-AF8098B04CDE}" dt="2023-04-05T23:55:15.459" v="1279" actId="47"/>
        <pc:sldMkLst>
          <pc:docMk/>
          <pc:sldMk cId="2037823424" sldId="2149"/>
        </pc:sldMkLst>
      </pc:sldChg>
      <pc:sldChg chg="del mod modShow">
        <pc:chgData name="Reed, Terra (Volpe)" userId="186e048c-6880-4ec1-a49b-2650a506db12" providerId="ADAL" clId="{7A6D72C3-450A-455C-ACD2-AF8098B04CDE}" dt="2023-04-07T20:03:16.121" v="1546" actId="2696"/>
        <pc:sldMkLst>
          <pc:docMk/>
          <pc:sldMk cId="2452155654" sldId="2180"/>
        </pc:sldMkLst>
      </pc:sldChg>
      <pc:sldChg chg="del mod modShow">
        <pc:chgData name="Reed, Terra (Volpe)" userId="186e048c-6880-4ec1-a49b-2650a506db12" providerId="ADAL" clId="{7A6D72C3-450A-455C-ACD2-AF8098B04CDE}" dt="2023-04-21T16:14:15.171" v="6572" actId="2696"/>
        <pc:sldMkLst>
          <pc:docMk/>
          <pc:sldMk cId="2010750808" sldId="2184"/>
        </pc:sldMkLst>
      </pc:sldChg>
      <pc:sldChg chg="modSp del mod modShow">
        <pc:chgData name="Reed, Terra (Volpe)" userId="186e048c-6880-4ec1-a49b-2650a506db12" providerId="ADAL" clId="{7A6D72C3-450A-455C-ACD2-AF8098B04CDE}" dt="2023-04-26T15:21:09.348" v="15765" actId="962"/>
        <pc:sldMkLst>
          <pc:docMk/>
          <pc:sldMk cId="4141324073" sldId="2188"/>
        </pc:sldMkLst>
      </pc:sldChg>
      <pc:sldChg chg="modSp del mod ord modShow">
        <pc:chgData name="Reed, Terra (Volpe)" userId="186e048c-6880-4ec1-a49b-2650a506db12" providerId="ADAL" clId="{7A6D72C3-450A-455C-ACD2-AF8098B04CDE}" dt="2023-04-21T16:10:25.853" v="6556" actId="2696"/>
        <pc:sldMkLst>
          <pc:docMk/>
          <pc:sldMk cId="3634867877" sldId="2229"/>
        </pc:sldMkLst>
      </pc:sldChg>
      <pc:sldChg chg="add del mod modShow">
        <pc:chgData name="Reed, Terra (Volpe)" userId="186e048c-6880-4ec1-a49b-2650a506db12" providerId="ADAL" clId="{7A6D72C3-450A-455C-ACD2-AF8098B04CDE}" dt="2023-04-21T16:10:25.853" v="6556" actId="2696"/>
        <pc:sldMkLst>
          <pc:docMk/>
          <pc:sldMk cId="2283160267" sldId="2232"/>
        </pc:sldMkLst>
      </pc:sldChg>
      <pc:sldChg chg="modSp mod modShow">
        <pc:chgData name="Reed, Terra (Volpe)" userId="186e048c-6880-4ec1-a49b-2650a506db12" providerId="ADAL" clId="{7A6D72C3-450A-455C-ACD2-AF8098B04CDE}" dt="2023-04-21T16:03:55.620" v="6517" actId="729"/>
        <pc:sldMkLst>
          <pc:docMk/>
          <pc:sldMk cId="3363220241" sldId="2237"/>
        </pc:sldMkLst>
      </pc:sldChg>
      <pc:sldChg chg="modSp del modNotesTx">
        <pc:chgData name="Reed, Terra (Volpe)" userId="186e048c-6880-4ec1-a49b-2650a506db12" providerId="ADAL" clId="{7A6D72C3-450A-455C-ACD2-AF8098B04CDE}" dt="2023-04-12T16:27:31.512" v="1749" actId="47"/>
        <pc:sldMkLst>
          <pc:docMk/>
          <pc:sldMk cId="1069511142" sldId="2264"/>
        </pc:sldMkLst>
      </pc:sldChg>
      <pc:sldChg chg="del mod modShow">
        <pc:chgData name="Reed, Terra (Volpe)" userId="186e048c-6880-4ec1-a49b-2650a506db12" providerId="ADAL" clId="{7A6D72C3-450A-455C-ACD2-AF8098B04CDE}" dt="2023-04-21T16:03:47.507" v="6515" actId="2696"/>
        <pc:sldMkLst>
          <pc:docMk/>
          <pc:sldMk cId="3196014081" sldId="2282"/>
        </pc:sldMkLst>
      </pc:sldChg>
      <pc:sldChg chg="delSp modSp add mod modShow">
        <pc:chgData name="Reed, Terra (Volpe)" userId="186e048c-6880-4ec1-a49b-2650a506db12" providerId="ADAL" clId="{7A6D72C3-450A-455C-ACD2-AF8098B04CDE}" dt="2023-04-26T15:31:43.331" v="17513" actId="962"/>
        <pc:sldMkLst>
          <pc:docMk/>
          <pc:sldMk cId="4175764719" sldId="2287"/>
        </pc:sldMkLst>
      </pc:sldChg>
      <pc:sldChg chg="addSp delSp modSp add del mod modShow addCm modCm">
        <pc:chgData name="Reed, Terra (Volpe)" userId="186e048c-6880-4ec1-a49b-2650a506db12" providerId="ADAL" clId="{7A6D72C3-450A-455C-ACD2-AF8098B04CDE}" dt="2023-04-21T16:10:25.853" v="6556" actId="2696"/>
        <pc:sldMkLst>
          <pc:docMk/>
          <pc:sldMk cId="1176801363" sldId="2288"/>
        </pc:sldMkLst>
      </pc:sldChg>
      <pc:sldChg chg="modSp del mod modShow">
        <pc:chgData name="Reed, Terra (Volpe)" userId="186e048c-6880-4ec1-a49b-2650a506db12" providerId="ADAL" clId="{7A6D72C3-450A-455C-ACD2-AF8098B04CDE}" dt="2023-04-21T16:11:44.540" v="6563" actId="2696"/>
        <pc:sldMkLst>
          <pc:docMk/>
          <pc:sldMk cId="3135430452" sldId="2301"/>
        </pc:sldMkLst>
      </pc:sldChg>
      <pc:sldChg chg="modSp add del mod modShow addCm">
        <pc:chgData name="Reed, Terra (Volpe)" userId="186e048c-6880-4ec1-a49b-2650a506db12" providerId="ADAL" clId="{7A6D72C3-450A-455C-ACD2-AF8098B04CDE}" dt="2023-04-21T16:11:44.540" v="6563" actId="2696"/>
        <pc:sldMkLst>
          <pc:docMk/>
          <pc:sldMk cId="3794440469" sldId="2304"/>
        </pc:sldMkLst>
      </pc:sldChg>
      <pc:sldChg chg="addCm delCm">
        <pc:chgData name="Reed, Terra (Volpe)" userId="186e048c-6880-4ec1-a49b-2650a506db12" providerId="ADAL" clId="{7A6D72C3-450A-455C-ACD2-AF8098B04CDE}" dt="2023-04-24T13:25:58.066" v="7200"/>
        <pc:sldMkLst>
          <pc:docMk/>
          <pc:sldMk cId="2635038525" sldId="2313"/>
        </pc:sldMkLst>
      </pc:sldChg>
      <pc:sldChg chg="del mod modShow addCm modCm">
        <pc:chgData name="Reed, Terra (Volpe)" userId="186e048c-6880-4ec1-a49b-2650a506db12" providerId="ADAL" clId="{7A6D72C3-450A-455C-ACD2-AF8098B04CDE}" dt="2023-04-14T20:15:10.793" v="3724" actId="47"/>
        <pc:sldMkLst>
          <pc:docMk/>
          <pc:sldMk cId="829941286" sldId="2314"/>
        </pc:sldMkLst>
      </pc:sldChg>
      <pc:sldChg chg="del mod modShow addCm">
        <pc:chgData name="Reed, Terra (Volpe)" userId="186e048c-6880-4ec1-a49b-2650a506db12" providerId="ADAL" clId="{7A6D72C3-450A-455C-ACD2-AF8098B04CDE}" dt="2023-04-21T16:11:31.760" v="6562" actId="2696"/>
        <pc:sldMkLst>
          <pc:docMk/>
          <pc:sldMk cId="873762972" sldId="2315"/>
        </pc:sldMkLst>
      </pc:sldChg>
      <pc:sldChg chg="addSp delSp modSp del mod addCm">
        <pc:chgData name="Reed, Terra (Volpe)" userId="186e048c-6880-4ec1-a49b-2650a506db12" providerId="ADAL" clId="{7A6D72C3-450A-455C-ACD2-AF8098B04CDE}" dt="2023-04-14T20:55:05.712" v="4886" actId="47"/>
        <pc:sldMkLst>
          <pc:docMk/>
          <pc:sldMk cId="3833607239" sldId="2316"/>
        </pc:sldMkLst>
      </pc:sldChg>
      <pc:sldChg chg="modSp del mod modShow addCm">
        <pc:chgData name="Reed, Terra (Volpe)" userId="186e048c-6880-4ec1-a49b-2650a506db12" providerId="ADAL" clId="{7A6D72C3-450A-455C-ACD2-AF8098B04CDE}" dt="2023-04-21T16:10:25.853" v="6556" actId="2696"/>
        <pc:sldMkLst>
          <pc:docMk/>
          <pc:sldMk cId="2680505500" sldId="2318"/>
        </pc:sldMkLst>
      </pc:sldChg>
      <pc:sldChg chg="modSp del mod ord modShow addCm">
        <pc:chgData name="Reed, Terra (Volpe)" userId="186e048c-6880-4ec1-a49b-2650a506db12" providerId="ADAL" clId="{7A6D72C3-450A-455C-ACD2-AF8098B04CDE}" dt="2023-04-21T16:10:25.853" v="6556" actId="2696"/>
        <pc:sldMkLst>
          <pc:docMk/>
          <pc:sldMk cId="3556355300" sldId="2319"/>
        </pc:sldMkLst>
      </pc:sldChg>
      <pc:sldChg chg="del">
        <pc:chgData name="Reed, Terra (Volpe)" userId="186e048c-6880-4ec1-a49b-2650a506db12" providerId="ADAL" clId="{7A6D72C3-450A-455C-ACD2-AF8098B04CDE}" dt="2023-04-04T03:12:41.446" v="1243" actId="47"/>
        <pc:sldMkLst>
          <pc:docMk/>
          <pc:sldMk cId="451172019" sldId="2320"/>
        </pc:sldMkLst>
      </pc:sldChg>
      <pc:sldChg chg="add del mod ord modShow">
        <pc:chgData name="Reed, Terra (Volpe)" userId="186e048c-6880-4ec1-a49b-2650a506db12" providerId="ADAL" clId="{7A6D72C3-450A-455C-ACD2-AF8098B04CDE}" dt="2023-04-17T20:54:48.890" v="6237" actId="2696"/>
        <pc:sldMkLst>
          <pc:docMk/>
          <pc:sldMk cId="795005156" sldId="2320"/>
        </pc:sldMkLst>
      </pc:sldChg>
      <pc:sldChg chg="del mod ord modShow">
        <pc:chgData name="Reed, Terra (Volpe)" userId="186e048c-6880-4ec1-a49b-2650a506db12" providerId="ADAL" clId="{7A6D72C3-450A-455C-ACD2-AF8098B04CDE}" dt="2023-04-21T16:10:25.853" v="6556" actId="2696"/>
        <pc:sldMkLst>
          <pc:docMk/>
          <pc:sldMk cId="1683485998" sldId="2321"/>
        </pc:sldMkLst>
      </pc:sldChg>
      <pc:sldChg chg="del">
        <pc:chgData name="Reed, Terra (Volpe)" userId="186e048c-6880-4ec1-a49b-2650a506db12" providerId="ADAL" clId="{7A6D72C3-450A-455C-ACD2-AF8098B04CDE}" dt="2023-04-14T20:55:12.825" v="4887" actId="47"/>
        <pc:sldMkLst>
          <pc:docMk/>
          <pc:sldMk cId="2571943690" sldId="2322"/>
        </pc:sldMkLst>
      </pc:sldChg>
      <pc:sldChg chg="del">
        <pc:chgData name="Reed, Terra (Volpe)" userId="186e048c-6880-4ec1-a49b-2650a506db12" providerId="ADAL" clId="{7A6D72C3-450A-455C-ACD2-AF8098B04CDE}" dt="2023-04-14T20:55:16.467" v="4888" actId="47"/>
        <pc:sldMkLst>
          <pc:docMk/>
          <pc:sldMk cId="1415710174" sldId="2323"/>
        </pc:sldMkLst>
      </pc:sldChg>
      <pc:sldChg chg="del">
        <pc:chgData name="Reed, Terra (Volpe)" userId="186e048c-6880-4ec1-a49b-2650a506db12" providerId="ADAL" clId="{7A6D72C3-450A-455C-ACD2-AF8098B04CDE}" dt="2023-04-07T19:59:08.709" v="1516" actId="47"/>
        <pc:sldMkLst>
          <pc:docMk/>
          <pc:sldMk cId="3832559865" sldId="2325"/>
        </pc:sldMkLst>
      </pc:sldChg>
      <pc:sldChg chg="addSp delSp modSp add del mod modClrScheme chgLayout">
        <pc:chgData name="Reed, Terra (Volpe)" userId="186e048c-6880-4ec1-a49b-2650a506db12" providerId="ADAL" clId="{7A6D72C3-450A-455C-ACD2-AF8098B04CDE}" dt="2023-04-27T15:31:24.501" v="21627" actId="13244"/>
        <pc:sldMkLst>
          <pc:docMk/>
          <pc:sldMk cId="3020684081" sldId="2333"/>
        </pc:sldMkLst>
      </pc:sldChg>
      <pc:sldChg chg="modSp del mod">
        <pc:chgData name="Reed, Terra (Volpe)" userId="186e048c-6880-4ec1-a49b-2650a506db12" providerId="ADAL" clId="{7A6D72C3-450A-455C-ACD2-AF8098B04CDE}" dt="2023-04-14T20:33:52.499" v="3948" actId="2696"/>
        <pc:sldMkLst>
          <pc:docMk/>
          <pc:sldMk cId="1086112276" sldId="2334"/>
        </pc:sldMkLst>
      </pc:sldChg>
      <pc:sldChg chg="addSp delSp modSp mod modClrScheme chgLayout modNotesTx">
        <pc:chgData name="Reed, Terra (Volpe)" userId="186e048c-6880-4ec1-a49b-2650a506db12" providerId="ADAL" clId="{7A6D72C3-450A-455C-ACD2-AF8098B04CDE}" dt="2023-04-27T15:31:57.626" v="21632" actId="13244"/>
        <pc:sldMkLst>
          <pc:docMk/>
          <pc:sldMk cId="3228480309" sldId="2337"/>
        </pc:sldMkLst>
      </pc:sldChg>
      <pc:sldChg chg="modSp del mod modShow">
        <pc:chgData name="Reed, Terra (Volpe)" userId="186e048c-6880-4ec1-a49b-2650a506db12" providerId="ADAL" clId="{7A6D72C3-450A-455C-ACD2-AF8098B04CDE}" dt="2023-04-21T16:10:25.853" v="6556" actId="2696"/>
        <pc:sldMkLst>
          <pc:docMk/>
          <pc:sldMk cId="3755315256" sldId="2343"/>
        </pc:sldMkLst>
      </pc:sldChg>
      <pc:sldChg chg="del mod modShow">
        <pc:chgData name="Reed, Terra (Volpe)" userId="186e048c-6880-4ec1-a49b-2650a506db12" providerId="ADAL" clId="{7A6D72C3-450A-455C-ACD2-AF8098B04CDE}" dt="2023-04-21T16:11:44.540" v="6563" actId="2696"/>
        <pc:sldMkLst>
          <pc:docMk/>
          <pc:sldMk cId="2372219080" sldId="2344"/>
        </pc:sldMkLst>
      </pc:sldChg>
      <pc:sldChg chg="del mod modShow">
        <pc:chgData name="Reed, Terra (Volpe)" userId="186e048c-6880-4ec1-a49b-2650a506db12" providerId="ADAL" clId="{7A6D72C3-450A-455C-ACD2-AF8098B04CDE}" dt="2023-04-21T16:11:44.540" v="6563" actId="2696"/>
        <pc:sldMkLst>
          <pc:docMk/>
          <pc:sldMk cId="280637699" sldId="2345"/>
        </pc:sldMkLst>
      </pc:sldChg>
      <pc:sldChg chg="del mod modShow">
        <pc:chgData name="Reed, Terra (Volpe)" userId="186e048c-6880-4ec1-a49b-2650a506db12" providerId="ADAL" clId="{7A6D72C3-450A-455C-ACD2-AF8098B04CDE}" dt="2023-04-21T16:11:44.540" v="6563" actId="2696"/>
        <pc:sldMkLst>
          <pc:docMk/>
          <pc:sldMk cId="2817754729" sldId="2346"/>
        </pc:sldMkLst>
      </pc:sldChg>
      <pc:sldChg chg="del mod modShow">
        <pc:chgData name="Reed, Terra (Volpe)" userId="186e048c-6880-4ec1-a49b-2650a506db12" providerId="ADAL" clId="{7A6D72C3-450A-455C-ACD2-AF8098B04CDE}" dt="2023-04-21T16:11:44.540" v="6563" actId="2696"/>
        <pc:sldMkLst>
          <pc:docMk/>
          <pc:sldMk cId="1180035198" sldId="2347"/>
        </pc:sldMkLst>
      </pc:sldChg>
      <pc:sldChg chg="del mod modShow">
        <pc:chgData name="Reed, Terra (Volpe)" userId="186e048c-6880-4ec1-a49b-2650a506db12" providerId="ADAL" clId="{7A6D72C3-450A-455C-ACD2-AF8098B04CDE}" dt="2023-04-21T16:11:44.540" v="6563" actId="2696"/>
        <pc:sldMkLst>
          <pc:docMk/>
          <pc:sldMk cId="2780285091" sldId="2348"/>
        </pc:sldMkLst>
      </pc:sldChg>
      <pc:sldChg chg="del mod modShow">
        <pc:chgData name="Reed, Terra (Volpe)" userId="186e048c-6880-4ec1-a49b-2650a506db12" providerId="ADAL" clId="{7A6D72C3-450A-455C-ACD2-AF8098B04CDE}" dt="2023-04-21T16:11:44.540" v="6563" actId="2696"/>
        <pc:sldMkLst>
          <pc:docMk/>
          <pc:sldMk cId="1056820137" sldId="2349"/>
        </pc:sldMkLst>
      </pc:sldChg>
      <pc:sldChg chg="del mod modShow addCm">
        <pc:chgData name="Reed, Terra (Volpe)" userId="186e048c-6880-4ec1-a49b-2650a506db12" providerId="ADAL" clId="{7A6D72C3-450A-455C-ACD2-AF8098B04CDE}" dt="2023-04-21T16:11:44.540" v="6563" actId="2696"/>
        <pc:sldMkLst>
          <pc:docMk/>
          <pc:sldMk cId="62725618" sldId="2350"/>
        </pc:sldMkLst>
      </pc:sldChg>
      <pc:sldChg chg="del mod modShow">
        <pc:chgData name="Reed, Terra (Volpe)" userId="186e048c-6880-4ec1-a49b-2650a506db12" providerId="ADAL" clId="{7A6D72C3-450A-455C-ACD2-AF8098B04CDE}" dt="2023-04-21T16:11:44.540" v="6563" actId="2696"/>
        <pc:sldMkLst>
          <pc:docMk/>
          <pc:sldMk cId="2672882947" sldId="2351"/>
        </pc:sldMkLst>
      </pc:sldChg>
      <pc:sldChg chg="del mod modShow">
        <pc:chgData name="Reed, Terra (Volpe)" userId="186e048c-6880-4ec1-a49b-2650a506db12" providerId="ADAL" clId="{7A6D72C3-450A-455C-ACD2-AF8098B04CDE}" dt="2023-04-21T16:14:15.171" v="6572" actId="2696"/>
        <pc:sldMkLst>
          <pc:docMk/>
          <pc:sldMk cId="2018054182" sldId="2352"/>
        </pc:sldMkLst>
      </pc:sldChg>
      <pc:sldChg chg="del mod modShow">
        <pc:chgData name="Reed, Terra (Volpe)" userId="186e048c-6880-4ec1-a49b-2650a506db12" providerId="ADAL" clId="{7A6D72C3-450A-455C-ACD2-AF8098B04CDE}" dt="2023-04-21T16:11:44.540" v="6563" actId="2696"/>
        <pc:sldMkLst>
          <pc:docMk/>
          <pc:sldMk cId="1232513247" sldId="2360"/>
        </pc:sldMkLst>
      </pc:sldChg>
      <pc:sldChg chg="del mod modShow">
        <pc:chgData name="Reed, Terra (Volpe)" userId="186e048c-6880-4ec1-a49b-2650a506db12" providerId="ADAL" clId="{7A6D72C3-450A-455C-ACD2-AF8098B04CDE}" dt="2023-04-21T16:11:44.540" v="6563" actId="2696"/>
        <pc:sldMkLst>
          <pc:docMk/>
          <pc:sldMk cId="4259228264" sldId="2361"/>
        </pc:sldMkLst>
      </pc:sldChg>
      <pc:sldChg chg="del mod modShow">
        <pc:chgData name="Reed, Terra (Volpe)" userId="186e048c-6880-4ec1-a49b-2650a506db12" providerId="ADAL" clId="{7A6D72C3-450A-455C-ACD2-AF8098B04CDE}" dt="2023-04-07T20:03:16.121" v="1546" actId="2696"/>
        <pc:sldMkLst>
          <pc:docMk/>
          <pc:sldMk cId="1293815979" sldId="2362"/>
        </pc:sldMkLst>
      </pc:sldChg>
      <pc:sldChg chg="del">
        <pc:chgData name="Reed, Terra (Volpe)" userId="186e048c-6880-4ec1-a49b-2650a506db12" providerId="ADAL" clId="{7A6D72C3-450A-455C-ACD2-AF8098B04CDE}" dt="2023-04-21T16:14:15.171" v="6572" actId="2696"/>
        <pc:sldMkLst>
          <pc:docMk/>
          <pc:sldMk cId="515259798" sldId="2364"/>
        </pc:sldMkLst>
      </pc:sldChg>
      <pc:sldChg chg="modSp del mod addCm">
        <pc:chgData name="Reed, Terra (Volpe)" userId="186e048c-6880-4ec1-a49b-2650a506db12" providerId="ADAL" clId="{7A6D72C3-450A-455C-ACD2-AF8098B04CDE}" dt="2023-04-07T20:03:16.121" v="1546" actId="2696"/>
        <pc:sldMkLst>
          <pc:docMk/>
          <pc:sldMk cId="215823109" sldId="2366"/>
        </pc:sldMkLst>
      </pc:sldChg>
      <pc:sldChg chg="add del">
        <pc:chgData name="Reed, Terra (Volpe)" userId="186e048c-6880-4ec1-a49b-2650a506db12" providerId="ADAL" clId="{7A6D72C3-450A-455C-ACD2-AF8098B04CDE}" dt="2023-04-21T16:08:15.480" v="6545" actId="47"/>
        <pc:sldMkLst>
          <pc:docMk/>
          <pc:sldMk cId="2984841596" sldId="2366"/>
        </pc:sldMkLst>
      </pc:sldChg>
      <pc:sldChg chg="addSp delSp modSp add del mod ord modShow addCm delCm modNotesTx">
        <pc:chgData name="Reed, Terra (Volpe)" userId="186e048c-6880-4ec1-a49b-2650a506db12" providerId="ADAL" clId="{7A6D72C3-450A-455C-ACD2-AF8098B04CDE}" dt="2023-04-27T13:01:43.370" v="20402" actId="962"/>
        <pc:sldMkLst>
          <pc:docMk/>
          <pc:sldMk cId="3378460070" sldId="2367"/>
        </pc:sldMkLst>
      </pc:sldChg>
      <pc:sldChg chg="del mod modShow addCm">
        <pc:chgData name="Reed, Terra (Volpe)" userId="186e048c-6880-4ec1-a49b-2650a506db12" providerId="ADAL" clId="{7A6D72C3-450A-455C-ACD2-AF8098B04CDE}" dt="2023-04-21T16:11:44.540" v="6563" actId="2696"/>
        <pc:sldMkLst>
          <pc:docMk/>
          <pc:sldMk cId="4197546255" sldId="2369"/>
        </pc:sldMkLst>
      </pc:sldChg>
      <pc:sldChg chg="addSp delSp modSp mod modClrScheme chgLayout">
        <pc:chgData name="Reed, Terra (Volpe)" userId="186e048c-6880-4ec1-a49b-2650a506db12" providerId="ADAL" clId="{7A6D72C3-450A-455C-ACD2-AF8098B04CDE}" dt="2023-04-27T15:32:01.502" v="21633" actId="13244"/>
        <pc:sldMkLst>
          <pc:docMk/>
          <pc:sldMk cId="1082796803" sldId="2374"/>
        </pc:sldMkLst>
      </pc:sldChg>
      <pc:sldChg chg="del mod modShow">
        <pc:chgData name="Reed, Terra (Volpe)" userId="186e048c-6880-4ec1-a49b-2650a506db12" providerId="ADAL" clId="{7A6D72C3-450A-455C-ACD2-AF8098B04CDE}" dt="2023-04-21T16:11:44.540" v="6563" actId="2696"/>
        <pc:sldMkLst>
          <pc:docMk/>
          <pc:sldMk cId="941114980" sldId="2376"/>
        </pc:sldMkLst>
      </pc:sldChg>
      <pc:sldChg chg="modSp add del mod ord setBg modShow addCm">
        <pc:chgData name="Reed, Terra (Volpe)" userId="186e048c-6880-4ec1-a49b-2650a506db12" providerId="ADAL" clId="{7A6D72C3-450A-455C-ACD2-AF8098B04CDE}" dt="2023-04-17T20:54:48.890" v="6237" actId="2696"/>
        <pc:sldMkLst>
          <pc:docMk/>
          <pc:sldMk cId="952735718" sldId="2377"/>
        </pc:sldMkLst>
      </pc:sldChg>
      <pc:sldChg chg="modSp add del mod">
        <pc:chgData name="Reed, Terra (Volpe)" userId="186e048c-6880-4ec1-a49b-2650a506db12" providerId="ADAL" clId="{7A6D72C3-450A-455C-ACD2-AF8098B04CDE}" dt="2023-04-07T20:02:44.983" v="1545" actId="47"/>
        <pc:sldMkLst>
          <pc:docMk/>
          <pc:sldMk cId="782050232" sldId="2378"/>
        </pc:sldMkLst>
      </pc:sldChg>
      <pc:sldChg chg="modSp add del mod">
        <pc:chgData name="Reed, Terra (Volpe)" userId="186e048c-6880-4ec1-a49b-2650a506db12" providerId="ADAL" clId="{7A6D72C3-450A-455C-ACD2-AF8098B04CDE}" dt="2023-04-07T20:02:44.983" v="1545" actId="47"/>
        <pc:sldMkLst>
          <pc:docMk/>
          <pc:sldMk cId="4239644168" sldId="2379"/>
        </pc:sldMkLst>
      </pc:sldChg>
      <pc:sldChg chg="modSp add del mod">
        <pc:chgData name="Reed, Terra (Volpe)" userId="186e048c-6880-4ec1-a49b-2650a506db12" providerId="ADAL" clId="{7A6D72C3-450A-455C-ACD2-AF8098B04CDE}" dt="2023-04-07T20:02:44.983" v="1545" actId="47"/>
        <pc:sldMkLst>
          <pc:docMk/>
          <pc:sldMk cId="1354354219" sldId="2380"/>
        </pc:sldMkLst>
      </pc:sldChg>
      <pc:sldChg chg="add del mod ord setBg modShow addCm modCm">
        <pc:chgData name="Reed, Terra (Volpe)" userId="186e048c-6880-4ec1-a49b-2650a506db12" providerId="ADAL" clId="{7A6D72C3-450A-455C-ACD2-AF8098B04CDE}" dt="2023-04-21T16:10:25.853" v="6556" actId="2696"/>
        <pc:sldMkLst>
          <pc:docMk/>
          <pc:sldMk cId="3436732747" sldId="2382"/>
        </pc:sldMkLst>
      </pc:sldChg>
      <pc:sldChg chg="add del addCm">
        <pc:chgData name="Reed, Terra (Volpe)" userId="186e048c-6880-4ec1-a49b-2650a506db12" providerId="ADAL" clId="{7A6D72C3-450A-455C-ACD2-AF8098B04CDE}" dt="2023-04-12T13:23:04.442" v="1714" actId="47"/>
        <pc:sldMkLst>
          <pc:docMk/>
          <pc:sldMk cId="3208184825" sldId="2383"/>
        </pc:sldMkLst>
      </pc:sldChg>
      <pc:sldChg chg="modSp add del mod setBg">
        <pc:chgData name="Reed, Terra (Volpe)" userId="186e048c-6880-4ec1-a49b-2650a506db12" providerId="ADAL" clId="{7A6D72C3-450A-455C-ACD2-AF8098B04CDE}" dt="2023-04-12T13:23:40.538" v="1722" actId="47"/>
        <pc:sldMkLst>
          <pc:docMk/>
          <pc:sldMk cId="4231475287" sldId="2386"/>
        </pc:sldMkLst>
      </pc:sldChg>
      <pc:sldChg chg="modSp add del mod">
        <pc:chgData name="Reed, Terra (Volpe)" userId="186e048c-6880-4ec1-a49b-2650a506db12" providerId="ADAL" clId="{7A6D72C3-450A-455C-ACD2-AF8098B04CDE}" dt="2023-04-12T13:23:40.538" v="1722" actId="47"/>
        <pc:sldMkLst>
          <pc:docMk/>
          <pc:sldMk cId="1105793461" sldId="2387"/>
        </pc:sldMkLst>
      </pc:sldChg>
      <pc:sldChg chg="add del modNotesTx">
        <pc:chgData name="Reed, Terra (Volpe)" userId="186e048c-6880-4ec1-a49b-2650a506db12" providerId="ADAL" clId="{7A6D72C3-450A-455C-ACD2-AF8098B04CDE}" dt="2023-04-12T13:23:40.538" v="1722" actId="47"/>
        <pc:sldMkLst>
          <pc:docMk/>
          <pc:sldMk cId="3125849955" sldId="2388"/>
        </pc:sldMkLst>
      </pc:sldChg>
      <pc:sldChg chg="add del">
        <pc:chgData name="Reed, Terra (Volpe)" userId="186e048c-6880-4ec1-a49b-2650a506db12" providerId="ADAL" clId="{7A6D72C3-450A-455C-ACD2-AF8098B04CDE}" dt="2023-04-12T13:23:40.538" v="1722" actId="47"/>
        <pc:sldMkLst>
          <pc:docMk/>
          <pc:sldMk cId="3331256949" sldId="2389"/>
        </pc:sldMkLst>
      </pc:sldChg>
      <pc:sldChg chg="add del setBg">
        <pc:chgData name="Reed, Terra (Volpe)" userId="186e048c-6880-4ec1-a49b-2650a506db12" providerId="ADAL" clId="{7A6D72C3-450A-455C-ACD2-AF8098B04CDE}" dt="2023-04-04T16:05:11.681" v="1274"/>
        <pc:sldMkLst>
          <pc:docMk/>
          <pc:sldMk cId="3749169681" sldId="2390"/>
        </pc:sldMkLst>
      </pc:sldChg>
      <pc:sldChg chg="add del">
        <pc:chgData name="Reed, Terra (Volpe)" userId="186e048c-6880-4ec1-a49b-2650a506db12" providerId="ADAL" clId="{7A6D72C3-450A-455C-ACD2-AF8098B04CDE}" dt="2023-04-04T16:05:11.681" v="1274"/>
        <pc:sldMkLst>
          <pc:docMk/>
          <pc:sldMk cId="3283394804" sldId="2391"/>
        </pc:sldMkLst>
      </pc:sldChg>
      <pc:sldChg chg="add del setBg">
        <pc:chgData name="Reed, Terra (Volpe)" userId="186e048c-6880-4ec1-a49b-2650a506db12" providerId="ADAL" clId="{7A6D72C3-450A-455C-ACD2-AF8098B04CDE}" dt="2023-04-04T16:05:11.681" v="1274"/>
        <pc:sldMkLst>
          <pc:docMk/>
          <pc:sldMk cId="4208329821" sldId="2392"/>
        </pc:sldMkLst>
      </pc:sldChg>
      <pc:sldChg chg="add del">
        <pc:chgData name="Reed, Terra (Volpe)" userId="186e048c-6880-4ec1-a49b-2650a506db12" providerId="ADAL" clId="{7A6D72C3-450A-455C-ACD2-AF8098B04CDE}" dt="2023-04-04T16:05:11.681" v="1274"/>
        <pc:sldMkLst>
          <pc:docMk/>
          <pc:sldMk cId="2843992742" sldId="2393"/>
        </pc:sldMkLst>
      </pc:sldChg>
      <pc:sldChg chg="add del">
        <pc:chgData name="Reed, Terra (Volpe)" userId="186e048c-6880-4ec1-a49b-2650a506db12" providerId="ADAL" clId="{7A6D72C3-450A-455C-ACD2-AF8098B04CDE}" dt="2023-04-04T16:05:11.681" v="1274"/>
        <pc:sldMkLst>
          <pc:docMk/>
          <pc:sldMk cId="139424278" sldId="2394"/>
        </pc:sldMkLst>
      </pc:sldChg>
      <pc:sldChg chg="add del">
        <pc:chgData name="Reed, Terra (Volpe)" userId="186e048c-6880-4ec1-a49b-2650a506db12" providerId="ADAL" clId="{7A6D72C3-450A-455C-ACD2-AF8098B04CDE}" dt="2023-04-04T16:05:11.681" v="1274"/>
        <pc:sldMkLst>
          <pc:docMk/>
          <pc:sldMk cId="2892475139" sldId="2395"/>
        </pc:sldMkLst>
      </pc:sldChg>
      <pc:sldChg chg="add del mod modShow">
        <pc:chgData name="Reed, Terra (Volpe)" userId="186e048c-6880-4ec1-a49b-2650a506db12" providerId="ADAL" clId="{7A6D72C3-450A-455C-ACD2-AF8098B04CDE}" dt="2023-04-21T16:10:25.853" v="6556" actId="2696"/>
        <pc:sldMkLst>
          <pc:docMk/>
          <pc:sldMk cId="3261661871" sldId="2398"/>
        </pc:sldMkLst>
      </pc:sldChg>
      <pc:sldChg chg="add del mod modShow">
        <pc:chgData name="Reed, Terra (Volpe)" userId="186e048c-6880-4ec1-a49b-2650a506db12" providerId="ADAL" clId="{7A6D72C3-450A-455C-ACD2-AF8098B04CDE}" dt="2023-04-21T16:10:25.853" v="6556" actId="2696"/>
        <pc:sldMkLst>
          <pc:docMk/>
          <pc:sldMk cId="1327598233" sldId="2426"/>
        </pc:sldMkLst>
      </pc:sldChg>
      <pc:sldChg chg="del">
        <pc:chgData name="Reed, Terra (Volpe)" userId="186e048c-6880-4ec1-a49b-2650a506db12" providerId="ADAL" clId="{7A6D72C3-450A-455C-ACD2-AF8098B04CDE}" dt="2023-04-12T13:23:15.708" v="1718" actId="47"/>
        <pc:sldMkLst>
          <pc:docMk/>
          <pc:sldMk cId="3247757919" sldId="2147477817"/>
        </pc:sldMkLst>
      </pc:sldChg>
      <pc:sldChg chg="add del mod modShow addCm">
        <pc:chgData name="Reed, Terra (Volpe)" userId="186e048c-6880-4ec1-a49b-2650a506db12" providerId="ADAL" clId="{7A6D72C3-450A-455C-ACD2-AF8098B04CDE}" dt="2023-04-21T16:10:25.853" v="6556" actId="2696"/>
        <pc:sldMkLst>
          <pc:docMk/>
          <pc:sldMk cId="1427179414" sldId="2147477821"/>
        </pc:sldMkLst>
      </pc:sldChg>
      <pc:sldChg chg="addSp modSp add mod modShow">
        <pc:chgData name="Reed, Terra (Volpe)" userId="186e048c-6880-4ec1-a49b-2650a506db12" providerId="ADAL" clId="{7A6D72C3-450A-455C-ACD2-AF8098B04CDE}" dt="2023-04-26T15:44:43.469" v="20237" actId="962"/>
        <pc:sldMkLst>
          <pc:docMk/>
          <pc:sldMk cId="1808752920" sldId="2147477822"/>
        </pc:sldMkLst>
      </pc:sldChg>
      <pc:sldChg chg="del mod modShow addCm">
        <pc:chgData name="Reed, Terra (Volpe)" userId="186e048c-6880-4ec1-a49b-2650a506db12" providerId="ADAL" clId="{7A6D72C3-450A-455C-ACD2-AF8098B04CDE}" dt="2023-04-21T16:14:05.399" v="6571" actId="47"/>
        <pc:sldMkLst>
          <pc:docMk/>
          <pc:sldMk cId="3892637082" sldId="2147477823"/>
        </pc:sldMkLst>
      </pc:sldChg>
      <pc:sldChg chg="add del mod modShow">
        <pc:chgData name="Reed, Terra (Volpe)" userId="186e048c-6880-4ec1-a49b-2650a506db12" providerId="ADAL" clId="{7A6D72C3-450A-455C-ACD2-AF8098B04CDE}" dt="2023-04-21T16:10:25.853" v="6556" actId="2696"/>
        <pc:sldMkLst>
          <pc:docMk/>
          <pc:sldMk cId="1467861504" sldId="2147477824"/>
        </pc:sldMkLst>
      </pc:sldChg>
      <pc:sldChg chg="add del mod ord modShow">
        <pc:chgData name="Reed, Terra (Volpe)" userId="186e048c-6880-4ec1-a49b-2650a506db12" providerId="ADAL" clId="{7A6D72C3-450A-455C-ACD2-AF8098B04CDE}" dt="2023-04-17T20:54:48.890" v="6237" actId="2696"/>
        <pc:sldMkLst>
          <pc:docMk/>
          <pc:sldMk cId="538985939" sldId="2147477825"/>
        </pc:sldMkLst>
      </pc:sldChg>
      <pc:sldChg chg="add del mod ord modShow">
        <pc:chgData name="Reed, Terra (Volpe)" userId="186e048c-6880-4ec1-a49b-2650a506db12" providerId="ADAL" clId="{7A6D72C3-450A-455C-ACD2-AF8098B04CDE}" dt="2023-04-17T20:54:48.890" v="6237" actId="2696"/>
        <pc:sldMkLst>
          <pc:docMk/>
          <pc:sldMk cId="4239644168" sldId="2147477826"/>
        </pc:sldMkLst>
      </pc:sldChg>
      <pc:sldChg chg="add del mod modShow">
        <pc:chgData name="Reed, Terra (Volpe)" userId="186e048c-6880-4ec1-a49b-2650a506db12" providerId="ADAL" clId="{7A6D72C3-450A-455C-ACD2-AF8098B04CDE}" dt="2023-04-21T16:10:25.853" v="6556" actId="2696"/>
        <pc:sldMkLst>
          <pc:docMk/>
          <pc:sldMk cId="3096222183" sldId="2147477828"/>
        </pc:sldMkLst>
      </pc:sldChg>
      <pc:sldChg chg="addSp delSp modSp new del mod ord addCm delCm modCm modNotesTx">
        <pc:chgData name="Reed, Terra (Volpe)" userId="186e048c-6880-4ec1-a49b-2650a506db12" providerId="ADAL" clId="{7A6D72C3-450A-455C-ACD2-AF8098B04CDE}" dt="2023-04-24T13:30:08.540" v="7403" actId="2696"/>
        <pc:sldMkLst>
          <pc:docMk/>
          <pc:sldMk cId="1622470604" sldId="2147477829"/>
        </pc:sldMkLst>
      </pc:sldChg>
      <pc:sldChg chg="addSp delSp modSp new del mod">
        <pc:chgData name="Reed, Terra (Volpe)" userId="186e048c-6880-4ec1-a49b-2650a506db12" providerId="ADAL" clId="{7A6D72C3-450A-455C-ACD2-AF8098B04CDE}" dt="2023-04-24T13:30:11.813" v="7404" actId="2696"/>
        <pc:sldMkLst>
          <pc:docMk/>
          <pc:sldMk cId="1973228576" sldId="2147477830"/>
        </pc:sldMkLst>
      </pc:sldChg>
      <pc:sldChg chg="addSp delSp modSp add mod modClrScheme chgLayout modNotesTx">
        <pc:chgData name="Reed, Terra (Volpe)" userId="186e048c-6880-4ec1-a49b-2650a506db12" providerId="ADAL" clId="{7A6D72C3-450A-455C-ACD2-AF8098B04CDE}" dt="2023-04-27T15:31:32.398" v="21628" actId="13244"/>
        <pc:sldMkLst>
          <pc:docMk/>
          <pc:sldMk cId="1912231205" sldId="2147477831"/>
        </pc:sldMkLst>
      </pc:sldChg>
      <pc:sldChg chg="addSp delSp modSp new del mod addCm modNotesTx">
        <pc:chgData name="Reed, Terra (Volpe)" userId="186e048c-6880-4ec1-a49b-2650a506db12" providerId="ADAL" clId="{7A6D72C3-450A-455C-ACD2-AF8098B04CDE}" dt="2023-04-24T13:30:33.521" v="7407" actId="47"/>
        <pc:sldMkLst>
          <pc:docMk/>
          <pc:sldMk cId="150314526" sldId="2147477832"/>
        </pc:sldMkLst>
      </pc:sldChg>
      <pc:sldChg chg="add del">
        <pc:chgData name="Reed, Terra (Volpe)" userId="186e048c-6880-4ec1-a49b-2650a506db12" providerId="ADAL" clId="{7A6D72C3-450A-455C-ACD2-AF8098B04CDE}" dt="2023-04-21T13:42:38.648" v="6502"/>
        <pc:sldMkLst>
          <pc:docMk/>
          <pc:sldMk cId="10706945" sldId="2147477833"/>
        </pc:sldMkLst>
      </pc:sldChg>
      <pc:sldChg chg="modSp add del mod ord setBg modShow">
        <pc:chgData name="Reed, Terra (Volpe)" userId="186e048c-6880-4ec1-a49b-2650a506db12" providerId="ADAL" clId="{7A6D72C3-450A-455C-ACD2-AF8098B04CDE}" dt="2023-04-21T13:43:23.295" v="6512" actId="47"/>
        <pc:sldMkLst>
          <pc:docMk/>
          <pc:sldMk cId="2142269430" sldId="2147477833"/>
        </pc:sldMkLst>
      </pc:sldChg>
      <pc:sldChg chg="modSp del mod">
        <pc:chgData name="Reed, Terra (Volpe)" userId="186e048c-6880-4ec1-a49b-2650a506db12" providerId="ADAL" clId="{7A6D72C3-450A-455C-ACD2-AF8098B04CDE}" dt="2023-04-21T13:43:17.532" v="6511" actId="47"/>
        <pc:sldMkLst>
          <pc:docMk/>
          <pc:sldMk cId="1642142653" sldId="2147477834"/>
        </pc:sldMkLst>
      </pc:sldChg>
      <pc:sldChg chg="addSp delSp modSp mod modShow delCm modNotesTx">
        <pc:chgData name="Reed, Terra (Volpe)" userId="186e048c-6880-4ec1-a49b-2650a506db12" providerId="ADAL" clId="{7A6D72C3-450A-455C-ACD2-AF8098B04CDE}" dt="2023-04-27T15:23:55.563" v="20910" actId="962"/>
        <pc:sldMkLst>
          <pc:docMk/>
          <pc:sldMk cId="2094230517" sldId="2147477834"/>
        </pc:sldMkLst>
      </pc:sldChg>
      <pc:sldChg chg="add setBg">
        <pc:chgData name="Reed, Terra (Volpe)" userId="186e048c-6880-4ec1-a49b-2650a506db12" providerId="ADAL" clId="{7A6D72C3-450A-455C-ACD2-AF8098B04CDE}" dt="2023-04-21T16:06:19.233" v="6525"/>
        <pc:sldMkLst>
          <pc:docMk/>
          <pc:sldMk cId="2081104566" sldId="2147477836"/>
        </pc:sldMkLst>
      </pc:sldChg>
      <pc:sldChg chg="add del">
        <pc:chgData name="Reed, Terra (Volpe)" userId="186e048c-6880-4ec1-a49b-2650a506db12" providerId="ADAL" clId="{7A6D72C3-450A-455C-ACD2-AF8098B04CDE}" dt="2023-04-21T16:06:40.717" v="6529" actId="47"/>
        <pc:sldMkLst>
          <pc:docMk/>
          <pc:sldMk cId="816488811" sldId="2147477837"/>
        </pc:sldMkLst>
      </pc:sldChg>
      <pc:sldChg chg="add">
        <pc:chgData name="Reed, Terra (Volpe)" userId="186e048c-6880-4ec1-a49b-2650a506db12" providerId="ADAL" clId="{7A6D72C3-450A-455C-ACD2-AF8098B04CDE}" dt="2023-04-21T16:11:26.327" v="6561"/>
        <pc:sldMkLst>
          <pc:docMk/>
          <pc:sldMk cId="704764763" sldId="2147477838"/>
        </pc:sldMkLst>
      </pc:sldChg>
      <pc:sldChg chg="add del">
        <pc:chgData name="Reed, Terra (Volpe)" userId="186e048c-6880-4ec1-a49b-2650a506db12" providerId="ADAL" clId="{7A6D72C3-450A-455C-ACD2-AF8098B04CDE}" dt="2023-04-21T16:06:52.054" v="6530" actId="47"/>
        <pc:sldMkLst>
          <pc:docMk/>
          <pc:sldMk cId="1526501096" sldId="2147477838"/>
        </pc:sldMkLst>
      </pc:sldChg>
      <pc:sldChg chg="add setBg">
        <pc:chgData name="Reed, Terra (Volpe)" userId="186e048c-6880-4ec1-a49b-2650a506db12" providerId="ADAL" clId="{7A6D72C3-450A-455C-ACD2-AF8098B04CDE}" dt="2023-04-21T16:06:17.009" v="6524"/>
        <pc:sldMkLst>
          <pc:docMk/>
          <pc:sldMk cId="2821177793" sldId="2147477839"/>
        </pc:sldMkLst>
      </pc:sldChg>
      <pc:sldChg chg="add del">
        <pc:chgData name="Reed, Terra (Volpe)" userId="186e048c-6880-4ec1-a49b-2650a506db12" providerId="ADAL" clId="{7A6D72C3-450A-455C-ACD2-AF8098B04CDE}" dt="2023-04-21T16:08:11.020" v="6543" actId="47"/>
        <pc:sldMkLst>
          <pc:docMk/>
          <pc:sldMk cId="376627383" sldId="2147477840"/>
        </pc:sldMkLst>
      </pc:sldChg>
      <pc:sldChg chg="add del">
        <pc:chgData name="Reed, Terra (Volpe)" userId="186e048c-6880-4ec1-a49b-2650a506db12" providerId="ADAL" clId="{7A6D72C3-450A-455C-ACD2-AF8098B04CDE}" dt="2023-04-21T16:08:13.906" v="6544" actId="47"/>
        <pc:sldMkLst>
          <pc:docMk/>
          <pc:sldMk cId="1580600972" sldId="2147477841"/>
        </pc:sldMkLst>
      </pc:sldChg>
      <pc:sldChg chg="delSp modSp add mod">
        <pc:chgData name="Reed, Terra (Volpe)" userId="186e048c-6880-4ec1-a49b-2650a506db12" providerId="ADAL" clId="{7A6D72C3-450A-455C-ACD2-AF8098B04CDE}" dt="2023-04-26T15:54:54.573" v="20307" actId="20577"/>
        <pc:sldMkLst>
          <pc:docMk/>
          <pc:sldMk cId="1042099480" sldId="2147477842"/>
        </pc:sldMkLst>
      </pc:sldChg>
      <pc:sldChg chg="add del">
        <pc:chgData name="Reed, Terra (Volpe)" userId="186e048c-6880-4ec1-a49b-2650a506db12" providerId="ADAL" clId="{7A6D72C3-450A-455C-ACD2-AF8098B04CDE}" dt="2023-04-21T16:06:37.990" v="6527"/>
        <pc:sldMkLst>
          <pc:docMk/>
          <pc:sldMk cId="3415131548" sldId="2147477842"/>
        </pc:sldMkLst>
      </pc:sldChg>
      <pc:sldChg chg="modSp">
        <pc:chgData name="Reed, Terra (Volpe)" userId="186e048c-6880-4ec1-a49b-2650a506db12" providerId="ADAL" clId="{7A6D72C3-450A-455C-ACD2-AF8098B04CDE}" dt="2023-04-26T15:46:06.694" v="20242" actId="13244"/>
        <pc:sldMkLst>
          <pc:docMk/>
          <pc:sldMk cId="4214868029" sldId="2147477843"/>
        </pc:sldMkLst>
      </pc:sldChg>
      <pc:sldChg chg="modSp add mod delCm modCm">
        <pc:chgData name="Reed, Terra (Volpe)" userId="186e048c-6880-4ec1-a49b-2650a506db12" providerId="ADAL" clId="{7A6D72C3-450A-455C-ACD2-AF8098B04CDE}" dt="2023-04-25T14:31:40.281" v="10098"/>
        <pc:sldMkLst>
          <pc:docMk/>
          <pc:sldMk cId="1233342520" sldId="2147477845"/>
        </pc:sldMkLst>
      </pc:sldChg>
      <pc:sldChg chg="add del delCm">
        <pc:chgData name="Reed, Terra (Volpe)" userId="186e048c-6880-4ec1-a49b-2650a506db12" providerId="ADAL" clId="{7A6D72C3-450A-455C-ACD2-AF8098B04CDE}" dt="2023-04-21T16:10:25.853" v="6556" actId="2696"/>
        <pc:sldMkLst>
          <pc:docMk/>
          <pc:sldMk cId="743823395" sldId="2147477847"/>
        </pc:sldMkLst>
      </pc:sldChg>
      <pc:sldChg chg="add">
        <pc:chgData name="Reed, Terra (Volpe)" userId="186e048c-6880-4ec1-a49b-2650a506db12" providerId="ADAL" clId="{7A6D72C3-450A-455C-ACD2-AF8098B04CDE}" dt="2023-04-21T16:11:26.327" v="6561"/>
        <pc:sldMkLst>
          <pc:docMk/>
          <pc:sldMk cId="3520714681" sldId="2147477847"/>
        </pc:sldMkLst>
      </pc:sldChg>
      <pc:sldChg chg="add">
        <pc:chgData name="Reed, Terra (Volpe)" userId="186e048c-6880-4ec1-a49b-2650a506db12" providerId="ADAL" clId="{7A6D72C3-450A-455C-ACD2-AF8098B04CDE}" dt="2023-04-21T16:11:26.327" v="6561"/>
        <pc:sldMkLst>
          <pc:docMk/>
          <pc:sldMk cId="4230393183" sldId="2147477848"/>
        </pc:sldMkLst>
      </pc:sldChg>
      <pc:sldChg chg="modSp add mod modNotesTx">
        <pc:chgData name="Reed, Terra (Volpe)" userId="186e048c-6880-4ec1-a49b-2650a506db12" providerId="ADAL" clId="{7A6D72C3-450A-455C-ACD2-AF8098B04CDE}" dt="2023-04-27T15:32:34.031" v="21635" actId="13244"/>
        <pc:sldMkLst>
          <pc:docMk/>
          <pc:sldMk cId="2061005365" sldId="2147477849"/>
        </pc:sldMkLst>
      </pc:sldChg>
      <pc:sldChg chg="modSp add mod">
        <pc:chgData name="Reed, Terra (Volpe)" userId="186e048c-6880-4ec1-a49b-2650a506db12" providerId="ADAL" clId="{7A6D72C3-450A-455C-ACD2-AF8098B04CDE}" dt="2023-04-27T15:25:58.168" v="21012" actId="962"/>
        <pc:sldMkLst>
          <pc:docMk/>
          <pc:sldMk cId="576007911" sldId="2147477850"/>
        </pc:sldMkLst>
      </pc:sldChg>
      <pc:sldChg chg="modSp add mod">
        <pc:chgData name="Reed, Terra (Volpe)" userId="186e048c-6880-4ec1-a49b-2650a506db12" providerId="ADAL" clId="{7A6D72C3-450A-455C-ACD2-AF8098B04CDE}" dt="2023-04-27T15:26:04.175" v="21018" actId="962"/>
        <pc:sldMkLst>
          <pc:docMk/>
          <pc:sldMk cId="1368680316" sldId="2147477851"/>
        </pc:sldMkLst>
      </pc:sldChg>
      <pc:sldChg chg="delSp add mod">
        <pc:chgData name="Reed, Terra (Volpe)" userId="186e048c-6880-4ec1-a49b-2650a506db12" providerId="ADAL" clId="{7A6D72C3-450A-455C-ACD2-AF8098B04CDE}" dt="2023-04-26T15:38:21.783" v="19382" actId="478"/>
        <pc:sldMkLst>
          <pc:docMk/>
          <pc:sldMk cId="2688579430" sldId="2147477852"/>
        </pc:sldMkLst>
      </pc:sldChg>
      <pc:sldChg chg="add">
        <pc:chgData name="Reed, Terra (Volpe)" userId="186e048c-6880-4ec1-a49b-2650a506db12" providerId="ADAL" clId="{7A6D72C3-450A-455C-ACD2-AF8098B04CDE}" dt="2023-04-21T16:11:26.327" v="6561"/>
        <pc:sldMkLst>
          <pc:docMk/>
          <pc:sldMk cId="2172776591" sldId="2147477855"/>
        </pc:sldMkLst>
      </pc:sldChg>
      <pc:sldChg chg="add del">
        <pc:chgData name="Reed, Terra (Volpe)" userId="186e048c-6880-4ec1-a49b-2650a506db12" providerId="ADAL" clId="{7A6D72C3-450A-455C-ACD2-AF8098B04CDE}" dt="2023-04-21T16:12:53.918" v="6568" actId="2696"/>
        <pc:sldMkLst>
          <pc:docMk/>
          <pc:sldMk cId="3032109582" sldId="2147477884"/>
        </pc:sldMkLst>
      </pc:sldChg>
      <pc:sldChg chg="modSp add mod ord delCm modCm modNotesTx">
        <pc:chgData name="Reed, Terra (Volpe)" userId="186e048c-6880-4ec1-a49b-2650a506db12" providerId="ADAL" clId="{7A6D72C3-450A-455C-ACD2-AF8098B04CDE}" dt="2023-04-27T15:26:17.911" v="21024" actId="962"/>
        <pc:sldMkLst>
          <pc:docMk/>
          <pc:sldMk cId="3789341925" sldId="2147477886"/>
        </pc:sldMkLst>
      </pc:sldChg>
      <pc:sldChg chg="addSp modSp mod">
        <pc:chgData name="Reed, Terra (Volpe)" userId="186e048c-6880-4ec1-a49b-2650a506db12" providerId="ADAL" clId="{7A6D72C3-450A-455C-ACD2-AF8098B04CDE}" dt="2023-04-27T15:28:17.173" v="21622" actId="962"/>
        <pc:sldMkLst>
          <pc:docMk/>
          <pc:sldMk cId="2362245754" sldId="2147477887"/>
        </pc:sldMkLst>
      </pc:sldChg>
      <pc:sldChg chg="addSp modSp mod modClrScheme modCm chgLayout modNotesTx">
        <pc:chgData name="Reed, Terra (Volpe)" userId="186e048c-6880-4ec1-a49b-2650a506db12" providerId="ADAL" clId="{7A6D72C3-450A-455C-ACD2-AF8098B04CDE}" dt="2023-04-25T14:44:19.243" v="10618" actId="20577"/>
        <pc:sldMkLst>
          <pc:docMk/>
          <pc:sldMk cId="880931275" sldId="2147477888"/>
        </pc:sldMkLst>
      </pc:sldChg>
      <pc:sldChg chg="add modCm modNotesTx">
        <pc:chgData name="Reed, Terra (Volpe)" userId="186e048c-6880-4ec1-a49b-2650a506db12" providerId="ADAL" clId="{7A6D72C3-450A-455C-ACD2-AF8098B04CDE}" dt="2023-04-25T15:21:44.139" v="11450"/>
        <pc:sldMkLst>
          <pc:docMk/>
          <pc:sldMk cId="1410694314" sldId="2147477889"/>
        </pc:sldMkLst>
      </pc:sldChg>
      <pc:sldChg chg="addSp delSp modSp modCm">
        <pc:chgData name="Reed, Terra (Volpe)" userId="186e048c-6880-4ec1-a49b-2650a506db12" providerId="ADAL" clId="{7A6D72C3-450A-455C-ACD2-AF8098B04CDE}" dt="2023-04-26T15:58:10.457" v="20400" actId="6549"/>
        <pc:sldMkLst>
          <pc:docMk/>
          <pc:sldMk cId="408256856" sldId="2147477891"/>
        </pc:sldMkLst>
      </pc:sldChg>
      <pc:sldChg chg="del">
        <pc:chgData name="Reed, Terra (Volpe)" userId="186e048c-6880-4ec1-a49b-2650a506db12" providerId="ADAL" clId="{7A6D72C3-450A-455C-ACD2-AF8098B04CDE}" dt="2023-04-24T13:22:53.417" v="6755" actId="47"/>
        <pc:sldMkLst>
          <pc:docMk/>
          <pc:sldMk cId="3633759167" sldId="2147477892"/>
        </pc:sldMkLst>
      </pc:sldChg>
      <pc:sldChg chg="modSp mod">
        <pc:chgData name="Reed, Terra (Volpe)" userId="186e048c-6880-4ec1-a49b-2650a506db12" providerId="ADAL" clId="{7A6D72C3-450A-455C-ACD2-AF8098B04CDE}" dt="2023-04-26T15:57:33.759" v="20388" actId="14100"/>
        <pc:sldMkLst>
          <pc:docMk/>
          <pc:sldMk cId="3406674602" sldId="2147477894"/>
        </pc:sldMkLst>
      </pc:sldChg>
      <pc:sldMasterChg chg="delSldLayout">
        <pc:chgData name="Reed, Terra (Volpe)" userId="186e048c-6880-4ec1-a49b-2650a506db12" providerId="ADAL" clId="{7A6D72C3-450A-455C-ACD2-AF8098B04CDE}" dt="2023-04-12T13:23:15.708" v="1718" actId="47"/>
        <pc:sldMasterMkLst>
          <pc:docMk/>
          <pc:sldMasterMk cId="317074095" sldId="2147483705"/>
        </pc:sldMasterMkLst>
        <pc:sldLayoutChg chg="del">
          <pc:chgData name="Reed, Terra (Volpe)" userId="186e048c-6880-4ec1-a49b-2650a506db12" providerId="ADAL" clId="{7A6D72C3-450A-455C-ACD2-AF8098B04CDE}" dt="2023-04-12T13:23:15.708" v="1718" actId="47"/>
          <pc:sldLayoutMkLst>
            <pc:docMk/>
            <pc:sldMasterMk cId="317074095" sldId="2147483705"/>
            <pc:sldLayoutMk cId="3344625984" sldId="2147483725"/>
          </pc:sldLayoutMkLst>
        </pc:sldLayoutChg>
      </pc:sldMasterChg>
    </pc:docChg>
  </pc:docChgLst>
  <pc:docChgLst>
    <pc:chgData name="Slominski, Ace (Volpe)" userId="094b5570-666d-4e1b-b744-b9e8fbf89946" providerId="ADAL" clId="{3B162F5A-2EED-47D6-B10D-BE29E4639628}"/>
    <pc:docChg chg="undo redo custSel addSld delSld modSld sldOrd">
      <pc:chgData name="Slominski, Ace (Volpe)" userId="094b5570-666d-4e1b-b744-b9e8fbf89946" providerId="ADAL" clId="{3B162F5A-2EED-47D6-B10D-BE29E4639628}" dt="2025-04-02T12:00:29.037" v="13135" actId="962"/>
      <pc:docMkLst>
        <pc:docMk/>
      </pc:docMkLst>
      <pc:sldChg chg="delSp modSp mod modCm modNotesTx">
        <pc:chgData name="Slominski, Ace (Volpe)" userId="094b5570-666d-4e1b-b744-b9e8fbf89946" providerId="ADAL" clId="{3B162F5A-2EED-47D6-B10D-BE29E4639628}" dt="2025-04-01T15:02:54.728" v="4761" actId="20577"/>
        <pc:sldMkLst>
          <pc:docMk/>
          <pc:sldMk cId="3651842175" sldId="2283"/>
        </pc:sldMkLst>
        <pc:extLst>
          <p:ext xmlns:p="http://schemas.openxmlformats.org/presentationml/2006/main" uri="{D6D511B9-2390-475A-947B-AFAB55BFBCF1}">
            <pc226:cmChg xmlns:pc226="http://schemas.microsoft.com/office/powerpoint/2022/06/main/command" chg="mod">
              <pc226:chgData name="Slominski, Ace (Volpe)" userId="094b5570-666d-4e1b-b744-b9e8fbf89946" providerId="ADAL" clId="{3B162F5A-2EED-47D6-B10D-BE29E4639628}" dt="2025-03-31T18:35:43.936" v="1055" actId="20577"/>
              <pc2:cmMkLst xmlns:pc2="http://schemas.microsoft.com/office/powerpoint/2019/9/main/command">
                <pc:docMk/>
                <pc:sldMk cId="3651842175" sldId="2283"/>
                <pc2:cmMk id="{227AFE97-2781-45F5-A682-172495ECC2A5}"/>
              </pc2:cmMkLst>
            </pc226:cmChg>
          </p:ext>
        </pc:extLst>
      </pc:sldChg>
      <pc:sldChg chg="modSp mod modNotesTx">
        <pc:chgData name="Slominski, Ace (Volpe)" userId="094b5570-666d-4e1b-b744-b9e8fbf89946" providerId="ADAL" clId="{3B162F5A-2EED-47D6-B10D-BE29E4639628}" dt="2025-03-31T20:00:06.231" v="3688" actId="20577"/>
        <pc:sldMkLst>
          <pc:docMk/>
          <pc:sldMk cId="2724487374" sldId="2309"/>
        </pc:sldMkLst>
        <pc:spChg chg="mod">
          <ac:chgData name="Slominski, Ace (Volpe)" userId="094b5570-666d-4e1b-b744-b9e8fbf89946" providerId="ADAL" clId="{3B162F5A-2EED-47D6-B10D-BE29E4639628}" dt="2025-03-31T19:59:41.876" v="3675" actId="20577"/>
          <ac:spMkLst>
            <pc:docMk/>
            <pc:sldMk cId="2724487374" sldId="2309"/>
            <ac:spMk id="3" creationId="{4923129D-CBE0-496E-DEFE-2AA7CE151820}"/>
          </ac:spMkLst>
        </pc:spChg>
      </pc:sldChg>
      <pc:sldChg chg="modNotesTx">
        <pc:chgData name="Slominski, Ace (Volpe)" userId="094b5570-666d-4e1b-b744-b9e8fbf89946" providerId="ADAL" clId="{3B162F5A-2EED-47D6-B10D-BE29E4639628}" dt="2025-03-31T18:50:33.559" v="1279" actId="20577"/>
        <pc:sldMkLst>
          <pc:docMk/>
          <pc:sldMk cId="2635038525" sldId="2313"/>
        </pc:sldMkLst>
      </pc:sldChg>
      <pc:sldChg chg="modSp mod modNotesTx">
        <pc:chgData name="Slominski, Ace (Volpe)" userId="094b5570-666d-4e1b-b744-b9e8fbf89946" providerId="ADAL" clId="{3B162F5A-2EED-47D6-B10D-BE29E4639628}" dt="2025-03-31T19:01:33.050" v="2055" actId="20577"/>
        <pc:sldMkLst>
          <pc:docMk/>
          <pc:sldMk cId="3020684081" sldId="2333"/>
        </pc:sldMkLst>
        <pc:spChg chg="mod">
          <ac:chgData name="Slominski, Ace (Volpe)" userId="094b5570-666d-4e1b-b744-b9e8fbf89946" providerId="ADAL" clId="{3B162F5A-2EED-47D6-B10D-BE29E4639628}" dt="2025-03-31T19:00:36.743" v="2039" actId="20577"/>
          <ac:spMkLst>
            <pc:docMk/>
            <pc:sldMk cId="3020684081" sldId="2333"/>
            <ac:spMk id="8" creationId="{E75B15D2-33AA-47D6-5D10-15BC28CF2979}"/>
          </ac:spMkLst>
        </pc:spChg>
        <pc:spChg chg="mod">
          <ac:chgData name="Slominski, Ace (Volpe)" userId="094b5570-666d-4e1b-b744-b9e8fbf89946" providerId="ADAL" clId="{3B162F5A-2EED-47D6-B10D-BE29E4639628}" dt="2025-03-31T19:01:33.050" v="2055" actId="20577"/>
          <ac:spMkLst>
            <pc:docMk/>
            <pc:sldMk cId="3020684081" sldId="2333"/>
            <ac:spMk id="9" creationId="{B44D16D6-8603-6A39-2F9D-2727DF25B257}"/>
          </ac:spMkLst>
        </pc:spChg>
      </pc:sldChg>
      <pc:sldChg chg="modSp mod modNotesTx">
        <pc:chgData name="Slominski, Ace (Volpe)" userId="094b5570-666d-4e1b-b744-b9e8fbf89946" providerId="ADAL" clId="{3B162F5A-2EED-47D6-B10D-BE29E4639628}" dt="2025-03-31T19:06:10.366" v="2080" actId="20577"/>
        <pc:sldMkLst>
          <pc:docMk/>
          <pc:sldMk cId="117982705" sldId="2335"/>
        </pc:sldMkLst>
        <pc:spChg chg="mod">
          <ac:chgData name="Slominski, Ace (Volpe)" userId="094b5570-666d-4e1b-b744-b9e8fbf89946" providerId="ADAL" clId="{3B162F5A-2EED-47D6-B10D-BE29E4639628}" dt="2025-03-31T19:06:10.366" v="2080" actId="20577"/>
          <ac:spMkLst>
            <pc:docMk/>
            <pc:sldMk cId="117982705" sldId="2335"/>
            <ac:spMk id="10" creationId="{D0DBF84A-D1FD-E663-8417-8B718A01C1F8}"/>
          </ac:spMkLst>
        </pc:spChg>
      </pc:sldChg>
      <pc:sldChg chg="modSp mod modNotesTx">
        <pc:chgData name="Slominski, Ace (Volpe)" userId="094b5570-666d-4e1b-b744-b9e8fbf89946" providerId="ADAL" clId="{3B162F5A-2EED-47D6-B10D-BE29E4639628}" dt="2025-03-31T19:10:59.886" v="2099" actId="20577"/>
        <pc:sldMkLst>
          <pc:docMk/>
          <pc:sldMk cId="4052908744" sldId="2336"/>
        </pc:sldMkLst>
        <pc:spChg chg="mod">
          <ac:chgData name="Slominski, Ace (Volpe)" userId="094b5570-666d-4e1b-b744-b9e8fbf89946" providerId="ADAL" clId="{3B162F5A-2EED-47D6-B10D-BE29E4639628}" dt="2025-03-31T19:06:15.142" v="2083" actId="20577"/>
          <ac:spMkLst>
            <pc:docMk/>
            <pc:sldMk cId="4052908744" sldId="2336"/>
            <ac:spMk id="12" creationId="{8051BC37-5279-C0C4-F08A-FF91D2A8163F}"/>
          </ac:spMkLst>
        </pc:spChg>
      </pc:sldChg>
      <pc:sldChg chg="modSp mod modNotesTx">
        <pc:chgData name="Slominski, Ace (Volpe)" userId="094b5570-666d-4e1b-b744-b9e8fbf89946" providerId="ADAL" clId="{3B162F5A-2EED-47D6-B10D-BE29E4639628}" dt="2025-03-31T19:11:47.385" v="2102" actId="20577"/>
        <pc:sldMkLst>
          <pc:docMk/>
          <pc:sldMk cId="3228480309" sldId="2337"/>
        </pc:sldMkLst>
        <pc:spChg chg="mod">
          <ac:chgData name="Slominski, Ace (Volpe)" userId="094b5570-666d-4e1b-b744-b9e8fbf89946" providerId="ADAL" clId="{3B162F5A-2EED-47D6-B10D-BE29E4639628}" dt="2025-03-31T19:11:47.385" v="2102" actId="20577"/>
          <ac:spMkLst>
            <pc:docMk/>
            <pc:sldMk cId="3228480309" sldId="2337"/>
            <ac:spMk id="10" creationId="{574925A7-0834-EA9A-EBA8-DBA9833E37C7}"/>
          </ac:spMkLst>
        </pc:spChg>
      </pc:sldChg>
      <pc:sldChg chg="modNotesTx">
        <pc:chgData name="Slominski, Ace (Volpe)" userId="094b5570-666d-4e1b-b744-b9e8fbf89946" providerId="ADAL" clId="{3B162F5A-2EED-47D6-B10D-BE29E4639628}" dt="2025-03-31T18:26:07.487" v="420" actId="20577"/>
        <pc:sldMkLst>
          <pc:docMk/>
          <pc:sldMk cId="353009665" sldId="2342"/>
        </pc:sldMkLst>
      </pc:sldChg>
      <pc:sldChg chg="modSp mod modNotesTx">
        <pc:chgData name="Slominski, Ace (Volpe)" userId="094b5570-666d-4e1b-b744-b9e8fbf89946" providerId="ADAL" clId="{3B162F5A-2EED-47D6-B10D-BE29E4639628}" dt="2025-03-31T18:25:31.390" v="409" actId="20577"/>
        <pc:sldMkLst>
          <pc:docMk/>
          <pc:sldMk cId="89513305" sldId="2359"/>
        </pc:sldMkLst>
        <pc:spChg chg="mod">
          <ac:chgData name="Slominski, Ace (Volpe)" userId="094b5570-666d-4e1b-b744-b9e8fbf89946" providerId="ADAL" clId="{3B162F5A-2EED-47D6-B10D-BE29E4639628}" dt="2025-03-31T18:20:26.159" v="12" actId="27636"/>
          <ac:spMkLst>
            <pc:docMk/>
            <pc:sldMk cId="89513305" sldId="2359"/>
            <ac:spMk id="5" creationId="{A087B4BF-4E80-6031-CB28-60D12318B113}"/>
          </ac:spMkLst>
        </pc:spChg>
        <pc:picChg chg="mod">
          <ac:chgData name="Slominski, Ace (Volpe)" userId="094b5570-666d-4e1b-b744-b9e8fbf89946" providerId="ADAL" clId="{3B162F5A-2EED-47D6-B10D-BE29E4639628}" dt="2025-03-31T18:20:38.181" v="13" actId="207"/>
          <ac:picMkLst>
            <pc:docMk/>
            <pc:sldMk cId="89513305" sldId="2359"/>
            <ac:picMk id="7" creationId="{E59F2452-CFE8-1B1B-745E-77667FFC8DB5}"/>
          </ac:picMkLst>
        </pc:picChg>
        <pc:picChg chg="mod">
          <ac:chgData name="Slominski, Ace (Volpe)" userId="094b5570-666d-4e1b-b744-b9e8fbf89946" providerId="ADAL" clId="{3B162F5A-2EED-47D6-B10D-BE29E4639628}" dt="2025-03-31T18:20:44.454" v="15" actId="1076"/>
          <ac:picMkLst>
            <pc:docMk/>
            <pc:sldMk cId="89513305" sldId="2359"/>
            <ac:picMk id="9" creationId="{FC3E3162-AB12-496D-1A0E-16134A798EC0}"/>
          </ac:picMkLst>
        </pc:picChg>
        <pc:picChg chg="mod">
          <ac:chgData name="Slominski, Ace (Volpe)" userId="094b5570-666d-4e1b-b744-b9e8fbf89946" providerId="ADAL" clId="{3B162F5A-2EED-47D6-B10D-BE29E4639628}" dt="2025-03-31T18:20:48.568" v="16" actId="1076"/>
          <ac:picMkLst>
            <pc:docMk/>
            <pc:sldMk cId="89513305" sldId="2359"/>
            <ac:picMk id="11" creationId="{9E980407-6BDE-24D3-71D6-10EE5B417D38}"/>
          </ac:picMkLst>
        </pc:picChg>
      </pc:sldChg>
      <pc:sldChg chg="modNotesTx">
        <pc:chgData name="Slominski, Ace (Volpe)" userId="094b5570-666d-4e1b-b744-b9e8fbf89946" providerId="ADAL" clId="{3B162F5A-2EED-47D6-B10D-BE29E4639628}" dt="2025-03-31T20:17:46.591" v="4234" actId="20577"/>
        <pc:sldMkLst>
          <pc:docMk/>
          <pc:sldMk cId="3378460070" sldId="2367"/>
        </pc:sldMkLst>
      </pc:sldChg>
      <pc:sldChg chg="del">
        <pc:chgData name="Slominski, Ace (Volpe)" userId="094b5570-666d-4e1b-b744-b9e8fbf89946" providerId="ADAL" clId="{3B162F5A-2EED-47D6-B10D-BE29E4639628}" dt="2025-03-31T19:07:43.334" v="2085" actId="47"/>
        <pc:sldMkLst>
          <pc:docMk/>
          <pc:sldMk cId="2997059873" sldId="2373"/>
        </pc:sldMkLst>
      </pc:sldChg>
      <pc:sldChg chg="modSp mod modNotesTx">
        <pc:chgData name="Slominski, Ace (Volpe)" userId="094b5570-666d-4e1b-b744-b9e8fbf89946" providerId="ADAL" clId="{3B162F5A-2EED-47D6-B10D-BE29E4639628}" dt="2025-04-01T18:12:50.398" v="9995" actId="962"/>
        <pc:sldMkLst>
          <pc:docMk/>
          <pc:sldMk cId="1082796803" sldId="2374"/>
        </pc:sldMkLst>
        <pc:spChg chg="mod">
          <ac:chgData name="Slominski, Ace (Volpe)" userId="094b5570-666d-4e1b-b744-b9e8fbf89946" providerId="ADAL" clId="{3B162F5A-2EED-47D6-B10D-BE29E4639628}" dt="2025-03-31T19:13:26.569" v="2119" actId="20577"/>
          <ac:spMkLst>
            <pc:docMk/>
            <pc:sldMk cId="1082796803" sldId="2374"/>
            <ac:spMk id="2" creationId="{C624797C-51C0-F8D0-AAB4-C39EAC872A02}"/>
          </ac:spMkLst>
        </pc:spChg>
        <pc:spChg chg="mod">
          <ac:chgData name="Slominski, Ace (Volpe)" userId="094b5570-666d-4e1b-b744-b9e8fbf89946" providerId="ADAL" clId="{3B162F5A-2EED-47D6-B10D-BE29E4639628}" dt="2025-03-31T19:13:30.342" v="2122" actId="20577"/>
          <ac:spMkLst>
            <pc:docMk/>
            <pc:sldMk cId="1082796803" sldId="2374"/>
            <ac:spMk id="7" creationId="{B2437E4E-F08B-E69C-B1CC-0262A44AE4E0}"/>
          </ac:spMkLst>
        </pc:spChg>
        <pc:picChg chg="mod">
          <ac:chgData name="Slominski, Ace (Volpe)" userId="094b5570-666d-4e1b-b744-b9e8fbf89946" providerId="ADAL" clId="{3B162F5A-2EED-47D6-B10D-BE29E4639628}" dt="2025-04-01T18:12:50.398" v="9995" actId="962"/>
          <ac:picMkLst>
            <pc:docMk/>
            <pc:sldMk cId="1082796803" sldId="2374"/>
            <ac:picMk id="6" creationId="{EFFFC7E9-6DA9-9C46-3AA2-77F1F96A8286}"/>
          </ac:picMkLst>
        </pc:picChg>
      </pc:sldChg>
      <pc:sldChg chg="modSp mod modNotesTx">
        <pc:chgData name="Slominski, Ace (Volpe)" userId="094b5570-666d-4e1b-b744-b9e8fbf89946" providerId="ADAL" clId="{3B162F5A-2EED-47D6-B10D-BE29E4639628}" dt="2025-03-31T19:14:48.473" v="2154"/>
        <pc:sldMkLst>
          <pc:docMk/>
          <pc:sldMk cId="4195418798" sldId="2375"/>
        </pc:sldMkLst>
        <pc:spChg chg="mod">
          <ac:chgData name="Slominski, Ace (Volpe)" userId="094b5570-666d-4e1b-b744-b9e8fbf89946" providerId="ADAL" clId="{3B162F5A-2EED-47D6-B10D-BE29E4639628}" dt="2025-03-31T19:14:33.471" v="2153" actId="20577"/>
          <ac:spMkLst>
            <pc:docMk/>
            <pc:sldMk cId="4195418798" sldId="2375"/>
            <ac:spMk id="2" creationId="{C624797C-51C0-F8D0-AAB4-C39EAC872A02}"/>
          </ac:spMkLst>
        </pc:spChg>
      </pc:sldChg>
      <pc:sldChg chg="modNotesTx">
        <pc:chgData name="Slominski, Ace (Volpe)" userId="094b5570-666d-4e1b-b744-b9e8fbf89946" providerId="ADAL" clId="{3B162F5A-2EED-47D6-B10D-BE29E4639628}" dt="2025-03-31T18:45:18.445" v="1218" actId="20577"/>
        <pc:sldMkLst>
          <pc:docMk/>
          <pc:sldMk cId="2807433006" sldId="2388"/>
        </pc:sldMkLst>
      </pc:sldChg>
      <pc:sldChg chg="modSp mod modNotesTx">
        <pc:chgData name="Slominski, Ace (Volpe)" userId="094b5570-666d-4e1b-b744-b9e8fbf89946" providerId="ADAL" clId="{3B162F5A-2EED-47D6-B10D-BE29E4639628}" dt="2025-03-31T19:01:44.620" v="2067" actId="20577"/>
        <pc:sldMkLst>
          <pc:docMk/>
          <pc:sldMk cId="1912231205" sldId="2147477831"/>
        </pc:sldMkLst>
        <pc:spChg chg="mod">
          <ac:chgData name="Slominski, Ace (Volpe)" userId="094b5570-666d-4e1b-b744-b9e8fbf89946" providerId="ADAL" clId="{3B162F5A-2EED-47D6-B10D-BE29E4639628}" dt="2025-03-31T19:01:37.610" v="2058" actId="20577"/>
          <ac:spMkLst>
            <pc:docMk/>
            <pc:sldMk cId="1912231205" sldId="2147477831"/>
            <ac:spMk id="5" creationId="{FE966F47-A51E-43B2-2A0E-1BDC7F4EDF9F}"/>
          </ac:spMkLst>
        </pc:spChg>
      </pc:sldChg>
      <pc:sldChg chg="modSp modNotesTx">
        <pc:chgData name="Slominski, Ace (Volpe)" userId="094b5570-666d-4e1b-b744-b9e8fbf89946" providerId="ADAL" clId="{3B162F5A-2EED-47D6-B10D-BE29E4639628}" dt="2025-03-31T19:20:51.103" v="2322" actId="113"/>
        <pc:sldMkLst>
          <pc:docMk/>
          <pc:sldMk cId="793858657" sldId="2147477833"/>
        </pc:sldMkLst>
        <pc:graphicFrameChg chg="mod">
          <ac:chgData name="Slominski, Ace (Volpe)" userId="094b5570-666d-4e1b-b744-b9e8fbf89946" providerId="ADAL" clId="{3B162F5A-2EED-47D6-B10D-BE29E4639628}" dt="2025-03-31T19:20:51.103" v="2322" actId="113"/>
          <ac:graphicFrameMkLst>
            <pc:docMk/>
            <pc:sldMk cId="793858657" sldId="2147477833"/>
            <ac:graphicFrameMk id="13" creationId="{2CDE6190-84D3-BE8A-0C8F-B34690AE0132}"/>
          </ac:graphicFrameMkLst>
        </pc:graphicFrameChg>
      </pc:sldChg>
      <pc:sldChg chg="modSp mod modNotesTx">
        <pc:chgData name="Slominski, Ace (Volpe)" userId="094b5570-666d-4e1b-b744-b9e8fbf89946" providerId="ADAL" clId="{3B162F5A-2EED-47D6-B10D-BE29E4639628}" dt="2025-04-01T15:12:14.111" v="4916" actId="20577"/>
        <pc:sldMkLst>
          <pc:docMk/>
          <pc:sldMk cId="2094230517" sldId="2147477834"/>
        </pc:sldMkLst>
        <pc:spChg chg="mod">
          <ac:chgData name="Slominski, Ace (Volpe)" userId="094b5570-666d-4e1b-b744-b9e8fbf89946" providerId="ADAL" clId="{3B162F5A-2EED-47D6-B10D-BE29E4639628}" dt="2025-03-31T18:19:45.101" v="3" actId="27636"/>
          <ac:spMkLst>
            <pc:docMk/>
            <pc:sldMk cId="2094230517" sldId="2147477834"/>
            <ac:spMk id="3" creationId="{40B71396-6066-836C-BB44-ABFFB7A18DBE}"/>
          </ac:spMkLst>
        </pc:spChg>
        <pc:spChg chg="mod">
          <ac:chgData name="Slominski, Ace (Volpe)" userId="094b5570-666d-4e1b-b744-b9e8fbf89946" providerId="ADAL" clId="{3B162F5A-2EED-47D6-B10D-BE29E4639628}" dt="2025-03-31T18:19:40.950" v="1" actId="20577"/>
          <ac:spMkLst>
            <pc:docMk/>
            <pc:sldMk cId="2094230517" sldId="2147477834"/>
            <ac:spMk id="5" creationId="{7183E34E-54C7-4363-9011-46A5896513D7}"/>
          </ac:spMkLst>
        </pc:spChg>
        <pc:spChg chg="mod">
          <ac:chgData name="Slominski, Ace (Volpe)" userId="094b5570-666d-4e1b-b744-b9e8fbf89946" providerId="ADAL" clId="{3B162F5A-2EED-47D6-B10D-BE29E4639628}" dt="2025-03-31T20:48:52.066" v="4704" actId="20577"/>
          <ac:spMkLst>
            <pc:docMk/>
            <pc:sldMk cId="2094230517" sldId="2147477834"/>
            <ac:spMk id="9" creationId="{0C393416-F2AC-A316-565F-CCD2FCB30DB1}"/>
          </ac:spMkLst>
        </pc:spChg>
      </pc:sldChg>
      <pc:sldChg chg="modNotesTx">
        <pc:chgData name="Slominski, Ace (Volpe)" userId="094b5570-666d-4e1b-b744-b9e8fbf89946" providerId="ADAL" clId="{3B162F5A-2EED-47D6-B10D-BE29E4639628}" dt="2025-03-31T18:29:24.788" v="448" actId="20577"/>
        <pc:sldMkLst>
          <pc:docMk/>
          <pc:sldMk cId="2081104566" sldId="2147477836"/>
        </pc:sldMkLst>
      </pc:sldChg>
      <pc:sldChg chg="modNotesTx">
        <pc:chgData name="Slominski, Ace (Volpe)" userId="094b5570-666d-4e1b-b744-b9e8fbf89946" providerId="ADAL" clId="{3B162F5A-2EED-47D6-B10D-BE29E4639628}" dt="2025-03-31T18:45:27.076" v="1227" actId="20577"/>
        <pc:sldMkLst>
          <pc:docMk/>
          <pc:sldMk cId="2821177793" sldId="2147477839"/>
        </pc:sldMkLst>
      </pc:sldChg>
      <pc:sldChg chg="modNotesTx">
        <pc:chgData name="Slominski, Ace (Volpe)" userId="094b5570-666d-4e1b-b744-b9e8fbf89946" providerId="ADAL" clId="{3B162F5A-2EED-47D6-B10D-BE29E4639628}" dt="2025-03-31T18:29:36.989" v="456" actId="20577"/>
        <pc:sldMkLst>
          <pc:docMk/>
          <pc:sldMk cId="1042099480" sldId="2147477842"/>
        </pc:sldMkLst>
      </pc:sldChg>
      <pc:sldChg chg="modNotesTx">
        <pc:chgData name="Slominski, Ace (Volpe)" userId="094b5570-666d-4e1b-b744-b9e8fbf89946" providerId="ADAL" clId="{3B162F5A-2EED-47D6-B10D-BE29E4639628}" dt="2025-03-31T19:16:53.710" v="2238" actId="20577"/>
        <pc:sldMkLst>
          <pc:docMk/>
          <pc:sldMk cId="3520714681" sldId="2147477847"/>
        </pc:sldMkLst>
      </pc:sldChg>
      <pc:sldChg chg="addSp delSp modSp mod modNotesTx">
        <pc:chgData name="Slominski, Ace (Volpe)" userId="094b5570-666d-4e1b-b744-b9e8fbf89946" providerId="ADAL" clId="{3B162F5A-2EED-47D6-B10D-BE29E4639628}" dt="2025-04-01T18:12:26.759" v="9977" actId="962"/>
        <pc:sldMkLst>
          <pc:docMk/>
          <pc:sldMk cId="4230393183" sldId="2147477848"/>
        </pc:sldMkLst>
        <pc:picChg chg="add mod">
          <ac:chgData name="Slominski, Ace (Volpe)" userId="094b5570-666d-4e1b-b744-b9e8fbf89946" providerId="ADAL" clId="{3B162F5A-2EED-47D6-B10D-BE29E4639628}" dt="2025-04-01T18:12:26.759" v="9977" actId="962"/>
          <ac:picMkLst>
            <pc:docMk/>
            <pc:sldMk cId="4230393183" sldId="2147477848"/>
            <ac:picMk id="4" creationId="{7C6EEA00-2CFE-7ABF-3655-96803385B17B}"/>
          </ac:picMkLst>
        </pc:picChg>
      </pc:sldChg>
      <pc:sldChg chg="modNotesTx">
        <pc:chgData name="Slominski, Ace (Volpe)" userId="094b5570-666d-4e1b-b744-b9e8fbf89946" providerId="ADAL" clId="{3B162F5A-2EED-47D6-B10D-BE29E4639628}" dt="2025-03-31T19:21:06.757" v="2323"/>
        <pc:sldMkLst>
          <pc:docMk/>
          <pc:sldMk cId="2061005365" sldId="2147477849"/>
        </pc:sldMkLst>
      </pc:sldChg>
      <pc:sldChg chg="modNotesTx">
        <pc:chgData name="Slominski, Ace (Volpe)" userId="094b5570-666d-4e1b-b744-b9e8fbf89946" providerId="ADAL" clId="{3B162F5A-2EED-47D6-B10D-BE29E4639628}" dt="2025-04-01T20:26:10.545" v="12598" actId="20577"/>
        <pc:sldMkLst>
          <pc:docMk/>
          <pc:sldMk cId="576007911" sldId="2147477850"/>
        </pc:sldMkLst>
      </pc:sldChg>
      <pc:sldChg chg="addSp delSp modSp mod modNotesTx">
        <pc:chgData name="Slominski, Ace (Volpe)" userId="094b5570-666d-4e1b-b744-b9e8fbf89946" providerId="ADAL" clId="{3B162F5A-2EED-47D6-B10D-BE29E4639628}" dt="2025-04-01T15:53:24.083" v="5362" actId="962"/>
        <pc:sldMkLst>
          <pc:docMk/>
          <pc:sldMk cId="459452420" sldId="2147477853"/>
        </pc:sldMkLst>
        <pc:spChg chg="mod">
          <ac:chgData name="Slominski, Ace (Volpe)" userId="094b5570-666d-4e1b-b744-b9e8fbf89946" providerId="ADAL" clId="{3B162F5A-2EED-47D6-B10D-BE29E4639628}" dt="2025-04-01T15:46:13.657" v="5129" actId="27636"/>
          <ac:spMkLst>
            <pc:docMk/>
            <pc:sldMk cId="459452420" sldId="2147477853"/>
            <ac:spMk id="2" creationId="{5054AE5F-A2B4-01A7-6334-2E8C36E44E0E}"/>
          </ac:spMkLst>
        </pc:spChg>
      </pc:sldChg>
      <pc:sldChg chg="delSp mod modNotesTx">
        <pc:chgData name="Slominski, Ace (Volpe)" userId="094b5570-666d-4e1b-b744-b9e8fbf89946" providerId="ADAL" clId="{3B162F5A-2EED-47D6-B10D-BE29E4639628}" dt="2025-03-31T19:29:04.519" v="2432"/>
        <pc:sldMkLst>
          <pc:docMk/>
          <pc:sldMk cId="1450122935" sldId="2147477854"/>
        </pc:sldMkLst>
      </pc:sldChg>
      <pc:sldChg chg="modSp mod modNotesTx">
        <pc:chgData name="Slominski, Ace (Volpe)" userId="094b5570-666d-4e1b-b744-b9e8fbf89946" providerId="ADAL" clId="{3B162F5A-2EED-47D6-B10D-BE29E4639628}" dt="2025-04-01T20:18:36.674" v="12522" actId="20577"/>
        <pc:sldMkLst>
          <pc:docMk/>
          <pc:sldMk cId="488117124" sldId="2147477885"/>
        </pc:sldMkLst>
        <pc:spChg chg="mod">
          <ac:chgData name="Slominski, Ace (Volpe)" userId="094b5570-666d-4e1b-b744-b9e8fbf89946" providerId="ADAL" clId="{3B162F5A-2EED-47D6-B10D-BE29E4639628}" dt="2025-04-01T20:18:36.674" v="12522" actId="20577"/>
          <ac:spMkLst>
            <pc:docMk/>
            <pc:sldMk cId="488117124" sldId="2147477885"/>
            <ac:spMk id="3" creationId="{1226B5D0-414F-253E-5F2D-1323794B7422}"/>
          </ac:spMkLst>
        </pc:spChg>
        <pc:spChg chg="mod">
          <ac:chgData name="Slominski, Ace (Volpe)" userId="094b5570-666d-4e1b-b744-b9e8fbf89946" providerId="ADAL" clId="{3B162F5A-2EED-47D6-B10D-BE29E4639628}" dt="2025-03-31T20:45:41.651" v="4667" actId="20577"/>
          <ac:spMkLst>
            <pc:docMk/>
            <pc:sldMk cId="488117124" sldId="2147477885"/>
            <ac:spMk id="4" creationId="{8C77FA83-2DC5-140B-612C-DB5CE9DE6883}"/>
          </ac:spMkLst>
        </pc:spChg>
      </pc:sldChg>
      <pc:sldChg chg="addSp modSp mod modNotesTx">
        <pc:chgData name="Slominski, Ace (Volpe)" userId="094b5570-666d-4e1b-b744-b9e8fbf89946" providerId="ADAL" clId="{3B162F5A-2EED-47D6-B10D-BE29E4639628}" dt="2025-03-31T20:45:25.158" v="4663" actId="20577"/>
        <pc:sldMkLst>
          <pc:docMk/>
          <pc:sldMk cId="2362245754" sldId="2147477887"/>
        </pc:sldMkLst>
        <pc:spChg chg="mod">
          <ac:chgData name="Slominski, Ace (Volpe)" userId="094b5570-666d-4e1b-b744-b9e8fbf89946" providerId="ADAL" clId="{3B162F5A-2EED-47D6-B10D-BE29E4639628}" dt="2025-03-31T20:45:25.158" v="4663" actId="20577"/>
          <ac:spMkLst>
            <pc:docMk/>
            <pc:sldMk cId="2362245754" sldId="2147477887"/>
            <ac:spMk id="3" creationId="{FA900AC4-8876-CC76-FA77-D5E6301F71C4}"/>
          </ac:spMkLst>
        </pc:spChg>
        <pc:spChg chg="mod">
          <ac:chgData name="Slominski, Ace (Volpe)" userId="094b5570-666d-4e1b-b744-b9e8fbf89946" providerId="ADAL" clId="{3B162F5A-2EED-47D6-B10D-BE29E4639628}" dt="2025-03-31T19:32:43.378" v="2580" actId="1076"/>
          <ac:spMkLst>
            <pc:docMk/>
            <pc:sldMk cId="2362245754" sldId="2147477887"/>
            <ac:spMk id="7" creationId="{5D0D4B6E-DBFF-7747-A4B1-42E8C16CDFBB}"/>
          </ac:spMkLst>
        </pc:spChg>
        <pc:spChg chg="mod">
          <ac:chgData name="Slominski, Ace (Volpe)" userId="094b5570-666d-4e1b-b744-b9e8fbf89946" providerId="ADAL" clId="{3B162F5A-2EED-47D6-B10D-BE29E4639628}" dt="2025-03-31T19:32:39.399" v="2578" actId="14100"/>
          <ac:spMkLst>
            <pc:docMk/>
            <pc:sldMk cId="2362245754" sldId="2147477887"/>
            <ac:spMk id="8" creationId="{67E701C9-6628-4955-B4CC-7F10604CA809}"/>
          </ac:spMkLst>
        </pc:spChg>
        <pc:spChg chg="mod">
          <ac:chgData name="Slominski, Ace (Volpe)" userId="094b5570-666d-4e1b-b744-b9e8fbf89946" providerId="ADAL" clId="{3B162F5A-2EED-47D6-B10D-BE29E4639628}" dt="2025-03-31T19:31:08.648" v="2501" actId="20577"/>
          <ac:spMkLst>
            <pc:docMk/>
            <pc:sldMk cId="2362245754" sldId="2147477887"/>
            <ac:spMk id="19" creationId="{F8107D5C-76AF-46BF-9BAA-4984AA0C3674}"/>
          </ac:spMkLst>
        </pc:spChg>
        <pc:grpChg chg="add mod">
          <ac:chgData name="Slominski, Ace (Volpe)" userId="094b5570-666d-4e1b-b744-b9e8fbf89946" providerId="ADAL" clId="{3B162F5A-2EED-47D6-B10D-BE29E4639628}" dt="2025-03-31T19:32:48.453" v="2581" actId="1076"/>
          <ac:grpSpMkLst>
            <pc:docMk/>
            <pc:sldMk cId="2362245754" sldId="2147477887"/>
            <ac:grpSpMk id="4" creationId="{093FE16F-5CA3-73C2-A8F0-E6BB1FEA381A}"/>
          </ac:grpSpMkLst>
        </pc:grpChg>
        <pc:picChg chg="mod">
          <ac:chgData name="Slominski, Ace (Volpe)" userId="094b5570-666d-4e1b-b744-b9e8fbf89946" providerId="ADAL" clId="{3B162F5A-2EED-47D6-B10D-BE29E4639628}" dt="2025-03-31T19:32:17.796" v="2547"/>
          <ac:picMkLst>
            <pc:docMk/>
            <pc:sldMk cId="2362245754" sldId="2147477887"/>
            <ac:picMk id="6" creationId="{A9D3A6BD-4D13-7635-78E5-822235BBF4C4}"/>
          </ac:picMkLst>
        </pc:picChg>
      </pc:sldChg>
      <pc:sldChg chg="modSp mod modNotesTx">
        <pc:chgData name="Slominski, Ace (Volpe)" userId="094b5570-666d-4e1b-b744-b9e8fbf89946" providerId="ADAL" clId="{3B162F5A-2EED-47D6-B10D-BE29E4639628}" dt="2025-03-31T20:45:58.921" v="4671" actId="20577"/>
        <pc:sldMkLst>
          <pc:docMk/>
          <pc:sldMk cId="880931275" sldId="2147477888"/>
        </pc:sldMkLst>
        <pc:spChg chg="mod">
          <ac:chgData name="Slominski, Ace (Volpe)" userId="094b5570-666d-4e1b-b744-b9e8fbf89946" providerId="ADAL" clId="{3B162F5A-2EED-47D6-B10D-BE29E4639628}" dt="2025-03-31T20:45:58.921" v="4671" actId="20577"/>
          <ac:spMkLst>
            <pc:docMk/>
            <pc:sldMk cId="880931275" sldId="2147477888"/>
            <ac:spMk id="8" creationId="{83906532-3A33-F579-00A2-A4DA633F8CE7}"/>
          </ac:spMkLst>
        </pc:spChg>
      </pc:sldChg>
      <pc:sldChg chg="modNotesTx">
        <pc:chgData name="Slominski, Ace (Volpe)" userId="094b5570-666d-4e1b-b744-b9e8fbf89946" providerId="ADAL" clId="{3B162F5A-2EED-47D6-B10D-BE29E4639628}" dt="2025-03-31T19:29:29.547" v="2433"/>
        <pc:sldMkLst>
          <pc:docMk/>
          <pc:sldMk cId="1410694314" sldId="2147477889"/>
        </pc:sldMkLst>
      </pc:sldChg>
      <pc:sldChg chg="modNotesTx">
        <pc:chgData name="Slominski, Ace (Volpe)" userId="094b5570-666d-4e1b-b744-b9e8fbf89946" providerId="ADAL" clId="{3B162F5A-2EED-47D6-B10D-BE29E4639628}" dt="2025-03-31T20:00:10.231" v="3689"/>
        <pc:sldMkLst>
          <pc:docMk/>
          <pc:sldMk cId="3003563765" sldId="2147477890"/>
        </pc:sldMkLst>
      </pc:sldChg>
      <pc:sldChg chg="modSp mod modNotesTx">
        <pc:chgData name="Slominski, Ace (Volpe)" userId="094b5570-666d-4e1b-b744-b9e8fbf89946" providerId="ADAL" clId="{3B162F5A-2EED-47D6-B10D-BE29E4639628}" dt="2025-03-31T19:01:23.882" v="2052" actId="313"/>
        <pc:sldMkLst>
          <pc:docMk/>
          <pc:sldMk cId="841119448" sldId="2147477892"/>
        </pc:sldMkLst>
        <pc:spChg chg="mod">
          <ac:chgData name="Slominski, Ace (Volpe)" userId="094b5570-666d-4e1b-b744-b9e8fbf89946" providerId="ADAL" clId="{3B162F5A-2EED-47D6-B10D-BE29E4639628}" dt="2025-03-31T19:01:23.882" v="2052" actId="313"/>
          <ac:spMkLst>
            <pc:docMk/>
            <pc:sldMk cId="841119448" sldId="2147477892"/>
            <ac:spMk id="8" creationId="{4095F595-80DC-0C47-861D-F7B28DF9A24E}"/>
          </ac:spMkLst>
        </pc:spChg>
        <pc:graphicFrameChg chg="mod">
          <ac:chgData name="Slominski, Ace (Volpe)" userId="094b5570-666d-4e1b-b744-b9e8fbf89946" providerId="ADAL" clId="{3B162F5A-2EED-47D6-B10D-BE29E4639628}" dt="2025-03-31T18:55:50.754" v="1933" actId="20577"/>
          <ac:graphicFrameMkLst>
            <pc:docMk/>
            <pc:sldMk cId="841119448" sldId="2147477892"/>
            <ac:graphicFrameMk id="5" creationId="{61669A35-DA50-1B55-139B-97C67F8AC8DD}"/>
          </ac:graphicFrameMkLst>
        </pc:graphicFrameChg>
      </pc:sldChg>
      <pc:sldChg chg="modSp mod modNotesTx">
        <pc:chgData name="Slominski, Ace (Volpe)" userId="094b5570-666d-4e1b-b744-b9e8fbf89946" providerId="ADAL" clId="{3B162F5A-2EED-47D6-B10D-BE29E4639628}" dt="2025-03-31T20:46:31.996" v="4674" actId="20577"/>
        <pc:sldMkLst>
          <pc:docMk/>
          <pc:sldMk cId="3363595482" sldId="2147477893"/>
        </pc:sldMkLst>
        <pc:spChg chg="mod">
          <ac:chgData name="Slominski, Ace (Volpe)" userId="094b5570-666d-4e1b-b744-b9e8fbf89946" providerId="ADAL" clId="{3B162F5A-2EED-47D6-B10D-BE29E4639628}" dt="2025-03-31T19:51:41.082" v="3515" actId="20577"/>
          <ac:spMkLst>
            <pc:docMk/>
            <pc:sldMk cId="3363595482" sldId="2147477893"/>
            <ac:spMk id="2" creationId="{BF7C8407-BE32-4227-FA67-5D8960061A9E}"/>
          </ac:spMkLst>
        </pc:spChg>
        <pc:spChg chg="mod">
          <ac:chgData name="Slominski, Ace (Volpe)" userId="094b5570-666d-4e1b-b744-b9e8fbf89946" providerId="ADAL" clId="{3B162F5A-2EED-47D6-B10D-BE29E4639628}" dt="2025-03-31T20:46:31.996" v="4674" actId="20577"/>
          <ac:spMkLst>
            <pc:docMk/>
            <pc:sldMk cId="3363595482" sldId="2147477893"/>
            <ac:spMk id="8" creationId="{83906532-3A33-F579-00A2-A4DA633F8CE7}"/>
          </ac:spMkLst>
        </pc:spChg>
      </pc:sldChg>
      <pc:sldChg chg="addSp delSp modSp mod">
        <pc:chgData name="Slominski, Ace (Volpe)" userId="094b5570-666d-4e1b-b744-b9e8fbf89946" providerId="ADAL" clId="{3B162F5A-2EED-47D6-B10D-BE29E4639628}" dt="2025-03-31T18:29:12.036" v="436" actId="255"/>
        <pc:sldMkLst>
          <pc:docMk/>
          <pc:sldMk cId="3280879585" sldId="2147477895"/>
        </pc:sldMkLst>
        <pc:spChg chg="add mod">
          <ac:chgData name="Slominski, Ace (Volpe)" userId="094b5570-666d-4e1b-b744-b9e8fbf89946" providerId="ADAL" clId="{3B162F5A-2EED-47D6-B10D-BE29E4639628}" dt="2025-03-31T18:29:12.036" v="436" actId="255"/>
          <ac:spMkLst>
            <pc:docMk/>
            <pc:sldMk cId="3280879585" sldId="2147477895"/>
            <ac:spMk id="6" creationId="{32F84334-1F25-8721-4E57-8B0993860D55}"/>
          </ac:spMkLst>
        </pc:spChg>
        <pc:graphicFrameChg chg="mod">
          <ac:chgData name="Slominski, Ace (Volpe)" userId="094b5570-666d-4e1b-b744-b9e8fbf89946" providerId="ADAL" clId="{3B162F5A-2EED-47D6-B10D-BE29E4639628}" dt="2025-03-31T18:28:56.307" v="435" actId="14100"/>
          <ac:graphicFrameMkLst>
            <pc:docMk/>
            <pc:sldMk cId="3280879585" sldId="2147477895"/>
            <ac:graphicFrameMk id="5" creationId="{DFEDF738-DFCD-81FB-B877-709CE26792CD}"/>
          </ac:graphicFrameMkLst>
        </pc:graphicFrameChg>
      </pc:sldChg>
      <pc:sldChg chg="del">
        <pc:chgData name="Slominski, Ace (Volpe)" userId="094b5570-666d-4e1b-b744-b9e8fbf89946" providerId="ADAL" clId="{3B162F5A-2EED-47D6-B10D-BE29E4639628}" dt="2025-03-31T18:29:17.785" v="437" actId="47"/>
        <pc:sldMkLst>
          <pc:docMk/>
          <pc:sldMk cId="1306814422" sldId="2147477897"/>
        </pc:sldMkLst>
      </pc:sldChg>
      <pc:sldChg chg="modSp mod modNotesTx">
        <pc:chgData name="Slominski, Ace (Volpe)" userId="094b5570-666d-4e1b-b744-b9e8fbf89946" providerId="ADAL" clId="{3B162F5A-2EED-47D6-B10D-BE29E4639628}" dt="2025-04-01T18:11:45.192" v="9793" actId="20577"/>
        <pc:sldMkLst>
          <pc:docMk/>
          <pc:sldMk cId="1406907529" sldId="2147477898"/>
        </pc:sldMkLst>
        <pc:spChg chg="mod">
          <ac:chgData name="Slominski, Ace (Volpe)" userId="094b5570-666d-4e1b-b744-b9e8fbf89946" providerId="ADAL" clId="{3B162F5A-2EED-47D6-B10D-BE29E4639628}" dt="2025-04-01T18:11:45.192" v="9793" actId="20577"/>
          <ac:spMkLst>
            <pc:docMk/>
            <pc:sldMk cId="1406907529" sldId="2147477898"/>
            <ac:spMk id="3" creationId="{9ED291DB-8CB4-C8B8-26EF-612D849DFA94}"/>
          </ac:spMkLst>
        </pc:spChg>
        <pc:spChg chg="mod">
          <ac:chgData name="Slominski, Ace (Volpe)" userId="094b5570-666d-4e1b-b744-b9e8fbf89946" providerId="ADAL" clId="{3B162F5A-2EED-47D6-B10D-BE29E4639628}" dt="2025-03-31T20:50:13.650" v="4708" actId="20577"/>
          <ac:spMkLst>
            <pc:docMk/>
            <pc:sldMk cId="1406907529" sldId="2147477898"/>
            <ac:spMk id="4" creationId="{B820A0F0-D2B2-3E56-5B3F-4EE4B948E6D5}"/>
          </ac:spMkLst>
        </pc:spChg>
      </pc:sldChg>
      <pc:sldChg chg="addSp delSp modSp mod modNotesTx">
        <pc:chgData name="Slominski, Ace (Volpe)" userId="094b5570-666d-4e1b-b744-b9e8fbf89946" providerId="ADAL" clId="{3B162F5A-2EED-47D6-B10D-BE29E4639628}" dt="2025-04-01T20:06:32.961" v="12354" actId="20577"/>
        <pc:sldMkLst>
          <pc:docMk/>
          <pc:sldMk cId="3693692101" sldId="2147477899"/>
        </pc:sldMkLst>
        <pc:spChg chg="mod">
          <ac:chgData name="Slominski, Ace (Volpe)" userId="094b5570-666d-4e1b-b744-b9e8fbf89946" providerId="ADAL" clId="{3B162F5A-2EED-47D6-B10D-BE29E4639628}" dt="2025-04-01T19:41:34.244" v="10345" actId="1076"/>
          <ac:spMkLst>
            <pc:docMk/>
            <pc:sldMk cId="3693692101" sldId="2147477899"/>
            <ac:spMk id="3" creationId="{6C00DEB5-6D79-B971-6D72-6F06D574E8CC}"/>
          </ac:spMkLst>
        </pc:spChg>
        <pc:spChg chg="mod">
          <ac:chgData name="Slominski, Ace (Volpe)" userId="094b5570-666d-4e1b-b744-b9e8fbf89946" providerId="ADAL" clId="{3B162F5A-2EED-47D6-B10D-BE29E4639628}" dt="2025-03-31T20:50:52.506" v="4716" actId="20577"/>
          <ac:spMkLst>
            <pc:docMk/>
            <pc:sldMk cId="3693692101" sldId="2147477899"/>
            <ac:spMk id="7" creationId="{A89B775A-5333-2B33-120A-A7037DC5D516}"/>
          </ac:spMkLst>
        </pc:spChg>
        <pc:picChg chg="add mod">
          <ac:chgData name="Slominski, Ace (Volpe)" userId="094b5570-666d-4e1b-b744-b9e8fbf89946" providerId="ADAL" clId="{3B162F5A-2EED-47D6-B10D-BE29E4639628}" dt="2025-04-01T15:13:43.495" v="4928" actId="1076"/>
          <ac:picMkLst>
            <pc:docMk/>
            <pc:sldMk cId="3693692101" sldId="2147477899"/>
            <ac:picMk id="5" creationId="{19593144-AB1B-7EC3-078C-D10343B30565}"/>
          </ac:picMkLst>
        </pc:picChg>
        <pc:picChg chg="add mod">
          <ac:chgData name="Slominski, Ace (Volpe)" userId="094b5570-666d-4e1b-b744-b9e8fbf89946" providerId="ADAL" clId="{3B162F5A-2EED-47D6-B10D-BE29E4639628}" dt="2025-04-01T19:42:33.085" v="10349" actId="14861"/>
          <ac:picMkLst>
            <pc:docMk/>
            <pc:sldMk cId="3693692101" sldId="2147477899"/>
            <ac:picMk id="9" creationId="{3E93D13D-FBBF-0C20-FEBD-C2E94EC56F90}"/>
          </ac:picMkLst>
        </pc:picChg>
      </pc:sldChg>
      <pc:sldChg chg="addSp delSp modSp mod modNotesTx">
        <pc:chgData name="Slominski, Ace (Volpe)" userId="094b5570-666d-4e1b-b744-b9e8fbf89946" providerId="ADAL" clId="{3B162F5A-2EED-47D6-B10D-BE29E4639628}" dt="2025-04-01T19:38:51.421" v="10338" actId="20577"/>
        <pc:sldMkLst>
          <pc:docMk/>
          <pc:sldMk cId="2323622469" sldId="2147477900"/>
        </pc:sldMkLst>
        <pc:spChg chg="mod">
          <ac:chgData name="Slominski, Ace (Volpe)" userId="094b5570-666d-4e1b-b744-b9e8fbf89946" providerId="ADAL" clId="{3B162F5A-2EED-47D6-B10D-BE29E4639628}" dt="2025-03-31T20:53:07.422" v="4724" actId="20577"/>
          <ac:spMkLst>
            <pc:docMk/>
            <pc:sldMk cId="2323622469" sldId="2147477900"/>
            <ac:spMk id="4" creationId="{C431DE18-843D-02DD-C658-D4825D28A1E2}"/>
          </ac:spMkLst>
        </pc:spChg>
      </pc:sldChg>
      <pc:sldChg chg="addSp delSp modSp mod modNotesTx">
        <pc:chgData name="Slominski, Ace (Volpe)" userId="094b5570-666d-4e1b-b744-b9e8fbf89946" providerId="ADAL" clId="{3B162F5A-2EED-47D6-B10D-BE29E4639628}" dt="2025-04-01T20:16:06.567" v="12519" actId="14861"/>
        <pc:sldMkLst>
          <pc:docMk/>
          <pc:sldMk cId="1959271721" sldId="2147477901"/>
        </pc:sldMkLst>
        <pc:picChg chg="add mod">
          <ac:chgData name="Slominski, Ace (Volpe)" userId="094b5570-666d-4e1b-b744-b9e8fbf89946" providerId="ADAL" clId="{3B162F5A-2EED-47D6-B10D-BE29E4639628}" dt="2025-04-01T20:16:06.567" v="12519" actId="14861"/>
          <ac:picMkLst>
            <pc:docMk/>
            <pc:sldMk cId="1959271721" sldId="2147477901"/>
            <ac:picMk id="4" creationId="{2FFF01D1-2369-4A7D-9054-9E62C127AAD8}"/>
          </ac:picMkLst>
        </pc:picChg>
      </pc:sldChg>
      <pc:sldChg chg="modNotesTx">
        <pc:chgData name="Slominski, Ace (Volpe)" userId="094b5570-666d-4e1b-b744-b9e8fbf89946" providerId="ADAL" clId="{3B162F5A-2EED-47D6-B10D-BE29E4639628}" dt="2025-03-31T19:15:58.059" v="2157" actId="20577"/>
        <pc:sldMkLst>
          <pc:docMk/>
          <pc:sldMk cId="1937935034" sldId="2147477904"/>
        </pc:sldMkLst>
      </pc:sldChg>
      <pc:sldChg chg="modSp del mod">
        <pc:chgData name="Slominski, Ace (Volpe)" userId="094b5570-666d-4e1b-b744-b9e8fbf89946" providerId="ADAL" clId="{3B162F5A-2EED-47D6-B10D-BE29E4639628}" dt="2025-03-31T19:59:24.641" v="3660" actId="47"/>
        <pc:sldMkLst>
          <pc:docMk/>
          <pc:sldMk cId="2469320860" sldId="2147477906"/>
        </pc:sldMkLst>
      </pc:sldChg>
      <pc:sldChg chg="modSp mod modNotesTx">
        <pc:chgData name="Slominski, Ace (Volpe)" userId="094b5570-666d-4e1b-b744-b9e8fbf89946" providerId="ADAL" clId="{3B162F5A-2EED-47D6-B10D-BE29E4639628}" dt="2025-04-01T20:08:09.423" v="12367" actId="20577"/>
        <pc:sldMkLst>
          <pc:docMk/>
          <pc:sldMk cId="3994420765" sldId="2147477940"/>
        </pc:sldMkLst>
        <pc:spChg chg="mod">
          <ac:chgData name="Slominski, Ace (Volpe)" userId="094b5570-666d-4e1b-b744-b9e8fbf89946" providerId="ADAL" clId="{3B162F5A-2EED-47D6-B10D-BE29E4639628}" dt="2025-03-31T19:35:51.262" v="2897" actId="20577"/>
          <ac:spMkLst>
            <pc:docMk/>
            <pc:sldMk cId="3994420765" sldId="2147477940"/>
            <ac:spMk id="19" creationId="{88292C6E-24F4-1046-61D1-5C8763ACF1A8}"/>
          </ac:spMkLst>
        </pc:spChg>
        <pc:spChg chg="mod">
          <ac:chgData name="Slominski, Ace (Volpe)" userId="094b5570-666d-4e1b-b744-b9e8fbf89946" providerId="ADAL" clId="{3B162F5A-2EED-47D6-B10D-BE29E4639628}" dt="2025-03-31T19:35:29.450" v="2891" actId="20577"/>
          <ac:spMkLst>
            <pc:docMk/>
            <pc:sldMk cId="3994420765" sldId="2147477940"/>
            <ac:spMk id="24" creationId="{B4E2EE7F-AD19-6074-B1C2-7280C301FEA7}"/>
          </ac:spMkLst>
        </pc:spChg>
      </pc:sldChg>
      <pc:sldChg chg="addSp delSp modSp mod modNotesTx">
        <pc:chgData name="Slominski, Ace (Volpe)" userId="094b5570-666d-4e1b-b744-b9e8fbf89946" providerId="ADAL" clId="{3B162F5A-2EED-47D6-B10D-BE29E4639628}" dt="2025-04-01T15:03:43.527" v="4771" actId="20577"/>
        <pc:sldMkLst>
          <pc:docMk/>
          <pc:sldMk cId="3147724305" sldId="2147477941"/>
        </pc:sldMkLst>
        <pc:spChg chg="mod">
          <ac:chgData name="Slominski, Ace (Volpe)" userId="094b5570-666d-4e1b-b744-b9e8fbf89946" providerId="ADAL" clId="{3B162F5A-2EED-47D6-B10D-BE29E4639628}" dt="2025-04-01T15:00:55.491" v="4746" actId="14100"/>
          <ac:spMkLst>
            <pc:docMk/>
            <pc:sldMk cId="3147724305" sldId="2147477941"/>
            <ac:spMk id="6" creationId="{5B3275CA-7F37-F08D-0473-E5F410ED4D62}"/>
          </ac:spMkLst>
        </pc:spChg>
        <pc:picChg chg="add mod">
          <ac:chgData name="Slominski, Ace (Volpe)" userId="094b5570-666d-4e1b-b744-b9e8fbf89946" providerId="ADAL" clId="{3B162F5A-2EED-47D6-B10D-BE29E4639628}" dt="2025-04-01T15:01:00.317" v="4749" actId="1076"/>
          <ac:picMkLst>
            <pc:docMk/>
            <pc:sldMk cId="3147724305" sldId="2147477941"/>
            <ac:picMk id="2" creationId="{1FAB0BBA-22DE-5864-22F4-77D59DA6050C}"/>
          </ac:picMkLst>
        </pc:picChg>
        <pc:picChg chg="add mod">
          <ac:chgData name="Slominski, Ace (Volpe)" userId="094b5570-666d-4e1b-b744-b9e8fbf89946" providerId="ADAL" clId="{3B162F5A-2EED-47D6-B10D-BE29E4639628}" dt="2025-04-01T15:01:08.747" v="4752" actId="1076"/>
          <ac:picMkLst>
            <pc:docMk/>
            <pc:sldMk cId="3147724305" sldId="2147477941"/>
            <ac:picMk id="5" creationId="{72FA9C1E-056E-2AAC-11D2-C387C36910CC}"/>
          </ac:picMkLst>
        </pc:picChg>
        <pc:picChg chg="add mod">
          <ac:chgData name="Slominski, Ace (Volpe)" userId="094b5570-666d-4e1b-b744-b9e8fbf89946" providerId="ADAL" clId="{3B162F5A-2EED-47D6-B10D-BE29E4639628}" dt="2025-04-01T15:01:10.510" v="4753" actId="1076"/>
          <ac:picMkLst>
            <pc:docMk/>
            <pc:sldMk cId="3147724305" sldId="2147477941"/>
            <ac:picMk id="8" creationId="{0604C07E-B065-88E4-B669-FCF28529696C}"/>
          </ac:picMkLst>
        </pc:picChg>
        <pc:picChg chg="add mod">
          <ac:chgData name="Slominski, Ace (Volpe)" userId="094b5570-666d-4e1b-b744-b9e8fbf89946" providerId="ADAL" clId="{3B162F5A-2EED-47D6-B10D-BE29E4639628}" dt="2025-04-01T15:00:34.803" v="4742" actId="1076"/>
          <ac:picMkLst>
            <pc:docMk/>
            <pc:sldMk cId="3147724305" sldId="2147477941"/>
            <ac:picMk id="10" creationId="{FB8B3473-3CDB-6F3B-10A8-6EF350541671}"/>
          </ac:picMkLst>
        </pc:picChg>
      </pc:sldChg>
      <pc:sldChg chg="modSp mod modNotesTx">
        <pc:chgData name="Slominski, Ace (Volpe)" userId="094b5570-666d-4e1b-b744-b9e8fbf89946" providerId="ADAL" clId="{3B162F5A-2EED-47D6-B10D-BE29E4639628}" dt="2025-04-01T15:03:18.470" v="4769" actId="20577"/>
        <pc:sldMkLst>
          <pc:docMk/>
          <pc:sldMk cId="2752171598" sldId="2147477942"/>
        </pc:sldMkLst>
      </pc:sldChg>
      <pc:sldChg chg="addSp modSp new mod modNotesTx">
        <pc:chgData name="Slominski, Ace (Volpe)" userId="094b5570-666d-4e1b-b744-b9e8fbf89946" providerId="ADAL" clId="{3B162F5A-2EED-47D6-B10D-BE29E4639628}" dt="2025-04-01T20:29:45.459" v="13033" actId="20577"/>
        <pc:sldMkLst>
          <pc:docMk/>
          <pc:sldMk cId="1664336335" sldId="2147477944"/>
        </pc:sldMkLst>
        <pc:spChg chg="mod">
          <ac:chgData name="Slominski, Ace (Volpe)" userId="094b5570-666d-4e1b-b744-b9e8fbf89946" providerId="ADAL" clId="{3B162F5A-2EED-47D6-B10D-BE29E4639628}" dt="2025-04-01T17:06:35.955" v="8430" actId="20577"/>
          <ac:spMkLst>
            <pc:docMk/>
            <pc:sldMk cId="1664336335" sldId="2147477944"/>
            <ac:spMk id="2" creationId="{2DC74069-39A4-8A4A-56EB-C748A35CADAF}"/>
          </ac:spMkLst>
        </pc:spChg>
        <pc:spChg chg="mod">
          <ac:chgData name="Slominski, Ace (Volpe)" userId="094b5570-666d-4e1b-b744-b9e8fbf89946" providerId="ADAL" clId="{3B162F5A-2EED-47D6-B10D-BE29E4639628}" dt="2025-04-01T16:59:43.183" v="8122" actId="20577"/>
          <ac:spMkLst>
            <pc:docMk/>
            <pc:sldMk cId="1664336335" sldId="2147477944"/>
            <ac:spMk id="3" creationId="{C1696244-BF77-5ABC-0EAF-4ADD2C6C381E}"/>
          </ac:spMkLst>
        </pc:spChg>
        <pc:spChg chg="mod">
          <ac:chgData name="Slominski, Ace (Volpe)" userId="094b5570-666d-4e1b-b744-b9e8fbf89946" providerId="ADAL" clId="{3B162F5A-2EED-47D6-B10D-BE29E4639628}" dt="2025-04-01T16:41:21.693" v="5706"/>
          <ac:spMkLst>
            <pc:docMk/>
            <pc:sldMk cId="1664336335" sldId="2147477944"/>
            <ac:spMk id="6" creationId="{00B51DA0-29EB-02BE-7940-BE0DA8096672}"/>
          </ac:spMkLst>
        </pc:spChg>
        <pc:grpChg chg="add mod">
          <ac:chgData name="Slominski, Ace (Volpe)" userId="094b5570-666d-4e1b-b744-b9e8fbf89946" providerId="ADAL" clId="{3B162F5A-2EED-47D6-B10D-BE29E4639628}" dt="2025-04-01T17:06:40.401" v="8431" actId="1076"/>
          <ac:grpSpMkLst>
            <pc:docMk/>
            <pc:sldMk cId="1664336335" sldId="2147477944"/>
            <ac:grpSpMk id="4" creationId="{39292BD7-F058-547B-D5A7-47E2222E5AAC}"/>
          </ac:grpSpMkLst>
        </pc:grpChg>
        <pc:picChg chg="mod">
          <ac:chgData name="Slominski, Ace (Volpe)" userId="094b5570-666d-4e1b-b744-b9e8fbf89946" providerId="ADAL" clId="{3B162F5A-2EED-47D6-B10D-BE29E4639628}" dt="2025-04-01T16:41:21.693" v="5706"/>
          <ac:picMkLst>
            <pc:docMk/>
            <pc:sldMk cId="1664336335" sldId="2147477944"/>
            <ac:picMk id="5" creationId="{4988851B-707C-5B1D-1B35-0CC39D270F16}"/>
          </ac:picMkLst>
        </pc:picChg>
      </pc:sldChg>
      <pc:sldChg chg="addSp delSp modSp new mod modNotesTx">
        <pc:chgData name="Slominski, Ace (Volpe)" userId="094b5570-666d-4e1b-b744-b9e8fbf89946" providerId="ADAL" clId="{3B162F5A-2EED-47D6-B10D-BE29E4639628}" dt="2025-04-01T20:10:29.438" v="12513" actId="20577"/>
        <pc:sldMkLst>
          <pc:docMk/>
          <pc:sldMk cId="2545519100" sldId="2147477945"/>
        </pc:sldMkLst>
        <pc:spChg chg="mod">
          <ac:chgData name="Slominski, Ace (Volpe)" userId="094b5570-666d-4e1b-b744-b9e8fbf89946" providerId="ADAL" clId="{3B162F5A-2EED-47D6-B10D-BE29E4639628}" dt="2025-04-01T19:47:28.475" v="10394" actId="20577"/>
          <ac:spMkLst>
            <pc:docMk/>
            <pc:sldMk cId="2545519100" sldId="2147477945"/>
            <ac:spMk id="2" creationId="{2F81CDC5-8086-6187-AF62-9B25E0730BE8}"/>
          </ac:spMkLst>
        </pc:spChg>
        <pc:spChg chg="mod">
          <ac:chgData name="Slominski, Ace (Volpe)" userId="094b5570-666d-4e1b-b744-b9e8fbf89946" providerId="ADAL" clId="{3B162F5A-2EED-47D6-B10D-BE29E4639628}" dt="2025-04-01T20:10:29.438" v="12513" actId="20577"/>
          <ac:spMkLst>
            <pc:docMk/>
            <pc:sldMk cId="2545519100" sldId="2147477945"/>
            <ac:spMk id="3" creationId="{504F7081-BEDD-3EDE-8F81-C33E56DDE708}"/>
          </ac:spMkLst>
        </pc:spChg>
        <pc:picChg chg="add mod">
          <ac:chgData name="Slominski, Ace (Volpe)" userId="094b5570-666d-4e1b-b744-b9e8fbf89946" providerId="ADAL" clId="{3B162F5A-2EED-47D6-B10D-BE29E4639628}" dt="2025-04-01T19:55:10.660" v="11169" actId="962"/>
          <ac:picMkLst>
            <pc:docMk/>
            <pc:sldMk cId="2545519100" sldId="2147477945"/>
            <ac:picMk id="6" creationId="{A1A6F1FE-63C5-6C78-655F-C79ACCFBF25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mailto:ss4a@dot.gov" TargetMode="External"/><Relationship Id="rId1" Type="http://schemas.openxmlformats.org/officeDocument/2006/relationships/hyperlink" Target="https://www.transportation.gov/grants/ss4a/fy25-nofo"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1" Type="http://schemas.openxmlformats.org/officeDocument/2006/relationships/hyperlink" Target="https://sam.gov/content/home"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hyperlink" Target="https://www.transportation.gov/grants/ss4a/fy25-nofo"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mailto:ss4a@dot.gov"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sam.gov/content/home"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3C4B6-0529-49D7-B876-3C93EB2DE0C1}"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C0126701-7017-4989-9B88-43047198A4B8}">
      <dgm:prSet phldrT="[Text]" custT="1"/>
      <dgm:spPr/>
      <dgm:t>
        <a:bodyPr/>
        <a:lstStyle/>
        <a:p>
          <a:pPr rtl="0"/>
          <a:r>
            <a:rPr lang="en-US" sz="2400">
              <a:latin typeface="+mn-lt"/>
              <a:cs typeface="Segoe UI"/>
            </a:rPr>
            <a:t>Notice of Funding Opportunity (</a:t>
          </a:r>
          <a:r>
            <a:rPr lang="en-US" sz="2400">
              <a:latin typeface="+mn-lt"/>
              <a:cs typeface="Segoe UI"/>
              <a:hlinkClick xmlns:r="http://schemas.openxmlformats.org/officeDocument/2006/relationships" r:id="rId1"/>
            </a:rPr>
            <a:t>NOFO</a:t>
          </a:r>
          <a:r>
            <a:rPr lang="en-US" sz="2400">
              <a:latin typeface="+mn-lt"/>
              <a:cs typeface="Segoe UI"/>
            </a:rPr>
            <a:t>) is now </a:t>
          </a:r>
          <a:r>
            <a:rPr lang="en-US" sz="2400" b="1" u="none">
              <a:latin typeface="+mn-lt"/>
            </a:rPr>
            <a:t>OPEN</a:t>
          </a:r>
        </a:p>
      </dgm:t>
    </dgm:pt>
    <dgm:pt modelId="{84042568-E16D-47E7-B6A0-C72C10CE9C7A}" type="parTrans" cxnId="{B50EFD8A-D53B-4C28-ADAC-8BD4B5B92EE9}">
      <dgm:prSet/>
      <dgm:spPr/>
      <dgm:t>
        <a:bodyPr/>
        <a:lstStyle/>
        <a:p>
          <a:endParaRPr lang="en-US"/>
        </a:p>
      </dgm:t>
    </dgm:pt>
    <dgm:pt modelId="{B8BC83A8-01D1-46B8-A85D-0C1FE3E486BA}" type="sibTrans" cxnId="{B50EFD8A-D53B-4C28-ADAC-8BD4B5B92EE9}">
      <dgm:prSet/>
      <dgm:spPr/>
      <dgm:t>
        <a:bodyPr/>
        <a:lstStyle/>
        <a:p>
          <a:endParaRPr lang="en-US"/>
        </a:p>
      </dgm:t>
    </dgm:pt>
    <dgm:pt modelId="{0DDEBAD6-FEB1-40EE-AAC5-7551B71559A6}">
      <dgm:prSet phldrT="[Text]" custT="1"/>
      <dgm:spPr/>
      <dgm:t>
        <a:bodyPr/>
        <a:lstStyle/>
        <a:p>
          <a:pPr rtl="0"/>
          <a:r>
            <a:rPr lang="en-US" sz="2400" b="1" i="0" u="none"/>
            <a:t>FY25 SS4A Application Deadline is June 26, 2025, 5:00 PM EDT</a:t>
          </a:r>
          <a:r>
            <a:rPr lang="en-US" sz="2400" b="0" i="0"/>
            <a:t>​</a:t>
          </a:r>
          <a:endParaRPr lang="en-US" sz="2400">
            <a:latin typeface="+mn-lt"/>
          </a:endParaRPr>
        </a:p>
      </dgm:t>
    </dgm:pt>
    <dgm:pt modelId="{1362404B-89A6-4A5E-AA61-5F67A6FE2C4F}" type="parTrans" cxnId="{F8DFC6F7-38CF-47AC-BD7C-C274D34EA066}">
      <dgm:prSet/>
      <dgm:spPr/>
      <dgm:t>
        <a:bodyPr/>
        <a:lstStyle/>
        <a:p>
          <a:endParaRPr lang="en-US"/>
        </a:p>
      </dgm:t>
    </dgm:pt>
    <dgm:pt modelId="{D20FE89A-8073-49B2-BD33-B18B7DECF482}" type="sibTrans" cxnId="{F8DFC6F7-38CF-47AC-BD7C-C274D34EA066}">
      <dgm:prSet/>
      <dgm:spPr/>
      <dgm:t>
        <a:bodyPr/>
        <a:lstStyle/>
        <a:p>
          <a:endParaRPr lang="en-US"/>
        </a:p>
      </dgm:t>
    </dgm:pt>
    <dgm:pt modelId="{997E0826-65D4-401D-B78B-7768C9F4F9EF}">
      <dgm:prSet phldr="0" custT="1"/>
      <dgm:spPr/>
      <dgm:t>
        <a:bodyPr/>
        <a:lstStyle/>
        <a:p>
          <a:pPr rtl="0"/>
          <a:r>
            <a:rPr lang="en-US" sz="2400" b="1" u="none">
              <a:latin typeface="+mn-lt"/>
            </a:rPr>
            <a:t>Submit</a:t>
          </a:r>
          <a:r>
            <a:rPr lang="en-US" sz="2400">
              <a:latin typeface="+mn-lt"/>
            </a:rPr>
            <a:t> technical questions by May 29, 2025, to </a:t>
          </a:r>
          <a:r>
            <a:rPr lang="en-US" sz="2400">
              <a:latin typeface="+mn-lt"/>
              <a:hlinkClick xmlns:r="http://schemas.openxmlformats.org/officeDocument/2006/relationships" r:id="rId2"/>
            </a:rPr>
            <a:t>ss4a@dot.gov</a:t>
          </a:r>
          <a:r>
            <a:rPr lang="en-US" sz="2400">
              <a:latin typeface="+mn-lt"/>
            </a:rPr>
            <a:t>  </a:t>
          </a:r>
          <a:endParaRPr lang="en-US" sz="2400" u="sng">
            <a:latin typeface="+mn-lt"/>
          </a:endParaRPr>
        </a:p>
      </dgm:t>
      <dgm:extLst>
        <a:ext uri="{E40237B7-FDA0-4F09-8148-C483321AD2D9}">
          <dgm14:cNvPr xmlns:dgm14="http://schemas.microsoft.com/office/drawing/2010/diagram" id="0" name="" descr="Clock icon"/>
        </a:ext>
      </dgm:extLst>
    </dgm:pt>
    <dgm:pt modelId="{A51D330E-DF49-46F9-BA71-D4EC4F909490}" type="parTrans" cxnId="{B246E804-BBEB-48AD-B5C6-884C8A161954}">
      <dgm:prSet/>
      <dgm:spPr/>
      <dgm:t>
        <a:bodyPr/>
        <a:lstStyle/>
        <a:p>
          <a:endParaRPr lang="en-US"/>
        </a:p>
      </dgm:t>
    </dgm:pt>
    <dgm:pt modelId="{55D61367-EE58-46B6-B29D-B29F5D657493}" type="sibTrans" cxnId="{B246E804-BBEB-48AD-B5C6-884C8A161954}">
      <dgm:prSet/>
      <dgm:spPr/>
      <dgm:t>
        <a:bodyPr/>
        <a:lstStyle/>
        <a:p>
          <a:endParaRPr lang="en-US"/>
        </a:p>
      </dgm:t>
    </dgm:pt>
    <dgm:pt modelId="{C6ADF4EB-5E6B-42E2-AB54-845CFE18B883}" type="pres">
      <dgm:prSet presAssocID="{8B03C4B6-0529-49D7-B876-3C93EB2DE0C1}" presName="linear" presStyleCnt="0">
        <dgm:presLayoutVars>
          <dgm:dir/>
          <dgm:resizeHandles val="exact"/>
        </dgm:presLayoutVars>
      </dgm:prSet>
      <dgm:spPr/>
    </dgm:pt>
    <dgm:pt modelId="{487BC953-8216-44FF-B733-9CA6328ED3D7}" type="pres">
      <dgm:prSet presAssocID="{C0126701-7017-4989-9B88-43047198A4B8}" presName="comp" presStyleCnt="0"/>
      <dgm:spPr/>
    </dgm:pt>
    <dgm:pt modelId="{83A6B797-F3BB-4E79-8597-6DB0610C344D}" type="pres">
      <dgm:prSet presAssocID="{C0126701-7017-4989-9B88-43047198A4B8}" presName="box" presStyleLbl="node1" presStyleIdx="0" presStyleCnt="3" custLinFactNeighborX="-21000" custLinFactNeighborY="-78068"/>
      <dgm:spPr/>
    </dgm:pt>
    <dgm:pt modelId="{47D0B5CF-49ED-4538-9E73-B609EAD97A0A}" type="pres">
      <dgm:prSet presAssocID="{C0126701-7017-4989-9B88-43047198A4B8}" presName="img" presStyleLbl="fgImgPlac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Calendar icon"/>
        </a:ext>
      </dgm:extLst>
    </dgm:pt>
    <dgm:pt modelId="{C237F49A-E425-4027-89B9-997453005621}" type="pres">
      <dgm:prSet presAssocID="{C0126701-7017-4989-9B88-43047198A4B8}" presName="text" presStyleLbl="node1" presStyleIdx="0" presStyleCnt="3">
        <dgm:presLayoutVars>
          <dgm:bulletEnabled val="1"/>
        </dgm:presLayoutVars>
      </dgm:prSet>
      <dgm:spPr/>
    </dgm:pt>
    <dgm:pt modelId="{25DFC861-F51C-448C-961B-59D4C2981B0B}" type="pres">
      <dgm:prSet presAssocID="{B8BC83A8-01D1-46B8-A85D-0C1FE3E486BA}" presName="spacer" presStyleCnt="0"/>
      <dgm:spPr/>
    </dgm:pt>
    <dgm:pt modelId="{368B4176-0849-45CC-B752-212F0F37E3CE}" type="pres">
      <dgm:prSet presAssocID="{997E0826-65D4-401D-B78B-7768C9F4F9EF}" presName="comp" presStyleCnt="0"/>
      <dgm:spPr/>
    </dgm:pt>
    <dgm:pt modelId="{47659DFE-915C-4979-9A51-8520BFDFC60D}" type="pres">
      <dgm:prSet presAssocID="{997E0826-65D4-401D-B78B-7768C9F4F9EF}" presName="box" presStyleLbl="node1" presStyleIdx="1" presStyleCnt="3"/>
      <dgm:spPr/>
    </dgm:pt>
    <dgm:pt modelId="{DD75AE06-06BA-4189-8446-0AD119950384}" type="pres">
      <dgm:prSet presAssocID="{997E0826-65D4-401D-B78B-7768C9F4F9EF}" presName="img"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a:noFill/>
        </a:ln>
      </dgm:spPr>
      <dgm:extLst>
        <a:ext uri="{E40237B7-FDA0-4F09-8148-C483321AD2D9}">
          <dgm14:cNvPr xmlns:dgm14="http://schemas.microsoft.com/office/drawing/2010/diagram" id="0" name="" descr="Clock icon"/>
        </a:ext>
      </dgm:extLst>
    </dgm:pt>
    <dgm:pt modelId="{7F903D4F-084A-48AD-A99F-71420E04B73C}" type="pres">
      <dgm:prSet presAssocID="{997E0826-65D4-401D-B78B-7768C9F4F9EF}" presName="text" presStyleLbl="node1" presStyleIdx="1" presStyleCnt="3">
        <dgm:presLayoutVars>
          <dgm:bulletEnabled val="1"/>
        </dgm:presLayoutVars>
      </dgm:prSet>
      <dgm:spPr/>
    </dgm:pt>
    <dgm:pt modelId="{6A7FB50C-636A-4295-9808-FB1CE8747BF7}" type="pres">
      <dgm:prSet presAssocID="{55D61367-EE58-46B6-B29D-B29F5D657493}" presName="spacer" presStyleCnt="0"/>
      <dgm:spPr/>
    </dgm:pt>
    <dgm:pt modelId="{34F556BF-49E6-43F3-AAA4-8726E5670735}" type="pres">
      <dgm:prSet presAssocID="{0DDEBAD6-FEB1-40EE-AAC5-7551B71559A6}" presName="comp" presStyleCnt="0"/>
      <dgm:spPr/>
    </dgm:pt>
    <dgm:pt modelId="{162F5A2E-F654-4377-A24A-2AE1100F3DC7}" type="pres">
      <dgm:prSet presAssocID="{0DDEBAD6-FEB1-40EE-AAC5-7551B71559A6}" presName="box" presStyleLbl="node1" presStyleIdx="2" presStyleCnt="3"/>
      <dgm:spPr/>
    </dgm:pt>
    <dgm:pt modelId="{B889981D-BB40-4B8B-8D53-4B5855C42048}" type="pres">
      <dgm:prSet presAssocID="{0DDEBAD6-FEB1-40EE-AAC5-7551B71559A6}" presName="img" presStyleLbl="fgImgPlace1" presStyleIdx="2" presStyleCnt="3"/>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6000" b="-16000"/>
          </a:stretch>
        </a:blipFill>
        <a:ln>
          <a:noFill/>
        </a:ln>
      </dgm:spPr>
      <dgm:extLst>
        <a:ext uri="{E40237B7-FDA0-4F09-8148-C483321AD2D9}">
          <dgm14:cNvPr xmlns:dgm14="http://schemas.microsoft.com/office/drawing/2010/diagram" id="0" name="" descr="Alarm clock icon"/>
        </a:ext>
      </dgm:extLst>
    </dgm:pt>
    <dgm:pt modelId="{9A23732C-F239-45C3-8E4A-FF3E4B99C31F}" type="pres">
      <dgm:prSet presAssocID="{0DDEBAD6-FEB1-40EE-AAC5-7551B71559A6}" presName="text" presStyleLbl="node1" presStyleIdx="2" presStyleCnt="3">
        <dgm:presLayoutVars>
          <dgm:bulletEnabled val="1"/>
        </dgm:presLayoutVars>
      </dgm:prSet>
      <dgm:spPr/>
    </dgm:pt>
  </dgm:ptLst>
  <dgm:cxnLst>
    <dgm:cxn modelId="{B246E804-BBEB-48AD-B5C6-884C8A161954}" srcId="{8B03C4B6-0529-49D7-B876-3C93EB2DE0C1}" destId="{997E0826-65D4-401D-B78B-7768C9F4F9EF}" srcOrd="1" destOrd="0" parTransId="{A51D330E-DF49-46F9-BA71-D4EC4F909490}" sibTransId="{55D61367-EE58-46B6-B29D-B29F5D657493}"/>
    <dgm:cxn modelId="{129C9E18-0F37-4E7D-9700-F1B578A667C5}" type="presOf" srcId="{C0126701-7017-4989-9B88-43047198A4B8}" destId="{83A6B797-F3BB-4E79-8597-6DB0610C344D}" srcOrd="0" destOrd="0" presId="urn:microsoft.com/office/officeart/2005/8/layout/vList4"/>
    <dgm:cxn modelId="{E742C223-1345-48C9-BA6B-EEB9870F64D7}" type="presOf" srcId="{0DDEBAD6-FEB1-40EE-AAC5-7551B71559A6}" destId="{9A23732C-F239-45C3-8E4A-FF3E4B99C31F}" srcOrd="1" destOrd="0" presId="urn:microsoft.com/office/officeart/2005/8/layout/vList4"/>
    <dgm:cxn modelId="{5C25AE66-E894-4327-AF23-7D8502227075}" type="presOf" srcId="{C0126701-7017-4989-9B88-43047198A4B8}" destId="{C237F49A-E425-4027-89B9-997453005621}" srcOrd="1" destOrd="0" presId="urn:microsoft.com/office/officeart/2005/8/layout/vList4"/>
    <dgm:cxn modelId="{1C7CFE59-837B-45CE-B52B-59B302FBCA21}" type="presOf" srcId="{997E0826-65D4-401D-B78B-7768C9F4F9EF}" destId="{7F903D4F-084A-48AD-A99F-71420E04B73C}" srcOrd="1" destOrd="0" presId="urn:microsoft.com/office/officeart/2005/8/layout/vList4"/>
    <dgm:cxn modelId="{59B6077B-B21B-42CB-AF39-5B8F4F85AD0A}" type="presOf" srcId="{997E0826-65D4-401D-B78B-7768C9F4F9EF}" destId="{47659DFE-915C-4979-9A51-8520BFDFC60D}" srcOrd="0" destOrd="0" presId="urn:microsoft.com/office/officeart/2005/8/layout/vList4"/>
    <dgm:cxn modelId="{B50EFD8A-D53B-4C28-ADAC-8BD4B5B92EE9}" srcId="{8B03C4B6-0529-49D7-B876-3C93EB2DE0C1}" destId="{C0126701-7017-4989-9B88-43047198A4B8}" srcOrd="0" destOrd="0" parTransId="{84042568-E16D-47E7-B6A0-C72C10CE9C7A}" sibTransId="{B8BC83A8-01D1-46B8-A85D-0C1FE3E486BA}"/>
    <dgm:cxn modelId="{42180FDD-E136-4CF8-91F2-2016F5F32294}" type="presOf" srcId="{8B03C4B6-0529-49D7-B876-3C93EB2DE0C1}" destId="{C6ADF4EB-5E6B-42E2-AB54-845CFE18B883}" srcOrd="0" destOrd="0" presId="urn:microsoft.com/office/officeart/2005/8/layout/vList4"/>
    <dgm:cxn modelId="{42DF76E6-F7AF-49C8-8448-016804060A88}" type="presOf" srcId="{0DDEBAD6-FEB1-40EE-AAC5-7551B71559A6}" destId="{162F5A2E-F654-4377-A24A-2AE1100F3DC7}" srcOrd="0" destOrd="0" presId="urn:microsoft.com/office/officeart/2005/8/layout/vList4"/>
    <dgm:cxn modelId="{F8DFC6F7-38CF-47AC-BD7C-C274D34EA066}" srcId="{8B03C4B6-0529-49D7-B876-3C93EB2DE0C1}" destId="{0DDEBAD6-FEB1-40EE-AAC5-7551B71559A6}" srcOrd="2" destOrd="0" parTransId="{1362404B-89A6-4A5E-AA61-5F67A6FE2C4F}" sibTransId="{D20FE89A-8073-49B2-BD33-B18B7DECF482}"/>
    <dgm:cxn modelId="{E2E9AE46-8A59-4B0E-B473-174D63B776AB}" type="presParOf" srcId="{C6ADF4EB-5E6B-42E2-AB54-845CFE18B883}" destId="{487BC953-8216-44FF-B733-9CA6328ED3D7}" srcOrd="0" destOrd="0" presId="urn:microsoft.com/office/officeart/2005/8/layout/vList4"/>
    <dgm:cxn modelId="{B7B11D28-20E8-47DF-833B-5C0FAAAD229F}" type="presParOf" srcId="{487BC953-8216-44FF-B733-9CA6328ED3D7}" destId="{83A6B797-F3BB-4E79-8597-6DB0610C344D}" srcOrd="0" destOrd="0" presId="urn:microsoft.com/office/officeart/2005/8/layout/vList4"/>
    <dgm:cxn modelId="{0AC877A9-8EDB-4D58-A8DA-F5E3515DB387}" type="presParOf" srcId="{487BC953-8216-44FF-B733-9CA6328ED3D7}" destId="{47D0B5CF-49ED-4538-9E73-B609EAD97A0A}" srcOrd="1" destOrd="0" presId="urn:microsoft.com/office/officeart/2005/8/layout/vList4"/>
    <dgm:cxn modelId="{147A25DA-7017-45BC-BFD5-A1B1A2AE28F2}" type="presParOf" srcId="{487BC953-8216-44FF-B733-9CA6328ED3D7}" destId="{C237F49A-E425-4027-89B9-997453005621}" srcOrd="2" destOrd="0" presId="urn:microsoft.com/office/officeart/2005/8/layout/vList4"/>
    <dgm:cxn modelId="{36C4DEA0-C5A3-444E-8D8A-8011D5E078F3}" type="presParOf" srcId="{C6ADF4EB-5E6B-42E2-AB54-845CFE18B883}" destId="{25DFC861-F51C-448C-961B-59D4C2981B0B}" srcOrd="1" destOrd="0" presId="urn:microsoft.com/office/officeart/2005/8/layout/vList4"/>
    <dgm:cxn modelId="{F357334C-CBE0-4F50-BC8B-4406C80D51F6}" type="presParOf" srcId="{C6ADF4EB-5E6B-42E2-AB54-845CFE18B883}" destId="{368B4176-0849-45CC-B752-212F0F37E3CE}" srcOrd="2" destOrd="0" presId="urn:microsoft.com/office/officeart/2005/8/layout/vList4"/>
    <dgm:cxn modelId="{A5C00284-DA82-49F9-BC43-E3B9C99CF02F}" type="presParOf" srcId="{368B4176-0849-45CC-B752-212F0F37E3CE}" destId="{47659DFE-915C-4979-9A51-8520BFDFC60D}" srcOrd="0" destOrd="0" presId="urn:microsoft.com/office/officeart/2005/8/layout/vList4"/>
    <dgm:cxn modelId="{DDDC3A4C-F68B-4634-8AF3-A61000EDAAEC}" type="presParOf" srcId="{368B4176-0849-45CC-B752-212F0F37E3CE}" destId="{DD75AE06-06BA-4189-8446-0AD119950384}" srcOrd="1" destOrd="0" presId="urn:microsoft.com/office/officeart/2005/8/layout/vList4"/>
    <dgm:cxn modelId="{051E73C2-44C3-4459-8900-ADB3066BDFFA}" type="presParOf" srcId="{368B4176-0849-45CC-B752-212F0F37E3CE}" destId="{7F903D4F-084A-48AD-A99F-71420E04B73C}" srcOrd="2" destOrd="0" presId="urn:microsoft.com/office/officeart/2005/8/layout/vList4"/>
    <dgm:cxn modelId="{AD46610C-5FA1-44DE-A04E-C74D287492EA}" type="presParOf" srcId="{C6ADF4EB-5E6B-42E2-AB54-845CFE18B883}" destId="{6A7FB50C-636A-4295-9808-FB1CE8747BF7}" srcOrd="3" destOrd="0" presId="urn:microsoft.com/office/officeart/2005/8/layout/vList4"/>
    <dgm:cxn modelId="{4882EEE5-E7CE-40D6-8035-338838B54D57}" type="presParOf" srcId="{C6ADF4EB-5E6B-42E2-AB54-845CFE18B883}" destId="{34F556BF-49E6-43F3-AAA4-8726E5670735}" srcOrd="4" destOrd="0" presId="urn:microsoft.com/office/officeart/2005/8/layout/vList4"/>
    <dgm:cxn modelId="{3FAFC431-A2C3-40C6-87A0-B1FE5E84B9D5}" type="presParOf" srcId="{34F556BF-49E6-43F3-AAA4-8726E5670735}" destId="{162F5A2E-F654-4377-A24A-2AE1100F3DC7}" srcOrd="0" destOrd="0" presId="urn:microsoft.com/office/officeart/2005/8/layout/vList4"/>
    <dgm:cxn modelId="{02DA1817-FDD3-471E-97C9-381C2021FE6F}" type="presParOf" srcId="{34F556BF-49E6-43F3-AAA4-8726E5670735}" destId="{B889981D-BB40-4B8B-8D53-4B5855C42048}" srcOrd="1" destOrd="0" presId="urn:microsoft.com/office/officeart/2005/8/layout/vList4"/>
    <dgm:cxn modelId="{BC34E6AF-FBAC-4D72-907E-D061CDA1CCF6}" type="presParOf" srcId="{34F556BF-49E6-43F3-AAA4-8726E5670735}" destId="{9A23732C-F239-45C3-8E4A-FF3E4B99C31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C5360-EF1A-4099-8987-BBE2DDBFBC6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5FF0FC7-1981-4EB7-97BD-9FF9FA1CD936}">
      <dgm:prSet phldrT="[Text]"/>
      <dgm:spPr>
        <a:solidFill>
          <a:srgbClr val="0F0157"/>
        </a:solidFill>
      </dgm:spPr>
      <dgm:t>
        <a:bodyPr/>
        <a:lstStyle/>
        <a:p>
          <a:r>
            <a:rPr lang="en-US"/>
            <a:t>Planning and Demonstration Grant</a:t>
          </a:r>
        </a:p>
      </dgm:t>
    </dgm:pt>
    <dgm:pt modelId="{67F83CAE-BC16-4464-A8D9-4AD470BA1228}" type="parTrans" cxnId="{2A7ED7EC-DF4F-4A55-BD52-9F55A754AD9E}">
      <dgm:prSet/>
      <dgm:spPr/>
      <dgm:t>
        <a:bodyPr/>
        <a:lstStyle/>
        <a:p>
          <a:endParaRPr lang="en-US"/>
        </a:p>
      </dgm:t>
    </dgm:pt>
    <dgm:pt modelId="{178813D4-ACC7-4CD0-8C02-7A0627241806}" type="sibTrans" cxnId="{2A7ED7EC-DF4F-4A55-BD52-9F55A754AD9E}">
      <dgm:prSet/>
      <dgm:spPr/>
      <dgm:t>
        <a:bodyPr/>
        <a:lstStyle/>
        <a:p>
          <a:endParaRPr lang="en-US"/>
        </a:p>
      </dgm:t>
    </dgm:pt>
    <dgm:pt modelId="{D310AFA3-0795-47FD-9D04-DC18C214CBC7}">
      <dgm:prSet phldrT="[Text]" custT="1"/>
      <dgm:spPr/>
      <dgm:t>
        <a:bodyPr/>
        <a:lstStyle/>
        <a:p>
          <a:r>
            <a:rPr lang="en-US" sz="1400"/>
            <a:t>Develop a comprehensive safety action plan (</a:t>
          </a:r>
          <a:r>
            <a:rPr lang="en-US" sz="1400">
              <a:latin typeface="Segoe UI Semibold"/>
            </a:rPr>
            <a:t>A</a:t>
          </a:r>
          <a:r>
            <a:rPr lang="en-US" sz="1400"/>
            <a:t>)</a:t>
          </a:r>
        </a:p>
      </dgm:t>
    </dgm:pt>
    <dgm:pt modelId="{B4A59AB9-E062-4DD0-9683-1BA932497D5D}" type="parTrans" cxnId="{BB82BE41-326E-44EA-B8B5-E816008796E1}">
      <dgm:prSet/>
      <dgm:spPr/>
      <dgm:t>
        <a:bodyPr/>
        <a:lstStyle/>
        <a:p>
          <a:endParaRPr lang="en-US"/>
        </a:p>
      </dgm:t>
    </dgm:pt>
    <dgm:pt modelId="{2F8F6626-5FBD-4837-B740-3926D3604943}" type="sibTrans" cxnId="{BB82BE41-326E-44EA-B8B5-E816008796E1}">
      <dgm:prSet/>
      <dgm:spPr/>
      <dgm:t>
        <a:bodyPr/>
        <a:lstStyle/>
        <a:p>
          <a:endParaRPr lang="en-US"/>
        </a:p>
      </dgm:t>
    </dgm:pt>
    <dgm:pt modelId="{22DAE79B-F72A-4907-A563-63A822594145}">
      <dgm:prSet phldrT="[Text]"/>
      <dgm:spPr>
        <a:solidFill>
          <a:srgbClr val="0F0157"/>
        </a:solidFill>
      </dgm:spPr>
      <dgm:t>
        <a:bodyPr/>
        <a:lstStyle/>
        <a:p>
          <a:r>
            <a:rPr lang="en-US"/>
            <a:t>Implementation Grant</a:t>
          </a:r>
        </a:p>
      </dgm:t>
    </dgm:pt>
    <dgm:pt modelId="{DDD46D04-F7B8-464E-BD05-08E77325BCD9}" type="parTrans" cxnId="{38117CCB-6F70-44EC-BF23-78526AD3E61A}">
      <dgm:prSet/>
      <dgm:spPr/>
      <dgm:t>
        <a:bodyPr/>
        <a:lstStyle/>
        <a:p>
          <a:endParaRPr lang="en-US"/>
        </a:p>
      </dgm:t>
    </dgm:pt>
    <dgm:pt modelId="{E0C22BD6-A51A-40C2-B9FE-F2AED118E8F6}" type="sibTrans" cxnId="{38117CCB-6F70-44EC-BF23-78526AD3E61A}">
      <dgm:prSet/>
      <dgm:spPr/>
      <dgm:t>
        <a:bodyPr/>
        <a:lstStyle/>
        <a:p>
          <a:endParaRPr lang="en-US"/>
        </a:p>
      </dgm:t>
    </dgm:pt>
    <dgm:pt modelId="{10CFC530-A031-40CF-9B45-CBF795481F29}">
      <dgm:prSet phldrT="[Text]" custT="1"/>
      <dgm:spPr/>
      <dgm:t>
        <a:bodyPr/>
        <a:lstStyle/>
        <a:p>
          <a:r>
            <a:rPr lang="en-US" sz="1400"/>
            <a:t>Conduct supplemental safety planning </a:t>
          </a:r>
          <a:r>
            <a:rPr lang="en-US" sz="1400" i="1"/>
            <a:t>(in support of a safety action plan) </a:t>
          </a:r>
          <a:r>
            <a:rPr lang="en-US" sz="1400"/>
            <a:t>(</a:t>
          </a:r>
          <a:r>
            <a:rPr lang="en-US" sz="1400">
              <a:latin typeface="Segoe UI Semibold"/>
            </a:rPr>
            <a:t>A1</a:t>
          </a:r>
          <a:r>
            <a:rPr lang="en-US" sz="1400"/>
            <a:t>)</a:t>
          </a:r>
        </a:p>
      </dgm:t>
    </dgm:pt>
    <dgm:pt modelId="{AA903918-80D4-4F50-8595-0FE8DC8D71BB}" type="parTrans" cxnId="{ED2DA40F-4823-46BD-8AD7-6505B9258AB8}">
      <dgm:prSet/>
      <dgm:spPr/>
      <dgm:t>
        <a:bodyPr/>
        <a:lstStyle/>
        <a:p>
          <a:endParaRPr lang="en-US"/>
        </a:p>
      </dgm:t>
    </dgm:pt>
    <dgm:pt modelId="{E32567AF-DA9E-4DD6-9249-2A510FC77F9B}" type="sibTrans" cxnId="{ED2DA40F-4823-46BD-8AD7-6505B9258AB8}">
      <dgm:prSet/>
      <dgm:spPr/>
      <dgm:t>
        <a:bodyPr/>
        <a:lstStyle/>
        <a:p>
          <a:endParaRPr lang="en-US"/>
        </a:p>
      </dgm:t>
    </dgm:pt>
    <dgm:pt modelId="{A197FE24-C9F8-4374-99D5-5C373DF69EE2}">
      <dgm:prSet custT="1"/>
      <dgm:spPr/>
      <dgm:t>
        <a:bodyPr/>
        <a:lstStyle/>
        <a:p>
          <a:r>
            <a:rPr lang="en-US" sz="1400" i="0" u="none" strike="noStrike">
              <a:effectLst/>
            </a:rPr>
            <a:t>Carry out demonstration activities </a:t>
          </a:r>
          <a:r>
            <a:rPr lang="en-US" sz="1400" i="1"/>
            <a:t>(in support of a safety action plan) </a:t>
          </a:r>
          <a:r>
            <a:rPr lang="en-US" sz="1400"/>
            <a:t>(</a:t>
          </a:r>
          <a:r>
            <a:rPr lang="en-US" sz="1400">
              <a:latin typeface="Segoe UI Semibold"/>
            </a:rPr>
            <a:t>A2</a:t>
          </a:r>
          <a:r>
            <a:rPr lang="en-US" sz="1400"/>
            <a:t>)</a:t>
          </a:r>
          <a:endParaRPr lang="en-US" sz="1400" i="0" u="none" strike="noStrike">
            <a:effectLst/>
          </a:endParaRPr>
        </a:p>
      </dgm:t>
    </dgm:pt>
    <dgm:pt modelId="{30C30ABA-9B33-4185-A50D-968DA1CCFD61}" type="parTrans" cxnId="{C8953E0E-6D0C-401D-B4EE-6F2BF1BA910F}">
      <dgm:prSet/>
      <dgm:spPr/>
      <dgm:t>
        <a:bodyPr/>
        <a:lstStyle/>
        <a:p>
          <a:endParaRPr lang="en-US"/>
        </a:p>
      </dgm:t>
    </dgm:pt>
    <dgm:pt modelId="{6FA5BEDF-510C-408E-B042-A8EB42EBD361}" type="sibTrans" cxnId="{C8953E0E-6D0C-401D-B4EE-6F2BF1BA910F}">
      <dgm:prSet/>
      <dgm:spPr/>
      <dgm:t>
        <a:bodyPr/>
        <a:lstStyle/>
        <a:p>
          <a:endParaRPr lang="en-US"/>
        </a:p>
      </dgm:t>
    </dgm:pt>
    <dgm:pt modelId="{C51BF331-6B55-4E7F-85CD-B6D2C2D06DF1}">
      <dgm:prSet custT="1"/>
      <dgm:spPr/>
      <dgm:t>
        <a:bodyPr/>
        <a:lstStyle/>
        <a:p>
          <a:r>
            <a:rPr lang="en-US" sz="1400" b="0"/>
            <a:t>Carry out demonstration activities (</a:t>
          </a:r>
          <a:r>
            <a:rPr lang="en-US" sz="1400" b="0">
              <a:latin typeface="Segoe UI Semibold"/>
            </a:rPr>
            <a:t>A2</a:t>
          </a:r>
          <a:r>
            <a:rPr lang="en-US" sz="1400" b="0"/>
            <a:t>)</a:t>
          </a:r>
        </a:p>
      </dgm:t>
    </dgm:pt>
    <dgm:pt modelId="{9E2C0574-B643-4EBF-9DAC-C146EB18EE82}" type="parTrans" cxnId="{3A05A8E1-1582-4627-BF72-9CFE65A365EE}">
      <dgm:prSet/>
      <dgm:spPr/>
      <dgm:t>
        <a:bodyPr/>
        <a:lstStyle/>
        <a:p>
          <a:endParaRPr lang="en-US"/>
        </a:p>
      </dgm:t>
    </dgm:pt>
    <dgm:pt modelId="{CC02E5A4-0235-4E10-BDB7-21A78A9E5096}" type="sibTrans" cxnId="{3A05A8E1-1582-4627-BF72-9CFE65A365EE}">
      <dgm:prSet/>
      <dgm:spPr/>
      <dgm:t>
        <a:bodyPr/>
        <a:lstStyle/>
        <a:p>
          <a:endParaRPr lang="en-US"/>
        </a:p>
      </dgm:t>
    </dgm:pt>
    <dgm:pt modelId="{90E78984-64AC-4B3E-9580-C0316448C338}">
      <dgm:prSet custT="1"/>
      <dgm:spPr/>
      <dgm:t>
        <a:bodyPr/>
        <a:lstStyle/>
        <a:p>
          <a:r>
            <a:rPr lang="en-US" sz="1400" b="0"/>
            <a:t>Conduct supplemental safety planning (</a:t>
          </a:r>
          <a:r>
            <a:rPr lang="en-US" sz="1400" b="0">
              <a:latin typeface="Segoe UI Semibold"/>
            </a:rPr>
            <a:t>A1</a:t>
          </a:r>
          <a:r>
            <a:rPr lang="en-US" sz="1400" b="0"/>
            <a:t>)</a:t>
          </a:r>
        </a:p>
      </dgm:t>
    </dgm:pt>
    <dgm:pt modelId="{80781A34-5834-46C5-9A16-65FC4EF37E97}" type="parTrans" cxnId="{483AE2A4-FB3E-449A-8BE3-22B1FFD13374}">
      <dgm:prSet/>
      <dgm:spPr/>
      <dgm:t>
        <a:bodyPr/>
        <a:lstStyle/>
        <a:p>
          <a:endParaRPr lang="en-US"/>
        </a:p>
      </dgm:t>
    </dgm:pt>
    <dgm:pt modelId="{C97B182A-94B9-4132-86D1-C56E009BCEE8}" type="sibTrans" cxnId="{483AE2A4-FB3E-449A-8BE3-22B1FFD13374}">
      <dgm:prSet/>
      <dgm:spPr/>
      <dgm:t>
        <a:bodyPr/>
        <a:lstStyle/>
        <a:p>
          <a:endParaRPr lang="en-US"/>
        </a:p>
      </dgm:t>
    </dgm:pt>
    <dgm:pt modelId="{734B8D37-08A7-46A8-A1FB-1C2B4CBF6C7D}">
      <dgm:prSet custT="1"/>
      <dgm:spPr/>
      <dgm:t>
        <a:bodyPr/>
        <a:lstStyle/>
        <a:p>
          <a:r>
            <a:rPr lang="en-US" sz="1400" b="0"/>
            <a:t>Conduct planning and design (B)</a:t>
          </a:r>
        </a:p>
      </dgm:t>
    </dgm:pt>
    <dgm:pt modelId="{41D50B2F-A3FA-45F4-9E6A-3D0B5E8FA3B2}" type="parTrans" cxnId="{56C9EEBA-7AD2-426D-80D2-7495CF8DC117}">
      <dgm:prSet/>
      <dgm:spPr/>
      <dgm:t>
        <a:bodyPr/>
        <a:lstStyle/>
        <a:p>
          <a:endParaRPr lang="en-US"/>
        </a:p>
      </dgm:t>
    </dgm:pt>
    <dgm:pt modelId="{40C95554-BC5C-4C40-AFC5-81C76A117F9E}" type="sibTrans" cxnId="{56C9EEBA-7AD2-426D-80D2-7495CF8DC117}">
      <dgm:prSet/>
      <dgm:spPr/>
      <dgm:t>
        <a:bodyPr/>
        <a:lstStyle/>
        <a:p>
          <a:endParaRPr lang="en-US"/>
        </a:p>
      </dgm:t>
    </dgm:pt>
    <dgm:pt modelId="{9EFD6E41-1071-4304-8415-74264DBCEC7A}">
      <dgm:prSet custT="1"/>
      <dgm:spPr/>
      <dgm:t>
        <a:bodyPr/>
        <a:lstStyle/>
        <a:p>
          <a:r>
            <a:rPr lang="en-US" sz="1400" b="0"/>
            <a:t>Implement projects and strategies (C)</a:t>
          </a:r>
        </a:p>
      </dgm:t>
    </dgm:pt>
    <dgm:pt modelId="{456594DC-0CCB-4D00-B3BE-DCB160D4FC97}" type="parTrans" cxnId="{B4376E94-C056-4F2C-B3CD-0B21C05715C9}">
      <dgm:prSet/>
      <dgm:spPr/>
      <dgm:t>
        <a:bodyPr/>
        <a:lstStyle/>
        <a:p>
          <a:endParaRPr lang="en-US"/>
        </a:p>
      </dgm:t>
    </dgm:pt>
    <dgm:pt modelId="{7F8B0284-FD61-45D4-952A-709DD4E0B824}" type="sibTrans" cxnId="{B4376E94-C056-4F2C-B3CD-0B21C05715C9}">
      <dgm:prSet/>
      <dgm:spPr/>
      <dgm:t>
        <a:bodyPr/>
        <a:lstStyle/>
        <a:p>
          <a:endParaRPr lang="en-US"/>
        </a:p>
      </dgm:t>
    </dgm:pt>
    <dgm:pt modelId="{4C04250E-F3AC-4BC3-810A-0D9660BD44DB}" type="pres">
      <dgm:prSet presAssocID="{886C5360-EF1A-4099-8987-BBE2DDBFBC6B}" presName="diagram" presStyleCnt="0">
        <dgm:presLayoutVars>
          <dgm:chPref val="1"/>
          <dgm:dir/>
          <dgm:animOne val="branch"/>
          <dgm:animLvl val="lvl"/>
          <dgm:resizeHandles/>
        </dgm:presLayoutVars>
      </dgm:prSet>
      <dgm:spPr/>
    </dgm:pt>
    <dgm:pt modelId="{36461113-F019-4F8A-B698-10A15287C0DD}" type="pres">
      <dgm:prSet presAssocID="{95FF0FC7-1981-4EB7-97BD-9FF9FA1CD936}" presName="root" presStyleCnt="0"/>
      <dgm:spPr/>
    </dgm:pt>
    <dgm:pt modelId="{E5A27845-1D37-4CC6-8B1D-B4379819A626}" type="pres">
      <dgm:prSet presAssocID="{95FF0FC7-1981-4EB7-97BD-9FF9FA1CD936}" presName="rootComposite" presStyleCnt="0"/>
      <dgm:spPr/>
    </dgm:pt>
    <dgm:pt modelId="{FC5344A0-7454-4A6E-94E1-2511F8B2E5E1}" type="pres">
      <dgm:prSet presAssocID="{95FF0FC7-1981-4EB7-97BD-9FF9FA1CD936}" presName="rootText" presStyleLbl="node1" presStyleIdx="0" presStyleCnt="2" custScaleX="148322"/>
      <dgm:spPr/>
    </dgm:pt>
    <dgm:pt modelId="{B8A435D7-D039-440F-8978-89F80DBF1C93}" type="pres">
      <dgm:prSet presAssocID="{95FF0FC7-1981-4EB7-97BD-9FF9FA1CD936}" presName="rootConnector" presStyleLbl="node1" presStyleIdx="0" presStyleCnt="2"/>
      <dgm:spPr/>
    </dgm:pt>
    <dgm:pt modelId="{BE5BB371-AC41-408F-81E2-7C41B14C7FE8}" type="pres">
      <dgm:prSet presAssocID="{95FF0FC7-1981-4EB7-97BD-9FF9FA1CD936}" presName="childShape" presStyleCnt="0"/>
      <dgm:spPr/>
    </dgm:pt>
    <dgm:pt modelId="{C0AA3C68-7D08-409A-BF8A-1AB1823E69EB}" type="pres">
      <dgm:prSet presAssocID="{B4A59AB9-E062-4DD0-9683-1BA932497D5D}" presName="Name13" presStyleLbl="parChTrans1D2" presStyleIdx="0" presStyleCnt="7"/>
      <dgm:spPr/>
    </dgm:pt>
    <dgm:pt modelId="{F8735D69-05D9-4B31-BCE2-D1CB34B88F46}" type="pres">
      <dgm:prSet presAssocID="{D310AFA3-0795-47FD-9D04-DC18C214CBC7}" presName="childText" presStyleLbl="bgAcc1" presStyleIdx="0" presStyleCnt="7" custScaleX="165549" custScaleY="107102">
        <dgm:presLayoutVars>
          <dgm:bulletEnabled val="1"/>
        </dgm:presLayoutVars>
      </dgm:prSet>
      <dgm:spPr/>
    </dgm:pt>
    <dgm:pt modelId="{C1038CCC-D8B1-4D77-A8DC-071989EC3DDE}" type="pres">
      <dgm:prSet presAssocID="{AA903918-80D4-4F50-8595-0FE8DC8D71BB}" presName="Name13" presStyleLbl="parChTrans1D2" presStyleIdx="1" presStyleCnt="7"/>
      <dgm:spPr/>
    </dgm:pt>
    <dgm:pt modelId="{CF8B53AC-29DB-4E84-8BAE-080C242A0D71}" type="pres">
      <dgm:prSet presAssocID="{10CFC530-A031-40CF-9B45-CBF795481F29}" presName="childText" presStyleLbl="bgAcc1" presStyleIdx="1" presStyleCnt="7" custScaleX="165548" custScaleY="112434">
        <dgm:presLayoutVars>
          <dgm:bulletEnabled val="1"/>
        </dgm:presLayoutVars>
      </dgm:prSet>
      <dgm:spPr/>
    </dgm:pt>
    <dgm:pt modelId="{B3E2AC60-C501-43BD-BD1D-FA14C96B36A4}" type="pres">
      <dgm:prSet presAssocID="{30C30ABA-9B33-4185-A50D-968DA1CCFD61}" presName="Name13" presStyleLbl="parChTrans1D2" presStyleIdx="2" presStyleCnt="7"/>
      <dgm:spPr/>
    </dgm:pt>
    <dgm:pt modelId="{7E41BB13-041E-440B-B118-1A26875B3DD7}" type="pres">
      <dgm:prSet presAssocID="{A197FE24-C9F8-4374-99D5-5C373DF69EE2}" presName="childText" presStyleLbl="bgAcc1" presStyleIdx="2" presStyleCnt="7" custScaleX="165548" custScaleY="119518">
        <dgm:presLayoutVars>
          <dgm:bulletEnabled val="1"/>
        </dgm:presLayoutVars>
      </dgm:prSet>
      <dgm:spPr/>
    </dgm:pt>
    <dgm:pt modelId="{16E2CCCA-24F5-4FB4-BC68-A2B4BE5002BB}" type="pres">
      <dgm:prSet presAssocID="{22DAE79B-F72A-4907-A563-63A822594145}" presName="root" presStyleCnt="0"/>
      <dgm:spPr/>
    </dgm:pt>
    <dgm:pt modelId="{4F3D9561-FA18-4B10-BE23-1A3659070067}" type="pres">
      <dgm:prSet presAssocID="{22DAE79B-F72A-4907-A563-63A822594145}" presName="rootComposite" presStyleCnt="0"/>
      <dgm:spPr/>
    </dgm:pt>
    <dgm:pt modelId="{F17CEC67-2A74-4C68-883C-77A19E0B5B0A}" type="pres">
      <dgm:prSet presAssocID="{22DAE79B-F72A-4907-A563-63A822594145}" presName="rootText" presStyleLbl="node1" presStyleIdx="1" presStyleCnt="2" custScaleX="147062"/>
      <dgm:spPr/>
    </dgm:pt>
    <dgm:pt modelId="{6D5F7F76-CF74-407C-BA50-4EE0F3DEA548}" type="pres">
      <dgm:prSet presAssocID="{22DAE79B-F72A-4907-A563-63A822594145}" presName="rootConnector" presStyleLbl="node1" presStyleIdx="1" presStyleCnt="2"/>
      <dgm:spPr/>
    </dgm:pt>
    <dgm:pt modelId="{583EB5A9-AA37-472F-AB64-38EE604D7B7E}" type="pres">
      <dgm:prSet presAssocID="{22DAE79B-F72A-4907-A563-63A822594145}" presName="childShape" presStyleCnt="0"/>
      <dgm:spPr/>
    </dgm:pt>
    <dgm:pt modelId="{C2139DCE-47F6-40FC-BCD6-ADBD2F3F8DC6}" type="pres">
      <dgm:prSet presAssocID="{456594DC-0CCB-4D00-B3BE-DCB160D4FC97}" presName="Name13" presStyleLbl="parChTrans1D2" presStyleIdx="3" presStyleCnt="7"/>
      <dgm:spPr/>
    </dgm:pt>
    <dgm:pt modelId="{ACC834C8-F24F-4A78-90D7-E94FC1908C14}" type="pres">
      <dgm:prSet presAssocID="{9EFD6E41-1071-4304-8415-74264DBCEC7A}" presName="childText" presStyleLbl="bgAcc1" presStyleIdx="3" presStyleCnt="7" custScaleX="165548">
        <dgm:presLayoutVars>
          <dgm:bulletEnabled val="1"/>
        </dgm:presLayoutVars>
      </dgm:prSet>
      <dgm:spPr/>
    </dgm:pt>
    <dgm:pt modelId="{4BC13A1E-F508-4E08-8750-9450D2D86BDF}" type="pres">
      <dgm:prSet presAssocID="{41D50B2F-A3FA-45F4-9E6A-3D0B5E8FA3B2}" presName="Name13" presStyleLbl="parChTrans1D2" presStyleIdx="4" presStyleCnt="7"/>
      <dgm:spPr/>
    </dgm:pt>
    <dgm:pt modelId="{6ABE3D97-3A1A-4477-AEE9-B8051FAE5E96}" type="pres">
      <dgm:prSet presAssocID="{734B8D37-08A7-46A8-A1FB-1C2B4CBF6C7D}" presName="childText" presStyleLbl="bgAcc1" presStyleIdx="4" presStyleCnt="7" custScaleX="165548">
        <dgm:presLayoutVars>
          <dgm:bulletEnabled val="1"/>
        </dgm:presLayoutVars>
      </dgm:prSet>
      <dgm:spPr/>
    </dgm:pt>
    <dgm:pt modelId="{8288347F-0808-4A12-A4A4-7464F161E5D0}" type="pres">
      <dgm:prSet presAssocID="{80781A34-5834-46C5-9A16-65FC4EF37E97}" presName="Name13" presStyleLbl="parChTrans1D2" presStyleIdx="5" presStyleCnt="7"/>
      <dgm:spPr/>
    </dgm:pt>
    <dgm:pt modelId="{6EB589ED-2E3F-4F0A-8CE9-F4E04AA47025}" type="pres">
      <dgm:prSet presAssocID="{90E78984-64AC-4B3E-9580-C0316448C338}" presName="childText" presStyleLbl="bgAcc1" presStyleIdx="5" presStyleCnt="7" custScaleX="165548">
        <dgm:presLayoutVars>
          <dgm:bulletEnabled val="1"/>
        </dgm:presLayoutVars>
      </dgm:prSet>
      <dgm:spPr/>
    </dgm:pt>
    <dgm:pt modelId="{71A45C3C-4A5D-422E-9E58-B043B77598A3}" type="pres">
      <dgm:prSet presAssocID="{9E2C0574-B643-4EBF-9DAC-C146EB18EE82}" presName="Name13" presStyleLbl="parChTrans1D2" presStyleIdx="6" presStyleCnt="7"/>
      <dgm:spPr/>
    </dgm:pt>
    <dgm:pt modelId="{53DF0B38-8D15-40B8-AB59-D122AA284F08}" type="pres">
      <dgm:prSet presAssocID="{C51BF331-6B55-4E7F-85CD-B6D2C2D06DF1}" presName="childText" presStyleLbl="bgAcc1" presStyleIdx="6" presStyleCnt="7" custScaleX="165548">
        <dgm:presLayoutVars>
          <dgm:bulletEnabled val="1"/>
        </dgm:presLayoutVars>
      </dgm:prSet>
      <dgm:spPr/>
    </dgm:pt>
  </dgm:ptLst>
  <dgm:cxnLst>
    <dgm:cxn modelId="{C8953E0E-6D0C-401D-B4EE-6F2BF1BA910F}" srcId="{95FF0FC7-1981-4EB7-97BD-9FF9FA1CD936}" destId="{A197FE24-C9F8-4374-99D5-5C373DF69EE2}" srcOrd="2" destOrd="0" parTransId="{30C30ABA-9B33-4185-A50D-968DA1CCFD61}" sibTransId="{6FA5BEDF-510C-408E-B042-A8EB42EBD361}"/>
    <dgm:cxn modelId="{0E586C0F-AEE5-4F3E-B5EC-85EDA1621FF3}" type="presOf" srcId="{AA903918-80D4-4F50-8595-0FE8DC8D71BB}" destId="{C1038CCC-D8B1-4D77-A8DC-071989EC3DDE}" srcOrd="0" destOrd="0" presId="urn:microsoft.com/office/officeart/2005/8/layout/hierarchy3"/>
    <dgm:cxn modelId="{ED2DA40F-4823-46BD-8AD7-6505B9258AB8}" srcId="{95FF0FC7-1981-4EB7-97BD-9FF9FA1CD936}" destId="{10CFC530-A031-40CF-9B45-CBF795481F29}" srcOrd="1" destOrd="0" parTransId="{AA903918-80D4-4F50-8595-0FE8DC8D71BB}" sibTransId="{E32567AF-DA9E-4DD6-9249-2A510FC77F9B}"/>
    <dgm:cxn modelId="{9389E523-4443-4B93-9377-F52C21F1FADA}" type="presOf" srcId="{A197FE24-C9F8-4374-99D5-5C373DF69EE2}" destId="{7E41BB13-041E-440B-B118-1A26875B3DD7}" srcOrd="0" destOrd="0" presId="urn:microsoft.com/office/officeart/2005/8/layout/hierarchy3"/>
    <dgm:cxn modelId="{0779FA3A-A736-49DA-A295-B11694593048}" type="presOf" srcId="{456594DC-0CCB-4D00-B3BE-DCB160D4FC97}" destId="{C2139DCE-47F6-40FC-BCD6-ADBD2F3F8DC6}" srcOrd="0" destOrd="0" presId="urn:microsoft.com/office/officeart/2005/8/layout/hierarchy3"/>
    <dgm:cxn modelId="{554D3C3C-A0CF-49A4-8F0B-FA17AC99D6C7}" type="presOf" srcId="{90E78984-64AC-4B3E-9580-C0316448C338}" destId="{6EB589ED-2E3F-4F0A-8CE9-F4E04AA47025}" srcOrd="0" destOrd="0" presId="urn:microsoft.com/office/officeart/2005/8/layout/hierarchy3"/>
    <dgm:cxn modelId="{BB82BE41-326E-44EA-B8B5-E816008796E1}" srcId="{95FF0FC7-1981-4EB7-97BD-9FF9FA1CD936}" destId="{D310AFA3-0795-47FD-9D04-DC18C214CBC7}" srcOrd="0" destOrd="0" parTransId="{B4A59AB9-E062-4DD0-9683-1BA932497D5D}" sibTransId="{2F8F6626-5FBD-4837-B740-3926D3604943}"/>
    <dgm:cxn modelId="{A226F051-0808-483C-8B0D-A6D40186BED8}" type="presOf" srcId="{C51BF331-6B55-4E7F-85CD-B6D2C2D06DF1}" destId="{53DF0B38-8D15-40B8-AB59-D122AA284F08}" srcOrd="0" destOrd="0" presId="urn:microsoft.com/office/officeart/2005/8/layout/hierarchy3"/>
    <dgm:cxn modelId="{304C7674-DE11-4296-A27F-33FE13B680CC}" type="presOf" srcId="{9E2C0574-B643-4EBF-9DAC-C146EB18EE82}" destId="{71A45C3C-4A5D-422E-9E58-B043B77598A3}" srcOrd="0" destOrd="0" presId="urn:microsoft.com/office/officeart/2005/8/layout/hierarchy3"/>
    <dgm:cxn modelId="{F2E4E356-0310-440E-A41B-868F9E7F2640}" type="presOf" srcId="{10CFC530-A031-40CF-9B45-CBF795481F29}" destId="{CF8B53AC-29DB-4E84-8BAE-080C242A0D71}" srcOrd="0" destOrd="0" presId="urn:microsoft.com/office/officeart/2005/8/layout/hierarchy3"/>
    <dgm:cxn modelId="{90B7087D-88FB-4F7F-80BC-67543EE46795}" type="presOf" srcId="{D310AFA3-0795-47FD-9D04-DC18C214CBC7}" destId="{F8735D69-05D9-4B31-BCE2-D1CB34B88F46}" srcOrd="0" destOrd="0" presId="urn:microsoft.com/office/officeart/2005/8/layout/hierarchy3"/>
    <dgm:cxn modelId="{36D98F87-C2F0-4C66-9659-32AD9A294394}" type="presOf" srcId="{80781A34-5834-46C5-9A16-65FC4EF37E97}" destId="{8288347F-0808-4A12-A4A4-7464F161E5D0}" srcOrd="0" destOrd="0" presId="urn:microsoft.com/office/officeart/2005/8/layout/hierarchy3"/>
    <dgm:cxn modelId="{96DCF087-D71C-4E42-B52D-29245E459906}" type="presOf" srcId="{95FF0FC7-1981-4EB7-97BD-9FF9FA1CD936}" destId="{FC5344A0-7454-4A6E-94E1-2511F8B2E5E1}" srcOrd="0" destOrd="0" presId="urn:microsoft.com/office/officeart/2005/8/layout/hierarchy3"/>
    <dgm:cxn modelId="{FCD1B788-B918-49BD-A968-9605C5D120C4}" type="presOf" srcId="{734B8D37-08A7-46A8-A1FB-1C2B4CBF6C7D}" destId="{6ABE3D97-3A1A-4477-AEE9-B8051FAE5E96}" srcOrd="0" destOrd="0" presId="urn:microsoft.com/office/officeart/2005/8/layout/hierarchy3"/>
    <dgm:cxn modelId="{B4376E94-C056-4F2C-B3CD-0B21C05715C9}" srcId="{22DAE79B-F72A-4907-A563-63A822594145}" destId="{9EFD6E41-1071-4304-8415-74264DBCEC7A}" srcOrd="0" destOrd="0" parTransId="{456594DC-0CCB-4D00-B3BE-DCB160D4FC97}" sibTransId="{7F8B0284-FD61-45D4-952A-709DD4E0B824}"/>
    <dgm:cxn modelId="{B00F9B98-5666-498D-98A3-773ECD7925E9}" type="presOf" srcId="{886C5360-EF1A-4099-8987-BBE2DDBFBC6B}" destId="{4C04250E-F3AC-4BC3-810A-0D9660BD44DB}" srcOrd="0" destOrd="0" presId="urn:microsoft.com/office/officeart/2005/8/layout/hierarchy3"/>
    <dgm:cxn modelId="{483AE2A4-FB3E-449A-8BE3-22B1FFD13374}" srcId="{22DAE79B-F72A-4907-A563-63A822594145}" destId="{90E78984-64AC-4B3E-9580-C0316448C338}" srcOrd="2" destOrd="0" parTransId="{80781A34-5834-46C5-9A16-65FC4EF37E97}" sibTransId="{C97B182A-94B9-4132-86D1-C56E009BCEE8}"/>
    <dgm:cxn modelId="{E709F8B0-2B44-499D-96EC-675F1C08C662}" type="presOf" srcId="{41D50B2F-A3FA-45F4-9E6A-3D0B5E8FA3B2}" destId="{4BC13A1E-F508-4E08-8750-9450D2D86BDF}" srcOrd="0" destOrd="0" presId="urn:microsoft.com/office/officeart/2005/8/layout/hierarchy3"/>
    <dgm:cxn modelId="{0620E2B5-0BCB-44A7-803D-E291B6F5C3C2}" type="presOf" srcId="{B4A59AB9-E062-4DD0-9683-1BA932497D5D}" destId="{C0AA3C68-7D08-409A-BF8A-1AB1823E69EB}" srcOrd="0" destOrd="0" presId="urn:microsoft.com/office/officeart/2005/8/layout/hierarchy3"/>
    <dgm:cxn modelId="{56C9EEBA-7AD2-426D-80D2-7495CF8DC117}" srcId="{22DAE79B-F72A-4907-A563-63A822594145}" destId="{734B8D37-08A7-46A8-A1FB-1C2B4CBF6C7D}" srcOrd="1" destOrd="0" parTransId="{41D50B2F-A3FA-45F4-9E6A-3D0B5E8FA3B2}" sibTransId="{40C95554-BC5C-4C40-AFC5-81C76A117F9E}"/>
    <dgm:cxn modelId="{B24AC9C7-0B4C-4923-8C27-EA1C92A8ECBD}" type="presOf" srcId="{30C30ABA-9B33-4185-A50D-968DA1CCFD61}" destId="{B3E2AC60-C501-43BD-BD1D-FA14C96B36A4}" srcOrd="0" destOrd="0" presId="urn:microsoft.com/office/officeart/2005/8/layout/hierarchy3"/>
    <dgm:cxn modelId="{953C98CA-4B16-4B86-BE1D-90B1BD82D1CF}" type="presOf" srcId="{22DAE79B-F72A-4907-A563-63A822594145}" destId="{F17CEC67-2A74-4C68-883C-77A19E0B5B0A}" srcOrd="0" destOrd="0" presId="urn:microsoft.com/office/officeart/2005/8/layout/hierarchy3"/>
    <dgm:cxn modelId="{38117CCB-6F70-44EC-BF23-78526AD3E61A}" srcId="{886C5360-EF1A-4099-8987-BBE2DDBFBC6B}" destId="{22DAE79B-F72A-4907-A563-63A822594145}" srcOrd="1" destOrd="0" parTransId="{DDD46D04-F7B8-464E-BD05-08E77325BCD9}" sibTransId="{E0C22BD6-A51A-40C2-B9FE-F2AED118E8F6}"/>
    <dgm:cxn modelId="{13DAFFCE-8C4C-44D7-A843-D9D6899A4FD4}" type="presOf" srcId="{9EFD6E41-1071-4304-8415-74264DBCEC7A}" destId="{ACC834C8-F24F-4A78-90D7-E94FC1908C14}" srcOrd="0" destOrd="0" presId="urn:microsoft.com/office/officeart/2005/8/layout/hierarchy3"/>
    <dgm:cxn modelId="{3A05A8E1-1582-4627-BF72-9CFE65A365EE}" srcId="{22DAE79B-F72A-4907-A563-63A822594145}" destId="{C51BF331-6B55-4E7F-85CD-B6D2C2D06DF1}" srcOrd="3" destOrd="0" parTransId="{9E2C0574-B643-4EBF-9DAC-C146EB18EE82}" sibTransId="{CC02E5A4-0235-4E10-BDB7-21A78A9E5096}"/>
    <dgm:cxn modelId="{2A7ED7EC-DF4F-4A55-BD52-9F55A754AD9E}" srcId="{886C5360-EF1A-4099-8987-BBE2DDBFBC6B}" destId="{95FF0FC7-1981-4EB7-97BD-9FF9FA1CD936}" srcOrd="0" destOrd="0" parTransId="{67F83CAE-BC16-4464-A8D9-4AD470BA1228}" sibTransId="{178813D4-ACC7-4CD0-8C02-7A0627241806}"/>
    <dgm:cxn modelId="{8D252DF0-C08C-4D45-A14C-77C950C4500D}" type="presOf" srcId="{22DAE79B-F72A-4907-A563-63A822594145}" destId="{6D5F7F76-CF74-407C-BA50-4EE0F3DEA548}" srcOrd="1" destOrd="0" presId="urn:microsoft.com/office/officeart/2005/8/layout/hierarchy3"/>
    <dgm:cxn modelId="{11F5AFFF-36D5-41D3-A59D-2E5DDECD8C3F}" type="presOf" srcId="{95FF0FC7-1981-4EB7-97BD-9FF9FA1CD936}" destId="{B8A435D7-D039-440F-8978-89F80DBF1C93}" srcOrd="1" destOrd="0" presId="urn:microsoft.com/office/officeart/2005/8/layout/hierarchy3"/>
    <dgm:cxn modelId="{E4C59C6E-D984-4B72-BE9E-A68C5F7FFAAC}" type="presParOf" srcId="{4C04250E-F3AC-4BC3-810A-0D9660BD44DB}" destId="{36461113-F019-4F8A-B698-10A15287C0DD}" srcOrd="0" destOrd="0" presId="urn:microsoft.com/office/officeart/2005/8/layout/hierarchy3"/>
    <dgm:cxn modelId="{2CCF6E89-68E0-4844-B85E-7DEBBAA07DB5}" type="presParOf" srcId="{36461113-F019-4F8A-B698-10A15287C0DD}" destId="{E5A27845-1D37-4CC6-8B1D-B4379819A626}" srcOrd="0" destOrd="0" presId="urn:microsoft.com/office/officeart/2005/8/layout/hierarchy3"/>
    <dgm:cxn modelId="{D8BA5DC1-7146-4C42-B3F6-87FA130BC168}" type="presParOf" srcId="{E5A27845-1D37-4CC6-8B1D-B4379819A626}" destId="{FC5344A0-7454-4A6E-94E1-2511F8B2E5E1}" srcOrd="0" destOrd="0" presId="urn:microsoft.com/office/officeart/2005/8/layout/hierarchy3"/>
    <dgm:cxn modelId="{242B136D-5908-4CBD-8813-B6C8E0055DE6}" type="presParOf" srcId="{E5A27845-1D37-4CC6-8B1D-B4379819A626}" destId="{B8A435D7-D039-440F-8978-89F80DBF1C93}" srcOrd="1" destOrd="0" presId="urn:microsoft.com/office/officeart/2005/8/layout/hierarchy3"/>
    <dgm:cxn modelId="{B68324D6-BBF8-4C35-A670-FFA82EE7BCEC}" type="presParOf" srcId="{36461113-F019-4F8A-B698-10A15287C0DD}" destId="{BE5BB371-AC41-408F-81E2-7C41B14C7FE8}" srcOrd="1" destOrd="0" presId="urn:microsoft.com/office/officeart/2005/8/layout/hierarchy3"/>
    <dgm:cxn modelId="{5C3EC53A-245A-425C-A0CC-27F8C856F3C2}" type="presParOf" srcId="{BE5BB371-AC41-408F-81E2-7C41B14C7FE8}" destId="{C0AA3C68-7D08-409A-BF8A-1AB1823E69EB}" srcOrd="0" destOrd="0" presId="urn:microsoft.com/office/officeart/2005/8/layout/hierarchy3"/>
    <dgm:cxn modelId="{8F829060-7F60-45BB-8D2C-722B5BD894E3}" type="presParOf" srcId="{BE5BB371-AC41-408F-81E2-7C41B14C7FE8}" destId="{F8735D69-05D9-4B31-BCE2-D1CB34B88F46}" srcOrd="1" destOrd="0" presId="urn:microsoft.com/office/officeart/2005/8/layout/hierarchy3"/>
    <dgm:cxn modelId="{61F74E39-DA63-4D21-ADA4-CF54C0D53BD3}" type="presParOf" srcId="{BE5BB371-AC41-408F-81E2-7C41B14C7FE8}" destId="{C1038CCC-D8B1-4D77-A8DC-071989EC3DDE}" srcOrd="2" destOrd="0" presId="urn:microsoft.com/office/officeart/2005/8/layout/hierarchy3"/>
    <dgm:cxn modelId="{68492B70-0072-40E0-8B48-71A3592EA0A7}" type="presParOf" srcId="{BE5BB371-AC41-408F-81E2-7C41B14C7FE8}" destId="{CF8B53AC-29DB-4E84-8BAE-080C242A0D71}" srcOrd="3" destOrd="0" presId="urn:microsoft.com/office/officeart/2005/8/layout/hierarchy3"/>
    <dgm:cxn modelId="{9DCC358D-87A0-47A9-B9D6-688DA1D410D2}" type="presParOf" srcId="{BE5BB371-AC41-408F-81E2-7C41B14C7FE8}" destId="{B3E2AC60-C501-43BD-BD1D-FA14C96B36A4}" srcOrd="4" destOrd="0" presId="urn:microsoft.com/office/officeart/2005/8/layout/hierarchy3"/>
    <dgm:cxn modelId="{203A4CF4-78EC-4CE4-A9AB-E52D11609BD3}" type="presParOf" srcId="{BE5BB371-AC41-408F-81E2-7C41B14C7FE8}" destId="{7E41BB13-041E-440B-B118-1A26875B3DD7}" srcOrd="5" destOrd="0" presId="urn:microsoft.com/office/officeart/2005/8/layout/hierarchy3"/>
    <dgm:cxn modelId="{BBCC3677-B07B-4F52-887D-1BBFE256C0C2}" type="presParOf" srcId="{4C04250E-F3AC-4BC3-810A-0D9660BD44DB}" destId="{16E2CCCA-24F5-4FB4-BC68-A2B4BE5002BB}" srcOrd="1" destOrd="0" presId="urn:microsoft.com/office/officeart/2005/8/layout/hierarchy3"/>
    <dgm:cxn modelId="{B118AF76-3AE4-407B-ACC5-171548FCA6D1}" type="presParOf" srcId="{16E2CCCA-24F5-4FB4-BC68-A2B4BE5002BB}" destId="{4F3D9561-FA18-4B10-BE23-1A3659070067}" srcOrd="0" destOrd="0" presId="urn:microsoft.com/office/officeart/2005/8/layout/hierarchy3"/>
    <dgm:cxn modelId="{FAE8FEA7-6F76-4086-8452-683787EF634A}" type="presParOf" srcId="{4F3D9561-FA18-4B10-BE23-1A3659070067}" destId="{F17CEC67-2A74-4C68-883C-77A19E0B5B0A}" srcOrd="0" destOrd="0" presId="urn:microsoft.com/office/officeart/2005/8/layout/hierarchy3"/>
    <dgm:cxn modelId="{0BBAFEC4-9169-4D8A-ABCE-05673AF7A790}" type="presParOf" srcId="{4F3D9561-FA18-4B10-BE23-1A3659070067}" destId="{6D5F7F76-CF74-407C-BA50-4EE0F3DEA548}" srcOrd="1" destOrd="0" presId="urn:microsoft.com/office/officeart/2005/8/layout/hierarchy3"/>
    <dgm:cxn modelId="{81410606-3E12-4A5B-913C-0370F8702D38}" type="presParOf" srcId="{16E2CCCA-24F5-4FB4-BC68-A2B4BE5002BB}" destId="{583EB5A9-AA37-472F-AB64-38EE604D7B7E}" srcOrd="1" destOrd="0" presId="urn:microsoft.com/office/officeart/2005/8/layout/hierarchy3"/>
    <dgm:cxn modelId="{BD1DF144-3B88-497A-8942-5CBD7562191F}" type="presParOf" srcId="{583EB5A9-AA37-472F-AB64-38EE604D7B7E}" destId="{C2139DCE-47F6-40FC-BCD6-ADBD2F3F8DC6}" srcOrd="0" destOrd="0" presId="urn:microsoft.com/office/officeart/2005/8/layout/hierarchy3"/>
    <dgm:cxn modelId="{D0916C3F-7D1B-481D-ACA9-52B2997311A2}" type="presParOf" srcId="{583EB5A9-AA37-472F-AB64-38EE604D7B7E}" destId="{ACC834C8-F24F-4A78-90D7-E94FC1908C14}" srcOrd="1" destOrd="0" presId="urn:microsoft.com/office/officeart/2005/8/layout/hierarchy3"/>
    <dgm:cxn modelId="{79DB05B1-0AC6-444B-9476-EE7C6C33C664}" type="presParOf" srcId="{583EB5A9-AA37-472F-AB64-38EE604D7B7E}" destId="{4BC13A1E-F508-4E08-8750-9450D2D86BDF}" srcOrd="2" destOrd="0" presId="urn:microsoft.com/office/officeart/2005/8/layout/hierarchy3"/>
    <dgm:cxn modelId="{53F9E45C-BAD9-4666-8950-9A8BD837B09A}" type="presParOf" srcId="{583EB5A9-AA37-472F-AB64-38EE604D7B7E}" destId="{6ABE3D97-3A1A-4477-AEE9-B8051FAE5E96}" srcOrd="3" destOrd="0" presId="urn:microsoft.com/office/officeart/2005/8/layout/hierarchy3"/>
    <dgm:cxn modelId="{E11A8E60-BF46-4845-987D-66705D141F23}" type="presParOf" srcId="{583EB5A9-AA37-472F-AB64-38EE604D7B7E}" destId="{8288347F-0808-4A12-A4A4-7464F161E5D0}" srcOrd="4" destOrd="0" presId="urn:microsoft.com/office/officeart/2005/8/layout/hierarchy3"/>
    <dgm:cxn modelId="{8EE5C3CF-66A6-449B-B5E4-70A5E8949765}" type="presParOf" srcId="{583EB5A9-AA37-472F-AB64-38EE604D7B7E}" destId="{6EB589ED-2E3F-4F0A-8CE9-F4E04AA47025}" srcOrd="5" destOrd="0" presId="urn:microsoft.com/office/officeart/2005/8/layout/hierarchy3"/>
    <dgm:cxn modelId="{D85AD211-EC0B-4509-B1A5-9990243B118B}" type="presParOf" srcId="{583EB5A9-AA37-472F-AB64-38EE604D7B7E}" destId="{71A45C3C-4A5D-422E-9E58-B043B77598A3}" srcOrd="6" destOrd="0" presId="urn:microsoft.com/office/officeart/2005/8/layout/hierarchy3"/>
    <dgm:cxn modelId="{1F1EDC0F-DC5F-479E-8321-98EE58FBB1E3}" type="presParOf" srcId="{583EB5A9-AA37-472F-AB64-38EE604D7B7E}" destId="{53DF0B38-8D15-40B8-AB59-D122AA284F0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F65265-1534-4FB7-84D0-DDD78AA450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631FE9-2948-4D41-908E-99DFA49E2C24}">
      <dgm:prSet/>
      <dgm:spPr/>
      <dgm:t>
        <a:bodyPr/>
        <a:lstStyle/>
        <a:p>
          <a:r>
            <a:rPr lang="en-US"/>
            <a:t>Leadership Commitment and Goal Setting</a:t>
          </a:r>
        </a:p>
      </dgm:t>
    </dgm:pt>
    <dgm:pt modelId="{45A8296E-2CCB-4BA9-9FC8-0885718E4899}" type="parTrans" cxnId="{5C057F7E-DFFF-46D9-A841-604D4BEFDD98}">
      <dgm:prSet/>
      <dgm:spPr/>
      <dgm:t>
        <a:bodyPr/>
        <a:lstStyle/>
        <a:p>
          <a:endParaRPr lang="en-US"/>
        </a:p>
      </dgm:t>
    </dgm:pt>
    <dgm:pt modelId="{3BD69C21-8E64-4394-9E1B-892373957B29}" type="sibTrans" cxnId="{5C057F7E-DFFF-46D9-A841-604D4BEFDD98}">
      <dgm:prSet/>
      <dgm:spPr/>
      <dgm:t>
        <a:bodyPr/>
        <a:lstStyle/>
        <a:p>
          <a:endParaRPr lang="en-US"/>
        </a:p>
      </dgm:t>
    </dgm:pt>
    <dgm:pt modelId="{53B00D4C-ED0A-4424-B53B-A911895E966F}">
      <dgm:prSet/>
      <dgm:spPr/>
      <dgm:t>
        <a:bodyPr/>
        <a:lstStyle/>
        <a:p>
          <a:r>
            <a:rPr lang="en-US"/>
            <a:t>Planning Structure</a:t>
          </a:r>
        </a:p>
      </dgm:t>
    </dgm:pt>
    <dgm:pt modelId="{FC83EDED-CBB5-4F8F-BF82-6814D393FC72}" type="parTrans" cxnId="{559E659D-F672-4846-B7F6-CF9A083D544B}">
      <dgm:prSet/>
      <dgm:spPr/>
      <dgm:t>
        <a:bodyPr/>
        <a:lstStyle/>
        <a:p>
          <a:endParaRPr lang="en-US"/>
        </a:p>
      </dgm:t>
    </dgm:pt>
    <dgm:pt modelId="{3BE9AC89-8B80-484D-95B8-3F4F74AD589F}" type="sibTrans" cxnId="{559E659D-F672-4846-B7F6-CF9A083D544B}">
      <dgm:prSet/>
      <dgm:spPr/>
      <dgm:t>
        <a:bodyPr/>
        <a:lstStyle/>
        <a:p>
          <a:endParaRPr lang="en-US"/>
        </a:p>
      </dgm:t>
    </dgm:pt>
    <dgm:pt modelId="{C9CE7779-DAA4-410F-91D3-F2BDD448E10A}">
      <dgm:prSet/>
      <dgm:spPr/>
      <dgm:t>
        <a:bodyPr/>
        <a:lstStyle/>
        <a:p>
          <a:r>
            <a:rPr lang="en-US" b="0"/>
            <a:t>Safety Analysis</a:t>
          </a:r>
        </a:p>
      </dgm:t>
    </dgm:pt>
    <dgm:pt modelId="{66DF09FD-03DA-4670-AFC5-3E1782435DCD}" type="parTrans" cxnId="{4138EA1E-0212-4880-829C-08CADB736796}">
      <dgm:prSet/>
      <dgm:spPr/>
      <dgm:t>
        <a:bodyPr/>
        <a:lstStyle/>
        <a:p>
          <a:endParaRPr lang="en-US"/>
        </a:p>
      </dgm:t>
    </dgm:pt>
    <dgm:pt modelId="{89669B12-4C6E-472D-808E-06122DC28D1B}" type="sibTrans" cxnId="{4138EA1E-0212-4880-829C-08CADB736796}">
      <dgm:prSet/>
      <dgm:spPr/>
      <dgm:t>
        <a:bodyPr/>
        <a:lstStyle/>
        <a:p>
          <a:endParaRPr lang="en-US"/>
        </a:p>
      </dgm:t>
    </dgm:pt>
    <dgm:pt modelId="{82FF89D2-1FF1-4706-A24F-D5B337E72785}">
      <dgm:prSet/>
      <dgm:spPr/>
      <dgm:t>
        <a:bodyPr/>
        <a:lstStyle/>
        <a:p>
          <a:r>
            <a:rPr lang="en-US"/>
            <a:t>Engagement and Collaboration</a:t>
          </a:r>
        </a:p>
      </dgm:t>
    </dgm:pt>
    <dgm:pt modelId="{C3FCEDA3-F709-41F8-ACE5-B6DA78C55738}" type="parTrans" cxnId="{2B6EAE28-47A0-48E2-AE98-B9F6596C36D5}">
      <dgm:prSet/>
      <dgm:spPr/>
      <dgm:t>
        <a:bodyPr/>
        <a:lstStyle/>
        <a:p>
          <a:endParaRPr lang="en-US"/>
        </a:p>
      </dgm:t>
    </dgm:pt>
    <dgm:pt modelId="{E2CEFFED-E469-4EA3-A564-0394FC485118}" type="sibTrans" cxnId="{2B6EAE28-47A0-48E2-AE98-B9F6596C36D5}">
      <dgm:prSet/>
      <dgm:spPr/>
      <dgm:t>
        <a:bodyPr/>
        <a:lstStyle/>
        <a:p>
          <a:endParaRPr lang="en-US"/>
        </a:p>
      </dgm:t>
    </dgm:pt>
    <dgm:pt modelId="{7E2B42EB-4486-4468-A920-C0950B7D7A34}">
      <dgm:prSet/>
      <dgm:spPr/>
      <dgm:t>
        <a:bodyPr/>
        <a:lstStyle/>
        <a:p>
          <a:r>
            <a:rPr lang="en-US"/>
            <a:t>Policy and Process Changes</a:t>
          </a:r>
        </a:p>
      </dgm:t>
    </dgm:pt>
    <dgm:pt modelId="{0367C348-D877-44F1-A6DC-B810D3D81A24}" type="parTrans" cxnId="{DD4AF1B0-16C9-4F22-BE04-6C85D3713BF7}">
      <dgm:prSet/>
      <dgm:spPr/>
      <dgm:t>
        <a:bodyPr/>
        <a:lstStyle/>
        <a:p>
          <a:endParaRPr lang="en-US"/>
        </a:p>
      </dgm:t>
    </dgm:pt>
    <dgm:pt modelId="{2E1E8B9A-9928-4E86-A501-9D82AE1F3FAF}" type="sibTrans" cxnId="{DD4AF1B0-16C9-4F22-BE04-6C85D3713BF7}">
      <dgm:prSet/>
      <dgm:spPr/>
      <dgm:t>
        <a:bodyPr/>
        <a:lstStyle/>
        <a:p>
          <a:endParaRPr lang="en-US"/>
        </a:p>
      </dgm:t>
    </dgm:pt>
    <dgm:pt modelId="{4B460FC2-C74F-4077-B47A-0128DF066BB3}">
      <dgm:prSet/>
      <dgm:spPr/>
      <dgm:t>
        <a:bodyPr/>
        <a:lstStyle/>
        <a:p>
          <a:r>
            <a:rPr lang="en-US" b="0"/>
            <a:t>Strategy and Project Selections</a:t>
          </a:r>
        </a:p>
      </dgm:t>
    </dgm:pt>
    <dgm:pt modelId="{35F46E9B-0CF0-4F2A-A635-7CE1A4CC2AB4}" type="parTrans" cxnId="{81D8F96E-8B7F-415E-B0AC-232145D1640F}">
      <dgm:prSet/>
      <dgm:spPr/>
      <dgm:t>
        <a:bodyPr/>
        <a:lstStyle/>
        <a:p>
          <a:endParaRPr lang="en-US"/>
        </a:p>
      </dgm:t>
    </dgm:pt>
    <dgm:pt modelId="{3D9C90BF-5AB2-476F-BA09-C2A78D85D219}" type="sibTrans" cxnId="{81D8F96E-8B7F-415E-B0AC-232145D1640F}">
      <dgm:prSet/>
      <dgm:spPr/>
      <dgm:t>
        <a:bodyPr/>
        <a:lstStyle/>
        <a:p>
          <a:endParaRPr lang="en-US"/>
        </a:p>
      </dgm:t>
    </dgm:pt>
    <dgm:pt modelId="{3C32D7C9-D0AE-481F-869E-241CB780C6C0}">
      <dgm:prSet/>
      <dgm:spPr/>
      <dgm:t>
        <a:bodyPr/>
        <a:lstStyle/>
        <a:p>
          <a:r>
            <a:rPr lang="en-US"/>
            <a:t>Progress and Transparency</a:t>
          </a:r>
        </a:p>
      </dgm:t>
    </dgm:pt>
    <dgm:pt modelId="{47B86D0D-10C5-4BB9-BF25-483CCA75702D}" type="parTrans" cxnId="{EC05D0B8-A1D4-4746-8BAB-052AE789809D}">
      <dgm:prSet/>
      <dgm:spPr/>
      <dgm:t>
        <a:bodyPr/>
        <a:lstStyle/>
        <a:p>
          <a:endParaRPr lang="en-US"/>
        </a:p>
      </dgm:t>
    </dgm:pt>
    <dgm:pt modelId="{EB34988D-BFAF-4F29-8765-7B45ABEED894}" type="sibTrans" cxnId="{EC05D0B8-A1D4-4746-8BAB-052AE789809D}">
      <dgm:prSet/>
      <dgm:spPr/>
      <dgm:t>
        <a:bodyPr/>
        <a:lstStyle/>
        <a:p>
          <a:endParaRPr lang="en-US"/>
        </a:p>
      </dgm:t>
    </dgm:pt>
    <dgm:pt modelId="{05F219EE-8866-4347-9738-315EB3A56865}" type="pres">
      <dgm:prSet presAssocID="{F4F65265-1534-4FB7-84D0-DDD78AA4501F}" presName="vert0" presStyleCnt="0">
        <dgm:presLayoutVars>
          <dgm:dir/>
          <dgm:animOne val="branch"/>
          <dgm:animLvl val="lvl"/>
        </dgm:presLayoutVars>
      </dgm:prSet>
      <dgm:spPr/>
    </dgm:pt>
    <dgm:pt modelId="{D604643C-7BEC-433F-B740-0143F4CAA4FA}" type="pres">
      <dgm:prSet presAssocID="{24631FE9-2948-4D41-908E-99DFA49E2C24}" presName="thickLine" presStyleLbl="alignNode1" presStyleIdx="0" presStyleCnt="7"/>
      <dgm:spPr/>
    </dgm:pt>
    <dgm:pt modelId="{7D9518B6-9518-48A2-811D-645899BC6503}" type="pres">
      <dgm:prSet presAssocID="{24631FE9-2948-4D41-908E-99DFA49E2C24}" presName="horz1" presStyleCnt="0"/>
      <dgm:spPr/>
    </dgm:pt>
    <dgm:pt modelId="{5151733E-FFA6-4089-8D7C-3F1607E0C3C5}" type="pres">
      <dgm:prSet presAssocID="{24631FE9-2948-4D41-908E-99DFA49E2C24}" presName="tx1" presStyleLbl="revTx" presStyleIdx="0" presStyleCnt="7"/>
      <dgm:spPr/>
    </dgm:pt>
    <dgm:pt modelId="{6310EC6D-F5BF-4A83-9EF4-1246D909640B}" type="pres">
      <dgm:prSet presAssocID="{24631FE9-2948-4D41-908E-99DFA49E2C24}" presName="vert1" presStyleCnt="0"/>
      <dgm:spPr/>
    </dgm:pt>
    <dgm:pt modelId="{1EC3D58D-7B0A-413A-B4ED-FFEE5CB4AA63}" type="pres">
      <dgm:prSet presAssocID="{53B00D4C-ED0A-4424-B53B-A911895E966F}" presName="thickLine" presStyleLbl="alignNode1" presStyleIdx="1" presStyleCnt="7"/>
      <dgm:spPr/>
    </dgm:pt>
    <dgm:pt modelId="{ED664872-8981-42B1-A1E2-8DB8EF5A163A}" type="pres">
      <dgm:prSet presAssocID="{53B00D4C-ED0A-4424-B53B-A911895E966F}" presName="horz1" presStyleCnt="0"/>
      <dgm:spPr/>
    </dgm:pt>
    <dgm:pt modelId="{90565C56-C41C-4790-B572-EC1111F78C4D}" type="pres">
      <dgm:prSet presAssocID="{53B00D4C-ED0A-4424-B53B-A911895E966F}" presName="tx1" presStyleLbl="revTx" presStyleIdx="1" presStyleCnt="7"/>
      <dgm:spPr/>
    </dgm:pt>
    <dgm:pt modelId="{88E37A6E-B71D-4903-93AC-C753E7D978A6}" type="pres">
      <dgm:prSet presAssocID="{53B00D4C-ED0A-4424-B53B-A911895E966F}" presName="vert1" presStyleCnt="0"/>
      <dgm:spPr/>
    </dgm:pt>
    <dgm:pt modelId="{065588F0-41BE-47E7-9C04-13BFD9C7D451}" type="pres">
      <dgm:prSet presAssocID="{C9CE7779-DAA4-410F-91D3-F2BDD448E10A}" presName="thickLine" presStyleLbl="alignNode1" presStyleIdx="2" presStyleCnt="7"/>
      <dgm:spPr/>
    </dgm:pt>
    <dgm:pt modelId="{3DD0BB81-FCEB-40C8-A47D-4B014DA60DD5}" type="pres">
      <dgm:prSet presAssocID="{C9CE7779-DAA4-410F-91D3-F2BDD448E10A}" presName="horz1" presStyleCnt="0"/>
      <dgm:spPr/>
    </dgm:pt>
    <dgm:pt modelId="{2769C039-6824-4CBD-8C7D-F2D917CC565C}" type="pres">
      <dgm:prSet presAssocID="{C9CE7779-DAA4-410F-91D3-F2BDD448E10A}" presName="tx1" presStyleLbl="revTx" presStyleIdx="2" presStyleCnt="7"/>
      <dgm:spPr/>
    </dgm:pt>
    <dgm:pt modelId="{ADCA64DF-67B7-4E32-87D5-107C39258C14}" type="pres">
      <dgm:prSet presAssocID="{C9CE7779-DAA4-410F-91D3-F2BDD448E10A}" presName="vert1" presStyleCnt="0"/>
      <dgm:spPr/>
    </dgm:pt>
    <dgm:pt modelId="{ED1336F3-AA7A-4214-BD7D-8EB4B4D1F769}" type="pres">
      <dgm:prSet presAssocID="{82FF89D2-1FF1-4706-A24F-D5B337E72785}" presName="thickLine" presStyleLbl="alignNode1" presStyleIdx="3" presStyleCnt="7"/>
      <dgm:spPr/>
    </dgm:pt>
    <dgm:pt modelId="{41FA16B9-8104-42CA-BDDD-298B8F5A4842}" type="pres">
      <dgm:prSet presAssocID="{82FF89D2-1FF1-4706-A24F-D5B337E72785}" presName="horz1" presStyleCnt="0"/>
      <dgm:spPr/>
    </dgm:pt>
    <dgm:pt modelId="{2BF669C2-68CF-40E1-867B-E9783647751C}" type="pres">
      <dgm:prSet presAssocID="{82FF89D2-1FF1-4706-A24F-D5B337E72785}" presName="tx1" presStyleLbl="revTx" presStyleIdx="3" presStyleCnt="7"/>
      <dgm:spPr/>
    </dgm:pt>
    <dgm:pt modelId="{11081201-127D-444A-A2DB-B4777768B24F}" type="pres">
      <dgm:prSet presAssocID="{82FF89D2-1FF1-4706-A24F-D5B337E72785}" presName="vert1" presStyleCnt="0"/>
      <dgm:spPr/>
    </dgm:pt>
    <dgm:pt modelId="{3EE0571B-B998-41E6-9468-2F01E4E3129C}" type="pres">
      <dgm:prSet presAssocID="{7E2B42EB-4486-4468-A920-C0950B7D7A34}" presName="thickLine" presStyleLbl="alignNode1" presStyleIdx="4" presStyleCnt="7"/>
      <dgm:spPr/>
    </dgm:pt>
    <dgm:pt modelId="{4F1E0873-249C-41C4-8242-E1A0E32B832F}" type="pres">
      <dgm:prSet presAssocID="{7E2B42EB-4486-4468-A920-C0950B7D7A34}" presName="horz1" presStyleCnt="0"/>
      <dgm:spPr/>
    </dgm:pt>
    <dgm:pt modelId="{22B1709B-D49C-4210-A291-1910B990CF17}" type="pres">
      <dgm:prSet presAssocID="{7E2B42EB-4486-4468-A920-C0950B7D7A34}" presName="tx1" presStyleLbl="revTx" presStyleIdx="4" presStyleCnt="7"/>
      <dgm:spPr/>
    </dgm:pt>
    <dgm:pt modelId="{F32968FB-09AF-4FB7-B90E-BEA440DD23AF}" type="pres">
      <dgm:prSet presAssocID="{7E2B42EB-4486-4468-A920-C0950B7D7A34}" presName="vert1" presStyleCnt="0"/>
      <dgm:spPr/>
    </dgm:pt>
    <dgm:pt modelId="{5B3FCD67-617C-4A30-B86D-F3AA8AED42C2}" type="pres">
      <dgm:prSet presAssocID="{4B460FC2-C74F-4077-B47A-0128DF066BB3}" presName="thickLine" presStyleLbl="alignNode1" presStyleIdx="5" presStyleCnt="7"/>
      <dgm:spPr/>
    </dgm:pt>
    <dgm:pt modelId="{C823C944-8572-4138-BDCD-0EF2F3FE5472}" type="pres">
      <dgm:prSet presAssocID="{4B460FC2-C74F-4077-B47A-0128DF066BB3}" presName="horz1" presStyleCnt="0"/>
      <dgm:spPr/>
    </dgm:pt>
    <dgm:pt modelId="{B569262A-2C43-4326-865D-C9862E1E2DB6}" type="pres">
      <dgm:prSet presAssocID="{4B460FC2-C74F-4077-B47A-0128DF066BB3}" presName="tx1" presStyleLbl="revTx" presStyleIdx="5" presStyleCnt="7"/>
      <dgm:spPr/>
    </dgm:pt>
    <dgm:pt modelId="{406BB631-9DAF-4920-A137-02019ABC65AD}" type="pres">
      <dgm:prSet presAssocID="{4B460FC2-C74F-4077-B47A-0128DF066BB3}" presName="vert1" presStyleCnt="0"/>
      <dgm:spPr/>
    </dgm:pt>
    <dgm:pt modelId="{8918577F-7A7A-4B03-A5B6-A3CD55086D75}" type="pres">
      <dgm:prSet presAssocID="{3C32D7C9-D0AE-481F-869E-241CB780C6C0}" presName="thickLine" presStyleLbl="alignNode1" presStyleIdx="6" presStyleCnt="7"/>
      <dgm:spPr/>
    </dgm:pt>
    <dgm:pt modelId="{17EFD210-4E9F-411F-9E8F-CD1A068E4DFE}" type="pres">
      <dgm:prSet presAssocID="{3C32D7C9-D0AE-481F-869E-241CB780C6C0}" presName="horz1" presStyleCnt="0"/>
      <dgm:spPr/>
    </dgm:pt>
    <dgm:pt modelId="{0FDE6A44-D239-4DDF-AACC-55F697B77797}" type="pres">
      <dgm:prSet presAssocID="{3C32D7C9-D0AE-481F-869E-241CB780C6C0}" presName="tx1" presStyleLbl="revTx" presStyleIdx="6" presStyleCnt="7"/>
      <dgm:spPr/>
    </dgm:pt>
    <dgm:pt modelId="{232315F1-6ED0-49B4-A79F-36C02E8C2B0F}" type="pres">
      <dgm:prSet presAssocID="{3C32D7C9-D0AE-481F-869E-241CB780C6C0}" presName="vert1" presStyleCnt="0"/>
      <dgm:spPr/>
    </dgm:pt>
  </dgm:ptLst>
  <dgm:cxnLst>
    <dgm:cxn modelId="{4138EA1E-0212-4880-829C-08CADB736796}" srcId="{F4F65265-1534-4FB7-84D0-DDD78AA4501F}" destId="{C9CE7779-DAA4-410F-91D3-F2BDD448E10A}" srcOrd="2" destOrd="0" parTransId="{66DF09FD-03DA-4670-AFC5-3E1782435DCD}" sibTransId="{89669B12-4C6E-472D-808E-06122DC28D1B}"/>
    <dgm:cxn modelId="{2CA0E723-E1D6-4EA0-9240-05D38ADD3B57}" type="presOf" srcId="{C9CE7779-DAA4-410F-91D3-F2BDD448E10A}" destId="{2769C039-6824-4CBD-8C7D-F2D917CC565C}" srcOrd="0" destOrd="0" presId="urn:microsoft.com/office/officeart/2008/layout/LinedList"/>
    <dgm:cxn modelId="{2B6EAE28-47A0-48E2-AE98-B9F6596C36D5}" srcId="{F4F65265-1534-4FB7-84D0-DDD78AA4501F}" destId="{82FF89D2-1FF1-4706-A24F-D5B337E72785}" srcOrd="3" destOrd="0" parTransId="{C3FCEDA3-F709-41F8-ACE5-B6DA78C55738}" sibTransId="{E2CEFFED-E469-4EA3-A564-0394FC485118}"/>
    <dgm:cxn modelId="{2DF1DC61-A6AE-4539-B668-01BFD4C16379}" type="presOf" srcId="{4B460FC2-C74F-4077-B47A-0128DF066BB3}" destId="{B569262A-2C43-4326-865D-C9862E1E2DB6}" srcOrd="0" destOrd="0" presId="urn:microsoft.com/office/officeart/2008/layout/LinedList"/>
    <dgm:cxn modelId="{81D8F96E-8B7F-415E-B0AC-232145D1640F}" srcId="{F4F65265-1534-4FB7-84D0-DDD78AA4501F}" destId="{4B460FC2-C74F-4077-B47A-0128DF066BB3}" srcOrd="5" destOrd="0" parTransId="{35F46E9B-0CF0-4F2A-A635-7CE1A4CC2AB4}" sibTransId="{3D9C90BF-5AB2-476F-BA09-C2A78D85D219}"/>
    <dgm:cxn modelId="{5C057F7E-DFFF-46D9-A841-604D4BEFDD98}" srcId="{F4F65265-1534-4FB7-84D0-DDD78AA4501F}" destId="{24631FE9-2948-4D41-908E-99DFA49E2C24}" srcOrd="0" destOrd="0" parTransId="{45A8296E-2CCB-4BA9-9FC8-0885718E4899}" sibTransId="{3BD69C21-8E64-4394-9E1B-892373957B29}"/>
    <dgm:cxn modelId="{6AB33B89-8979-4944-86D7-CCA3ADE0DFD7}" type="presOf" srcId="{7E2B42EB-4486-4468-A920-C0950B7D7A34}" destId="{22B1709B-D49C-4210-A291-1910B990CF17}" srcOrd="0" destOrd="0" presId="urn:microsoft.com/office/officeart/2008/layout/LinedList"/>
    <dgm:cxn modelId="{559E659D-F672-4846-B7F6-CF9A083D544B}" srcId="{F4F65265-1534-4FB7-84D0-DDD78AA4501F}" destId="{53B00D4C-ED0A-4424-B53B-A911895E966F}" srcOrd="1" destOrd="0" parTransId="{FC83EDED-CBB5-4F8F-BF82-6814D393FC72}" sibTransId="{3BE9AC89-8B80-484D-95B8-3F4F74AD589F}"/>
    <dgm:cxn modelId="{FAABF49E-AEAD-4B6B-8FB6-9AE2FC0A35A6}" type="presOf" srcId="{82FF89D2-1FF1-4706-A24F-D5B337E72785}" destId="{2BF669C2-68CF-40E1-867B-E9783647751C}" srcOrd="0" destOrd="0" presId="urn:microsoft.com/office/officeart/2008/layout/LinedList"/>
    <dgm:cxn modelId="{DD4AF1B0-16C9-4F22-BE04-6C85D3713BF7}" srcId="{F4F65265-1534-4FB7-84D0-DDD78AA4501F}" destId="{7E2B42EB-4486-4468-A920-C0950B7D7A34}" srcOrd="4" destOrd="0" parTransId="{0367C348-D877-44F1-A6DC-B810D3D81A24}" sibTransId="{2E1E8B9A-9928-4E86-A501-9D82AE1F3FAF}"/>
    <dgm:cxn modelId="{EC05D0B8-A1D4-4746-8BAB-052AE789809D}" srcId="{F4F65265-1534-4FB7-84D0-DDD78AA4501F}" destId="{3C32D7C9-D0AE-481F-869E-241CB780C6C0}" srcOrd="6" destOrd="0" parTransId="{47B86D0D-10C5-4BB9-BF25-483CCA75702D}" sibTransId="{EB34988D-BFAF-4F29-8765-7B45ABEED894}"/>
    <dgm:cxn modelId="{30C1D2CC-B260-4C0B-98F0-C88E4B38CE82}" type="presOf" srcId="{24631FE9-2948-4D41-908E-99DFA49E2C24}" destId="{5151733E-FFA6-4089-8D7C-3F1607E0C3C5}" srcOrd="0" destOrd="0" presId="urn:microsoft.com/office/officeart/2008/layout/LinedList"/>
    <dgm:cxn modelId="{0E78F0D4-9F1A-43F2-9EF1-C77DA76C8013}" type="presOf" srcId="{F4F65265-1534-4FB7-84D0-DDD78AA4501F}" destId="{05F219EE-8866-4347-9738-315EB3A56865}" srcOrd="0" destOrd="0" presId="urn:microsoft.com/office/officeart/2008/layout/LinedList"/>
    <dgm:cxn modelId="{14335AE5-35DD-48A4-8353-58CE9B392430}" type="presOf" srcId="{53B00D4C-ED0A-4424-B53B-A911895E966F}" destId="{90565C56-C41C-4790-B572-EC1111F78C4D}" srcOrd="0" destOrd="0" presId="urn:microsoft.com/office/officeart/2008/layout/LinedList"/>
    <dgm:cxn modelId="{78DE21EA-BCC5-4B65-84DC-D44CB751D9D9}" type="presOf" srcId="{3C32D7C9-D0AE-481F-869E-241CB780C6C0}" destId="{0FDE6A44-D239-4DDF-AACC-55F697B77797}" srcOrd="0" destOrd="0" presId="urn:microsoft.com/office/officeart/2008/layout/LinedList"/>
    <dgm:cxn modelId="{7282200D-6CFA-434D-8C7E-735550248790}" type="presParOf" srcId="{05F219EE-8866-4347-9738-315EB3A56865}" destId="{D604643C-7BEC-433F-B740-0143F4CAA4FA}" srcOrd="0" destOrd="0" presId="urn:microsoft.com/office/officeart/2008/layout/LinedList"/>
    <dgm:cxn modelId="{A54FE581-A982-43BE-ADA7-D6D512837958}" type="presParOf" srcId="{05F219EE-8866-4347-9738-315EB3A56865}" destId="{7D9518B6-9518-48A2-811D-645899BC6503}" srcOrd="1" destOrd="0" presId="urn:microsoft.com/office/officeart/2008/layout/LinedList"/>
    <dgm:cxn modelId="{1E29E3BB-C4CC-49D3-9440-39FFC7BC3C08}" type="presParOf" srcId="{7D9518B6-9518-48A2-811D-645899BC6503}" destId="{5151733E-FFA6-4089-8D7C-3F1607E0C3C5}" srcOrd="0" destOrd="0" presId="urn:microsoft.com/office/officeart/2008/layout/LinedList"/>
    <dgm:cxn modelId="{145C835C-91A9-4FF4-B907-C7443A12568C}" type="presParOf" srcId="{7D9518B6-9518-48A2-811D-645899BC6503}" destId="{6310EC6D-F5BF-4A83-9EF4-1246D909640B}" srcOrd="1" destOrd="0" presId="urn:microsoft.com/office/officeart/2008/layout/LinedList"/>
    <dgm:cxn modelId="{370B1AF5-4A1E-4021-999D-AE9900839F19}" type="presParOf" srcId="{05F219EE-8866-4347-9738-315EB3A56865}" destId="{1EC3D58D-7B0A-413A-B4ED-FFEE5CB4AA63}" srcOrd="2" destOrd="0" presId="urn:microsoft.com/office/officeart/2008/layout/LinedList"/>
    <dgm:cxn modelId="{6CED8EC6-EB74-4F70-AE69-181885096F29}" type="presParOf" srcId="{05F219EE-8866-4347-9738-315EB3A56865}" destId="{ED664872-8981-42B1-A1E2-8DB8EF5A163A}" srcOrd="3" destOrd="0" presId="urn:microsoft.com/office/officeart/2008/layout/LinedList"/>
    <dgm:cxn modelId="{6EF26E71-350A-4329-97A5-2ECDBC292819}" type="presParOf" srcId="{ED664872-8981-42B1-A1E2-8DB8EF5A163A}" destId="{90565C56-C41C-4790-B572-EC1111F78C4D}" srcOrd="0" destOrd="0" presId="urn:microsoft.com/office/officeart/2008/layout/LinedList"/>
    <dgm:cxn modelId="{A3484F61-64A8-40BE-A7C8-EA378132016B}" type="presParOf" srcId="{ED664872-8981-42B1-A1E2-8DB8EF5A163A}" destId="{88E37A6E-B71D-4903-93AC-C753E7D978A6}" srcOrd="1" destOrd="0" presId="urn:microsoft.com/office/officeart/2008/layout/LinedList"/>
    <dgm:cxn modelId="{5331B955-9363-4FB1-9E5F-3EB967321803}" type="presParOf" srcId="{05F219EE-8866-4347-9738-315EB3A56865}" destId="{065588F0-41BE-47E7-9C04-13BFD9C7D451}" srcOrd="4" destOrd="0" presId="urn:microsoft.com/office/officeart/2008/layout/LinedList"/>
    <dgm:cxn modelId="{B5E5DF4C-4B00-4882-8B58-94A74C1E1D2F}" type="presParOf" srcId="{05F219EE-8866-4347-9738-315EB3A56865}" destId="{3DD0BB81-FCEB-40C8-A47D-4B014DA60DD5}" srcOrd="5" destOrd="0" presId="urn:microsoft.com/office/officeart/2008/layout/LinedList"/>
    <dgm:cxn modelId="{B43CFA21-A724-4997-BD78-C9916F9C7A42}" type="presParOf" srcId="{3DD0BB81-FCEB-40C8-A47D-4B014DA60DD5}" destId="{2769C039-6824-4CBD-8C7D-F2D917CC565C}" srcOrd="0" destOrd="0" presId="urn:microsoft.com/office/officeart/2008/layout/LinedList"/>
    <dgm:cxn modelId="{A921A2F4-3D0D-4549-B101-2A58F63CD3CA}" type="presParOf" srcId="{3DD0BB81-FCEB-40C8-A47D-4B014DA60DD5}" destId="{ADCA64DF-67B7-4E32-87D5-107C39258C14}" srcOrd="1" destOrd="0" presId="urn:microsoft.com/office/officeart/2008/layout/LinedList"/>
    <dgm:cxn modelId="{2DFE271F-E454-49B9-A995-BEB49F27839D}" type="presParOf" srcId="{05F219EE-8866-4347-9738-315EB3A56865}" destId="{ED1336F3-AA7A-4214-BD7D-8EB4B4D1F769}" srcOrd="6" destOrd="0" presId="urn:microsoft.com/office/officeart/2008/layout/LinedList"/>
    <dgm:cxn modelId="{3E153BFB-625A-480C-85C3-D3D1FEDF7E79}" type="presParOf" srcId="{05F219EE-8866-4347-9738-315EB3A56865}" destId="{41FA16B9-8104-42CA-BDDD-298B8F5A4842}" srcOrd="7" destOrd="0" presId="urn:microsoft.com/office/officeart/2008/layout/LinedList"/>
    <dgm:cxn modelId="{348D0ECF-8264-4574-BBC5-CE29AB7F8007}" type="presParOf" srcId="{41FA16B9-8104-42CA-BDDD-298B8F5A4842}" destId="{2BF669C2-68CF-40E1-867B-E9783647751C}" srcOrd="0" destOrd="0" presId="urn:microsoft.com/office/officeart/2008/layout/LinedList"/>
    <dgm:cxn modelId="{C7B3C008-79AE-4D32-9A5E-0DDFB6821BAD}" type="presParOf" srcId="{41FA16B9-8104-42CA-BDDD-298B8F5A4842}" destId="{11081201-127D-444A-A2DB-B4777768B24F}" srcOrd="1" destOrd="0" presId="urn:microsoft.com/office/officeart/2008/layout/LinedList"/>
    <dgm:cxn modelId="{A9BBB872-F763-4AF8-B398-F2B2F56AFE6C}" type="presParOf" srcId="{05F219EE-8866-4347-9738-315EB3A56865}" destId="{3EE0571B-B998-41E6-9468-2F01E4E3129C}" srcOrd="8" destOrd="0" presId="urn:microsoft.com/office/officeart/2008/layout/LinedList"/>
    <dgm:cxn modelId="{8915280E-DBE9-4BC0-B271-1DB45B23C59B}" type="presParOf" srcId="{05F219EE-8866-4347-9738-315EB3A56865}" destId="{4F1E0873-249C-41C4-8242-E1A0E32B832F}" srcOrd="9" destOrd="0" presId="urn:microsoft.com/office/officeart/2008/layout/LinedList"/>
    <dgm:cxn modelId="{75E8DCFD-DF21-4F30-90BA-887D7B932FD9}" type="presParOf" srcId="{4F1E0873-249C-41C4-8242-E1A0E32B832F}" destId="{22B1709B-D49C-4210-A291-1910B990CF17}" srcOrd="0" destOrd="0" presId="urn:microsoft.com/office/officeart/2008/layout/LinedList"/>
    <dgm:cxn modelId="{EDA83806-D810-49EA-98DA-A1AFCA7836B0}" type="presParOf" srcId="{4F1E0873-249C-41C4-8242-E1A0E32B832F}" destId="{F32968FB-09AF-4FB7-B90E-BEA440DD23AF}" srcOrd="1" destOrd="0" presId="urn:microsoft.com/office/officeart/2008/layout/LinedList"/>
    <dgm:cxn modelId="{6E099A05-F10F-4307-A25C-55A69B2D152E}" type="presParOf" srcId="{05F219EE-8866-4347-9738-315EB3A56865}" destId="{5B3FCD67-617C-4A30-B86D-F3AA8AED42C2}" srcOrd="10" destOrd="0" presId="urn:microsoft.com/office/officeart/2008/layout/LinedList"/>
    <dgm:cxn modelId="{8017F78F-87DC-490B-802C-CEDD1F35912E}" type="presParOf" srcId="{05F219EE-8866-4347-9738-315EB3A56865}" destId="{C823C944-8572-4138-BDCD-0EF2F3FE5472}" srcOrd="11" destOrd="0" presId="urn:microsoft.com/office/officeart/2008/layout/LinedList"/>
    <dgm:cxn modelId="{9A6F2CAD-C6F3-490D-81A8-35C3275333CA}" type="presParOf" srcId="{C823C944-8572-4138-BDCD-0EF2F3FE5472}" destId="{B569262A-2C43-4326-865D-C9862E1E2DB6}" srcOrd="0" destOrd="0" presId="urn:microsoft.com/office/officeart/2008/layout/LinedList"/>
    <dgm:cxn modelId="{8290D221-48A3-4425-AFE6-E7F0A013AEEA}" type="presParOf" srcId="{C823C944-8572-4138-BDCD-0EF2F3FE5472}" destId="{406BB631-9DAF-4920-A137-02019ABC65AD}" srcOrd="1" destOrd="0" presId="urn:microsoft.com/office/officeart/2008/layout/LinedList"/>
    <dgm:cxn modelId="{AA01EFD5-20F3-4658-BA9C-0633E22AF392}" type="presParOf" srcId="{05F219EE-8866-4347-9738-315EB3A56865}" destId="{8918577F-7A7A-4B03-A5B6-A3CD55086D75}" srcOrd="12" destOrd="0" presId="urn:microsoft.com/office/officeart/2008/layout/LinedList"/>
    <dgm:cxn modelId="{064EE536-E90B-484D-8D27-2792F7542207}" type="presParOf" srcId="{05F219EE-8866-4347-9738-315EB3A56865}" destId="{17EFD210-4E9F-411F-9E8F-CD1A068E4DFE}" srcOrd="13" destOrd="0" presId="urn:microsoft.com/office/officeart/2008/layout/LinedList"/>
    <dgm:cxn modelId="{96736227-242C-44FC-A961-F9356039649D}" type="presParOf" srcId="{17EFD210-4E9F-411F-9E8F-CD1A068E4DFE}" destId="{0FDE6A44-D239-4DDF-AACC-55F697B77797}" srcOrd="0" destOrd="0" presId="urn:microsoft.com/office/officeart/2008/layout/LinedList"/>
    <dgm:cxn modelId="{660A3AFF-3510-4535-A4DD-F6FAECBE42F0}" type="presParOf" srcId="{17EFD210-4E9F-411F-9E8F-CD1A068E4DFE}" destId="{232315F1-6ED0-49B4-A79F-36C02E8C2B0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098C2-83F3-4524-B56C-3EC3A529865B}"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23E2749B-C9D3-4168-B730-9DBE0F2ECBD8}">
      <dgm:prSet custT="1"/>
      <dgm:spPr/>
      <dgm:t>
        <a:bodyPr/>
        <a:lstStyle/>
        <a:p>
          <a:r>
            <a:rPr lang="en-US" sz="2000" b="1" dirty="0"/>
            <a:t>Obtain a </a:t>
          </a:r>
          <a:r>
            <a:rPr lang="en-US" sz="2000" b="1" i="0" dirty="0"/>
            <a:t>Unique Entity Identifier Number (UEI) via </a:t>
          </a:r>
          <a:r>
            <a:rPr lang="en-US" sz="2000" b="1" i="0"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SAM.gov</a:t>
          </a:r>
          <a:r>
            <a:rPr lang="en-US" sz="2000" b="1" i="0" dirty="0"/>
            <a:t>.</a:t>
          </a:r>
          <a:r>
            <a:rPr lang="en-US" sz="2000" b="1" dirty="0"/>
            <a:t> </a:t>
          </a:r>
        </a:p>
      </dgm:t>
    </dgm:pt>
    <dgm:pt modelId="{50A68C68-F130-4AFF-9DC7-1E1F535A7D6C}" type="parTrans" cxnId="{43614B97-66A6-48C3-BC8B-CCDEC4267D6E}">
      <dgm:prSet/>
      <dgm:spPr/>
      <dgm:t>
        <a:bodyPr/>
        <a:lstStyle/>
        <a:p>
          <a:endParaRPr lang="en-US"/>
        </a:p>
      </dgm:t>
    </dgm:pt>
    <dgm:pt modelId="{6F978865-B250-4EFE-81CC-54AFECAF859C}" type="sibTrans" cxnId="{43614B97-66A6-48C3-BC8B-CCDEC4267D6E}">
      <dgm:prSet/>
      <dgm:spPr/>
      <dgm:t>
        <a:bodyPr/>
        <a:lstStyle/>
        <a:p>
          <a:endParaRPr lang="en-US"/>
        </a:p>
      </dgm:t>
    </dgm:pt>
    <dgm:pt modelId="{040D6D44-85A8-4C95-8A6F-0547F9BCE070}">
      <dgm:prSet/>
      <dgm:spPr/>
      <dgm:t>
        <a:bodyPr/>
        <a:lstStyle/>
        <a:p>
          <a:r>
            <a:rPr lang="en-US" i="0"/>
            <a:t>Before submitting your SS4A application, you must obtain a UEI. This may </a:t>
          </a:r>
          <a:r>
            <a:rPr lang="en-US"/>
            <a:t>take</a:t>
          </a:r>
          <a:r>
            <a:rPr lang="en-US" b="1"/>
            <a:t> up to 30 days.</a:t>
          </a:r>
          <a:r>
            <a:rPr lang="en-US" b="0" i="0"/>
            <a:t> </a:t>
          </a:r>
          <a:endParaRPr lang="en-US"/>
        </a:p>
      </dgm:t>
    </dgm:pt>
    <dgm:pt modelId="{BE7090C1-F137-404B-8B00-22B1FCD28F99}" type="parTrans" cxnId="{8D9495BB-EDEE-4856-8BD7-FC5A08B7BBA5}">
      <dgm:prSet/>
      <dgm:spPr/>
      <dgm:t>
        <a:bodyPr/>
        <a:lstStyle/>
        <a:p>
          <a:endParaRPr lang="en-US"/>
        </a:p>
      </dgm:t>
    </dgm:pt>
    <dgm:pt modelId="{4044CA39-A7F7-4A67-B583-468F65B85AF4}" type="sibTrans" cxnId="{8D9495BB-EDEE-4856-8BD7-FC5A08B7BBA5}">
      <dgm:prSet/>
      <dgm:spPr/>
      <dgm:t>
        <a:bodyPr/>
        <a:lstStyle/>
        <a:p>
          <a:endParaRPr lang="en-US"/>
        </a:p>
      </dgm:t>
    </dgm:pt>
    <dgm:pt modelId="{3A96C1EE-E8D1-4419-B466-9B526F2A047A}">
      <dgm:prSet custT="1"/>
      <dgm:spPr/>
      <dgm:t>
        <a:bodyPr/>
        <a:lstStyle/>
        <a:p>
          <a:r>
            <a:rPr lang="en-US" sz="2400" b="1" i="0"/>
            <a:t>Register with Valid Eval</a:t>
          </a:r>
          <a:endParaRPr lang="en-US" sz="2400"/>
        </a:p>
      </dgm:t>
    </dgm:pt>
    <dgm:pt modelId="{8D5DEC6D-7032-4155-8168-3747744CF932}" type="parTrans" cxnId="{60B8B25F-1F0A-4DBD-A27E-8A47EF0F2BB0}">
      <dgm:prSet/>
      <dgm:spPr/>
      <dgm:t>
        <a:bodyPr/>
        <a:lstStyle/>
        <a:p>
          <a:endParaRPr lang="en-US"/>
        </a:p>
      </dgm:t>
    </dgm:pt>
    <dgm:pt modelId="{CDD9C755-AB62-436E-8D27-144F342625B9}" type="sibTrans" cxnId="{60B8B25F-1F0A-4DBD-A27E-8A47EF0F2BB0}">
      <dgm:prSet/>
      <dgm:spPr/>
      <dgm:t>
        <a:bodyPr/>
        <a:lstStyle/>
        <a:p>
          <a:endParaRPr lang="en-US"/>
        </a:p>
      </dgm:t>
    </dgm:pt>
    <dgm:pt modelId="{BEA3355E-895F-4736-96DB-131C8D688F6B}">
      <dgm:prSet/>
      <dgm:spPr/>
      <dgm:t>
        <a:bodyPr/>
        <a:lstStyle/>
        <a:p>
          <a:r>
            <a:rPr lang="en-US"/>
            <a:t>Registration </a:t>
          </a:r>
          <a:r>
            <a:rPr lang="en-US" b="0" i="0"/>
            <a:t>should take around </a:t>
          </a:r>
          <a:r>
            <a:rPr lang="en-US" b="1" i="0"/>
            <a:t>10 minutes. </a:t>
          </a:r>
          <a:endParaRPr lang="en-US"/>
        </a:p>
      </dgm:t>
    </dgm:pt>
    <dgm:pt modelId="{6DB6AEF2-F0DE-47D6-A639-E87569BDC58E}" type="parTrans" cxnId="{7A82C245-2CD7-4F06-A2EE-3EEF4063CF04}">
      <dgm:prSet/>
      <dgm:spPr/>
      <dgm:t>
        <a:bodyPr/>
        <a:lstStyle/>
        <a:p>
          <a:endParaRPr lang="en-US"/>
        </a:p>
      </dgm:t>
    </dgm:pt>
    <dgm:pt modelId="{9426A7D1-65DD-41E8-AC1F-94EF7A1150DD}" type="sibTrans" cxnId="{7A82C245-2CD7-4F06-A2EE-3EEF4063CF04}">
      <dgm:prSet/>
      <dgm:spPr/>
      <dgm:t>
        <a:bodyPr/>
        <a:lstStyle/>
        <a:p>
          <a:endParaRPr lang="en-US"/>
        </a:p>
      </dgm:t>
    </dgm:pt>
    <dgm:pt modelId="{3C8975BE-9095-40B3-A67F-D2A107D1FC84}">
      <dgm:prSet/>
      <dgm:spPr/>
      <dgm:t>
        <a:bodyPr/>
        <a:lstStyle/>
        <a:p>
          <a:r>
            <a:rPr lang="en-US" b="1" i="0"/>
            <a:t>Do not apply through Grants.gov</a:t>
          </a:r>
          <a:endParaRPr lang="en-US"/>
        </a:p>
      </dgm:t>
    </dgm:pt>
    <dgm:pt modelId="{BC8163A7-F895-48D8-BB60-585C69AA3203}" type="parTrans" cxnId="{DE62C378-9CDA-48CD-B6E3-952764B8838D}">
      <dgm:prSet/>
      <dgm:spPr/>
      <dgm:t>
        <a:bodyPr/>
        <a:lstStyle/>
        <a:p>
          <a:endParaRPr lang="en-US"/>
        </a:p>
      </dgm:t>
    </dgm:pt>
    <dgm:pt modelId="{B54FCADD-D022-476E-B487-20728EB3AA7E}" type="sibTrans" cxnId="{DE62C378-9CDA-48CD-B6E3-952764B8838D}">
      <dgm:prSet/>
      <dgm:spPr/>
      <dgm:t>
        <a:bodyPr/>
        <a:lstStyle/>
        <a:p>
          <a:endParaRPr lang="en-US"/>
        </a:p>
      </dgm:t>
    </dgm:pt>
    <dgm:pt modelId="{995FDB37-065B-448C-9E29-CEAFA5819626}">
      <dgm:prSet custT="1"/>
      <dgm:spPr/>
      <dgm:t>
        <a:bodyPr/>
        <a:lstStyle/>
        <a:p>
          <a:r>
            <a:rPr lang="en-US" sz="2400" b="1" i="0"/>
            <a:t>Submit on time!</a:t>
          </a:r>
          <a:endParaRPr lang="en-US" sz="2400" b="1"/>
        </a:p>
      </dgm:t>
    </dgm:pt>
    <dgm:pt modelId="{5B8BD182-A9A9-4FA0-895F-4C8751599D29}" type="parTrans" cxnId="{0F88D55F-7E8E-46D3-8FD4-E2616A5B000C}">
      <dgm:prSet/>
      <dgm:spPr/>
      <dgm:t>
        <a:bodyPr/>
        <a:lstStyle/>
        <a:p>
          <a:endParaRPr lang="en-US"/>
        </a:p>
      </dgm:t>
    </dgm:pt>
    <dgm:pt modelId="{BBFB046C-A487-48D6-9D86-B207EA8AA90B}" type="sibTrans" cxnId="{0F88D55F-7E8E-46D3-8FD4-E2616A5B000C}">
      <dgm:prSet/>
      <dgm:spPr/>
      <dgm:t>
        <a:bodyPr/>
        <a:lstStyle/>
        <a:p>
          <a:endParaRPr lang="en-US"/>
        </a:p>
      </dgm:t>
    </dgm:pt>
    <dgm:pt modelId="{AC6A7BF7-A8EE-4214-8002-04E357DE473F}">
      <dgm:prSet/>
      <dgm:spPr/>
      <dgm:t>
        <a:bodyPr/>
        <a:lstStyle/>
        <a:p>
          <a:r>
            <a:rPr lang="en-US" b="0" i="0"/>
            <a:t>Applicants that do not already have a UEI are encouraged to start this process now.</a:t>
          </a:r>
          <a:endParaRPr lang="en-US"/>
        </a:p>
      </dgm:t>
    </dgm:pt>
    <dgm:pt modelId="{BF18A319-5D48-4632-B3EB-5929CA805349}" type="parTrans" cxnId="{35B3D30E-E541-46BF-8BF1-EE97A291C474}">
      <dgm:prSet/>
      <dgm:spPr/>
      <dgm:t>
        <a:bodyPr/>
        <a:lstStyle/>
        <a:p>
          <a:endParaRPr lang="en-US"/>
        </a:p>
      </dgm:t>
    </dgm:pt>
    <dgm:pt modelId="{5F669B9F-8055-464A-A2B6-D9F6EB0F3522}" type="sibTrans" cxnId="{35B3D30E-E541-46BF-8BF1-EE97A291C474}">
      <dgm:prSet/>
      <dgm:spPr/>
      <dgm:t>
        <a:bodyPr/>
        <a:lstStyle/>
        <a:p>
          <a:endParaRPr lang="en-US"/>
        </a:p>
      </dgm:t>
    </dgm:pt>
    <dgm:pt modelId="{37E71E20-37F1-4B92-A139-60F1BF09725E}">
      <dgm:prSet/>
      <dgm:spPr/>
      <dgm:t>
        <a:bodyPr/>
        <a:lstStyle/>
        <a:p>
          <a:r>
            <a:rPr lang="en-US" i="0"/>
            <a:t>You will need to register for the Valid Eval account that corresponds with</a:t>
          </a:r>
          <a:r>
            <a:rPr lang="en-US"/>
            <a:t> the grant type you wish to apply for (Planning and Demonstration, </a:t>
          </a:r>
          <a:r>
            <a:rPr lang="en-US" u="sng"/>
            <a:t>or</a:t>
          </a:r>
          <a:r>
            <a:rPr lang="en-US"/>
            <a:t> Implementation).</a:t>
          </a:r>
        </a:p>
      </dgm:t>
    </dgm:pt>
    <dgm:pt modelId="{DB61E46C-43B5-45A4-9E9F-62BA8885B205}" type="parTrans" cxnId="{491FAF5C-1363-475B-B127-72F875528AA3}">
      <dgm:prSet/>
      <dgm:spPr/>
      <dgm:t>
        <a:bodyPr/>
        <a:lstStyle/>
        <a:p>
          <a:endParaRPr lang="en-US"/>
        </a:p>
      </dgm:t>
    </dgm:pt>
    <dgm:pt modelId="{2BC96425-66F3-4CD0-AE35-7DC6E9B07235}" type="sibTrans" cxnId="{491FAF5C-1363-475B-B127-72F875528AA3}">
      <dgm:prSet/>
      <dgm:spPr/>
      <dgm:t>
        <a:bodyPr/>
        <a:lstStyle/>
        <a:p>
          <a:endParaRPr lang="en-US"/>
        </a:p>
      </dgm:t>
    </dgm:pt>
    <dgm:pt modelId="{05FD0656-7165-40CF-8EC0-E3A1940825B5}">
      <dgm:prSet/>
      <dgm:spPr/>
      <dgm:t>
        <a:bodyPr/>
        <a:lstStyle/>
        <a:p>
          <a:r>
            <a:rPr lang="en-US" sz="1700" b="0" i="0">
              <a:effectLst/>
            </a:rPr>
            <a:t>Final applications must be submitted by: </a:t>
          </a:r>
          <a:r>
            <a:rPr lang="en-US" sz="1700" b="1" i="0">
              <a:effectLst/>
            </a:rPr>
            <a:t>June 26</a:t>
          </a:r>
          <a:r>
            <a:rPr lang="en-US" sz="1700" b="1" i="0" baseline="30000">
              <a:effectLst/>
            </a:rPr>
            <a:t>th</a:t>
          </a:r>
          <a:r>
            <a:rPr lang="en-US" sz="1700" b="1" i="0">
              <a:effectLst/>
            </a:rPr>
            <a:t>, 2025</a:t>
          </a:r>
          <a:endParaRPr lang="en-US" sz="1700" b="1"/>
        </a:p>
      </dgm:t>
    </dgm:pt>
    <dgm:pt modelId="{FB8B8E97-39D9-4FFE-8635-CFE34D08061B}" type="parTrans" cxnId="{D7A109B0-29EC-4CF9-9DE1-9203054FFA65}">
      <dgm:prSet/>
      <dgm:spPr/>
      <dgm:t>
        <a:bodyPr/>
        <a:lstStyle/>
        <a:p>
          <a:endParaRPr lang="en-US"/>
        </a:p>
      </dgm:t>
    </dgm:pt>
    <dgm:pt modelId="{4F8717D0-24F9-4155-8B0D-44EB7FF291C1}" type="sibTrans" cxnId="{D7A109B0-29EC-4CF9-9DE1-9203054FFA65}">
      <dgm:prSet/>
      <dgm:spPr/>
      <dgm:t>
        <a:bodyPr/>
        <a:lstStyle/>
        <a:p>
          <a:endParaRPr lang="en-US"/>
        </a:p>
      </dgm:t>
    </dgm:pt>
    <dgm:pt modelId="{35E105A0-CCBA-44A7-82F6-391782736D9F}">
      <dgm:prSet/>
      <dgm:spPr/>
      <dgm:t>
        <a:bodyPr/>
        <a:lstStyle/>
        <a:p>
          <a:r>
            <a:rPr lang="en-US"/>
            <a:t>Applicants that already have UEIs are encouraged to verify their UEI is active on SAM.gov </a:t>
          </a:r>
        </a:p>
      </dgm:t>
    </dgm:pt>
    <dgm:pt modelId="{6C1CFC11-D17B-4CAD-A739-83D6367D06CA}" type="parTrans" cxnId="{E365EA30-9F63-490D-9C55-F2D9F72DA457}">
      <dgm:prSet/>
      <dgm:spPr/>
      <dgm:t>
        <a:bodyPr/>
        <a:lstStyle/>
        <a:p>
          <a:endParaRPr lang="en-US"/>
        </a:p>
      </dgm:t>
    </dgm:pt>
    <dgm:pt modelId="{A9097ADE-BA55-46E4-A192-6D8FA67CA582}" type="sibTrans" cxnId="{E365EA30-9F63-490D-9C55-F2D9F72DA457}">
      <dgm:prSet/>
      <dgm:spPr/>
      <dgm:t>
        <a:bodyPr/>
        <a:lstStyle/>
        <a:p>
          <a:endParaRPr lang="en-US"/>
        </a:p>
      </dgm:t>
    </dgm:pt>
    <dgm:pt modelId="{D5488ECA-F7D7-4A21-9066-24B07FE03756}">
      <dgm:prSet/>
      <dgm:spPr/>
      <dgm:t>
        <a:bodyPr/>
        <a:lstStyle/>
        <a:p>
          <a:r>
            <a:rPr lang="en-US" sz="1700" b="0" i="0">
              <a:effectLst/>
            </a:rPr>
            <a:t>Applicants are strongly encouraged to submit in advance of the deadline.</a:t>
          </a:r>
          <a:endParaRPr lang="en-US" sz="1700"/>
        </a:p>
      </dgm:t>
    </dgm:pt>
    <dgm:pt modelId="{B9F4987A-B221-4515-923E-A3FD312BC623}" type="sibTrans" cxnId="{5F503211-2DC9-40DB-8D4B-97265C6F4357}">
      <dgm:prSet/>
      <dgm:spPr/>
      <dgm:t>
        <a:bodyPr/>
        <a:lstStyle/>
        <a:p>
          <a:endParaRPr lang="en-US"/>
        </a:p>
      </dgm:t>
    </dgm:pt>
    <dgm:pt modelId="{F843C05F-2127-4F28-9CC2-80CB4BBEE518}" type="parTrans" cxnId="{5F503211-2DC9-40DB-8D4B-97265C6F4357}">
      <dgm:prSet/>
      <dgm:spPr/>
      <dgm:t>
        <a:bodyPr/>
        <a:lstStyle/>
        <a:p>
          <a:endParaRPr lang="en-US"/>
        </a:p>
      </dgm:t>
    </dgm:pt>
    <dgm:pt modelId="{379E1249-DB0A-465E-B405-874FF5CD64D3}">
      <dgm:prSet/>
      <dgm:spPr/>
      <dgm:t>
        <a:bodyPr/>
        <a:lstStyle/>
        <a:p>
          <a:r>
            <a:rPr lang="en-US" sz="1700"/>
            <a:t>The primary contact will receive a confirmation email after submission. </a:t>
          </a:r>
        </a:p>
      </dgm:t>
    </dgm:pt>
    <dgm:pt modelId="{D574A3B6-D8C7-4F1C-89BE-A06EB6AF7BF4}" type="parTrans" cxnId="{76586E99-6F85-4E7E-9C25-BDA96499F14A}">
      <dgm:prSet/>
      <dgm:spPr/>
      <dgm:t>
        <a:bodyPr/>
        <a:lstStyle/>
        <a:p>
          <a:endParaRPr lang="en-US"/>
        </a:p>
      </dgm:t>
    </dgm:pt>
    <dgm:pt modelId="{26BA842E-1895-4E8F-96DB-FE1A7C3E090F}" type="sibTrans" cxnId="{76586E99-6F85-4E7E-9C25-BDA96499F14A}">
      <dgm:prSet/>
      <dgm:spPr/>
      <dgm:t>
        <a:bodyPr/>
        <a:lstStyle/>
        <a:p>
          <a:endParaRPr lang="en-US"/>
        </a:p>
      </dgm:t>
    </dgm:pt>
    <dgm:pt modelId="{C3EA5421-79D5-442F-A24C-E09E2728C179}" type="pres">
      <dgm:prSet presAssocID="{FC6098C2-83F3-4524-B56C-3EC3A529865B}" presName="Name0" presStyleCnt="0">
        <dgm:presLayoutVars>
          <dgm:dir/>
          <dgm:animLvl val="lvl"/>
          <dgm:resizeHandles val="exact"/>
        </dgm:presLayoutVars>
      </dgm:prSet>
      <dgm:spPr/>
    </dgm:pt>
    <dgm:pt modelId="{BE1D38A7-26FC-4615-B2AF-B38FFAE41FBD}" type="pres">
      <dgm:prSet presAssocID="{23E2749B-C9D3-4168-B730-9DBE0F2ECBD8}" presName="composite" presStyleCnt="0"/>
      <dgm:spPr/>
    </dgm:pt>
    <dgm:pt modelId="{FBC1E4B4-84FB-44BE-A92F-97B4CA7A690D}" type="pres">
      <dgm:prSet presAssocID="{23E2749B-C9D3-4168-B730-9DBE0F2ECBD8}" presName="parTx" presStyleLbl="alignNode1" presStyleIdx="0" presStyleCnt="3">
        <dgm:presLayoutVars>
          <dgm:chMax val="0"/>
          <dgm:chPref val="0"/>
          <dgm:bulletEnabled val="1"/>
        </dgm:presLayoutVars>
      </dgm:prSet>
      <dgm:spPr/>
    </dgm:pt>
    <dgm:pt modelId="{6303D3B4-1272-4620-B303-5F0E3A65FCEF}" type="pres">
      <dgm:prSet presAssocID="{23E2749B-C9D3-4168-B730-9DBE0F2ECBD8}" presName="desTx" presStyleLbl="alignAccFollowNode1" presStyleIdx="0" presStyleCnt="3">
        <dgm:presLayoutVars>
          <dgm:bulletEnabled val="1"/>
        </dgm:presLayoutVars>
      </dgm:prSet>
      <dgm:spPr/>
    </dgm:pt>
    <dgm:pt modelId="{ED890FAF-5FBB-427E-A1B5-1BAEA89B5370}" type="pres">
      <dgm:prSet presAssocID="{6F978865-B250-4EFE-81CC-54AFECAF859C}" presName="space" presStyleCnt="0"/>
      <dgm:spPr/>
    </dgm:pt>
    <dgm:pt modelId="{A79F316E-F0E9-48C0-A4B9-BBD9FB72CB76}" type="pres">
      <dgm:prSet presAssocID="{3A96C1EE-E8D1-4419-B466-9B526F2A047A}" presName="composite" presStyleCnt="0"/>
      <dgm:spPr/>
    </dgm:pt>
    <dgm:pt modelId="{811409C7-AB1A-40F3-BD91-F0257C5ACA9C}" type="pres">
      <dgm:prSet presAssocID="{3A96C1EE-E8D1-4419-B466-9B526F2A047A}" presName="parTx" presStyleLbl="alignNode1" presStyleIdx="1" presStyleCnt="3">
        <dgm:presLayoutVars>
          <dgm:chMax val="0"/>
          <dgm:chPref val="0"/>
          <dgm:bulletEnabled val="1"/>
        </dgm:presLayoutVars>
      </dgm:prSet>
      <dgm:spPr/>
    </dgm:pt>
    <dgm:pt modelId="{14734920-4FD8-4A3C-8129-1D7DAABCAEAA}" type="pres">
      <dgm:prSet presAssocID="{3A96C1EE-E8D1-4419-B466-9B526F2A047A}" presName="desTx" presStyleLbl="alignAccFollowNode1" presStyleIdx="1" presStyleCnt="3">
        <dgm:presLayoutVars>
          <dgm:bulletEnabled val="1"/>
        </dgm:presLayoutVars>
      </dgm:prSet>
      <dgm:spPr/>
    </dgm:pt>
    <dgm:pt modelId="{E2533533-462B-4894-A755-3444E81C2FED}" type="pres">
      <dgm:prSet presAssocID="{CDD9C755-AB62-436E-8D27-144F342625B9}" presName="space" presStyleCnt="0"/>
      <dgm:spPr/>
    </dgm:pt>
    <dgm:pt modelId="{53AA4E55-CCCA-4C44-B35E-BE7B19AC687F}" type="pres">
      <dgm:prSet presAssocID="{995FDB37-065B-448C-9E29-CEAFA5819626}" presName="composite" presStyleCnt="0"/>
      <dgm:spPr/>
    </dgm:pt>
    <dgm:pt modelId="{B11CA7D8-D009-4A8A-A5B1-FB7A270D121C}" type="pres">
      <dgm:prSet presAssocID="{995FDB37-065B-448C-9E29-CEAFA5819626}" presName="parTx" presStyleLbl="alignNode1" presStyleIdx="2" presStyleCnt="3" custLinFactNeighborX="103">
        <dgm:presLayoutVars>
          <dgm:chMax val="0"/>
          <dgm:chPref val="0"/>
          <dgm:bulletEnabled val="1"/>
        </dgm:presLayoutVars>
      </dgm:prSet>
      <dgm:spPr/>
    </dgm:pt>
    <dgm:pt modelId="{46AE153C-56EB-4E7A-ABD9-DCD4700E4C6F}" type="pres">
      <dgm:prSet presAssocID="{995FDB37-065B-448C-9E29-CEAFA5819626}" presName="desTx" presStyleLbl="alignAccFollowNode1" presStyleIdx="2" presStyleCnt="3">
        <dgm:presLayoutVars>
          <dgm:bulletEnabled val="1"/>
        </dgm:presLayoutVars>
      </dgm:prSet>
      <dgm:spPr/>
    </dgm:pt>
  </dgm:ptLst>
  <dgm:cxnLst>
    <dgm:cxn modelId="{075C2106-E0CF-4541-9FBD-A2FBAB5182DD}" type="presOf" srcId="{D5488ECA-F7D7-4A21-9066-24B07FE03756}" destId="{46AE153C-56EB-4E7A-ABD9-DCD4700E4C6F}" srcOrd="0" destOrd="1" presId="urn:microsoft.com/office/officeart/2005/8/layout/hList1"/>
    <dgm:cxn modelId="{35B3D30E-E541-46BF-8BF1-EE97A291C474}" srcId="{23E2749B-C9D3-4168-B730-9DBE0F2ECBD8}" destId="{AC6A7BF7-A8EE-4214-8002-04E357DE473F}" srcOrd="1" destOrd="0" parTransId="{BF18A319-5D48-4632-B3EB-5929CA805349}" sibTransId="{5F669B9F-8055-464A-A2B6-D9F6EB0F3522}"/>
    <dgm:cxn modelId="{5F503211-2DC9-40DB-8D4B-97265C6F4357}" srcId="{995FDB37-065B-448C-9E29-CEAFA5819626}" destId="{D5488ECA-F7D7-4A21-9066-24B07FE03756}" srcOrd="1" destOrd="0" parTransId="{F843C05F-2127-4F28-9CC2-80CB4BBEE518}" sibTransId="{B9F4987A-B221-4515-923E-A3FD312BC623}"/>
    <dgm:cxn modelId="{8D03232F-7473-4A73-9CCD-6A4E08DE144B}" type="presOf" srcId="{AC6A7BF7-A8EE-4214-8002-04E357DE473F}" destId="{6303D3B4-1272-4620-B303-5F0E3A65FCEF}" srcOrd="0" destOrd="1" presId="urn:microsoft.com/office/officeart/2005/8/layout/hList1"/>
    <dgm:cxn modelId="{E365EA30-9F63-490D-9C55-F2D9F72DA457}" srcId="{23E2749B-C9D3-4168-B730-9DBE0F2ECBD8}" destId="{35E105A0-CCBA-44A7-82F6-391782736D9F}" srcOrd="2" destOrd="0" parTransId="{6C1CFC11-D17B-4CAD-A739-83D6367D06CA}" sibTransId="{A9097ADE-BA55-46E4-A192-6D8FA67CA582}"/>
    <dgm:cxn modelId="{2357AE31-9535-4B09-9120-463CDD2A9241}" type="presOf" srcId="{05FD0656-7165-40CF-8EC0-E3A1940825B5}" destId="{46AE153C-56EB-4E7A-ABD9-DCD4700E4C6F}" srcOrd="0" destOrd="0" presId="urn:microsoft.com/office/officeart/2005/8/layout/hList1"/>
    <dgm:cxn modelId="{65E1D734-CE91-40B2-A67D-D1AAC2E7056F}" type="presOf" srcId="{BEA3355E-895F-4736-96DB-131C8D688F6B}" destId="{14734920-4FD8-4A3C-8129-1D7DAABCAEAA}" srcOrd="0" destOrd="0" presId="urn:microsoft.com/office/officeart/2005/8/layout/hList1"/>
    <dgm:cxn modelId="{904A595C-1FEC-4C5C-BA3C-108D75172A0A}" type="presOf" srcId="{23E2749B-C9D3-4168-B730-9DBE0F2ECBD8}" destId="{FBC1E4B4-84FB-44BE-A92F-97B4CA7A690D}" srcOrd="0" destOrd="0" presId="urn:microsoft.com/office/officeart/2005/8/layout/hList1"/>
    <dgm:cxn modelId="{491FAF5C-1363-475B-B127-72F875528AA3}" srcId="{3A96C1EE-E8D1-4419-B466-9B526F2A047A}" destId="{37E71E20-37F1-4B92-A139-60F1BF09725E}" srcOrd="1" destOrd="0" parTransId="{DB61E46C-43B5-45A4-9E9F-62BA8885B205}" sibTransId="{2BC96425-66F3-4CD0-AE35-7DC6E9B07235}"/>
    <dgm:cxn modelId="{60B8B25F-1F0A-4DBD-A27E-8A47EF0F2BB0}" srcId="{FC6098C2-83F3-4524-B56C-3EC3A529865B}" destId="{3A96C1EE-E8D1-4419-B466-9B526F2A047A}" srcOrd="1" destOrd="0" parTransId="{8D5DEC6D-7032-4155-8168-3747744CF932}" sibTransId="{CDD9C755-AB62-436E-8D27-144F342625B9}"/>
    <dgm:cxn modelId="{0F88D55F-7E8E-46D3-8FD4-E2616A5B000C}" srcId="{FC6098C2-83F3-4524-B56C-3EC3A529865B}" destId="{995FDB37-065B-448C-9E29-CEAFA5819626}" srcOrd="2" destOrd="0" parTransId="{5B8BD182-A9A9-4FA0-895F-4C8751599D29}" sibTransId="{BBFB046C-A487-48D6-9D86-B207EA8AA90B}"/>
    <dgm:cxn modelId="{3F2C6043-9D07-42E0-8FF0-81E84B642C8B}" type="presOf" srcId="{3C8975BE-9095-40B3-A67F-D2A107D1FC84}" destId="{14734920-4FD8-4A3C-8129-1D7DAABCAEAA}" srcOrd="0" destOrd="2" presId="urn:microsoft.com/office/officeart/2005/8/layout/hList1"/>
    <dgm:cxn modelId="{7A82C245-2CD7-4F06-A2EE-3EEF4063CF04}" srcId="{3A96C1EE-E8D1-4419-B466-9B526F2A047A}" destId="{BEA3355E-895F-4736-96DB-131C8D688F6B}" srcOrd="0" destOrd="0" parTransId="{6DB6AEF2-F0DE-47D6-A639-E87569BDC58E}" sibTransId="{9426A7D1-65DD-41E8-AC1F-94EF7A1150DD}"/>
    <dgm:cxn modelId="{EC07DB76-7616-489D-B219-2BDAEB756769}" type="presOf" srcId="{3A96C1EE-E8D1-4419-B466-9B526F2A047A}" destId="{811409C7-AB1A-40F3-BD91-F0257C5ACA9C}" srcOrd="0" destOrd="0" presId="urn:microsoft.com/office/officeart/2005/8/layout/hList1"/>
    <dgm:cxn modelId="{DE62C378-9CDA-48CD-B6E3-952764B8838D}" srcId="{3A96C1EE-E8D1-4419-B466-9B526F2A047A}" destId="{3C8975BE-9095-40B3-A67F-D2A107D1FC84}" srcOrd="2" destOrd="0" parTransId="{BC8163A7-F895-48D8-BB60-585C69AA3203}" sibTransId="{B54FCADD-D022-476E-B487-20728EB3AA7E}"/>
    <dgm:cxn modelId="{97AE527E-A5C4-4FA0-9A6C-2806EEECB83F}" type="presOf" srcId="{37E71E20-37F1-4B92-A139-60F1BF09725E}" destId="{14734920-4FD8-4A3C-8129-1D7DAABCAEAA}" srcOrd="0" destOrd="1" presId="urn:microsoft.com/office/officeart/2005/8/layout/hList1"/>
    <dgm:cxn modelId="{32401786-3E87-420C-8908-763016A08021}" type="presOf" srcId="{FC6098C2-83F3-4524-B56C-3EC3A529865B}" destId="{C3EA5421-79D5-442F-A24C-E09E2728C179}" srcOrd="0" destOrd="0" presId="urn:microsoft.com/office/officeart/2005/8/layout/hList1"/>
    <dgm:cxn modelId="{2C64FB89-6311-4386-A903-4330B245EFE3}" type="presOf" srcId="{35E105A0-CCBA-44A7-82F6-391782736D9F}" destId="{6303D3B4-1272-4620-B303-5F0E3A65FCEF}" srcOrd="0" destOrd="2" presId="urn:microsoft.com/office/officeart/2005/8/layout/hList1"/>
    <dgm:cxn modelId="{43614B97-66A6-48C3-BC8B-CCDEC4267D6E}" srcId="{FC6098C2-83F3-4524-B56C-3EC3A529865B}" destId="{23E2749B-C9D3-4168-B730-9DBE0F2ECBD8}" srcOrd="0" destOrd="0" parTransId="{50A68C68-F130-4AFF-9DC7-1E1F535A7D6C}" sibTransId="{6F978865-B250-4EFE-81CC-54AFECAF859C}"/>
    <dgm:cxn modelId="{76586E99-6F85-4E7E-9C25-BDA96499F14A}" srcId="{995FDB37-065B-448C-9E29-CEAFA5819626}" destId="{379E1249-DB0A-465E-B405-874FF5CD64D3}" srcOrd="2" destOrd="0" parTransId="{D574A3B6-D8C7-4F1C-89BE-A06EB6AF7BF4}" sibTransId="{26BA842E-1895-4E8F-96DB-FE1A7C3E090F}"/>
    <dgm:cxn modelId="{6EFFE99A-CF17-4639-A5F3-4A70E2D2986F}" type="presOf" srcId="{040D6D44-85A8-4C95-8A6F-0547F9BCE070}" destId="{6303D3B4-1272-4620-B303-5F0E3A65FCEF}" srcOrd="0" destOrd="0" presId="urn:microsoft.com/office/officeart/2005/8/layout/hList1"/>
    <dgm:cxn modelId="{3A300BA0-0043-4F85-A85F-0DCAEF1D695A}" type="presOf" srcId="{995FDB37-065B-448C-9E29-CEAFA5819626}" destId="{B11CA7D8-D009-4A8A-A5B1-FB7A270D121C}" srcOrd="0" destOrd="0" presId="urn:microsoft.com/office/officeart/2005/8/layout/hList1"/>
    <dgm:cxn modelId="{D7A109B0-29EC-4CF9-9DE1-9203054FFA65}" srcId="{995FDB37-065B-448C-9E29-CEAFA5819626}" destId="{05FD0656-7165-40CF-8EC0-E3A1940825B5}" srcOrd="0" destOrd="0" parTransId="{FB8B8E97-39D9-4FFE-8635-CFE34D08061B}" sibTransId="{4F8717D0-24F9-4155-8B0D-44EB7FF291C1}"/>
    <dgm:cxn modelId="{8D9495BB-EDEE-4856-8BD7-FC5A08B7BBA5}" srcId="{23E2749B-C9D3-4168-B730-9DBE0F2ECBD8}" destId="{040D6D44-85A8-4C95-8A6F-0547F9BCE070}" srcOrd="0" destOrd="0" parTransId="{BE7090C1-F137-404B-8B00-22B1FCD28F99}" sibTransId="{4044CA39-A7F7-4A67-B583-468F65B85AF4}"/>
    <dgm:cxn modelId="{5D4610BF-EC0D-494B-AC50-BF1B98D72139}" type="presOf" srcId="{379E1249-DB0A-465E-B405-874FF5CD64D3}" destId="{46AE153C-56EB-4E7A-ABD9-DCD4700E4C6F}" srcOrd="0" destOrd="2" presId="urn:microsoft.com/office/officeart/2005/8/layout/hList1"/>
    <dgm:cxn modelId="{1A444E29-96A0-40C9-BA75-3355DBE01392}" type="presParOf" srcId="{C3EA5421-79D5-442F-A24C-E09E2728C179}" destId="{BE1D38A7-26FC-4615-B2AF-B38FFAE41FBD}" srcOrd="0" destOrd="0" presId="urn:microsoft.com/office/officeart/2005/8/layout/hList1"/>
    <dgm:cxn modelId="{011DE6DC-A39A-4AFD-B965-A665DB66BB38}" type="presParOf" srcId="{BE1D38A7-26FC-4615-B2AF-B38FFAE41FBD}" destId="{FBC1E4B4-84FB-44BE-A92F-97B4CA7A690D}" srcOrd="0" destOrd="0" presId="urn:microsoft.com/office/officeart/2005/8/layout/hList1"/>
    <dgm:cxn modelId="{882D32BB-A1A3-4B44-93AB-AD3944F88E6F}" type="presParOf" srcId="{BE1D38A7-26FC-4615-B2AF-B38FFAE41FBD}" destId="{6303D3B4-1272-4620-B303-5F0E3A65FCEF}" srcOrd="1" destOrd="0" presId="urn:microsoft.com/office/officeart/2005/8/layout/hList1"/>
    <dgm:cxn modelId="{80DA147E-9BF5-4031-8EDA-8EDA3336FF5A}" type="presParOf" srcId="{C3EA5421-79D5-442F-A24C-E09E2728C179}" destId="{ED890FAF-5FBB-427E-A1B5-1BAEA89B5370}" srcOrd="1" destOrd="0" presId="urn:microsoft.com/office/officeart/2005/8/layout/hList1"/>
    <dgm:cxn modelId="{4B09C3E8-6B4E-4CC3-B418-EC1124B36718}" type="presParOf" srcId="{C3EA5421-79D5-442F-A24C-E09E2728C179}" destId="{A79F316E-F0E9-48C0-A4B9-BBD9FB72CB76}" srcOrd="2" destOrd="0" presId="urn:microsoft.com/office/officeart/2005/8/layout/hList1"/>
    <dgm:cxn modelId="{26958713-5F51-4488-9369-85D2AE31BB0E}" type="presParOf" srcId="{A79F316E-F0E9-48C0-A4B9-BBD9FB72CB76}" destId="{811409C7-AB1A-40F3-BD91-F0257C5ACA9C}" srcOrd="0" destOrd="0" presId="urn:microsoft.com/office/officeart/2005/8/layout/hList1"/>
    <dgm:cxn modelId="{4DE4688D-501C-4749-9B64-3AEC649BCABA}" type="presParOf" srcId="{A79F316E-F0E9-48C0-A4B9-BBD9FB72CB76}" destId="{14734920-4FD8-4A3C-8129-1D7DAABCAEAA}" srcOrd="1" destOrd="0" presId="urn:microsoft.com/office/officeart/2005/8/layout/hList1"/>
    <dgm:cxn modelId="{CC447A33-1DBD-4952-9A36-34BA7E0CF555}" type="presParOf" srcId="{C3EA5421-79D5-442F-A24C-E09E2728C179}" destId="{E2533533-462B-4894-A755-3444E81C2FED}" srcOrd="3" destOrd="0" presId="urn:microsoft.com/office/officeart/2005/8/layout/hList1"/>
    <dgm:cxn modelId="{733AA65E-3C75-4DA9-BBB7-3DEDDDDD3ABB}" type="presParOf" srcId="{C3EA5421-79D5-442F-A24C-E09E2728C179}" destId="{53AA4E55-CCCA-4C44-B35E-BE7B19AC687F}" srcOrd="4" destOrd="0" presId="urn:microsoft.com/office/officeart/2005/8/layout/hList1"/>
    <dgm:cxn modelId="{3EFA6CC5-92D1-4A74-8F39-B0F9E4292024}" type="presParOf" srcId="{53AA4E55-CCCA-4C44-B35E-BE7B19AC687F}" destId="{B11CA7D8-D009-4A8A-A5B1-FB7A270D121C}" srcOrd="0" destOrd="0" presId="urn:microsoft.com/office/officeart/2005/8/layout/hList1"/>
    <dgm:cxn modelId="{5E33BB2F-86D7-4561-A7EE-227CEDD459D1}" type="presParOf" srcId="{53AA4E55-CCCA-4C44-B35E-BE7B19AC687F}" destId="{46AE153C-56EB-4E7A-ABD9-DCD4700E4C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6B797-F3BB-4E79-8597-6DB0610C344D}">
      <dsp:nvSpPr>
        <dsp:cNvPr id="0" name=""/>
        <dsp:cNvSpPr/>
      </dsp:nvSpPr>
      <dsp:spPr>
        <a:xfrm>
          <a:off x="0" y="0"/>
          <a:ext cx="7145285" cy="13957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cs typeface="Segoe UI"/>
            </a:rPr>
            <a:t>Notice of Funding Opportunity (</a:t>
          </a:r>
          <a:r>
            <a:rPr lang="en-US" sz="2400" kern="1200">
              <a:latin typeface="+mn-lt"/>
              <a:cs typeface="Segoe UI"/>
              <a:hlinkClick xmlns:r="http://schemas.openxmlformats.org/officeDocument/2006/relationships" r:id="rId1"/>
            </a:rPr>
            <a:t>NOFO</a:t>
          </a:r>
          <a:r>
            <a:rPr lang="en-US" sz="2400" kern="1200">
              <a:latin typeface="+mn-lt"/>
              <a:cs typeface="Segoe UI"/>
            </a:rPr>
            <a:t>) is now </a:t>
          </a:r>
          <a:r>
            <a:rPr lang="en-US" sz="2400" b="1" u="none" kern="1200">
              <a:latin typeface="+mn-lt"/>
            </a:rPr>
            <a:t>OPEN</a:t>
          </a:r>
        </a:p>
      </dsp:txBody>
      <dsp:txXfrm>
        <a:off x="1568636" y="0"/>
        <a:ext cx="5576648" cy="1395796"/>
      </dsp:txXfrm>
    </dsp:sp>
    <dsp:sp modelId="{47D0B5CF-49ED-4538-9E73-B609EAD97A0A}">
      <dsp:nvSpPr>
        <dsp:cNvPr id="0" name=""/>
        <dsp:cNvSpPr/>
      </dsp:nvSpPr>
      <dsp:spPr>
        <a:xfrm>
          <a:off x="139579" y="139579"/>
          <a:ext cx="1429057" cy="111663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659DFE-915C-4979-9A51-8520BFDFC60D}">
      <dsp:nvSpPr>
        <dsp:cNvPr id="0" name=""/>
        <dsp:cNvSpPr/>
      </dsp:nvSpPr>
      <dsp:spPr>
        <a:xfrm>
          <a:off x="0" y="1535376"/>
          <a:ext cx="7145285" cy="13957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u="none" kern="1200">
              <a:latin typeface="+mn-lt"/>
            </a:rPr>
            <a:t>Submit</a:t>
          </a:r>
          <a:r>
            <a:rPr lang="en-US" sz="2400" kern="1200">
              <a:latin typeface="+mn-lt"/>
            </a:rPr>
            <a:t> technical questions by May 29, 2025, to </a:t>
          </a:r>
          <a:r>
            <a:rPr lang="en-US" sz="2400" kern="1200">
              <a:latin typeface="+mn-lt"/>
              <a:hlinkClick xmlns:r="http://schemas.openxmlformats.org/officeDocument/2006/relationships" r:id="rId4"/>
            </a:rPr>
            <a:t>ss4a@dot.gov</a:t>
          </a:r>
          <a:r>
            <a:rPr lang="en-US" sz="2400" kern="1200">
              <a:latin typeface="+mn-lt"/>
            </a:rPr>
            <a:t>  </a:t>
          </a:r>
          <a:endParaRPr lang="en-US" sz="2400" u="sng" kern="1200">
            <a:latin typeface="+mn-lt"/>
          </a:endParaRPr>
        </a:p>
      </dsp:txBody>
      <dsp:txXfrm>
        <a:off x="1568636" y="1535376"/>
        <a:ext cx="5576648" cy="1395796"/>
      </dsp:txXfrm>
    </dsp:sp>
    <dsp:sp modelId="{DD75AE06-06BA-4189-8446-0AD119950384}">
      <dsp:nvSpPr>
        <dsp:cNvPr id="0" name=""/>
        <dsp:cNvSpPr/>
      </dsp:nvSpPr>
      <dsp:spPr>
        <a:xfrm>
          <a:off x="139579" y="1674956"/>
          <a:ext cx="1429057" cy="111663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2F5A2E-F654-4377-A24A-2AE1100F3DC7}">
      <dsp:nvSpPr>
        <dsp:cNvPr id="0" name=""/>
        <dsp:cNvSpPr/>
      </dsp:nvSpPr>
      <dsp:spPr>
        <a:xfrm>
          <a:off x="0" y="3070753"/>
          <a:ext cx="7145285" cy="13957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0" u="none" kern="1200"/>
            <a:t>FY25 SS4A Application Deadline is June 26, 2025, 5:00 PM EDT</a:t>
          </a:r>
          <a:r>
            <a:rPr lang="en-US" sz="2400" b="0" i="0" kern="1200"/>
            <a:t>​</a:t>
          </a:r>
          <a:endParaRPr lang="en-US" sz="2400" kern="1200">
            <a:latin typeface="+mn-lt"/>
          </a:endParaRPr>
        </a:p>
      </dsp:txBody>
      <dsp:txXfrm>
        <a:off x="1568636" y="3070753"/>
        <a:ext cx="5576648" cy="1395796"/>
      </dsp:txXfrm>
    </dsp:sp>
    <dsp:sp modelId="{B889981D-BB40-4B8B-8D53-4B5855C42048}">
      <dsp:nvSpPr>
        <dsp:cNvPr id="0" name=""/>
        <dsp:cNvSpPr/>
      </dsp:nvSpPr>
      <dsp:spPr>
        <a:xfrm>
          <a:off x="139579" y="3210332"/>
          <a:ext cx="1429057" cy="1116637"/>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6000" b="-1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344A0-7454-4A6E-94E1-2511F8B2E5E1}">
      <dsp:nvSpPr>
        <dsp:cNvPr id="0" name=""/>
        <dsp:cNvSpPr/>
      </dsp:nvSpPr>
      <dsp:spPr>
        <a:xfrm>
          <a:off x="1044666" y="467"/>
          <a:ext cx="2457751" cy="828518"/>
        </a:xfrm>
        <a:prstGeom prst="roundRect">
          <a:avLst>
            <a:gd name="adj" fmla="val 10000"/>
          </a:avLst>
        </a:prstGeom>
        <a:solidFill>
          <a:srgbClr val="0F01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Planning and Demonstration Grant</a:t>
          </a:r>
        </a:p>
      </dsp:txBody>
      <dsp:txXfrm>
        <a:off x="1068932" y="24733"/>
        <a:ext cx="2409219" cy="779986"/>
      </dsp:txXfrm>
    </dsp:sp>
    <dsp:sp modelId="{C0AA3C68-7D08-409A-BF8A-1AB1823E69EB}">
      <dsp:nvSpPr>
        <dsp:cNvPr id="0" name=""/>
        <dsp:cNvSpPr/>
      </dsp:nvSpPr>
      <dsp:spPr>
        <a:xfrm>
          <a:off x="1290441" y="828986"/>
          <a:ext cx="245775" cy="650809"/>
        </a:xfrm>
        <a:custGeom>
          <a:avLst/>
          <a:gdLst/>
          <a:ahLst/>
          <a:cxnLst/>
          <a:rect l="0" t="0" r="0" b="0"/>
          <a:pathLst>
            <a:path>
              <a:moveTo>
                <a:pt x="0" y="0"/>
              </a:moveTo>
              <a:lnTo>
                <a:pt x="0" y="650809"/>
              </a:lnTo>
              <a:lnTo>
                <a:pt x="245775" y="650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35D69-05D9-4B31-BCE2-D1CB34B88F46}">
      <dsp:nvSpPr>
        <dsp:cNvPr id="0" name=""/>
        <dsp:cNvSpPr/>
      </dsp:nvSpPr>
      <dsp:spPr>
        <a:xfrm>
          <a:off x="1536216" y="1036116"/>
          <a:ext cx="2194567" cy="8873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Develop a comprehensive safety action plan (</a:t>
          </a:r>
          <a:r>
            <a:rPr lang="en-US" sz="1400" kern="1200">
              <a:latin typeface="Segoe UI Semibold"/>
            </a:rPr>
            <a:t>A</a:t>
          </a:r>
          <a:r>
            <a:rPr lang="en-US" sz="1400" kern="1200"/>
            <a:t>)</a:t>
          </a:r>
        </a:p>
      </dsp:txBody>
      <dsp:txXfrm>
        <a:off x="1562206" y="1062106"/>
        <a:ext cx="2142587" cy="835380"/>
      </dsp:txXfrm>
    </dsp:sp>
    <dsp:sp modelId="{C1038CCC-D8B1-4D77-A8DC-071989EC3DDE}">
      <dsp:nvSpPr>
        <dsp:cNvPr id="0" name=""/>
        <dsp:cNvSpPr/>
      </dsp:nvSpPr>
      <dsp:spPr>
        <a:xfrm>
          <a:off x="1290441" y="828986"/>
          <a:ext cx="245775" cy="1767388"/>
        </a:xfrm>
        <a:custGeom>
          <a:avLst/>
          <a:gdLst/>
          <a:ahLst/>
          <a:cxnLst/>
          <a:rect l="0" t="0" r="0" b="0"/>
          <a:pathLst>
            <a:path>
              <a:moveTo>
                <a:pt x="0" y="0"/>
              </a:moveTo>
              <a:lnTo>
                <a:pt x="0" y="1767388"/>
              </a:lnTo>
              <a:lnTo>
                <a:pt x="245775" y="1767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B53AC-29DB-4E84-8BAE-080C242A0D71}">
      <dsp:nvSpPr>
        <dsp:cNvPr id="0" name=""/>
        <dsp:cNvSpPr/>
      </dsp:nvSpPr>
      <dsp:spPr>
        <a:xfrm>
          <a:off x="1536216" y="2130606"/>
          <a:ext cx="2194554" cy="9315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Conduct supplemental safety planning </a:t>
          </a:r>
          <a:r>
            <a:rPr lang="en-US" sz="1400" i="1" kern="1200"/>
            <a:t>(in support of a safety action plan) </a:t>
          </a:r>
          <a:r>
            <a:rPr lang="en-US" sz="1400" kern="1200"/>
            <a:t>(</a:t>
          </a:r>
          <a:r>
            <a:rPr lang="en-US" sz="1400" kern="1200">
              <a:latin typeface="Segoe UI Semibold"/>
            </a:rPr>
            <a:t>A1</a:t>
          </a:r>
          <a:r>
            <a:rPr lang="en-US" sz="1400" kern="1200"/>
            <a:t>)</a:t>
          </a:r>
        </a:p>
      </dsp:txBody>
      <dsp:txXfrm>
        <a:off x="1563500" y="2157890"/>
        <a:ext cx="2139986" cy="876968"/>
      </dsp:txXfrm>
    </dsp:sp>
    <dsp:sp modelId="{B3E2AC60-C501-43BD-BD1D-FA14C96B36A4}">
      <dsp:nvSpPr>
        <dsp:cNvPr id="0" name=""/>
        <dsp:cNvSpPr/>
      </dsp:nvSpPr>
      <dsp:spPr>
        <a:xfrm>
          <a:off x="1290441" y="828986"/>
          <a:ext cx="245775" cy="2935400"/>
        </a:xfrm>
        <a:custGeom>
          <a:avLst/>
          <a:gdLst/>
          <a:ahLst/>
          <a:cxnLst/>
          <a:rect l="0" t="0" r="0" b="0"/>
          <a:pathLst>
            <a:path>
              <a:moveTo>
                <a:pt x="0" y="0"/>
              </a:moveTo>
              <a:lnTo>
                <a:pt x="0" y="2935400"/>
              </a:lnTo>
              <a:lnTo>
                <a:pt x="245775" y="2935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41BB13-041E-440B-B118-1A26875B3DD7}">
      <dsp:nvSpPr>
        <dsp:cNvPr id="0" name=""/>
        <dsp:cNvSpPr/>
      </dsp:nvSpPr>
      <dsp:spPr>
        <a:xfrm>
          <a:off x="1536216" y="3269273"/>
          <a:ext cx="2194554" cy="9902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i="0" u="none" strike="noStrike" kern="1200">
              <a:effectLst/>
            </a:rPr>
            <a:t>Carry out demonstration activities </a:t>
          </a:r>
          <a:r>
            <a:rPr lang="en-US" sz="1400" i="1" kern="1200"/>
            <a:t>(in support of a safety action plan) </a:t>
          </a:r>
          <a:r>
            <a:rPr lang="en-US" sz="1400" kern="1200"/>
            <a:t>(</a:t>
          </a:r>
          <a:r>
            <a:rPr lang="en-US" sz="1400" kern="1200">
              <a:latin typeface="Segoe UI Semibold"/>
            </a:rPr>
            <a:t>A2</a:t>
          </a:r>
          <a:r>
            <a:rPr lang="en-US" sz="1400" kern="1200"/>
            <a:t>)</a:t>
          </a:r>
          <a:endParaRPr lang="en-US" sz="1400" i="0" u="none" strike="noStrike" kern="1200">
            <a:effectLst/>
          </a:endParaRPr>
        </a:p>
      </dsp:txBody>
      <dsp:txXfrm>
        <a:off x="1565219" y="3298276"/>
        <a:ext cx="2136548" cy="932223"/>
      </dsp:txXfrm>
    </dsp:sp>
    <dsp:sp modelId="{F17CEC67-2A74-4C68-883C-77A19E0B5B0A}">
      <dsp:nvSpPr>
        <dsp:cNvPr id="0" name=""/>
        <dsp:cNvSpPr/>
      </dsp:nvSpPr>
      <dsp:spPr>
        <a:xfrm>
          <a:off x="3916677" y="467"/>
          <a:ext cx="2436872" cy="828518"/>
        </a:xfrm>
        <a:prstGeom prst="roundRect">
          <a:avLst>
            <a:gd name="adj" fmla="val 10000"/>
          </a:avLst>
        </a:prstGeom>
        <a:solidFill>
          <a:srgbClr val="0F01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Implementation Grant</a:t>
          </a:r>
        </a:p>
      </dsp:txBody>
      <dsp:txXfrm>
        <a:off x="3940943" y="24733"/>
        <a:ext cx="2388340" cy="779986"/>
      </dsp:txXfrm>
    </dsp:sp>
    <dsp:sp modelId="{C2139DCE-47F6-40FC-BCD6-ADBD2F3F8DC6}">
      <dsp:nvSpPr>
        <dsp:cNvPr id="0" name=""/>
        <dsp:cNvSpPr/>
      </dsp:nvSpPr>
      <dsp:spPr>
        <a:xfrm>
          <a:off x="4160364" y="828986"/>
          <a:ext cx="243687" cy="621389"/>
        </a:xfrm>
        <a:custGeom>
          <a:avLst/>
          <a:gdLst/>
          <a:ahLst/>
          <a:cxnLst/>
          <a:rect l="0" t="0" r="0" b="0"/>
          <a:pathLst>
            <a:path>
              <a:moveTo>
                <a:pt x="0" y="0"/>
              </a:moveTo>
              <a:lnTo>
                <a:pt x="0" y="621389"/>
              </a:lnTo>
              <a:lnTo>
                <a:pt x="243687" y="621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834C8-F24F-4A78-90D7-E94FC1908C14}">
      <dsp:nvSpPr>
        <dsp:cNvPr id="0" name=""/>
        <dsp:cNvSpPr/>
      </dsp:nvSpPr>
      <dsp:spPr>
        <a:xfrm>
          <a:off x="4404052" y="1036116"/>
          <a:ext cx="2194554" cy="828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a:t>Implement projects and strategies (C)</a:t>
          </a:r>
        </a:p>
      </dsp:txBody>
      <dsp:txXfrm>
        <a:off x="4428318" y="1060382"/>
        <a:ext cx="2146022" cy="779986"/>
      </dsp:txXfrm>
    </dsp:sp>
    <dsp:sp modelId="{4BC13A1E-F508-4E08-8750-9450D2D86BDF}">
      <dsp:nvSpPr>
        <dsp:cNvPr id="0" name=""/>
        <dsp:cNvSpPr/>
      </dsp:nvSpPr>
      <dsp:spPr>
        <a:xfrm>
          <a:off x="4160364" y="828986"/>
          <a:ext cx="243687" cy="1657037"/>
        </a:xfrm>
        <a:custGeom>
          <a:avLst/>
          <a:gdLst/>
          <a:ahLst/>
          <a:cxnLst/>
          <a:rect l="0" t="0" r="0" b="0"/>
          <a:pathLst>
            <a:path>
              <a:moveTo>
                <a:pt x="0" y="0"/>
              </a:moveTo>
              <a:lnTo>
                <a:pt x="0" y="1657037"/>
              </a:lnTo>
              <a:lnTo>
                <a:pt x="243687" y="1657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E3D97-3A1A-4477-AEE9-B8051FAE5E96}">
      <dsp:nvSpPr>
        <dsp:cNvPr id="0" name=""/>
        <dsp:cNvSpPr/>
      </dsp:nvSpPr>
      <dsp:spPr>
        <a:xfrm>
          <a:off x="4404052" y="2071765"/>
          <a:ext cx="2194554" cy="828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a:t>Conduct planning and design (B)</a:t>
          </a:r>
        </a:p>
      </dsp:txBody>
      <dsp:txXfrm>
        <a:off x="4428318" y="2096031"/>
        <a:ext cx="2146022" cy="779986"/>
      </dsp:txXfrm>
    </dsp:sp>
    <dsp:sp modelId="{8288347F-0808-4A12-A4A4-7464F161E5D0}">
      <dsp:nvSpPr>
        <dsp:cNvPr id="0" name=""/>
        <dsp:cNvSpPr/>
      </dsp:nvSpPr>
      <dsp:spPr>
        <a:xfrm>
          <a:off x="4160364" y="828986"/>
          <a:ext cx="243687" cy="2692686"/>
        </a:xfrm>
        <a:custGeom>
          <a:avLst/>
          <a:gdLst/>
          <a:ahLst/>
          <a:cxnLst/>
          <a:rect l="0" t="0" r="0" b="0"/>
          <a:pathLst>
            <a:path>
              <a:moveTo>
                <a:pt x="0" y="0"/>
              </a:moveTo>
              <a:lnTo>
                <a:pt x="0" y="2692686"/>
              </a:lnTo>
              <a:lnTo>
                <a:pt x="243687" y="26926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589ED-2E3F-4F0A-8CE9-F4E04AA47025}">
      <dsp:nvSpPr>
        <dsp:cNvPr id="0" name=""/>
        <dsp:cNvSpPr/>
      </dsp:nvSpPr>
      <dsp:spPr>
        <a:xfrm>
          <a:off x="4404052" y="3107413"/>
          <a:ext cx="2194554" cy="828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a:t>Conduct supplemental safety planning (</a:t>
          </a:r>
          <a:r>
            <a:rPr lang="en-US" sz="1400" b="0" kern="1200">
              <a:latin typeface="Segoe UI Semibold"/>
            </a:rPr>
            <a:t>A1</a:t>
          </a:r>
          <a:r>
            <a:rPr lang="en-US" sz="1400" b="0" kern="1200"/>
            <a:t>)</a:t>
          </a:r>
        </a:p>
      </dsp:txBody>
      <dsp:txXfrm>
        <a:off x="4428318" y="3131679"/>
        <a:ext cx="2146022" cy="779986"/>
      </dsp:txXfrm>
    </dsp:sp>
    <dsp:sp modelId="{71A45C3C-4A5D-422E-9E58-B043B77598A3}">
      <dsp:nvSpPr>
        <dsp:cNvPr id="0" name=""/>
        <dsp:cNvSpPr/>
      </dsp:nvSpPr>
      <dsp:spPr>
        <a:xfrm>
          <a:off x="4160364" y="828986"/>
          <a:ext cx="243687" cy="3728334"/>
        </a:xfrm>
        <a:custGeom>
          <a:avLst/>
          <a:gdLst/>
          <a:ahLst/>
          <a:cxnLst/>
          <a:rect l="0" t="0" r="0" b="0"/>
          <a:pathLst>
            <a:path>
              <a:moveTo>
                <a:pt x="0" y="0"/>
              </a:moveTo>
              <a:lnTo>
                <a:pt x="0" y="3728334"/>
              </a:lnTo>
              <a:lnTo>
                <a:pt x="243687" y="3728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F0B38-8D15-40B8-AB59-D122AA284F08}">
      <dsp:nvSpPr>
        <dsp:cNvPr id="0" name=""/>
        <dsp:cNvSpPr/>
      </dsp:nvSpPr>
      <dsp:spPr>
        <a:xfrm>
          <a:off x="4404052" y="4143062"/>
          <a:ext cx="2194554" cy="8285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a:t>Carry out demonstration activities (</a:t>
          </a:r>
          <a:r>
            <a:rPr lang="en-US" sz="1400" b="0" kern="1200">
              <a:latin typeface="Segoe UI Semibold"/>
            </a:rPr>
            <a:t>A2</a:t>
          </a:r>
          <a:r>
            <a:rPr lang="en-US" sz="1400" b="0" kern="1200"/>
            <a:t>)</a:t>
          </a:r>
        </a:p>
      </dsp:txBody>
      <dsp:txXfrm>
        <a:off x="4428318" y="4167328"/>
        <a:ext cx="2146022" cy="779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643C-7BEC-433F-B740-0143F4CAA4FA}">
      <dsp:nvSpPr>
        <dsp:cNvPr id="0" name=""/>
        <dsp:cNvSpPr/>
      </dsp:nvSpPr>
      <dsp:spPr>
        <a:xfrm>
          <a:off x="0" y="589"/>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1733E-FFA6-4089-8D7C-3F1607E0C3C5}">
      <dsp:nvSpPr>
        <dsp:cNvPr id="0" name=""/>
        <dsp:cNvSpPr/>
      </dsp:nvSpPr>
      <dsp:spPr>
        <a:xfrm>
          <a:off x="0" y="589"/>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Leadership Commitment and Goal Setting</a:t>
          </a:r>
        </a:p>
      </dsp:txBody>
      <dsp:txXfrm>
        <a:off x="0" y="589"/>
        <a:ext cx="6562299" cy="690275"/>
      </dsp:txXfrm>
    </dsp:sp>
    <dsp:sp modelId="{1EC3D58D-7B0A-413A-B4ED-FFEE5CB4AA63}">
      <dsp:nvSpPr>
        <dsp:cNvPr id="0" name=""/>
        <dsp:cNvSpPr/>
      </dsp:nvSpPr>
      <dsp:spPr>
        <a:xfrm>
          <a:off x="0" y="690865"/>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65C56-C41C-4790-B572-EC1111F78C4D}">
      <dsp:nvSpPr>
        <dsp:cNvPr id="0" name=""/>
        <dsp:cNvSpPr/>
      </dsp:nvSpPr>
      <dsp:spPr>
        <a:xfrm>
          <a:off x="0" y="690865"/>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Planning Structure</a:t>
          </a:r>
        </a:p>
      </dsp:txBody>
      <dsp:txXfrm>
        <a:off x="0" y="690865"/>
        <a:ext cx="6562299" cy="690275"/>
      </dsp:txXfrm>
    </dsp:sp>
    <dsp:sp modelId="{065588F0-41BE-47E7-9C04-13BFD9C7D451}">
      <dsp:nvSpPr>
        <dsp:cNvPr id="0" name=""/>
        <dsp:cNvSpPr/>
      </dsp:nvSpPr>
      <dsp:spPr>
        <a:xfrm>
          <a:off x="0" y="1381140"/>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9C039-6824-4CBD-8C7D-F2D917CC565C}">
      <dsp:nvSpPr>
        <dsp:cNvPr id="0" name=""/>
        <dsp:cNvSpPr/>
      </dsp:nvSpPr>
      <dsp:spPr>
        <a:xfrm>
          <a:off x="0" y="1381140"/>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Safety Analysis</a:t>
          </a:r>
        </a:p>
      </dsp:txBody>
      <dsp:txXfrm>
        <a:off x="0" y="1381140"/>
        <a:ext cx="6562299" cy="690275"/>
      </dsp:txXfrm>
    </dsp:sp>
    <dsp:sp modelId="{ED1336F3-AA7A-4214-BD7D-8EB4B4D1F769}">
      <dsp:nvSpPr>
        <dsp:cNvPr id="0" name=""/>
        <dsp:cNvSpPr/>
      </dsp:nvSpPr>
      <dsp:spPr>
        <a:xfrm>
          <a:off x="0" y="2071416"/>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669C2-68CF-40E1-867B-E9783647751C}">
      <dsp:nvSpPr>
        <dsp:cNvPr id="0" name=""/>
        <dsp:cNvSpPr/>
      </dsp:nvSpPr>
      <dsp:spPr>
        <a:xfrm>
          <a:off x="0" y="2071416"/>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Engagement and Collaboration</a:t>
          </a:r>
        </a:p>
      </dsp:txBody>
      <dsp:txXfrm>
        <a:off x="0" y="2071416"/>
        <a:ext cx="6562299" cy="690275"/>
      </dsp:txXfrm>
    </dsp:sp>
    <dsp:sp modelId="{3EE0571B-B998-41E6-9468-2F01E4E3129C}">
      <dsp:nvSpPr>
        <dsp:cNvPr id="0" name=""/>
        <dsp:cNvSpPr/>
      </dsp:nvSpPr>
      <dsp:spPr>
        <a:xfrm>
          <a:off x="0" y="2761691"/>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1709B-D49C-4210-A291-1910B990CF17}">
      <dsp:nvSpPr>
        <dsp:cNvPr id="0" name=""/>
        <dsp:cNvSpPr/>
      </dsp:nvSpPr>
      <dsp:spPr>
        <a:xfrm>
          <a:off x="0" y="2761691"/>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Policy and Process Changes</a:t>
          </a:r>
        </a:p>
      </dsp:txBody>
      <dsp:txXfrm>
        <a:off x="0" y="2761691"/>
        <a:ext cx="6562299" cy="690275"/>
      </dsp:txXfrm>
    </dsp:sp>
    <dsp:sp modelId="{5B3FCD67-617C-4A30-B86D-F3AA8AED42C2}">
      <dsp:nvSpPr>
        <dsp:cNvPr id="0" name=""/>
        <dsp:cNvSpPr/>
      </dsp:nvSpPr>
      <dsp:spPr>
        <a:xfrm>
          <a:off x="0" y="3451967"/>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9262A-2C43-4326-865D-C9862E1E2DB6}">
      <dsp:nvSpPr>
        <dsp:cNvPr id="0" name=""/>
        <dsp:cNvSpPr/>
      </dsp:nvSpPr>
      <dsp:spPr>
        <a:xfrm>
          <a:off x="0" y="3451967"/>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Strategy and Project Selections</a:t>
          </a:r>
        </a:p>
      </dsp:txBody>
      <dsp:txXfrm>
        <a:off x="0" y="3451967"/>
        <a:ext cx="6562299" cy="690275"/>
      </dsp:txXfrm>
    </dsp:sp>
    <dsp:sp modelId="{8918577F-7A7A-4B03-A5B6-A3CD55086D75}">
      <dsp:nvSpPr>
        <dsp:cNvPr id="0" name=""/>
        <dsp:cNvSpPr/>
      </dsp:nvSpPr>
      <dsp:spPr>
        <a:xfrm>
          <a:off x="0" y="4142242"/>
          <a:ext cx="65622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6A44-D239-4DDF-AACC-55F697B77797}">
      <dsp:nvSpPr>
        <dsp:cNvPr id="0" name=""/>
        <dsp:cNvSpPr/>
      </dsp:nvSpPr>
      <dsp:spPr>
        <a:xfrm>
          <a:off x="0" y="4142242"/>
          <a:ext cx="6562299" cy="69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Progress and Transparency</a:t>
          </a:r>
        </a:p>
      </dsp:txBody>
      <dsp:txXfrm>
        <a:off x="0" y="4142242"/>
        <a:ext cx="6562299" cy="690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1E4B4-84FB-44BE-A92F-97B4CA7A690D}">
      <dsp:nvSpPr>
        <dsp:cNvPr id="0" name=""/>
        <dsp:cNvSpPr/>
      </dsp:nvSpPr>
      <dsp:spPr>
        <a:xfrm>
          <a:off x="3524" y="218365"/>
          <a:ext cx="3436143" cy="10801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Obtain a </a:t>
          </a:r>
          <a:r>
            <a:rPr lang="en-US" sz="2000" b="1" i="0" kern="1200" dirty="0"/>
            <a:t>Unique Entity Identifier Number (UEI) via </a:t>
          </a:r>
          <a:r>
            <a:rPr lang="en-US" sz="2000" b="1" i="0" kern="1200"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SAM.gov</a:t>
          </a:r>
          <a:r>
            <a:rPr lang="en-US" sz="2000" b="1" i="0" kern="1200" dirty="0"/>
            <a:t>.</a:t>
          </a:r>
          <a:r>
            <a:rPr lang="en-US" sz="2000" b="1" kern="1200" dirty="0"/>
            <a:t> </a:t>
          </a:r>
        </a:p>
      </dsp:txBody>
      <dsp:txXfrm>
        <a:off x="3524" y="218365"/>
        <a:ext cx="3436143" cy="1080187"/>
      </dsp:txXfrm>
    </dsp:sp>
    <dsp:sp modelId="{6303D3B4-1272-4620-B303-5F0E3A65FCEF}">
      <dsp:nvSpPr>
        <dsp:cNvPr id="0" name=""/>
        <dsp:cNvSpPr/>
      </dsp:nvSpPr>
      <dsp:spPr>
        <a:xfrm>
          <a:off x="3524" y="1298553"/>
          <a:ext cx="3436143" cy="3359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i="0" kern="1200"/>
            <a:t>Before submitting your SS4A application, you must obtain a UEI. This may </a:t>
          </a:r>
          <a:r>
            <a:rPr lang="en-US" sz="1800" kern="1200"/>
            <a:t>take</a:t>
          </a:r>
          <a:r>
            <a:rPr lang="en-US" sz="1800" b="1" kern="1200"/>
            <a:t> up to 30 days.</a:t>
          </a:r>
          <a:r>
            <a:rPr lang="en-US" sz="1800" b="0" i="0" kern="1200"/>
            <a:t> </a:t>
          </a:r>
          <a:endParaRPr lang="en-US" sz="1800" kern="1200"/>
        </a:p>
        <a:p>
          <a:pPr marL="171450" lvl="1" indent="-171450" algn="l" defTabSz="800100">
            <a:lnSpc>
              <a:spcPct val="90000"/>
            </a:lnSpc>
            <a:spcBef>
              <a:spcPct val="0"/>
            </a:spcBef>
            <a:spcAft>
              <a:spcPct val="15000"/>
            </a:spcAft>
            <a:buChar char="•"/>
          </a:pPr>
          <a:r>
            <a:rPr lang="en-US" sz="1800" b="0" i="0" kern="1200"/>
            <a:t>Applicants that do not already have a UEI are encouraged to start this process now.</a:t>
          </a:r>
          <a:endParaRPr lang="en-US" sz="1800" kern="1200"/>
        </a:p>
        <a:p>
          <a:pPr marL="171450" lvl="1" indent="-171450" algn="l" defTabSz="800100">
            <a:lnSpc>
              <a:spcPct val="90000"/>
            </a:lnSpc>
            <a:spcBef>
              <a:spcPct val="0"/>
            </a:spcBef>
            <a:spcAft>
              <a:spcPct val="15000"/>
            </a:spcAft>
            <a:buChar char="•"/>
          </a:pPr>
          <a:r>
            <a:rPr lang="en-US" sz="1800" kern="1200"/>
            <a:t>Applicants that already have UEIs are encouraged to verify their UEI is active on SAM.gov </a:t>
          </a:r>
        </a:p>
      </dsp:txBody>
      <dsp:txXfrm>
        <a:off x="3524" y="1298553"/>
        <a:ext cx="3436143" cy="3359879"/>
      </dsp:txXfrm>
    </dsp:sp>
    <dsp:sp modelId="{811409C7-AB1A-40F3-BD91-F0257C5ACA9C}">
      <dsp:nvSpPr>
        <dsp:cNvPr id="0" name=""/>
        <dsp:cNvSpPr/>
      </dsp:nvSpPr>
      <dsp:spPr>
        <a:xfrm>
          <a:off x="3920728" y="218365"/>
          <a:ext cx="3436143" cy="10801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a:t>Register with Valid Eval</a:t>
          </a:r>
          <a:endParaRPr lang="en-US" sz="2400" kern="1200"/>
        </a:p>
      </dsp:txBody>
      <dsp:txXfrm>
        <a:off x="3920728" y="218365"/>
        <a:ext cx="3436143" cy="1080187"/>
      </dsp:txXfrm>
    </dsp:sp>
    <dsp:sp modelId="{14734920-4FD8-4A3C-8129-1D7DAABCAEAA}">
      <dsp:nvSpPr>
        <dsp:cNvPr id="0" name=""/>
        <dsp:cNvSpPr/>
      </dsp:nvSpPr>
      <dsp:spPr>
        <a:xfrm>
          <a:off x="3920728" y="1298553"/>
          <a:ext cx="3436143" cy="3359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Registration </a:t>
          </a:r>
          <a:r>
            <a:rPr lang="en-US" sz="1800" b="0" i="0" kern="1200"/>
            <a:t>should take around </a:t>
          </a:r>
          <a:r>
            <a:rPr lang="en-US" sz="1800" b="1" i="0" kern="1200"/>
            <a:t>10 minutes. </a:t>
          </a:r>
          <a:endParaRPr lang="en-US" sz="1800" kern="1200"/>
        </a:p>
        <a:p>
          <a:pPr marL="171450" lvl="1" indent="-171450" algn="l" defTabSz="800100">
            <a:lnSpc>
              <a:spcPct val="90000"/>
            </a:lnSpc>
            <a:spcBef>
              <a:spcPct val="0"/>
            </a:spcBef>
            <a:spcAft>
              <a:spcPct val="15000"/>
            </a:spcAft>
            <a:buChar char="•"/>
          </a:pPr>
          <a:r>
            <a:rPr lang="en-US" sz="1800" i="0" kern="1200"/>
            <a:t>You will need to register for the Valid Eval account that corresponds with</a:t>
          </a:r>
          <a:r>
            <a:rPr lang="en-US" sz="1800" kern="1200"/>
            <a:t> the grant type you wish to apply for (Planning and Demonstration, </a:t>
          </a:r>
          <a:r>
            <a:rPr lang="en-US" sz="1800" u="sng" kern="1200"/>
            <a:t>or</a:t>
          </a:r>
          <a:r>
            <a:rPr lang="en-US" sz="1800" kern="1200"/>
            <a:t> Implementation).</a:t>
          </a:r>
        </a:p>
        <a:p>
          <a:pPr marL="171450" lvl="1" indent="-171450" algn="l" defTabSz="800100">
            <a:lnSpc>
              <a:spcPct val="90000"/>
            </a:lnSpc>
            <a:spcBef>
              <a:spcPct val="0"/>
            </a:spcBef>
            <a:spcAft>
              <a:spcPct val="15000"/>
            </a:spcAft>
            <a:buChar char="•"/>
          </a:pPr>
          <a:r>
            <a:rPr lang="en-US" sz="1800" b="1" i="0" kern="1200"/>
            <a:t>Do not apply through Grants.gov</a:t>
          </a:r>
          <a:endParaRPr lang="en-US" sz="1800" kern="1200"/>
        </a:p>
      </dsp:txBody>
      <dsp:txXfrm>
        <a:off x="3920728" y="1298553"/>
        <a:ext cx="3436143" cy="3359879"/>
      </dsp:txXfrm>
    </dsp:sp>
    <dsp:sp modelId="{B11CA7D8-D009-4A8A-A5B1-FB7A270D121C}">
      <dsp:nvSpPr>
        <dsp:cNvPr id="0" name=""/>
        <dsp:cNvSpPr/>
      </dsp:nvSpPr>
      <dsp:spPr>
        <a:xfrm>
          <a:off x="7841456" y="218365"/>
          <a:ext cx="3436143" cy="10801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a:t>Submit on time!</a:t>
          </a:r>
          <a:endParaRPr lang="en-US" sz="2400" b="1" kern="1200"/>
        </a:p>
      </dsp:txBody>
      <dsp:txXfrm>
        <a:off x="7841456" y="218365"/>
        <a:ext cx="3436143" cy="1080187"/>
      </dsp:txXfrm>
    </dsp:sp>
    <dsp:sp modelId="{46AE153C-56EB-4E7A-ABD9-DCD4700E4C6F}">
      <dsp:nvSpPr>
        <dsp:cNvPr id="0" name=""/>
        <dsp:cNvSpPr/>
      </dsp:nvSpPr>
      <dsp:spPr>
        <a:xfrm>
          <a:off x="7837932" y="1298553"/>
          <a:ext cx="3436143" cy="3359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a:effectLst/>
            </a:rPr>
            <a:t>Final applications must be submitted by: </a:t>
          </a:r>
          <a:r>
            <a:rPr lang="en-US" sz="1800" b="1" i="0" kern="1200">
              <a:effectLst/>
            </a:rPr>
            <a:t>June 26</a:t>
          </a:r>
          <a:r>
            <a:rPr lang="en-US" sz="1800" b="1" i="0" kern="1200" baseline="30000">
              <a:effectLst/>
            </a:rPr>
            <a:t>th</a:t>
          </a:r>
          <a:r>
            <a:rPr lang="en-US" sz="1800" b="1" i="0" kern="1200">
              <a:effectLst/>
            </a:rPr>
            <a:t>, 2025</a:t>
          </a:r>
          <a:endParaRPr lang="en-US" sz="1800" b="1" kern="1200"/>
        </a:p>
        <a:p>
          <a:pPr marL="171450" lvl="1" indent="-171450" algn="l" defTabSz="800100">
            <a:lnSpc>
              <a:spcPct val="90000"/>
            </a:lnSpc>
            <a:spcBef>
              <a:spcPct val="0"/>
            </a:spcBef>
            <a:spcAft>
              <a:spcPct val="15000"/>
            </a:spcAft>
            <a:buChar char="•"/>
          </a:pPr>
          <a:r>
            <a:rPr lang="en-US" sz="1800" b="0" i="0" kern="1200">
              <a:effectLst/>
            </a:rPr>
            <a:t>Applicants are strongly encouraged to submit in advance of the deadline.</a:t>
          </a:r>
          <a:endParaRPr lang="en-US" sz="1800" kern="1200"/>
        </a:p>
        <a:p>
          <a:pPr marL="171450" lvl="1" indent="-171450" algn="l" defTabSz="800100">
            <a:lnSpc>
              <a:spcPct val="90000"/>
            </a:lnSpc>
            <a:spcBef>
              <a:spcPct val="0"/>
            </a:spcBef>
            <a:spcAft>
              <a:spcPct val="15000"/>
            </a:spcAft>
            <a:buChar char="•"/>
          </a:pPr>
          <a:r>
            <a:rPr lang="en-US" sz="1800" kern="1200"/>
            <a:t>The primary contact will receive a confirmation email after submission. </a:t>
          </a:r>
        </a:p>
      </dsp:txBody>
      <dsp:txXfrm>
        <a:off x="7837932" y="1298553"/>
        <a:ext cx="3436143" cy="335987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56C428-6449-4EC4-88CC-114BADB9D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D7E072-13E2-49A4-9692-1D7D14C5BA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8FCB89-F65D-42A9-BDF9-785E93FD624A}" type="datetimeFigureOut">
              <a:rPr lang="en-US" smtClean="0"/>
              <a:t>4/21/2025</a:t>
            </a:fld>
            <a:endParaRPr lang="en-US"/>
          </a:p>
        </p:txBody>
      </p:sp>
      <p:sp>
        <p:nvSpPr>
          <p:cNvPr id="4" name="Footer Placeholder 3">
            <a:extLst>
              <a:ext uri="{FF2B5EF4-FFF2-40B4-BE49-F238E27FC236}">
                <a16:creationId xmlns:a16="http://schemas.microsoft.com/office/drawing/2014/main" id="{5481B7CA-B686-4453-A436-5E1527912D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AEED50-0616-4DC2-A590-D6FE87052B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C01080-342C-4C3F-9484-44C023B7FB59}" type="slidenum">
              <a:rPr lang="en-US" smtClean="0"/>
              <a:t>‹#›</a:t>
            </a:fld>
            <a:endParaRPr lang="en-US"/>
          </a:p>
        </p:txBody>
      </p:sp>
    </p:spTree>
    <p:extLst>
      <p:ext uri="{BB962C8B-B14F-4D97-AF65-F5344CB8AC3E}">
        <p14:creationId xmlns:p14="http://schemas.microsoft.com/office/powerpoint/2010/main" val="143163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A538F-B114-432D-A14C-EABD6EBB3E90}"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179DF-E1DD-4F07-8DA4-41E60996E7FA}" type="slidenum">
              <a:rPr lang="en-US" smtClean="0"/>
              <a:t>‹#›</a:t>
            </a:fld>
            <a:endParaRPr lang="en-US"/>
          </a:p>
        </p:txBody>
      </p:sp>
    </p:spTree>
    <p:extLst>
      <p:ext uri="{BB962C8B-B14F-4D97-AF65-F5344CB8AC3E}">
        <p14:creationId xmlns:p14="http://schemas.microsoft.com/office/powerpoint/2010/main" val="376147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ransportation.gov/grants/ss4a/action-plan-revi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Webconference@dot.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ransportation.gov/SS4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transportation.gov/grants/ss4a/fy23-nof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ransportation.gov/SS4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Isabella</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Infrastructure Investment and Jobs Act (IIJA) established the Safe Streets and Roads for All (SS4A) competitive grant program that provides $5 billion in grant funding over five years. Funding supports regional, local, and tribal initiatives through grants to prevent roadway deaths and serious injuries. </a:t>
            </a:r>
          </a:p>
        </p:txBody>
      </p:sp>
      <p:sp>
        <p:nvSpPr>
          <p:cNvPr id="4" name="Slide Number Placeholder 3"/>
          <p:cNvSpPr>
            <a:spLocks noGrp="1"/>
          </p:cNvSpPr>
          <p:nvPr>
            <p:ph type="sldNum" sz="quarter" idx="5"/>
          </p:nvPr>
        </p:nvSpPr>
        <p:spPr/>
        <p:txBody>
          <a:bodyPr/>
          <a:lstStyle/>
          <a:p>
            <a:fld id="{09E2A77C-D696-403E-8CA2-CFC4A5E896FE}" type="slidenum">
              <a:rPr lang="en-US" smtClean="0"/>
              <a:t>1</a:t>
            </a:fld>
            <a:endParaRPr lang="en-US"/>
          </a:p>
        </p:txBody>
      </p:sp>
    </p:spTree>
    <p:extLst>
      <p:ext uri="{BB962C8B-B14F-4D97-AF65-F5344CB8AC3E}">
        <p14:creationId xmlns:p14="http://schemas.microsoft.com/office/powerpoint/2010/main" val="55522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endParaRPr lang="en-US"/>
          </a:p>
          <a:p>
            <a:r>
              <a:rPr lang="en-US"/>
              <a:t>We want to outline a few changes to the FY25 NOFO. </a:t>
            </a:r>
          </a:p>
          <a:p>
            <a:pPr marL="171450" indent="-171450">
              <a:buFont typeface="Arial" panose="020B0604020202020204" pitchFamily="34" charset="0"/>
              <a:buChar char="•"/>
            </a:pPr>
            <a:r>
              <a:rPr lang="en-US"/>
              <a:t>First this year we have a single application deadline, meaning all application material must be submitted by June 26</a:t>
            </a:r>
            <a:r>
              <a:rPr lang="en-US" baseline="30000"/>
              <a:t>th</a:t>
            </a:r>
            <a:r>
              <a:rPr lang="en-US"/>
              <a:t>, 2025 5:00pm. </a:t>
            </a:r>
          </a:p>
          <a:p>
            <a:pPr marL="171450" indent="-171450">
              <a:buFont typeface="Arial" panose="020B0604020202020204" pitchFamily="34" charset="0"/>
              <a:buChar char="•"/>
            </a:pPr>
            <a:r>
              <a:rPr lang="en-US"/>
              <a:t>The way we are calculating underserved communities has changed to use the same definition as Areas of Persistent Poverty. We will go over how to calculate that number later in the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Applicants that are looking to apply for supplemental planning and demonstration activities ONLY without developing or updating an Action Plan must either have an existing Action Plan that meets the Action Plan requirements that we will go over later or NEW THIS YEAR have received funding in a previous round to develop or update an Action Plan. This means that if you are currently developing an Action Plan that is not funded through the SS4A program you would NOT Be eligible to apply for supplemental planning and Demonstration activities ONLY. We still encourage you to apply for Planning and Demonstration activities in conjunction with developing or updating an Action Plan.</a:t>
            </a:r>
          </a:p>
          <a:p>
            <a:pPr marL="171450" indent="-171450">
              <a:buFont typeface="Arial" panose="020B0604020202020204" pitchFamily="34" charset="0"/>
              <a:buChar char="•"/>
            </a:pPr>
            <a:r>
              <a:rPr lang="en-US"/>
              <a:t>A limit of three plans has been set when meeting the Action Plan requirements necessary when applying for Implementation Grants and Planning and Demonstration only. </a:t>
            </a:r>
          </a:p>
          <a:p>
            <a:pPr marL="171450" indent="-171450">
              <a:buFont typeface="Arial" panose="020B0604020202020204" pitchFamily="34" charset="0"/>
              <a:buChar char="•"/>
            </a:pPr>
            <a:r>
              <a:rPr lang="en-US"/>
              <a:t>There are new requirements regarding the format for map submittals</a:t>
            </a:r>
          </a:p>
          <a:p>
            <a:pPr marL="171450" indent="-171450">
              <a:buFont typeface="Arial" panose="020B0604020202020204" pitchFamily="34" charset="0"/>
              <a:buChar char="•"/>
            </a:pPr>
            <a:r>
              <a:rPr lang="en-US"/>
              <a:t>And lastly, we have developed several new applicant resources, including guidance to help applicants navigate submitting the necessary Standard Forms </a:t>
            </a:r>
          </a:p>
          <a:p>
            <a:pPr marL="0" indent="0">
              <a:buFont typeface="Arial" panose="020B0604020202020204" pitchFamily="34" charset="0"/>
              <a:buNone/>
            </a:pPr>
            <a:endParaRPr lang="en-US"/>
          </a:p>
          <a:p>
            <a:pPr marL="0" indent="0">
              <a:buFont typeface="Arial" panose="020B0604020202020204" pitchFamily="34" charset="0"/>
              <a:buNone/>
            </a:pPr>
            <a:r>
              <a:rPr lang="en-US"/>
              <a:t>We will go into each of these changes more throughout the presentation. To learn more about each change please see the FY25 NOFO . </a:t>
            </a:r>
          </a:p>
        </p:txBody>
      </p:sp>
      <p:sp>
        <p:nvSpPr>
          <p:cNvPr id="4" name="Slide Number Placeholder 3"/>
          <p:cNvSpPr>
            <a:spLocks noGrp="1"/>
          </p:cNvSpPr>
          <p:nvPr>
            <p:ph type="sldNum" sz="quarter" idx="5"/>
          </p:nvPr>
        </p:nvSpPr>
        <p:spPr/>
        <p:txBody>
          <a:bodyPr/>
          <a:lstStyle/>
          <a:p>
            <a:fld id="{F73179DF-E1DD-4F07-8DA4-41E60996E7FA}" type="slidenum">
              <a:rPr lang="en-US" smtClean="0"/>
              <a:t>10</a:t>
            </a:fld>
            <a:endParaRPr lang="en-US"/>
          </a:p>
        </p:txBody>
      </p:sp>
    </p:spTree>
    <p:extLst>
      <p:ext uri="{BB962C8B-B14F-4D97-AF65-F5344CB8AC3E}">
        <p14:creationId xmlns:p14="http://schemas.microsoft.com/office/powerpoint/2010/main" val="61365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pPr marL="171450" indent="-171450">
              <a:buFont typeface="Arial" panose="020B0604020202020204" pitchFamily="34" charset="0"/>
              <a:buChar char="•"/>
            </a:pPr>
            <a:r>
              <a:rPr lang="en-US">
                <a:solidFill>
                  <a:schemeClr val="tx1"/>
                </a:solidFill>
              </a:rPr>
              <a:t>Note that these are EXPECTED grant sizes, and applications can be smaller or larger than the amounts listed here. This was to provide a sense to applicants of what we are generally expecting. We will still consider and treat equally a proposal that asks for less funding, or more funding.</a:t>
            </a:r>
            <a:r>
              <a:rPr lang="en-US"/>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The 20% local match applies to </a:t>
            </a:r>
            <a:r>
              <a:rPr lang="en-US" sz="1200" b="1">
                <a:solidFill>
                  <a:schemeClr val="tx1"/>
                </a:solidFill>
              </a:rPr>
              <a:t>all applicants</a:t>
            </a:r>
            <a:r>
              <a:rPr lang="en-US" sz="1200">
                <a:solidFill>
                  <a:schemeClr val="tx1"/>
                </a:solidFill>
              </a:rPr>
              <a:t>. This means that up to 80% of the funding can come from Federal sources, and 20% must come from non-Federal sources. Non-Federal sources may include local funds </a:t>
            </a:r>
            <a:r>
              <a:rPr lang="en-US" sz="1200" b="0">
                <a:solidFill>
                  <a:schemeClr val="tx1"/>
                </a:solidFill>
              </a:rPr>
              <a:t>Tribal Transportation Program funds</a:t>
            </a:r>
            <a:r>
              <a:rPr lang="en-US" sz="1200">
                <a:solidFill>
                  <a:schemeClr val="tx1"/>
                </a:solidFill>
              </a:rPr>
              <a:t>, funds from other non-Federal sources, and in-kind contributions. We will provide additional discussion on match requirements later in this presentation.</a:t>
            </a:r>
          </a:p>
          <a:p>
            <a:pPr marL="171450" indent="-171450">
              <a:buFont typeface="Arial" panose="020B0604020202020204" pitchFamily="34" charset="0"/>
              <a:buChar char="•"/>
            </a:pPr>
            <a:r>
              <a:rPr lang="en-US" sz="1200">
                <a:effectLst/>
                <a:latin typeface="Segoe UI" panose="020B0502040204020203" pitchFamily="34" charset="0"/>
              </a:rPr>
              <a:t>The 15% State cap is inclusive of all SS4A grant types – Planning and Demonstration, and Implementation </a:t>
            </a:r>
          </a:p>
          <a:p>
            <a:pPr marL="171450" indent="-171450">
              <a:buFont typeface="Arial" panose="020B0604020202020204" pitchFamily="34" charset="0"/>
              <a:buChar char="•"/>
            </a:pPr>
            <a:r>
              <a:rPr lang="en-US" sz="1200">
                <a:effectLst/>
                <a:latin typeface="Segoe UI" panose="020B0502040204020203" pitchFamily="34" charset="0"/>
              </a:rPr>
              <a:t>DOT expects to 40 to 70 Implementation Grants and between 400 to 700 Planning and Demonstration Grants</a:t>
            </a:r>
          </a:p>
          <a:p>
            <a:pPr marL="171450" indent="-171450">
              <a:buFont typeface="Arial" panose="020B0604020202020204" pitchFamily="34" charset="0"/>
              <a:buChar char="•"/>
            </a:pPr>
            <a:endParaRPr lang="en-US" sz="1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73179DF-E1DD-4F07-8DA4-41E60996E7FA}" type="slidenum">
              <a:rPr lang="en-US" smtClean="0"/>
              <a:t>11</a:t>
            </a:fld>
            <a:endParaRPr lang="en-US"/>
          </a:p>
        </p:txBody>
      </p:sp>
    </p:spTree>
    <p:extLst>
      <p:ext uri="{BB962C8B-B14F-4D97-AF65-F5344CB8AC3E}">
        <p14:creationId xmlns:p14="http://schemas.microsoft.com/office/powerpoint/2010/main" val="82170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the set aside for SS4A planning activities was reduced from 40% to 30%</a:t>
            </a:r>
          </a:p>
          <a:p>
            <a:endParaRPr lang="en-US"/>
          </a:p>
          <a:p>
            <a:r>
              <a:rPr lang="en-US"/>
              <a:t>There will be $300 million available for Planning and Demonstration Grant awards, plus any Implementation proposals that have bundled supplemental planning and demonstration activities</a:t>
            </a:r>
          </a:p>
          <a:p>
            <a:endParaRPr lang="en-US"/>
          </a:p>
          <a:p>
            <a:r>
              <a:rPr lang="en-US"/>
              <a:t>Historically the SS4A program has been undersubscribed for planning and demonstration activities, leading to carry over funds year to year. However for the first time in FY24 SS4A was oversubscribed for planning, and as a result we had to turn down some highly rated proposals. </a:t>
            </a:r>
          </a:p>
          <a:p>
            <a:endParaRPr lang="en-US"/>
          </a:p>
          <a:p>
            <a:r>
              <a:rPr lang="en-US"/>
              <a:t>What does this mean for the program?</a:t>
            </a:r>
          </a:p>
          <a:p>
            <a:pPr marL="171450" indent="-171450">
              <a:buFontTx/>
              <a:buChar char="-"/>
            </a:pPr>
            <a:r>
              <a:rPr lang="en-US"/>
              <a:t>More funding for IG</a:t>
            </a:r>
          </a:p>
          <a:p>
            <a:pPr marL="171450" indent="-171450">
              <a:buFontTx/>
              <a:buChar char="-"/>
            </a:pPr>
            <a:r>
              <a:rPr lang="en-US"/>
              <a:t>Applicants are still encouraged to bundle supp planning and demonstration activities alongside their Action Plan development. It’s very likely that – even if we are oversubscribed again for planning – planning dollars will be in less demand than funding for implementation projects</a:t>
            </a:r>
          </a:p>
          <a:p>
            <a:pPr marL="171450" indent="-171450">
              <a:buFontTx/>
              <a:buChar char="-"/>
            </a:pPr>
            <a:r>
              <a:rPr lang="en-US"/>
              <a:t>For PDG, the expected maximum award size was reduced from $10m to $5m; and so while applicants are still encouraged to request funding for higher dollar supplemental planning and demonstration activities, the maximum award size was lowered to ensure we can reach more communities and spread these dollars farther in the event we are oversubscribed again</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12</a:t>
            </a:fld>
            <a:endParaRPr lang="en-US"/>
          </a:p>
        </p:txBody>
      </p:sp>
    </p:spTree>
    <p:extLst>
      <p:ext uri="{BB962C8B-B14F-4D97-AF65-F5344CB8AC3E}">
        <p14:creationId xmlns:p14="http://schemas.microsoft.com/office/powerpoint/2010/main" val="23888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pPr marL="0" marR="0" lvl="0" indent="0">
              <a:lnSpc>
                <a:spcPct val="107000"/>
              </a:lnSpc>
              <a:spcBef>
                <a:spcPts val="0"/>
              </a:spcBef>
              <a:spcAft>
                <a:spcPts val="0"/>
              </a:spcAft>
              <a:buFont typeface="Arial" panose="020B0604020202020204" pitchFamily="34" charset="0"/>
              <a:buNone/>
            </a:pPr>
            <a:r>
              <a:rPr lang="en-US" sz="1200">
                <a:effectLst/>
                <a:latin typeface="Times New Roman" panose="02020603050405020304" pitchFamily="18" charset="0"/>
                <a:ea typeface="Calibri" panose="020F0502020204030204" pitchFamily="34" charset="0"/>
              </a:rPr>
              <a:t>The value proposition, and straight talk about match. </a:t>
            </a:r>
          </a:p>
          <a:p>
            <a:pPr marL="0" marR="0" lvl="0" indent="0">
              <a:lnSpc>
                <a:spcPct val="107000"/>
              </a:lnSpc>
              <a:spcBef>
                <a:spcPts val="0"/>
              </a:spcBef>
              <a:spcAft>
                <a:spcPts val="0"/>
              </a:spcAft>
              <a:buFont typeface="Arial" panose="020B0604020202020204" pitchFamily="34" charset="0"/>
              <a:buNone/>
            </a:pPr>
            <a:endParaRPr lang="en-US" sz="120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Will SS4A meet the safety needs of my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SS4A provides a lot of flexibility in the development of your safety plan, and it is scalable for small places with hundreds of people to millions of people in metropolitan regions.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The type of roadway safety activities eligible for funding are broader than the average program and allows rural and Tribal communities with different needs than their suburban or urban counterparts to identify issues unique to that community, and propose tailored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What is the application process like?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We have streamlined the application process to the extent we can. Particularly for those applying for planning and demonstration grants, the application narrative is only 2-3 pages, a few data points from publicly available data that we provide instructions on how to get, and some of the required Government standard forms. For Implementation Grant applications we don’t require applicants to complete benefit cost analysis.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We have a lot of resources on our website geared towards those with lower levels of experience with Federal grant applications, and we have a responsive team that is available to answer your eligibility questions via the SS4A inbox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What is the likelihood I’ll be funded?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For Planning and Demonstration Grants – the likelihood is high! And the likelihood of receiving funding is much higher than the average Federal competitive grant program. </a:t>
            </a:r>
            <a:r>
              <a:rPr lang="en-US" sz="1800">
                <a:effectLst/>
                <a:highlight>
                  <a:srgbClr val="FFFF00"/>
                </a:highlight>
                <a:latin typeface="Times New Roman" panose="02020603050405020304" pitchFamily="18" charset="0"/>
                <a:ea typeface="Calibri" panose="020F0502020204030204" pitchFamily="34" charset="0"/>
              </a:rPr>
              <a:t>We funded every eligible and complete Planning and Demonstration Grant application during the FY22 and FY23 cycles with FY24 being the first year being oversubscribed.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Implementation Grant applications are more competitive, but we have written the NOFO so that rural, Tribal, and low-capacity communities are competitive in the award selection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What’s the story on match requirements?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Yes, there is a 20% match requirement, and unless authorized in statute, Federal Funds may not be used toward it. We realize this is a barrier for many, and it’s what is in the legislation so we have no flexibility for waivers and exemptions.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However, match does not have to come from your local community treasury, it just has to be non-Federal funds. We have resources on how to think about in-kind contributions such as staff time, which can count towards match. Award recipients received match assistance from State DOTs, and foundation support previous SS4A rounds.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For Tribal areas with Tribal Transportation Funds, those funds are eligible to count for non-Federal match, which we hope will help Tribal communities participate in the program.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85776" rtl="0" eaLnBrk="1" fontAlgn="auto" latinLnBrk="0" hangingPunct="1">
              <a:lnSpc>
                <a:spcPct val="100000"/>
              </a:lnSpc>
              <a:spcBef>
                <a:spcPts val="0"/>
              </a:spcBef>
              <a:spcAft>
                <a:spcPts val="0"/>
              </a:spcAft>
              <a:buClrTx/>
              <a:buSzTx/>
              <a:buFontTx/>
              <a:buNone/>
              <a:tabLst/>
              <a:defRPr/>
            </a:pPr>
            <a:fld id="{A1F0CFB5-6272-3A49-9134-CDB92568C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57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36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p:txBody>
      </p:sp>
      <p:sp>
        <p:nvSpPr>
          <p:cNvPr id="4" name="Slide Number Placeholder 3"/>
          <p:cNvSpPr>
            <a:spLocks noGrp="1"/>
          </p:cNvSpPr>
          <p:nvPr>
            <p:ph type="sldNum" sz="quarter" idx="5"/>
          </p:nvPr>
        </p:nvSpPr>
        <p:spPr/>
        <p:txBody>
          <a:bodyPr/>
          <a:lstStyle/>
          <a:p>
            <a:fld id="{F73179DF-E1DD-4F07-8DA4-41E60996E7FA}" type="slidenum">
              <a:rPr lang="en-US" smtClean="0"/>
              <a:t>14</a:t>
            </a:fld>
            <a:endParaRPr lang="en-US"/>
          </a:p>
        </p:txBody>
      </p:sp>
    </p:spTree>
    <p:extLst>
      <p:ext uri="{BB962C8B-B14F-4D97-AF65-F5344CB8AC3E}">
        <p14:creationId xmlns:p14="http://schemas.microsoft.com/office/powerpoint/2010/main" val="160352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a:effectLst/>
                <a:latin typeface="Times New Roman"/>
                <a:ea typeface="Calibri" panose="020F0502020204030204" pitchFamily="34" charset="0"/>
                <a:cs typeface="Times New Roman"/>
              </a:rPr>
              <a:t>PRESENTER</a:t>
            </a: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a:effectLst/>
                <a:latin typeface="Times New Roman"/>
                <a:ea typeface="Calibri" panose="020F0502020204030204" pitchFamily="34" charset="0"/>
                <a:cs typeface="Times New Roman"/>
              </a:rPr>
              <a:t>Eligible recipients generally include:</a:t>
            </a:r>
            <a:endParaRPr lang="en-US">
              <a:latin typeface="Times New Roman"/>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Political subdivisions of a State, </a:t>
            </a:r>
            <a:r>
              <a:rPr lang="en-US" sz="1800">
                <a:effectLst/>
                <a:latin typeface="Times New Roman" panose="02020603050405020304" pitchFamily="18" charset="0"/>
                <a:ea typeface="Calibri" panose="020F0502020204030204" pitchFamily="34" charset="0"/>
              </a:rPr>
              <a:t>which is defined as a unit of government created by and under the authority of a higher level of government.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This includes cities, towns, counties, special districts, and similar units of local government.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Times New Roman" panose="02020603050405020304" pitchFamily="18" charset="0"/>
                <a:ea typeface="Calibri" panose="020F0502020204030204" pitchFamily="34" charset="0"/>
              </a:rPr>
              <a:t>A transit agency may be eligible as a political subdivision of a State if it was created under State law.</a:t>
            </a:r>
          </a:p>
          <a:p>
            <a:pPr marL="1085850" lvl="2" indent="-171450">
              <a:buFont typeface="Arial" panose="020B0604020202020204" pitchFamily="34" charset="0"/>
              <a:buChar char="•"/>
              <a:defRPr/>
            </a:pPr>
            <a:r>
              <a:rPr lang="en-US" sz="1800">
                <a:latin typeface="Times New Roman"/>
                <a:ea typeface="Calibri" panose="020F0502020204030204" pitchFamily="34" charset="0"/>
                <a:cs typeface="Times New Roman"/>
              </a:rPr>
              <a:t>A state college or university may be eligible as a political subdivision of a State if it was created under State law.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Tribal governments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Metropolitan Planning Organizations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a:ea typeface="Calibri" panose="020F0502020204030204" pitchFamily="34" charset="0"/>
                <a:cs typeface="Times New Roman"/>
              </a:rPr>
              <a:t>A combination of those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Times New Roman" panose="02020603050405020304" pitchFamily="18"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I want to take a moment to talk about “multijurisdictional groups”.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Working together with other eligible recipients is a great strategy to help smaller communities that may not have experience with the Federal grants process, or the staff capacity to manage grants. MPOs might be a natural focus for partnering in their regions.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Note that ONLY the primary applicant will be party to the grant, but we encourage collaborative efforts.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effectLst/>
              <a:latin typeface="Times New Roman" panose="02020603050405020304" pitchFamily="18"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Times New Roman" panose="02020603050405020304" pitchFamily="18" charset="0"/>
                <a:ea typeface="Calibri" panose="020F0502020204030204" pitchFamily="34" charset="0"/>
              </a:rPr>
              <a:t>Also Note that State DOTs are not eligible recipients, but they can be great partners to provide technical expertise in the planning and implementation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A key tip, non-profits are NOT eligible applicants unless created under State law with roadway safety and/or planning responsibilities that are equivalent to a political subdivision of a State.</a:t>
            </a:r>
            <a:endParaRPr lang="en-US" sz="1200">
              <a:solidFill>
                <a:schemeClr val="tx1"/>
              </a:solidFill>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69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800">
                <a:effectLst/>
                <a:latin typeface="Times New Roman"/>
                <a:ea typeface="Calibri" panose="020F0502020204030204" pitchFamily="34" charset="0"/>
                <a:cs typeface="Times New Roman"/>
              </a:rPr>
              <a:t>PRESENTER</a:t>
            </a:r>
          </a:p>
          <a:p>
            <a:pPr algn="l"/>
            <a:r>
              <a:rPr lang="en-US" sz="1800">
                <a:effectLst/>
                <a:latin typeface="Segoe UI" panose="020B0502040204020203" pitchFamily="34" charset="0"/>
              </a:rPr>
              <a:t>There are 3 main buckets of eligible activities in the SS4A program, which are funded through 2 main types of grants: 1) Planning and Demonstration Grants, and 2) Implementation Grants. Today’s webinar focuses just on how to apply for a Planning and Demonstration Grant to develop a Comprehensive Safety Action Plan. </a:t>
            </a:r>
            <a:r>
              <a:rPr lang="en-US" sz="1800" b="1">
                <a:effectLst/>
                <a:latin typeface="Segoe UI" panose="020B0502040204020203" pitchFamily="34" charset="0"/>
              </a:rPr>
              <a:t>Internal note: </a:t>
            </a:r>
            <a:r>
              <a:rPr lang="en-US" sz="1800" b="1" i="1">
                <a:effectLst/>
                <a:latin typeface="Segoe UI" panose="020B0502040204020203" pitchFamily="34" charset="0"/>
              </a:rPr>
              <a:t>Direct people to other webinars and don't spend a lot of time talking about B and C activities.</a:t>
            </a:r>
          </a:p>
          <a:p>
            <a:pPr algn="l"/>
            <a:endParaRPr lang="en-US" b="1" i="1">
              <a:solidFill>
                <a:srgbClr val="343F4E"/>
              </a:solidFill>
              <a:effectLst/>
              <a:latin typeface="Source Sans Pro"/>
              <a:ea typeface="Source Sans Pro"/>
            </a:endParaRPr>
          </a:p>
          <a:p>
            <a:pPr algn="l"/>
            <a:r>
              <a:rPr lang="en-US" b="0" i="0">
                <a:solidFill>
                  <a:srgbClr val="343F4E"/>
                </a:solidFill>
                <a:effectLst/>
                <a:latin typeface="Source Sans Pro"/>
                <a:ea typeface="Source Sans Pro"/>
              </a:rPr>
              <a:t>Basic overview of activity types</a:t>
            </a:r>
          </a:p>
          <a:p>
            <a:pPr marL="171450" indent="-171450" algn="l">
              <a:buFont typeface="Arial" panose="020B0604020202020204" pitchFamily="34" charset="0"/>
              <a:buChar char="•"/>
            </a:pPr>
            <a:r>
              <a:rPr lang="en-US" b="0" i="0">
                <a:solidFill>
                  <a:srgbClr val="343F4E"/>
                </a:solidFill>
                <a:effectLst/>
                <a:latin typeface="Source Sans Pro"/>
                <a:ea typeface="Source Sans Pro"/>
              </a:rPr>
              <a:t>Planning and Demonstration Grants fund three different sets of activities – 1) Develop a comprehensive safety Action Plan, 2) Conduct supplemental planning in support of an Action Plan, and 3) Carry out demonstration activities in support of an action plan. </a:t>
            </a:r>
          </a:p>
          <a:p>
            <a:pPr marL="171450" indent="-171450" algn="l">
              <a:buFont typeface="Arial" panose="020B0604020202020204" pitchFamily="34" charset="0"/>
              <a:buChar char="•"/>
            </a:pPr>
            <a:r>
              <a:rPr lang="en-US" b="0" i="0">
                <a:solidFill>
                  <a:srgbClr val="343F4E"/>
                </a:solidFill>
                <a:effectLst/>
                <a:latin typeface="Source Sans Pro"/>
                <a:ea typeface="Source Sans Pro"/>
              </a:rPr>
              <a:t>Please note that SS4A has a very particular definition of planning – the development of a comprehensive safety action plan. </a:t>
            </a:r>
          </a:p>
          <a:p>
            <a:pPr marL="171450" indent="-171450" algn="l">
              <a:buFont typeface="Arial" panose="020B0604020202020204" pitchFamily="34" charset="0"/>
              <a:buChar char="•"/>
            </a:pPr>
            <a:r>
              <a:rPr lang="en-US" b="0" i="0">
                <a:solidFill>
                  <a:srgbClr val="343F4E"/>
                </a:solidFill>
                <a:effectLst/>
                <a:latin typeface="Source Sans Pro"/>
                <a:ea typeface="Source Sans Pro"/>
              </a:rPr>
              <a:t>Planning activities such as preliminary engineering, design, ROW acquisition, etc. and other pre-construction planning costs can only be funded under the Implementation Grant category. </a:t>
            </a:r>
            <a:endParaRPr lang="en-US" b="0" i="0">
              <a:solidFill>
                <a:srgbClr val="343F4E"/>
              </a:solidFill>
              <a:effectLst/>
              <a:latin typeface="Source Sans Pro" panose="020B0503030403020204" pitchFamily="34" charset="0"/>
            </a:endParaRPr>
          </a:p>
          <a:p>
            <a:endParaRPr lang="en-US"/>
          </a:p>
          <a:p>
            <a:r>
              <a:rPr lang="en-US">
                <a:cs typeface="Calibri"/>
              </a:rPr>
              <a:t>As mentioned earlier, a program requirement is 30% of funds have to go to activities A, A1, and A2 – develop a comprehensive safety action plan, conduct supplemental planning, or conduct demonstration activities.</a:t>
            </a:r>
          </a:p>
          <a:p>
            <a:endParaRPr lang="en-US">
              <a:cs typeface="Calibri"/>
            </a:endParaRPr>
          </a:p>
          <a:p>
            <a:pPr lvl="0"/>
            <a:r>
              <a:rPr lang="en-US" sz="1200" b="0" kern="1200"/>
              <a:t>We won’t cover these in detail today but for your awareness, Implementation Grants fund:</a:t>
            </a:r>
          </a:p>
          <a:p>
            <a:pPr lvl="0"/>
            <a:r>
              <a:rPr lang="en-US" sz="1200" b="0" kern="1200"/>
              <a:t>Implement projects and strategies (C)</a:t>
            </a:r>
          </a:p>
          <a:p>
            <a:pPr lvl="0"/>
            <a:r>
              <a:rPr lang="en-US" sz="1200" b="0" kern="1200"/>
              <a:t>Conduct planning and design (B)</a:t>
            </a:r>
          </a:p>
          <a:p>
            <a:pPr lvl="0"/>
            <a:r>
              <a:rPr lang="en-US" sz="1200" b="0" kern="1200"/>
              <a:t>Conduct supplemental safety planning (</a:t>
            </a:r>
            <a:r>
              <a:rPr lang="en-US" sz="1200" b="0" kern="1200">
                <a:latin typeface="Segoe UI Semibold"/>
              </a:rPr>
              <a:t>A1</a:t>
            </a:r>
            <a:r>
              <a:rPr lang="en-US" sz="1200" b="0" kern="1200"/>
              <a:t>)</a:t>
            </a:r>
          </a:p>
          <a:p>
            <a:pPr lvl="0"/>
            <a:r>
              <a:rPr lang="en-US" sz="1200" b="0" kern="1200"/>
              <a:t>Carry out demonstration activities (</a:t>
            </a:r>
            <a:r>
              <a:rPr lang="en-US" sz="1200" b="0" kern="1200">
                <a:latin typeface="Segoe UI Semibold"/>
              </a:rPr>
              <a:t>A2</a:t>
            </a:r>
            <a:r>
              <a:rPr lang="en-US" sz="1200" b="0" kern="1200"/>
              <a: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44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have done some safety planning, but aren’t sure which grant type to apply for, this diagram can help you confirm which grant path is right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your community does not already have a plan and is not covered by an Action Plan being prepared with SS4A funds from previous years, or perhaps you have a plan, but it is missing some of the required SS4A elements detailed in the Self-Certification Eligibility Worksheet, you should apply for a Planning and Demonstration Grant. You may also include supplemental planning and/or demonstration activities if they will inform or enhance your Action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have an existing plan, and you’re thinking about applying for an Implementation Grant, but you’re really not sure if it meets the SS4A requirements, we are offering pre-application reviews of the action plan for Implementation Grant applicants. For more information, visit the SS4A website: </a:t>
            </a:r>
            <a:r>
              <a:rPr lang="en-US"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https://www.transportation.gov/grants/ss4a/action-plan-review</a:t>
            </a:r>
            <a:r>
              <a:rPr lang="en-US" sz="1800">
                <a:effectLst/>
                <a:latin typeface="Calibri" panose="020F0502020204030204" pitchFamily="34" charset="0"/>
                <a:ea typeface="Calibri" panose="020F0502020204030204" pitchFamily="34" charset="0"/>
                <a:cs typeface="Arial" panose="020B0604020202020204" pitchFamily="34" charset="0"/>
              </a:rPr>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already have an eligible Action Plan, you have some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One: Apply for an Implementation grant to deliver a project or strategy identified in your Action Plan. Our April 15</a:t>
            </a:r>
            <a:r>
              <a:rPr lang="en-US" baseline="30000">
                <a:cs typeface="Calibri"/>
              </a:rPr>
              <a:t>th</a:t>
            </a:r>
            <a:r>
              <a:rPr lang="en-US">
                <a:cs typeface="Calibri"/>
              </a:rPr>
              <a:t> webinar covered implementation projects and requirements to apply for Implementation grants.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Another option is to apply for planning and demonstration grant funding. Supplemental planning and demonstration activities should inform or enhance your Action Plan and/or gauge effectiveness of projects or strategies before implementing them permanently. If you are still working on your Action Plan, you can apply for Planning and Demonstration grant funds to do supplemental planning and demonstration activities, provided you received funding in a previous round to develop or update that Action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The supplemental planning and demonstration activities webinar will be held next week on April 23rd. That webinar will cover how they can be incorporated into SS4A grants. We want to highlight that we are encouraging these activities for either grant type, no matter where you are in the process. That is because they are relatively inexpensive, easy to complete activities that can increase safety and help your community better prepare for implementation projects.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17</a:t>
            </a:fld>
            <a:endParaRPr lang="en-US"/>
          </a:p>
        </p:txBody>
      </p:sp>
    </p:spTree>
    <p:extLst>
      <p:ext uri="{BB962C8B-B14F-4D97-AF65-F5344CB8AC3E}">
        <p14:creationId xmlns:p14="http://schemas.microsoft.com/office/powerpoint/2010/main" val="315782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13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As I mentioned earlier, Planning and Demonstration Grants can be used for three main types of activities, including: 1) developing an Action Plan, 2) conducting supplemental planning to enhance an Action Plan, or 3) completing demonstration activities to inform an Action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First let’s talk about Action Plans. There are seven main components to it, which I’ll go through in more detail in a moment. In general, the Comprehensive Safety Action Plan (or simply “Action Plans”) uses data and analysis to identify a community’s safety problems, engages the public and other stakeholders in the planning process, and based on all that information, develops a list of projects and strategies to address the identified safety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Note that pre-construction planning such as environmental reviews, and preliminary engineering and design for specific projects in an Action Plan cannot be funded using a Planning and Demonstration Grant. These activities can only be funded under the Implementation Grant category. For more information on these activities, check out the Implementation webinar recording from Tuesday, April 15th on the SS4A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Let’s talk through supplemental planning and demonstration activities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algn="l">
              <a:buFont typeface="Arial" panose="020B0604020202020204" pitchFamily="34" charset="0"/>
              <a:buChar char="•"/>
            </a:pPr>
            <a:r>
              <a:rPr lang="en-US" b="0" i="0">
                <a:solidFill>
                  <a:srgbClr val="343F4E"/>
                </a:solidFill>
                <a:effectLst/>
                <a:latin typeface="Source Sans Pro" panose="020B0503030403020204" pitchFamily="34" charset="0"/>
              </a:rPr>
              <a:t>If you are applying to develop a Comprehensive Safety Action Plan, you can also request funding for supplemental planning and demonstration activities to help inform your Comprehensive Safety Action Plan. </a:t>
            </a:r>
          </a:p>
          <a:p>
            <a:pPr algn="l">
              <a:buFont typeface="Arial" panose="020B0604020202020204" pitchFamily="34" charset="0"/>
              <a:buChar char="•"/>
            </a:pPr>
            <a:r>
              <a:rPr lang="en-US" b="0" i="0">
                <a:solidFill>
                  <a:srgbClr val="343F4E"/>
                </a:solidFill>
                <a:effectLst/>
                <a:latin typeface="Source Sans Pro" panose="020B0503030403020204" pitchFamily="34" charset="0"/>
              </a:rPr>
              <a:t>I want to emphasize this – if you are interested in requesting funds for supplemental planning and demonstration activities, you are not required to have a completed Comprehensive Safety Action Plan:</a:t>
            </a:r>
          </a:p>
          <a:p>
            <a:pPr lvl="1" algn="l">
              <a:buFont typeface="Arial" panose="020B0604020202020204" pitchFamily="34" charset="0"/>
              <a:buChar char="•"/>
            </a:pPr>
            <a:r>
              <a:rPr lang="en-US" b="0" i="0">
                <a:solidFill>
                  <a:srgbClr val="343F4E"/>
                </a:solidFill>
                <a:effectLst/>
                <a:latin typeface="Source Sans Pro" panose="020B0503030403020204" pitchFamily="34" charset="0"/>
              </a:rPr>
              <a:t>You can request funds to conduct supplemental planning or demonstration activities at the same time that you are developing your Action Plan; or</a:t>
            </a:r>
          </a:p>
          <a:p>
            <a:pPr lvl="1" algn="l">
              <a:buFont typeface="Arial" panose="020B0604020202020204" pitchFamily="34" charset="0"/>
              <a:buChar char="•"/>
            </a:pPr>
            <a:r>
              <a:rPr lang="en-US" b="0" i="0">
                <a:solidFill>
                  <a:srgbClr val="343F4E"/>
                </a:solidFill>
                <a:effectLst/>
                <a:latin typeface="Source Sans Pro" panose="020B0503030403020204" pitchFamily="34" charset="0"/>
              </a:rPr>
              <a:t>You can request funds for supplemental planning or demonstration activities ONLY, if you are already working on an SS4A-funded Comprehensive Safety Action Plan. However, NEW THIS YEAR, applicants looking to apply for supplemental planning or demonstration activities ONLY while developing their Comprehensive Safety Action Plan, must have that Action Plan be funded by previous cycles of SS4A.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343F4E"/>
                </a:solidFill>
                <a:effectLst/>
                <a:latin typeface="Source Sans Pro" panose="020B0503030403020204" pitchFamily="34" charset="0"/>
              </a:rPr>
              <a:t>We will provide more information on how to apply for supplemental planning and demonstration activity funding during next week’s webinar, as well as provide some examples of supplemental planning and demonstration activities funded by SS4A in FY22, FY23 and FY24, however, we will briefly cover some of these topics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If you look at the middle column of this slide, supplemental planning updates or elaborates on the components of an Action Plan. It can be updating an existing plan, or adding bells and whistles, or taking deeper dives based on the identified needs of a community. Examples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43F4E"/>
                </a:solidFill>
                <a:effectLst/>
                <a:latin typeface="Source Sans Pro" panose="020B0503030403020204" pitchFamily="34" charset="0"/>
              </a:rPr>
              <a:t>Topical safety plans such as speed management, vulnerable road users, accessibility for individuals with disabilities, Americans with Disabilities Act of 1990 (ADA) transition plans, safety-focused Intelligent Transportation System implementation, lighting, or other relevant safety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43F4E"/>
                </a:solidFill>
                <a:effectLst/>
                <a:latin typeface="Source Sans Pro" panose="020B0503030403020204" pitchFamily="34" charset="0"/>
              </a:rPr>
              <a:t>Maybe there’s a high injury network series of roads that you want to do road safety audits on, or additional data analysis to identify contributing factors – this would also be considered supplemental planning.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43F4E"/>
                </a:solidFill>
                <a:effectLst/>
                <a:latin typeface="Source Sans Pro" panose="020B0503030403020204" pitchFamily="34" charset="0"/>
              </a:rPr>
              <a:t>You can also further engage your community, or assess how different population groups such as children, seniors, or other communities should be considered in the implementation of projects and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43F4E"/>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43F4E"/>
                </a:solidFill>
                <a:effectLst/>
                <a:latin typeface="Source Sans Pro" panose="020B0503030403020204" pitchFamily="34" charset="0"/>
              </a:rPr>
              <a:t>Demonstration activities:</a:t>
            </a:r>
          </a:p>
          <a:p>
            <a:pPr marL="171450" indent="-171450" algn="l">
              <a:buFont typeface="Arial" panose="020B0604020202020204" pitchFamily="34" charset="0"/>
              <a:buChar char="•"/>
            </a:pPr>
            <a:r>
              <a:rPr lang="en-US" b="0" i="0">
                <a:solidFill>
                  <a:srgbClr val="343F4E"/>
                </a:solidFill>
                <a:effectLst/>
                <a:latin typeface="Source Sans Pro" panose="020B0503030403020204" pitchFamily="34" charset="0"/>
              </a:rPr>
              <a:t>Demonstration activities are temporary in nature and meant to test changes that will advance safety before you spend millions on projects and strategies.</a:t>
            </a:r>
          </a:p>
          <a:p>
            <a:pPr marL="171450" indent="-171450" algn="l">
              <a:buFont typeface="Arial" panose="020B0604020202020204" pitchFamily="34" charset="0"/>
              <a:buChar char="•"/>
            </a:pPr>
            <a:r>
              <a:rPr lang="en-US" b="0" i="0">
                <a:solidFill>
                  <a:srgbClr val="343F4E"/>
                </a:solidFill>
                <a:effectLst/>
                <a:latin typeface="Source Sans Pro" panose="020B0503030403020204" pitchFamily="34" charset="0"/>
              </a:rPr>
              <a:t>Demonstration activities tie back to informing your Action Plan, especially the list of projects and strategies.</a:t>
            </a:r>
          </a:p>
          <a:p>
            <a:pPr marL="171450" indent="-171450" algn="l">
              <a:buFont typeface="Arial" panose="020B0604020202020204" pitchFamily="34" charset="0"/>
              <a:buChar char="•"/>
            </a:pPr>
            <a:r>
              <a:rPr lang="en-US" b="0" i="0">
                <a:solidFill>
                  <a:srgbClr val="343F4E"/>
                </a:solidFill>
                <a:effectLst/>
                <a:latin typeface="Source Sans Pro" panose="020B0503030403020204" pitchFamily="34" charset="0"/>
              </a:rPr>
              <a:t>We won’t go into detail about examples of demonstration activities today. Next week’s webinar will address those activities in detail. We encourage you to check the webinar out, either live next week or in the recording released after. </a:t>
            </a:r>
          </a:p>
          <a:p>
            <a:pPr marL="171450" indent="-171450" algn="l">
              <a:buFont typeface="Arial" panose="020B0604020202020204" pitchFamily="34" charset="0"/>
              <a:buChar char="•"/>
            </a:pPr>
            <a:r>
              <a:rPr lang="en-US" b="0" i="0">
                <a:solidFill>
                  <a:srgbClr val="343F4E"/>
                </a:solidFill>
                <a:effectLst/>
                <a:latin typeface="Source Sans Pro" panose="020B0503030403020204" pitchFamily="34" charset="0"/>
              </a:rPr>
              <a:t>One question you might have is what is the difference between implementing projects and strategies and doing demonstration activities? Well, demonstration activities are supposed to be temporary and smaller scale and must get assessed for their benefits. That assessment informs the Action Plan and your list of projects and strategies in that plan. Implementing projects and strategies can be permanent construction and long-term solutions, and they’re already on your Action Plan’s to-do list.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1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a:cs typeface="Calibri Light"/>
              </a:rPr>
              <a:t>Isabella</a:t>
            </a:r>
          </a:p>
          <a:p>
            <a:pPr marL="171450" indent="-171450">
              <a:buFont typeface="Arial" panose="020B0604020202020204" pitchFamily="34" charset="0"/>
              <a:buChar char="•"/>
            </a:pPr>
            <a:r>
              <a:rPr lang="en-US" sz="1200" b="0">
                <a:cs typeface="Calibri Light"/>
              </a:rPr>
              <a:t>Welcome to the “How to Apply for </a:t>
            </a:r>
            <a:r>
              <a:rPr lang="en-US" sz="1200">
                <a:solidFill>
                  <a:schemeClr val="bg1"/>
                </a:solidFill>
                <a:latin typeface="Segoe UI Semibold"/>
                <a:ea typeface="Verdana"/>
                <a:cs typeface="Tahoma"/>
              </a:rPr>
              <a:t>Safe Streets and Roads for All (SS4A)</a:t>
            </a:r>
            <a:r>
              <a:rPr lang="en-US" sz="1200" b="0">
                <a:cs typeface="Calibri Light"/>
              </a:rPr>
              <a:t>: Action Plans” webinar</a:t>
            </a:r>
          </a:p>
          <a:p>
            <a:pPr marL="171450" indent="-171450">
              <a:buFont typeface="Arial" panose="020B0604020202020204" pitchFamily="34" charset="0"/>
              <a:buChar char="•"/>
            </a:pPr>
            <a:r>
              <a:rPr lang="en-US" sz="1200">
                <a:effectLst/>
                <a:latin typeface="Calibri"/>
                <a:ea typeface="Calibri" panose="020F0502020204030204" pitchFamily="34" charset="0"/>
                <a:cs typeface="Calibri"/>
              </a:rPr>
              <a:t>We want to review a few logistics first.</a:t>
            </a:r>
            <a:r>
              <a:rPr lang="en-US">
                <a:latin typeface="Calibri"/>
                <a:ea typeface="Calibri" panose="020F0502020204030204" pitchFamily="34" charset="0"/>
                <a:cs typeface="Calibri"/>
              </a:rPr>
              <a:t> </a:t>
            </a:r>
            <a:endParaRPr lang="en-US"/>
          </a:p>
          <a:p>
            <a:pPr marL="171450" indent="-171450">
              <a:buFont typeface="Arial" panose="020B0604020202020204" pitchFamily="34" charset="0"/>
              <a:buChar char="•"/>
            </a:pPr>
            <a:r>
              <a:rPr lang="en-US"/>
              <a:t>You can join the audio for today’s session using your computer audio or by calling in by phone using one of the numbers provided in your Zoom registration confirmation.</a:t>
            </a:r>
            <a:endParaRPr lang="en-US">
              <a:cs typeface="Calibri"/>
            </a:endParaRPr>
          </a:p>
          <a:p>
            <a:pPr marL="171450" indent="-171450">
              <a:buFont typeface="Arial" panose="020B0604020202020204" pitchFamily="34" charset="0"/>
              <a:buChar char="•"/>
            </a:pPr>
            <a:r>
              <a:rPr lang="en-US"/>
              <a:t>All participants are automatically joined on mute, with cameras off.</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you have any technical issues during the webinar, please contact our Web Conferencing team at </a:t>
            </a:r>
            <a:r>
              <a:rPr lang="en-US">
                <a:hlinkClick r:id="rId3"/>
              </a:rPr>
              <a:t>Webconference@dot.gov</a:t>
            </a:r>
            <a:r>
              <a:rPr lang="en-US"/>
              <a:t> for technical assistance.</a:t>
            </a:r>
            <a:endParaRPr lang="en-US">
              <a:cs typeface="Calibri"/>
            </a:endParaRPr>
          </a:p>
          <a:p>
            <a:pPr marL="171450" indent="-171450">
              <a:buFont typeface="Arial" panose="020B0604020202020204" pitchFamily="34" charset="0"/>
              <a:buChar char="•"/>
            </a:pPr>
            <a:r>
              <a:rPr lang="en-US"/>
              <a:t>If you have any questions for our presenters, please type them into the Q&amp;A box, and we’ll get to as many of them as we can at the end of the slide presentation.</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session is being recorded. The presentation slides and the recording will be posted on the Safe Streets and Roads for All website for later reference: </a:t>
            </a:r>
            <a:r>
              <a:rPr lang="en-US">
                <a:hlinkClick r:id="rId4"/>
              </a:rPr>
              <a:t>https://www.transportation.gov/grants/SS4A/webinars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477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focus today is on developing an Action Plan for a community that does not already have one. This example of Mifflin County is one of many rural communities that received a grant to develop an Action Plan in FY24.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00460-ABD3-47E4-97B8-FA564F1EA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88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pPr algn="l">
              <a:buFont typeface="Arial" panose="020B0604020202020204" pitchFamily="34" charset="0"/>
              <a:buNone/>
            </a:pPr>
            <a:r>
              <a:rPr lang="en-US" b="0" i="0">
                <a:solidFill>
                  <a:srgbClr val="343F4E"/>
                </a:solidFill>
                <a:effectLst/>
                <a:latin typeface="Source Sans Pro" panose="020B0503030403020204" pitchFamily="34" charset="0"/>
              </a:rPr>
              <a:t>You are likely here because your community currently doesn’t have a plan that meets these requirements. Over the next several slides, we will discuss each required element and how to incorporate it into your plan if you are awarded planning and demonstration grant funds to develop your Action Plan.</a:t>
            </a:r>
          </a:p>
          <a:p>
            <a:endParaRPr lang="en-US"/>
          </a:p>
          <a:p>
            <a:r>
              <a:rPr lang="en-US"/>
              <a:t>Action Plans are the foundation of the SS4A Program and are critical to reaching zero roadway deaths and serious injuries. </a:t>
            </a:r>
          </a:p>
          <a:p>
            <a:endParaRPr lang="en-US"/>
          </a:p>
          <a:p>
            <a:r>
              <a:rPr lang="en-US"/>
              <a:t>If you have one or more plans that include some, but not enough, of the required elements listed here, apply for Planning and Demonstration funds to </a:t>
            </a:r>
            <a:r>
              <a:rPr lang="en-US" b="1"/>
              <a:t>complete the existing plan and/or compile your multiple plans into a single comprehensive plan</a:t>
            </a:r>
            <a:r>
              <a:rPr lang="en-US"/>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21</a:t>
            </a:fld>
            <a:endParaRPr lang="en-US"/>
          </a:p>
        </p:txBody>
      </p:sp>
    </p:spTree>
    <p:extLst>
      <p:ext uri="{BB962C8B-B14F-4D97-AF65-F5344CB8AC3E}">
        <p14:creationId xmlns:p14="http://schemas.microsoft.com/office/powerpoint/2010/main" val="194200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a:t>
            </a:r>
          </a:p>
          <a:p>
            <a:r>
              <a:rPr lang="en-US"/>
              <a:t>An official public commitment (e.g., resolution, policy, ordinance, etc.) by a high-ranking official and/or governing body (e.g., Mayor, City Council, Tribal Council, MPO Policy Board, etc.) to an eventual goal of zero roadway fatalities and serious injuries. The commitment must include either a target date to reach zero deaths, OR a percentage reduction of roadway fatalities and serious injuries by a specific date. </a:t>
            </a:r>
          </a:p>
          <a:p>
            <a:pPr algn="l" rtl="0" fontAlgn="base">
              <a:lnSpc>
                <a:spcPts val="1530"/>
              </a:lnSpc>
              <a:spcAft>
                <a:spcPts val="600"/>
              </a:spcAft>
              <a:buNone/>
            </a:pPr>
            <a:endParaRPr lang="en-US" sz="1800" b="0" i="0">
              <a:solidFill>
                <a:srgbClr val="000000"/>
              </a:solidFill>
              <a:effectLst/>
              <a:latin typeface="Times New Roman" panose="02020603050405020304" pitchFamily="18" charset="0"/>
            </a:endParaRPr>
          </a:p>
          <a:p>
            <a:pPr algn="l" rtl="0" fontAlgn="base">
              <a:lnSpc>
                <a:spcPts val="1530"/>
              </a:lnSpc>
              <a:spcAft>
                <a:spcPts val="600"/>
              </a:spcAft>
              <a:buNone/>
            </a:pPr>
            <a:r>
              <a:rPr lang="en-US" sz="1800" b="0" i="0">
                <a:solidFill>
                  <a:srgbClr val="000000"/>
                </a:solidFill>
                <a:effectLst/>
                <a:latin typeface="Times New Roman" panose="02020603050405020304" pitchFamily="18" charset="0"/>
              </a:rPr>
              <a:t>The commitment must include a goal and timeline for eliminating roadway fatalities and serious injuries achieved through one, or both, of the following:  </a:t>
            </a:r>
            <a:endParaRPr lang="en-US" b="0" i="0">
              <a:solidFill>
                <a:srgbClr val="000000"/>
              </a:solidFill>
              <a:effectLst/>
              <a:latin typeface="Segoe UI" panose="020B0502040204020203" pitchFamily="34" charset="0"/>
            </a:endParaRPr>
          </a:p>
          <a:p>
            <a:pPr algn="l" rtl="0" fontAlgn="base">
              <a:lnSpc>
                <a:spcPts val="1530"/>
              </a:lnSpc>
              <a:spcAft>
                <a:spcPts val="600"/>
              </a:spcAft>
              <a:buNone/>
            </a:pPr>
            <a:r>
              <a:rPr lang="en-US" sz="1800" b="0" i="0">
                <a:solidFill>
                  <a:srgbClr val="000000"/>
                </a:solidFill>
                <a:effectLst/>
                <a:latin typeface="Times New Roman" panose="02020603050405020304" pitchFamily="18" charset="0"/>
              </a:rPr>
              <a:t>(1) the target date for achieving zero roadway fatalities and serious injuries, OR  </a:t>
            </a:r>
            <a:endParaRPr lang="en-US" b="0" i="0">
              <a:solidFill>
                <a:srgbClr val="000000"/>
              </a:solidFill>
              <a:effectLst/>
              <a:latin typeface="Segoe UI" panose="020B0502040204020203" pitchFamily="34" charset="0"/>
            </a:endParaRPr>
          </a:p>
          <a:p>
            <a:pPr algn="l" rtl="0" fontAlgn="base">
              <a:lnSpc>
                <a:spcPts val="1530"/>
              </a:lnSpc>
              <a:spcAft>
                <a:spcPts val="600"/>
              </a:spcAft>
            </a:pPr>
            <a:r>
              <a:rPr lang="en-US" sz="1800" b="0" i="0">
                <a:solidFill>
                  <a:srgbClr val="000000"/>
                </a:solidFill>
                <a:effectLst/>
                <a:latin typeface="Times New Roman" panose="02020603050405020304" pitchFamily="18" charset="0"/>
              </a:rPr>
              <a:t>(2) a percentage reduction of roadway fatalities and serious injuries by a specific date with an eventual goal of eliminating roadway fatalities and serious injuries. </a:t>
            </a:r>
          </a:p>
          <a:p>
            <a:pPr algn="l" rtl="0" fontAlgn="base">
              <a:lnSpc>
                <a:spcPts val="1530"/>
              </a:lnSpc>
              <a:spcAft>
                <a:spcPts val="600"/>
              </a:spcAft>
            </a:pPr>
            <a:endParaRPr lang="en-US" sz="1800" b="0" i="0">
              <a:solidFill>
                <a:srgbClr val="000000"/>
              </a:solidFill>
              <a:effectLst/>
              <a:latin typeface="Times New Roman" panose="02020603050405020304" pitchFamily="18" charset="0"/>
            </a:endParaRPr>
          </a:p>
          <a:p>
            <a:pPr marL="0" marR="0" lvl="0" indent="0" algn="l" defTabSz="914400" rtl="0" eaLnBrk="1" fontAlgn="base" latinLnBrk="0" hangingPunct="1">
              <a:lnSpc>
                <a:spcPts val="1530"/>
              </a:lnSpc>
              <a:spcBef>
                <a:spcPts val="0"/>
              </a:spcBef>
              <a:spcAft>
                <a:spcPts val="600"/>
              </a:spcAft>
              <a:buClrTx/>
              <a:buSzTx/>
              <a:buFontTx/>
              <a:buNone/>
              <a:tabLst/>
              <a:defRPr/>
            </a:pPr>
            <a:r>
              <a:rPr lang="en-US"/>
              <a:t>An example may be a Resolution with a goal of zero roadway fatalities and serious injuries by 2030. We have cities that have achieved a zero goal, so we know it's possible. </a:t>
            </a:r>
          </a:p>
          <a:p>
            <a:pPr algn="l" rtl="0" fontAlgn="base">
              <a:lnSpc>
                <a:spcPts val="1530"/>
              </a:lnSpc>
              <a:spcAft>
                <a:spcPts val="600"/>
              </a:spcAft>
            </a:pP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22</a:t>
            </a:fld>
            <a:endParaRPr lang="en-US"/>
          </a:p>
        </p:txBody>
      </p:sp>
    </p:spTree>
    <p:extLst>
      <p:ext uri="{BB962C8B-B14F-4D97-AF65-F5344CB8AC3E}">
        <p14:creationId xmlns:p14="http://schemas.microsoft.com/office/powerpoint/2010/main" val="1328913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t>Building an enthusiastic team with a diverse skill set is the first step to success in developing a comprehensive safety action plan. This has two main benefits. First, you get lots of perspectives from different stakeholders. Second, a varied team creates buy-in, which is crucial for implementing your plan. The group should have a clear set of roles and responsibilities to ensure the plan is not only implemented, but also to ensure progress towards your safety goals is monitored and regularly updated. </a:t>
            </a:r>
          </a:p>
        </p:txBody>
      </p:sp>
      <p:sp>
        <p:nvSpPr>
          <p:cNvPr id="4" name="Slide Number Placeholder 3"/>
          <p:cNvSpPr>
            <a:spLocks noGrp="1"/>
          </p:cNvSpPr>
          <p:nvPr>
            <p:ph type="sldNum" sz="quarter" idx="5"/>
          </p:nvPr>
        </p:nvSpPr>
        <p:spPr/>
        <p:txBody>
          <a:bodyPr/>
          <a:lstStyle/>
          <a:p>
            <a:fld id="{F73179DF-E1DD-4F07-8DA4-41E60996E7FA}" type="slidenum">
              <a:rPr lang="en-US" smtClean="0"/>
              <a:t>23</a:t>
            </a:fld>
            <a:endParaRPr lang="en-US"/>
          </a:p>
        </p:txBody>
      </p:sp>
    </p:spTree>
    <p:extLst>
      <p:ext uri="{BB962C8B-B14F-4D97-AF65-F5344CB8AC3E}">
        <p14:creationId xmlns:p14="http://schemas.microsoft.com/office/powerpoint/2010/main" val="135289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t>Next, using data to understand the safety needs and issues in a community is an essential and required component of a Comprehensive Safety Action Plan. Ensuring you have a clear understanding of your safety problems will help later on when you begin to select appropriate countermeasures to address the safety problems. </a:t>
            </a:r>
          </a:p>
          <a:p>
            <a:endParaRPr lang="en-US"/>
          </a:p>
          <a:p>
            <a:r>
              <a:rPr lang="en-US"/>
              <a:t>The Safety Analysis component of your Action Plan should include:</a:t>
            </a:r>
          </a:p>
          <a:p>
            <a:pPr marL="171450" indent="-171450">
              <a:buFont typeface="Arial" panose="020B0604020202020204" pitchFamily="34" charset="0"/>
              <a:buChar char="•"/>
            </a:pPr>
            <a:r>
              <a:rPr lang="en-US"/>
              <a:t>an analysis of the existing conditions and historical trends to develop a baseline understanding of the number and severity of crashes involving fatalities and serious injuries in your jurisdiction</a:t>
            </a:r>
          </a:p>
          <a:p>
            <a:pPr marL="171450" indent="-171450">
              <a:buFont typeface="Arial" panose="020B0604020202020204" pitchFamily="34" charset="0"/>
              <a:buChar char="•"/>
            </a:pPr>
            <a:r>
              <a:rPr lang="en-US"/>
              <a:t>Analysis of the location(s) where there are crashes, as well as contributing factors and crash types by relevant road users (for example motorists, people walking, transit users, etc.). </a:t>
            </a:r>
          </a:p>
          <a:p>
            <a:pPr marL="171450" indent="-171450">
              <a:buFont typeface="Arial" panose="020B0604020202020204" pitchFamily="34" charset="0"/>
              <a:buChar char="•"/>
            </a:pPr>
            <a:r>
              <a:rPr lang="en-US"/>
              <a:t>Analysis of systemic and specific safety needs is also performed, as needed (e.g., high-risk road features, specific safety needs of relevant road users, analysis of the built environment, demographic, and structural issues, etc.). To the extent practical, the analysis should include all roadways within the jurisdiction, without regard for ownership. </a:t>
            </a:r>
          </a:p>
          <a:p>
            <a:pPr marL="171450" indent="-171450">
              <a:buFont typeface="Arial" panose="020B0604020202020204" pitchFamily="34" charset="0"/>
              <a:buChar char="•"/>
            </a:pPr>
            <a:r>
              <a:rPr lang="en-US"/>
              <a:t>And finally, based on the safety analysis performed, a geospatial identification of higher-risk locations is developed (a High-Injury Network or equivalent). </a:t>
            </a:r>
          </a:p>
          <a:p>
            <a:endParaRPr lang="en-US"/>
          </a:p>
          <a:p>
            <a:r>
              <a:rPr lang="en-US"/>
              <a:t>There are many different sources for data and ways to conduct analyses to understand the safety issues in your community. We have information on the website on using FARS, the Fatality Analysis Reporting System, to standardize crash rates and data, and that is what we recommend that people use when filling out SS4A applications. </a:t>
            </a:r>
          </a:p>
          <a:p>
            <a:endParaRPr lang="en-US">
              <a:cs typeface="Calibri"/>
            </a:endParaRPr>
          </a:p>
        </p:txBody>
      </p:sp>
      <p:sp>
        <p:nvSpPr>
          <p:cNvPr id="4" name="Slide Number Placeholder 3"/>
          <p:cNvSpPr>
            <a:spLocks noGrp="1"/>
          </p:cNvSpPr>
          <p:nvPr>
            <p:ph type="sldNum" sz="quarter" idx="5"/>
          </p:nvPr>
        </p:nvSpPr>
        <p:spPr/>
        <p:txBody>
          <a:bodyPr/>
          <a:lstStyle/>
          <a:p>
            <a:fld id="{F73179DF-E1DD-4F07-8DA4-41E60996E7FA}" type="slidenum">
              <a:rPr lang="en-US" smtClean="0"/>
              <a:t>24</a:t>
            </a:fld>
            <a:endParaRPr lang="en-US"/>
          </a:p>
        </p:txBody>
      </p:sp>
    </p:spTree>
    <p:extLst>
      <p:ext uri="{BB962C8B-B14F-4D97-AF65-F5344CB8AC3E}">
        <p14:creationId xmlns:p14="http://schemas.microsoft.com/office/powerpoint/2010/main" val="267031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t>Information received from public engagement and collaboration is analyzed and incorporated into the Action Plan. Overlapping jurisdictions are included in the process. Plans and processes are coordinated and aligned with other governmental plans and planning processes to the extent practical. Engagement may include town halls, online meetings, pop-up outreach, story maps, quick videos, crowdsourcing, survey tools, real-time polling tools, and social media. It is important to demonstrate in your Action Plan how public feedback was used to help inform the Action Plan (for instance, to corroborate safety needs, to prioritize projects and strategies, etc.). </a:t>
            </a:r>
          </a:p>
          <a:p>
            <a:endParaRPr lang="en-US">
              <a:cs typeface="Calibri"/>
            </a:endParaRPr>
          </a:p>
        </p:txBody>
      </p:sp>
      <p:sp>
        <p:nvSpPr>
          <p:cNvPr id="4" name="Slide Number Placeholder 3"/>
          <p:cNvSpPr>
            <a:spLocks noGrp="1"/>
          </p:cNvSpPr>
          <p:nvPr>
            <p:ph type="sldNum" sz="quarter" idx="5"/>
          </p:nvPr>
        </p:nvSpPr>
        <p:spPr/>
        <p:txBody>
          <a:bodyPr/>
          <a:lstStyle/>
          <a:p>
            <a:fld id="{F73179DF-E1DD-4F07-8DA4-41E60996E7FA}" type="slidenum">
              <a:rPr lang="en-US" smtClean="0"/>
              <a:t>25</a:t>
            </a:fld>
            <a:endParaRPr lang="en-US"/>
          </a:p>
        </p:txBody>
      </p:sp>
    </p:spTree>
    <p:extLst>
      <p:ext uri="{BB962C8B-B14F-4D97-AF65-F5344CB8AC3E}">
        <p14:creationId xmlns:p14="http://schemas.microsoft.com/office/powerpoint/2010/main" val="250561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pPr marL="0" indent="0">
              <a:lnSpc>
                <a:spcPct val="108000"/>
              </a:lnSpc>
              <a:spcBef>
                <a:spcPts val="1000"/>
              </a:spcBef>
              <a:buFont typeface="Arial"/>
              <a:buNone/>
            </a:pPr>
            <a:r>
              <a:rPr lang="en-US">
                <a:cs typeface="Calibri"/>
              </a:rPr>
              <a:t>For this section of your Action Plan, you will need to consider your current policies, plans, guidelines, and/or standards to identify where there are gaps and opportunities to prioritize safety. Your Action Plan will also identify a strategy for implementation, for example through the adoption of updated or new policies, guidelines. In addition, if</a:t>
            </a:r>
            <a:r>
              <a:rPr lang="en-US" sz="1800">
                <a:effectLst/>
                <a:latin typeface="Segoe UI" panose="020B0502040204020203" pitchFamily="34" charset="0"/>
              </a:rPr>
              <a:t> your community has a couple of smaller plans that address some of the SS4A Action Plan requirements, you may want to consider folding those plans into your Action Plan, incorporating updates as needed. This will help ensure consistency and provide a comprehensive guide to increase safety in your community.</a:t>
            </a:r>
          </a:p>
        </p:txBody>
      </p:sp>
      <p:sp>
        <p:nvSpPr>
          <p:cNvPr id="4" name="Slide Number Placeholder 3"/>
          <p:cNvSpPr>
            <a:spLocks noGrp="1"/>
          </p:cNvSpPr>
          <p:nvPr>
            <p:ph type="sldNum" sz="quarter" idx="5"/>
          </p:nvPr>
        </p:nvSpPr>
        <p:spPr/>
        <p:txBody>
          <a:bodyPr/>
          <a:lstStyle/>
          <a:p>
            <a:fld id="{F73179DF-E1DD-4F07-8DA4-41E60996E7FA}" type="slidenum">
              <a:rPr lang="en-US" smtClean="0"/>
              <a:t>26</a:t>
            </a:fld>
            <a:endParaRPr lang="en-US"/>
          </a:p>
        </p:txBody>
      </p:sp>
    </p:spTree>
    <p:extLst>
      <p:ext uri="{BB962C8B-B14F-4D97-AF65-F5344CB8AC3E}">
        <p14:creationId xmlns:p14="http://schemas.microsoft.com/office/powerpoint/2010/main" val="27667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r>
              <a:rPr lang="en-US"/>
              <a:t>Using your safety data analysis and other evidence and noteworthy practices and stakeholder input ,you will then identify a comprehensive set of projects and strategies to address the safety problems you have identified. These strategies and countermeasures should focus on a Safe System Approach – building in redundancies, ensuring safety is proactive, recognizing that humans make mistakes, and responsibility is shared, etc. – and leading to effective interventions, and considering multidisciplinary activities. To the extent practical, any limitations you have identified in your safety data and public engagement should be identified and mitigated. </a:t>
            </a:r>
          </a:p>
          <a:p>
            <a:endParaRPr lang="en-US"/>
          </a:p>
          <a:p>
            <a:r>
              <a:rPr lang="en-US"/>
              <a:t>Once identified, the list of projects and strategies is prioritized in a list that provides time ranges for when the strategies and countermeasures will be deployed (e.g., short-, mid-, and long-term timeframes). You should also provide an explanation for the project prioritization criteria used. Many plans get very specific on the exact strategy and cost for each project, and we encourage this to the extent you wish to understand the cost implications for each priority strategy.  If you do plan to apply for an Implementation grant in the future, this will assist you in completing that application. </a:t>
            </a:r>
          </a:p>
        </p:txBody>
      </p:sp>
      <p:sp>
        <p:nvSpPr>
          <p:cNvPr id="4" name="Slide Number Placeholder 3"/>
          <p:cNvSpPr>
            <a:spLocks noGrp="1"/>
          </p:cNvSpPr>
          <p:nvPr>
            <p:ph type="sldNum" sz="quarter" idx="5"/>
          </p:nvPr>
        </p:nvSpPr>
        <p:spPr/>
        <p:txBody>
          <a:bodyPr/>
          <a:lstStyle/>
          <a:p>
            <a:fld id="{F73179DF-E1DD-4F07-8DA4-41E60996E7FA}" type="slidenum">
              <a:rPr lang="en-US" smtClean="0"/>
              <a:t>27</a:t>
            </a:fld>
            <a:endParaRPr lang="en-US"/>
          </a:p>
        </p:txBody>
      </p:sp>
    </p:spTree>
    <p:extLst>
      <p:ext uri="{BB962C8B-B14F-4D97-AF65-F5344CB8AC3E}">
        <p14:creationId xmlns:p14="http://schemas.microsoft.com/office/powerpoint/2010/main" val="3711737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r>
              <a:rPr lang="en-US"/>
              <a:t>This element of your Action Plan is to describe your method to measure progress over time after your Action Plan is developed, including how output and outcomes will be measured. This element of your plan will also include a means to ensure ongoing transparency is established with residents and other relevant stakeholders. The approach must include, at a minimum, annual public and accessible reporting on progress toward reducing roadway fatalities and serious injuries and public posting of the Action Plan online.</a:t>
            </a:r>
          </a:p>
          <a:p>
            <a:r>
              <a:rPr lang="en-US"/>
              <a:t>Assessing progress should be considered relative to the baseline to help you understand what is working and what isn’t. The plan is posted publicly online for transparency and accountability. </a:t>
            </a: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28</a:t>
            </a:fld>
            <a:endParaRPr lang="en-US"/>
          </a:p>
        </p:txBody>
      </p:sp>
    </p:spTree>
    <p:extLst>
      <p:ext uri="{BB962C8B-B14F-4D97-AF65-F5344CB8AC3E}">
        <p14:creationId xmlns:p14="http://schemas.microsoft.com/office/powerpoint/2010/main" val="2432353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68763" cy="2289175"/>
          </a:xfrm>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r>
              <a:rPr lang="en-US"/>
              <a:t>I have just described in detail the 7 required components of a Comprehensive Safety Action Plan. As you develop your budget and application to request funding to develop a Comprehensive Safety Action Plan, I hope the previous explanation gives you lots of good detail to work from. </a:t>
            </a:r>
          </a:p>
          <a:p>
            <a:endParaRPr lang="en-US"/>
          </a:p>
          <a:p>
            <a:r>
              <a:rPr lang="en-US"/>
              <a:t>I know there has been some confusion in the past about what exactly is a Comprehensive Safety Action Plan, and one way to help clarify this is to describe what a Comprehensive Safety Action Plan is NOT – </a:t>
            </a:r>
          </a:p>
          <a:p>
            <a:endParaRPr lang="en-US"/>
          </a:p>
          <a:p>
            <a:r>
              <a:rPr lang="en-US"/>
              <a:t>It is NOT a corridor plan or study; site plan; ADA Transition Plan; or Safe Routes to School Plan. These are all great and beneficial safety planning processes that you can request funding for as a supplemental planning activity under SS4A, however these are not Comprehensive Safety Action Plans, which should address safety for all road users across your jurisdiction. Please note that if you wish to conduct any of these supplemental safety planning activities, you will need to demonstrate that you are actively working on a Comprehensive Safety Action Plan too in order to meet the SS4A requirements.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to reiterate, as we mentioned earlier - </a:t>
            </a:r>
            <a:r>
              <a:rPr lang="en-US" b="0" i="0">
                <a:solidFill>
                  <a:srgbClr val="343F4E"/>
                </a:solidFill>
                <a:effectLst/>
                <a:latin typeface="Source Sans Pro"/>
                <a:ea typeface="Source Sans Pro"/>
              </a:rPr>
              <a:t>planning activities such as design or concept plans, preliminary engineering, design, ROW acquisition, etc. and other pre-construction planning costs can only be funded under the Implementation Grant category, not the Planning and Demonstration Grant. </a:t>
            </a:r>
            <a:endParaRPr lang="en-US" b="0" i="0">
              <a:solidFill>
                <a:srgbClr val="343F4E"/>
              </a:solidFill>
              <a:effectLst/>
              <a:latin typeface="Source Sans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29</a:t>
            </a:fld>
            <a:endParaRPr lang="en-US"/>
          </a:p>
        </p:txBody>
      </p:sp>
    </p:spTree>
    <p:extLst>
      <p:ext uri="{BB962C8B-B14F-4D97-AF65-F5344CB8AC3E}">
        <p14:creationId xmlns:p14="http://schemas.microsoft.com/office/powerpoint/2010/main" val="29465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Isabella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Today’s webinar is the second in a series of three webinars on How to Apply for the SS4A grant opportunity. All webinars will be recorded and posted to the SS4A website. If you are interested in listening to the other two webinars you can find the recording on Implementation Grants from Tuesday, April 15</a:t>
            </a:r>
            <a:r>
              <a:rPr lang="en-US" baseline="30000"/>
              <a:t>th</a:t>
            </a:r>
            <a:r>
              <a:rPr lang="en-US"/>
              <a:t> and information on how to register for the session on Supplemental Planning and Demonstration Activities on the SS4A website. </a:t>
            </a: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3</a:t>
            </a:fld>
            <a:endParaRPr lang="en-US"/>
          </a:p>
        </p:txBody>
      </p:sp>
    </p:spTree>
    <p:extLst>
      <p:ext uri="{BB962C8B-B14F-4D97-AF65-F5344CB8AC3E}">
        <p14:creationId xmlns:p14="http://schemas.microsoft.com/office/powerpoint/2010/main" val="2007701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CHANGE</a:t>
            </a:r>
          </a:p>
          <a:p>
            <a:endParaRPr lang="en-US">
              <a:cs typeface="Calibri"/>
            </a:endParaRPr>
          </a:p>
          <a:p>
            <a:r>
              <a:rPr lang="en-US">
                <a:cs typeface="Calibri"/>
              </a:rPr>
              <a:t>Thank you to the first presenter. My colleague covered some of the grant program basics, and then walked through what you would be doing for a Planning and Demonstration Grant, namely developing a comprehensive safety action plan. Talking through those components and what they mean hopefully gave you all a good idea of what we’re expecting. </a:t>
            </a:r>
          </a:p>
          <a:p>
            <a:endParaRPr lang="en-US">
              <a:cs typeface="Calibri"/>
            </a:endParaRPr>
          </a:p>
          <a:p>
            <a:r>
              <a:rPr lang="en-US">
                <a:cs typeface="Calibri"/>
              </a:rPr>
              <a:t>This next section I’ll be getting into provides more detail about how to apply, the application process, as well as the application review and selection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377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r>
              <a:rPr lang="en-US" b="0" i="0">
                <a:solidFill>
                  <a:srgbClr val="343F4E"/>
                </a:solidFill>
                <a:effectLst/>
                <a:latin typeface="Open Sans"/>
                <a:ea typeface="Open Sans"/>
                <a:cs typeface="Open Sans"/>
              </a:rPr>
              <a:t>Let me walk you through a few of the key steps on how to apply for an SS4A grant. </a:t>
            </a:r>
            <a:endParaRPr lang="en-US" b="0" i="0">
              <a:solidFill>
                <a:srgbClr val="343F4E"/>
              </a:solidFill>
              <a:effectLst/>
              <a:latin typeface="Open Sans" panose="020B0606030504020204" pitchFamily="34" charset="0"/>
            </a:endParaRPr>
          </a:p>
          <a:p>
            <a:pPr algn="l"/>
            <a:endParaRPr lang="en-US" b="0" i="0">
              <a:solidFill>
                <a:srgbClr val="343F4E"/>
              </a:solidFill>
              <a:effectLst/>
              <a:latin typeface="Open Sans" panose="020B0606030504020204" pitchFamily="34" charset="0"/>
            </a:endParaRPr>
          </a:p>
          <a:p>
            <a:pPr>
              <a:buFont typeface="Arial" panose="020B0604020202020204" pitchFamily="34" charset="0"/>
              <a:buChar char="•"/>
            </a:pPr>
            <a:r>
              <a:rPr lang="en-US" b="0" i="0">
                <a:solidFill>
                  <a:srgbClr val="343F4E"/>
                </a:solidFill>
                <a:effectLst/>
                <a:latin typeface="Source Sans Pro"/>
                <a:ea typeface="Source Sans Pro"/>
              </a:rPr>
              <a:t>you must have a </a:t>
            </a:r>
            <a:r>
              <a:rPr lang="en-US" b="1" i="0">
                <a:solidFill>
                  <a:srgbClr val="343F4E"/>
                </a:solidFill>
                <a:effectLst/>
                <a:latin typeface="Source Sans Pro"/>
                <a:ea typeface="Source Sans Pro"/>
              </a:rPr>
              <a:t>Unique Entity Identifier (UEI) </a:t>
            </a:r>
            <a:r>
              <a:rPr lang="en-US" b="0" i="0">
                <a:solidFill>
                  <a:srgbClr val="343F4E"/>
                </a:solidFill>
                <a:effectLst/>
                <a:latin typeface="Source Sans Pro"/>
                <a:ea typeface="Source Sans Pro"/>
              </a:rPr>
              <a:t>number in order to apply. To request a UEI, please visit </a:t>
            </a:r>
            <a:r>
              <a:rPr lang="en-US" b="0" i="0" u="sng">
                <a:solidFill>
                  <a:srgbClr val="005EA2"/>
                </a:solidFill>
                <a:effectLst/>
                <a:latin typeface="Source Sans Pro"/>
                <a:ea typeface="Source Sans Pro"/>
                <a:hlinkClick r:id="rId3"/>
              </a:rPr>
              <a:t>SAM.gov</a:t>
            </a:r>
            <a:r>
              <a:rPr lang="en-US" b="0" i="0">
                <a:solidFill>
                  <a:srgbClr val="343F4E"/>
                </a:solidFill>
                <a:effectLst/>
                <a:latin typeface="Source Sans Pro"/>
                <a:ea typeface="Source Sans Pro"/>
              </a:rPr>
              <a:t>. Note that this may take up to 30 days, so the sooner you apply the better. If you have an existing UEI, you may need to renew it. </a:t>
            </a:r>
            <a:r>
              <a:rPr lang="en-US">
                <a:solidFill>
                  <a:srgbClr val="343F4E"/>
                </a:solidFill>
                <a:latin typeface="Source Sans Pro"/>
                <a:ea typeface="Source Sans Pro"/>
              </a:rPr>
              <a:t>Keep in mind other departments in your community may have a UEI already, so coordinating with them may help. Please </a:t>
            </a:r>
            <a:r>
              <a:rPr lang="en-US" b="0" i="0">
                <a:solidFill>
                  <a:srgbClr val="343F4E"/>
                </a:solidFill>
                <a:effectLst/>
                <a:latin typeface="Source Sans Pro"/>
                <a:ea typeface="Source Sans Pro"/>
              </a:rPr>
              <a:t>verify your UEI is active before initiating your SS4A application.</a:t>
            </a:r>
            <a:r>
              <a:rPr lang="en-US">
                <a:solidFill>
                  <a:srgbClr val="343F4E"/>
                </a:solidFill>
                <a:latin typeface="Source Sans Pro"/>
                <a:ea typeface="Source Sans Pro"/>
              </a:rPr>
              <a:t> </a:t>
            </a:r>
            <a:endParaRPr lang="en-US" b="0" i="0">
              <a:solidFill>
                <a:srgbClr val="343F4E"/>
              </a:solidFill>
              <a:effectLst/>
              <a:latin typeface="Source Sans Pro"/>
              <a:ea typeface="Source Sans Pro"/>
            </a:endParaRPr>
          </a:p>
          <a:p>
            <a:pPr algn="l">
              <a:buFont typeface="Arial" panose="020B0604020202020204" pitchFamily="34" charset="0"/>
              <a:buNone/>
            </a:pPr>
            <a:endParaRPr lang="en-US" b="0" i="0">
              <a:solidFill>
                <a:srgbClr val="343F4E"/>
              </a:solidFill>
              <a:effectLst/>
              <a:latin typeface="Source Sans Pro" panose="020B0503030403020204" pitchFamily="34" charset="0"/>
            </a:endParaRPr>
          </a:p>
          <a:p>
            <a:pPr>
              <a:buFont typeface="Arial" panose="020B0604020202020204" pitchFamily="34" charset="0"/>
              <a:buChar char="•"/>
            </a:pPr>
            <a:r>
              <a:rPr lang="en-US" b="1" i="0">
                <a:solidFill>
                  <a:srgbClr val="343F4E"/>
                </a:solidFill>
                <a:effectLst/>
                <a:latin typeface="Source Sans Pro"/>
                <a:ea typeface="Source Sans Pro"/>
              </a:rPr>
              <a:t>Register with Valid Eval</a:t>
            </a:r>
            <a:r>
              <a:rPr lang="en-US" b="0" i="0">
                <a:solidFill>
                  <a:srgbClr val="343F4E"/>
                </a:solidFill>
                <a:effectLst/>
                <a:latin typeface="Source Sans Pro"/>
                <a:ea typeface="Source Sans Pro"/>
              </a:rPr>
              <a:t>:</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Valid Eval is a software company SS4A uses to receive and evaluate applications. Applicants MUST submit their applications via Valid Eval. Do not submit an application to Grants.gov, it will not be accepted.</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Go to Valid Eval’s signup page and register for one of two account types, depending on the grant type you are applying to. You can register now, I suggest doing so sooner rather than later.</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There’s a different registration link for Planning and Demonstration Grants, and Implementation Grants. You want to use the sign up link for Planning and Demonstration Grants.</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The person who registers for Valid Eval and submits the application will be the primary contact for the application and must be employed by the applicant (the city, town, county, etc.)</a:t>
            </a:r>
            <a:r>
              <a:rPr lang="en-US">
                <a:solidFill>
                  <a:srgbClr val="343F4E"/>
                </a:solidFill>
                <a:latin typeface="Source Sans Pro"/>
                <a:ea typeface="Source Sans Pro"/>
              </a:rPr>
              <a:t> </a:t>
            </a:r>
            <a:endParaRPr lang="en-US" b="0" i="0">
              <a:solidFill>
                <a:srgbClr val="343F4E"/>
              </a:solidFill>
              <a:effectLst/>
              <a:latin typeface="Source Sans Pro"/>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This person should be someone we can contact between when your application is submitted until December 2025 who will respond within 2 business days, and put up an away message with another POC while on leave.</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buFont typeface="Arial" panose="020B0604020202020204" pitchFamily="34" charset="0"/>
              <a:buChar char="•"/>
            </a:pPr>
            <a:r>
              <a:rPr lang="en-US" b="0" i="0">
                <a:solidFill>
                  <a:srgbClr val="343F4E"/>
                </a:solidFill>
                <a:effectLst/>
                <a:latin typeface="Source Sans Pro"/>
                <a:ea typeface="Source Sans Pro"/>
              </a:rPr>
              <a:t>A contractor can help with the application process, but the POC must </a:t>
            </a:r>
            <a:r>
              <a:rPr lang="en-US">
                <a:solidFill>
                  <a:srgbClr val="343F4E"/>
                </a:solidFill>
                <a:latin typeface="Source Sans Pro"/>
                <a:ea typeface="Source Sans Pro"/>
              </a:rPr>
              <a:t>be someone </a:t>
            </a:r>
            <a:r>
              <a:rPr lang="en-US" b="0" i="0">
                <a:solidFill>
                  <a:srgbClr val="343F4E"/>
                </a:solidFill>
                <a:effectLst/>
                <a:latin typeface="Source Sans Pro"/>
                <a:ea typeface="Source Sans Pro"/>
              </a:rPr>
              <a:t>from the organization applying.</a:t>
            </a:r>
            <a:r>
              <a:rPr lang="en-US">
                <a:solidFill>
                  <a:srgbClr val="343F4E"/>
                </a:solidFill>
                <a:latin typeface="Source Sans Pro"/>
                <a:ea typeface="Source Sans Pro"/>
              </a:rPr>
              <a:t> </a:t>
            </a:r>
            <a:endParaRPr lang="en-US" b="0" i="0">
              <a:solidFill>
                <a:srgbClr val="343F4E"/>
              </a:solidFill>
              <a:effectLst/>
              <a:latin typeface="Source Sans Pro" panose="020B0503030403020204" pitchFamily="34" charset="0"/>
              <a:ea typeface="Source Sans Pro"/>
            </a:endParaRPr>
          </a:p>
          <a:p>
            <a:pPr algn="l">
              <a:buFont typeface="Arial" panose="020B0604020202020204" pitchFamily="34" charset="0"/>
              <a:buNone/>
            </a:pPr>
            <a:endParaRPr lang="en-US" b="1" i="0">
              <a:solidFill>
                <a:srgbClr val="343F4E"/>
              </a:solidFill>
              <a:effectLst/>
              <a:latin typeface="Source Sans Pro" panose="020B0503030403020204" pitchFamily="34" charset="0"/>
            </a:endParaRPr>
          </a:p>
          <a:p>
            <a:pPr algn="l">
              <a:buFont typeface="Arial" panose="020B0604020202020204" pitchFamily="34" charset="0"/>
              <a:buNone/>
            </a:pPr>
            <a:r>
              <a:rPr lang="en-US" b="1" i="0">
                <a:solidFill>
                  <a:srgbClr val="343F4E"/>
                </a:solidFill>
                <a:effectLst/>
                <a:latin typeface="Source Sans Pro"/>
                <a:ea typeface="Source Sans Pro"/>
              </a:rPr>
              <a:t>Late applications</a:t>
            </a:r>
          </a:p>
          <a:p>
            <a:r>
              <a:rPr lang="en-US" b="0" i="0">
                <a:solidFill>
                  <a:srgbClr val="343F4E"/>
                </a:solidFill>
                <a:effectLst/>
                <a:latin typeface="Source Sans Pro"/>
                <a:ea typeface="Source Sans Pro"/>
              </a:rPr>
              <a:t>There is a single application deadline for SS4A Grants this year– June 26</a:t>
            </a:r>
            <a:r>
              <a:rPr lang="en-US" b="0" i="0" baseline="30000">
                <a:solidFill>
                  <a:srgbClr val="343F4E"/>
                </a:solidFill>
                <a:effectLst/>
                <a:latin typeface="Source Sans Pro"/>
                <a:ea typeface="Source Sans Pro"/>
              </a:rPr>
              <a:t>th</a:t>
            </a:r>
            <a:r>
              <a:rPr lang="en-US" b="0" i="0">
                <a:solidFill>
                  <a:srgbClr val="343F4E"/>
                </a:solidFill>
                <a:effectLst/>
                <a:latin typeface="Source Sans Pro"/>
                <a:ea typeface="Source Sans Pro"/>
              </a:rPr>
              <a:t>, 2025 at 5:00 PM EST</a:t>
            </a:r>
            <a:r>
              <a:rPr lang="en-US"/>
              <a:t>. Late applications will not be accepted. If you have technical issues submitting, we can only consider your application if you contact support@valideval.com documenting your technical issue no later than 4 hours prior to the application deadline. </a:t>
            </a:r>
            <a:endParaRPr lang="en-US" b="0" i="0">
              <a:solidFill>
                <a:srgbClr val="343F4E"/>
              </a:solidFill>
              <a:effectLst/>
              <a:latin typeface="Open Sans" panose="020B0606030504020204" pitchFamily="34" charset="0"/>
            </a:endParaRPr>
          </a:p>
          <a:p>
            <a:pPr algn="l">
              <a:buFont typeface="Arial" panose="020B0604020202020204" pitchFamily="34" charset="0"/>
              <a:buNone/>
            </a:pPr>
            <a:endParaRPr lang="en-US" b="1" i="0">
              <a:solidFill>
                <a:srgbClr val="343F4E"/>
              </a:solidFill>
              <a:effectLst/>
              <a:latin typeface="Open Sans" panose="020B0606030504020204" pitchFamily="34" charset="0"/>
            </a:endParaRPr>
          </a:p>
          <a:p>
            <a:endParaRPr lang="en-US">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534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PRESENTER</a:t>
            </a:r>
          </a:p>
          <a:p>
            <a:pPr marL="171450" indent="-171450">
              <a:buFont typeface="Arial" panose="020B0604020202020204" pitchFamily="34" charset="0"/>
              <a:buChar char="•"/>
            </a:pPr>
            <a:r>
              <a:rPr lang="en-US"/>
              <a:t>This is what the Valid Eval sign up looks like. </a:t>
            </a:r>
          </a:p>
          <a:p>
            <a:pPr marL="171450" indent="-171450">
              <a:buFont typeface="Arial" panose="020B0604020202020204" pitchFamily="34" charset="0"/>
              <a:buChar char="•"/>
            </a:pPr>
            <a:r>
              <a:rPr lang="en-US"/>
              <a:t>You will need to register with your email address or if you already have a Valid Eval account, login with your credentials</a:t>
            </a:r>
          </a:p>
          <a:p>
            <a:pPr marL="171450" indent="-171450">
              <a:buFont typeface="Arial" panose="020B0604020202020204" pitchFamily="34" charset="0"/>
              <a:buChar char="•"/>
            </a:pPr>
            <a:r>
              <a:rPr lang="en-US"/>
              <a:t>Once you sign up, basic contact information will auto-fill. </a:t>
            </a:r>
          </a:p>
          <a:p>
            <a:pPr marL="171450" indent="-171450">
              <a:buFont typeface="Arial" panose="020B0604020202020204" pitchFamily="34" charset="0"/>
              <a:buChar char="•"/>
            </a:pPr>
            <a:r>
              <a:rPr lang="en-US"/>
              <a:t>You will be able to save your application and come back to Valid Eval later if you cannot complete the application in one sitting. </a:t>
            </a:r>
          </a:p>
          <a:p>
            <a:pPr marL="171450" indent="-171450">
              <a:buFont typeface="Arial" panose="020B0604020202020204" pitchFamily="34" charset="0"/>
              <a:buChar char="•"/>
            </a:pPr>
            <a:r>
              <a:rPr lang="en-US"/>
              <a:t>We recommend reviewing the questions early on to ensure that you have all required information. </a:t>
            </a:r>
          </a:p>
          <a:p>
            <a:pPr marL="171450" indent="-171450">
              <a:buFont typeface="Arial" panose="020B0604020202020204" pitchFamily="34" charset="0"/>
              <a:buChar char="•"/>
            </a:pPr>
            <a:r>
              <a:rPr lang="en-US"/>
              <a:t>At the bottom of the Valid Eval sign up page, you can see a list of the required documents which are available for download in the application. Many of these documents are also available on the SS4A website. </a:t>
            </a:r>
          </a:p>
          <a:p>
            <a:pPr marL="171450" indent="-171450">
              <a:buFont typeface="Arial" panose="020B0604020202020204" pitchFamily="34" charset="0"/>
              <a:buChar char="•"/>
            </a:pPr>
            <a:r>
              <a:rPr lang="en-US"/>
              <a:t>Valid Eval will not let you submit if you are missing required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99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pPr marL="171450" indent="-171450">
              <a:buFont typeface="Arial" panose="020B0604020202020204" pitchFamily="34" charset="0"/>
              <a:buChar char="•"/>
            </a:pPr>
            <a:r>
              <a:rPr lang="en-US"/>
              <a:t>We realize that for some of our applicants this is their first Federal funding request, and some folks might not be familiar with the process. </a:t>
            </a:r>
          </a:p>
          <a:p>
            <a:pPr marL="171450" indent="-171450">
              <a:buFont typeface="Arial" panose="020B0604020202020204" pitchFamily="34" charset="0"/>
              <a:buChar char="•"/>
            </a:pPr>
            <a:r>
              <a:rPr lang="en-US"/>
              <a:t>To support our first time Federal applicants, we have created a lot of resources to help you develop a successful application. There are tons of resources to help you, including checklists, FAQs, step-by-step instructions on how to get the required data points, and explainers on key topics of interest based on last year’s funding round.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also periodically update the website with timely info on FAQs and more</a:t>
            </a:r>
          </a:p>
          <a:p>
            <a:pPr marL="171450" indent="-171450">
              <a:buFont typeface="Arial" panose="020B0604020202020204" pitchFamily="34" charset="0"/>
              <a:buChar char="•"/>
            </a:pPr>
            <a:r>
              <a:rPr lang="en-US"/>
              <a:t>We highly recommend that you review these materials to ensure that you are submitting a complete application. </a:t>
            </a:r>
          </a:p>
          <a:p>
            <a:pPr marL="171450" indent="-171450">
              <a:buFont typeface="Arial" panose="020B0604020202020204" pitchFamily="34" charset="0"/>
              <a:buChar char="•"/>
            </a:pPr>
            <a:r>
              <a:rPr lang="en-US"/>
              <a:t>If you have questions there’s a decent chance the answer is in our materials; however, if you can’t find answers, we have an email inbox to reach out: SS4A@dot.gov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968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pPr marL="171450" indent="-171450">
              <a:buFont typeface="Arial" panose="020B0604020202020204" pitchFamily="34" charset="0"/>
              <a:buChar char="•"/>
            </a:pPr>
            <a:r>
              <a:rPr lang="en-US"/>
              <a:t>To apply for a Planning and Demonstration Grant there are some basic forms to fill out. </a:t>
            </a:r>
          </a:p>
          <a:p>
            <a:pPr marL="171450" indent="-171450">
              <a:buFont typeface="Arial" panose="020B0604020202020204" pitchFamily="34" charset="0"/>
              <a:buChar char="•"/>
            </a:pPr>
            <a:r>
              <a:rPr lang="en-US"/>
              <a:t>There are multiple versions of the SF forms, and so to avoid confusion, we recommend downloading the blank SF forms from Valid Eval to ensure you have the correct version.</a:t>
            </a:r>
          </a:p>
          <a:p>
            <a:pPr marL="171450" indent="-171450">
              <a:buFont typeface="Arial" panose="020B0604020202020204" pitchFamily="34" charset="0"/>
              <a:buChar char="•"/>
            </a:pPr>
            <a:r>
              <a:rPr lang="en-US"/>
              <a:t>Please note that several of the SF forms you will be asked to complete have expired. These are the latest form versions and so please go ahead and complete them. It is possible that if updated SF forms are released during the grant cycle, we may ask applicants selected for award to complete the updated forms. </a:t>
            </a:r>
          </a:p>
          <a:p>
            <a:pPr marL="171450" indent="-171450">
              <a:buFont typeface="Arial" panose="020B0604020202020204" pitchFamily="34" charset="0"/>
              <a:buChar char="•"/>
            </a:pPr>
            <a:r>
              <a:rPr lang="en-US"/>
              <a:t>Friendly reminders to:</a:t>
            </a:r>
          </a:p>
          <a:p>
            <a:pPr marL="628650" lvl="1" indent="-171450">
              <a:buFont typeface="Arial" panose="020B0604020202020204" pitchFamily="34" charset="0"/>
              <a:buChar char="•"/>
            </a:pPr>
            <a:r>
              <a:rPr lang="en-US"/>
              <a:t>Make sure you sign SF forms digitally (unless your jurisdiction requires wet signatures)</a:t>
            </a:r>
          </a:p>
          <a:p>
            <a:pPr marL="628650" lvl="1" indent="-171450">
              <a:buFont typeface="Arial" panose="020B0604020202020204" pitchFamily="34" charset="0"/>
              <a:buChar char="•"/>
            </a:pPr>
            <a:r>
              <a:rPr lang="en-US"/>
              <a:t>Make sure your total Federal funding request, local match, and total project cost are the same across the SF-424A, the SF-424, your supplemental budget, and what’s entered in Valid Eval</a:t>
            </a:r>
          </a:p>
          <a:p>
            <a:pPr marL="628650" lvl="1" indent="-171450">
              <a:buFont typeface="Arial" panose="020B0604020202020204" pitchFamily="34" charset="0"/>
              <a:buChar char="•"/>
            </a:pPr>
            <a:r>
              <a:rPr lang="en-US"/>
              <a:t>Sections D and E of the SF-424A are not required. You may leave them blank. There is an SF form fact sheet that has more information on how to complete the required SF forms that we will go over in more detail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957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endParaRPr lang="en-US"/>
          </a:p>
          <a:p>
            <a:r>
              <a:rPr lang="en-US"/>
              <a:t>We know that navigating the laundry list of forms can be daunting. To help applicants navigate the submission requirements we have provided a Standard Forms How To Guide which is intended to assist applicants with completing the required SFs for SS4A. We recommend using the forms included in the Valid Eval application or linked in this application aid to ensure you are completing the correct versions of the forms. As you can see from the screenshot here, the Standard Forms How to Guide walks applicants through each of the required fields of the Standard Forms with guidance on what to input. A link to this guide is provided on the slide. </a:t>
            </a:r>
          </a:p>
        </p:txBody>
      </p:sp>
      <p:sp>
        <p:nvSpPr>
          <p:cNvPr id="4" name="Slide Number Placeholder 3"/>
          <p:cNvSpPr>
            <a:spLocks noGrp="1"/>
          </p:cNvSpPr>
          <p:nvPr>
            <p:ph type="sldNum" sz="quarter" idx="5"/>
          </p:nvPr>
        </p:nvSpPr>
        <p:spPr/>
        <p:txBody>
          <a:bodyPr/>
          <a:lstStyle/>
          <a:p>
            <a:fld id="{F73179DF-E1DD-4F07-8DA4-41E60996E7FA}" type="slidenum">
              <a:rPr lang="en-US" smtClean="0"/>
              <a:t>35</a:t>
            </a:fld>
            <a:endParaRPr lang="en-US"/>
          </a:p>
        </p:txBody>
      </p:sp>
    </p:spTree>
    <p:extLst>
      <p:ext uri="{BB962C8B-B14F-4D97-AF65-F5344CB8AC3E}">
        <p14:creationId xmlns:p14="http://schemas.microsoft.com/office/powerpoint/2010/main" val="3634662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NOFO includes a list of key information questions which applicants will address through the Valid Eval application form. A list is provided in Section F of the NOFO, and I’ve highlighted here some of the key information you will be required to include in your Valid Eval application form. This includes things like your applicant name and UEI, total population for your jurisdiction, total count of roadway fatalities and more. We will walk through how to provide the required data points related to roadway fatalities and underserved communities on the next couple of slides. </a:t>
            </a:r>
          </a:p>
        </p:txBody>
      </p:sp>
      <p:sp>
        <p:nvSpPr>
          <p:cNvPr id="4" name="Slide Number Placeholder 3"/>
          <p:cNvSpPr>
            <a:spLocks noGrp="1"/>
          </p:cNvSpPr>
          <p:nvPr>
            <p:ph type="sldNum" sz="quarter" idx="5"/>
          </p:nvPr>
        </p:nvSpPr>
        <p:spPr/>
        <p:txBody>
          <a:bodyPr/>
          <a:lstStyle/>
          <a:p>
            <a:fld id="{F73179DF-E1DD-4F07-8DA4-41E60996E7FA}" type="slidenum">
              <a:rPr lang="en-US" smtClean="0"/>
              <a:t>36</a:t>
            </a:fld>
            <a:endParaRPr lang="en-US"/>
          </a:p>
        </p:txBody>
      </p:sp>
    </p:spTree>
    <p:extLst>
      <p:ext uri="{BB962C8B-B14F-4D97-AF65-F5344CB8AC3E}">
        <p14:creationId xmlns:p14="http://schemas.microsoft.com/office/powerpoint/2010/main" val="247841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solidFill>
                  <a:srgbClr val="000000"/>
                </a:solidFill>
              </a:rPr>
              <a:t>PRESENTER</a:t>
            </a:r>
          </a:p>
          <a:p>
            <a:pPr marL="171450" indent="-171450">
              <a:buFont typeface="Arial" panose="020B0604020202020204" pitchFamily="34" charset="0"/>
              <a:buChar char="•"/>
            </a:pPr>
            <a:r>
              <a:rPr lang="en-US" sz="1200">
                <a:solidFill>
                  <a:srgbClr val="000000"/>
                </a:solidFill>
              </a:rPr>
              <a:t>Applicants are required to provide two key safety data points as part of their application. </a:t>
            </a:r>
          </a:p>
          <a:p>
            <a:pPr marL="171450" indent="-171450">
              <a:buFont typeface="Arial" panose="020B0604020202020204" pitchFamily="34" charset="0"/>
              <a:buChar char="•"/>
            </a:pPr>
            <a:r>
              <a:rPr lang="en-US" sz="1200">
                <a:solidFill>
                  <a:srgbClr val="000000"/>
                </a:solidFill>
              </a:rPr>
              <a:t>We have resources on how to obtain these data. Good news: the safety data are from publicly available sources, and we have tried to make life as easy for you all as possible. </a:t>
            </a:r>
          </a:p>
          <a:p>
            <a:pPr marL="171450" indent="-171450">
              <a:buFont typeface="Arial" panose="020B0604020202020204" pitchFamily="34" charset="0"/>
              <a:buChar char="•"/>
            </a:pPr>
            <a:r>
              <a:rPr lang="en-US" sz="1200">
                <a:solidFill>
                  <a:srgbClr val="000000"/>
                </a:solidFill>
              </a:rPr>
              <a:t>Why do we ask for these data? Well, I’ll show it later it on but it’s another way we look at safety need and the extent of the roadway safety problem. These 2 data points we are asking for reflect safety need in different ways: </a:t>
            </a:r>
          </a:p>
          <a:p>
            <a:pPr marL="628650" lvl="1" indent="-171450">
              <a:buFont typeface="Arial" panose="020B0604020202020204" pitchFamily="34" charset="0"/>
              <a:buChar char="•"/>
            </a:pPr>
            <a:r>
              <a:rPr lang="en-US" sz="1200">
                <a:solidFill>
                  <a:srgbClr val="000000"/>
                </a:solidFill>
              </a:rPr>
              <a:t># of fatalities (entire jurisdiction)</a:t>
            </a:r>
          </a:p>
          <a:p>
            <a:pPr marL="628650" lvl="1" indent="-171450">
              <a:buFont typeface="Arial" panose="020B0604020202020204" pitchFamily="34" charset="0"/>
              <a:buChar char="•"/>
            </a:pPr>
            <a:r>
              <a:rPr lang="en-US" sz="1200">
                <a:solidFill>
                  <a:srgbClr val="000000"/>
                </a:solidFill>
              </a:rPr>
              <a:t>Fatality rate per population </a:t>
            </a:r>
          </a:p>
          <a:p>
            <a:pPr marL="171450" indent="-171450">
              <a:buFont typeface="Arial" panose="020B0604020202020204" pitchFamily="34" charset="0"/>
              <a:buChar char="•"/>
            </a:pPr>
            <a:r>
              <a:rPr lang="en-US" sz="1200">
                <a:solidFill>
                  <a:srgbClr val="000000"/>
                </a:solidFill>
              </a:rPr>
              <a:t>Let me walk through these with you. </a:t>
            </a:r>
          </a:p>
          <a:p>
            <a:pPr marL="171450" indent="-171450">
              <a:buFont typeface="Arial" panose="020B0604020202020204" pitchFamily="34" charset="0"/>
              <a:buChar char="•"/>
            </a:pPr>
            <a:r>
              <a:rPr lang="en-US" sz="1200">
                <a:solidFill>
                  <a:srgbClr val="000000"/>
                </a:solidFill>
              </a:rPr>
              <a:t>I’ll note that we will be spot checking these numbers for accuracy once applications are submitted. Try your best to provide the information based on the instructions, and we’ll be looking on the backend at these. </a:t>
            </a:r>
          </a:p>
          <a:p>
            <a:pPr marL="0" indent="0">
              <a:buFont typeface="Arial" panose="020B0604020202020204" pitchFamily="34" charset="0"/>
              <a:buNone/>
            </a:pPr>
            <a:endParaRPr lang="en-US" sz="1200">
              <a:solidFill>
                <a:srgbClr val="000000"/>
              </a:solidFill>
            </a:endParaRPr>
          </a:p>
          <a:p>
            <a:pPr marL="0" indent="0">
              <a:buFont typeface="Arial" panose="020B0604020202020204" pitchFamily="34" charset="0"/>
              <a:buNone/>
            </a:pPr>
            <a:r>
              <a:rPr lang="en-US" sz="1200" b="1">
                <a:solidFill>
                  <a:srgbClr val="000000"/>
                </a:solidFill>
              </a:rPr>
              <a:t>Fatality Count</a:t>
            </a:r>
          </a:p>
          <a:p>
            <a:pPr marL="171450" indent="-171450">
              <a:buFont typeface="Arial" panose="020B0604020202020204" pitchFamily="34" charset="0"/>
              <a:buChar char="•"/>
            </a:pPr>
            <a:r>
              <a:rPr lang="en-US" sz="1200">
                <a:solidFill>
                  <a:srgbClr val="000000"/>
                </a:solidFill>
              </a:rPr>
              <a:t>For the fatality information we recommend using the Fatality Analysis Reporting System or FARS. We are asking for years 2018-2022 because that is the most recent FARS data currently available, so it will be comparable across all applicants. Our colleagues at the National Highway Traffic Safety Administration have a nifty tool called the FIRST tool where you can query your fatality count. </a:t>
            </a:r>
          </a:p>
          <a:p>
            <a:pPr marL="171450" indent="-171450">
              <a:buFont typeface="Arial" panose="020B0604020202020204" pitchFamily="34" charset="0"/>
              <a:buChar char="•"/>
            </a:pPr>
            <a:r>
              <a:rPr lang="en-US" sz="1200" b="0" i="0" u="none" strike="noStrike" baseline="0">
                <a:solidFill>
                  <a:srgbClr val="000000"/>
                </a:solidFill>
              </a:rPr>
              <a:t>Note we’re looking for the number of </a:t>
            </a:r>
            <a:r>
              <a:rPr lang="en-US" sz="1200" b="0" i="1" u="none" strike="noStrike" baseline="0">
                <a:solidFill>
                  <a:srgbClr val="000000"/>
                </a:solidFill>
              </a:rPr>
              <a:t>people</a:t>
            </a:r>
            <a:r>
              <a:rPr lang="en-US" sz="1200" b="0" i="0" u="none" strike="noStrike" baseline="0">
                <a:solidFill>
                  <a:srgbClr val="000000"/>
                </a:solidFill>
              </a:rPr>
              <a:t> killed in a crash, not the number of crashes with fatalities in them. </a:t>
            </a:r>
            <a:endParaRPr lang="en-US" sz="1200">
              <a:solidFill>
                <a:srgbClr val="000000"/>
              </a:solidFill>
            </a:endParaRPr>
          </a:p>
          <a:p>
            <a:pPr marL="171450" indent="-171450">
              <a:buFont typeface="Arial" panose="020B0604020202020204" pitchFamily="34" charset="0"/>
              <a:buChar char="•"/>
            </a:pPr>
            <a:r>
              <a:rPr lang="en-US" sz="1200">
                <a:solidFill>
                  <a:srgbClr val="000000"/>
                </a:solidFill>
              </a:rPr>
              <a:t>For those who have their own data to submit, you can also submit a fatality count from another source but you need to cite where it came from and you should reference 2018-2022 data only. </a:t>
            </a:r>
          </a:p>
          <a:p>
            <a:pPr marL="0" indent="0">
              <a:buFont typeface="Arial" panose="020B0604020202020204" pitchFamily="34" charset="0"/>
              <a:buNone/>
              <a:defRPr/>
            </a:pPr>
            <a:endParaRPr lang="en-US" sz="1200" b="1" i="0" u="none" strike="noStrike" baseline="0">
              <a:solidFill>
                <a:srgbClr val="000000"/>
              </a:solidFill>
            </a:endParaRPr>
          </a:p>
          <a:p>
            <a:pPr marL="0" indent="0">
              <a:buFont typeface="Arial" panose="020B0604020202020204" pitchFamily="34" charset="0"/>
              <a:buNone/>
              <a:defRPr/>
            </a:pPr>
            <a:r>
              <a:rPr lang="en-US" sz="1200" b="1" i="0" u="none" strike="noStrike" baseline="0">
                <a:solidFill>
                  <a:srgbClr val="000000"/>
                </a:solidFill>
              </a:rPr>
              <a:t>Fatality Rate</a:t>
            </a:r>
          </a:p>
          <a:p>
            <a:pPr marL="171450" indent="-171450">
              <a:buFont typeface="Arial" panose="020B0604020202020204" pitchFamily="34" charset="0"/>
              <a:buChar char="•"/>
              <a:defRPr/>
            </a:pPr>
            <a:r>
              <a:rPr lang="en-US" sz="1200" b="0" i="0" u="none" strike="noStrike" baseline="0">
                <a:solidFill>
                  <a:srgbClr val="000000"/>
                </a:solidFill>
              </a:rPr>
              <a:t>Once you have fatality count, you are part way there already. </a:t>
            </a:r>
          </a:p>
          <a:p>
            <a:pPr marL="171450" indent="-171450">
              <a:buFont typeface="Arial" panose="020B0604020202020204" pitchFamily="34" charset="0"/>
              <a:buChar char="•"/>
              <a:defRPr/>
            </a:pPr>
            <a:r>
              <a:rPr lang="en-US" sz="1200" b="0" i="0" u="none" strike="noStrike" baseline="0">
                <a:solidFill>
                  <a:srgbClr val="000000"/>
                </a:solidFill>
              </a:rPr>
              <a:t>We’re normalizing fatalities on a per population basis to reflect the fact we have communities of all different sizes applying for the program. </a:t>
            </a:r>
          </a:p>
          <a:p>
            <a:pPr marL="171450" indent="-171450">
              <a:buFont typeface="Arial" panose="020B0604020202020204" pitchFamily="34" charset="0"/>
              <a:buChar char="•"/>
              <a:defRPr/>
            </a:pPr>
            <a:r>
              <a:rPr lang="en-US"/>
              <a:t>When we say “average annual rate,” we mean per 100,000 persons and should use an annual average as opposed to a 5-year count.</a:t>
            </a:r>
            <a:r>
              <a:rPr lang="en-US" sz="1200" b="0" i="0" u="none" strike="noStrike" baseline="0">
                <a:solidFill>
                  <a:srgbClr val="00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solidFill>
                  <a:srgbClr val="000000"/>
                </a:solidFill>
              </a:rPr>
              <a:t>Next is to get your jurisdiction’s population, which is based off of the 2020 Census population data for the jurisdiction or jurisdictions included in your application. You can grab that information from the U.S. Census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solidFill>
                  <a:srgbClr val="000000"/>
                </a:solidFill>
              </a:rPr>
              <a:t>For population data, if your application includes multiple jurisdictions or areas, you should use the population for the Census tracts that best align with the jurisdictions included in the application.</a:t>
            </a:r>
          </a:p>
          <a:p>
            <a:pPr marL="171450" indent="-171450">
              <a:buFont typeface="Arial" panose="020B0604020202020204" pitchFamily="34" charset="0"/>
              <a:buChar char="•"/>
              <a:defRPr/>
            </a:pPr>
            <a:r>
              <a:rPr lang="en-US" sz="1200" b="0" i="0" u="none" strike="noStrike" baseline="0">
                <a:solidFill>
                  <a:srgbClr val="000000"/>
                </a:solidFill>
              </a:rPr>
              <a:t>Once you get the population figure you want to do the calculation we have on this slide. Let’s walk through the example…</a:t>
            </a:r>
          </a:p>
          <a:p>
            <a:pPr marL="0" indent="0">
              <a:buFont typeface="Arial" panose="020B0604020202020204" pitchFamily="34" charset="0"/>
              <a:buNone/>
              <a:defRPr/>
            </a:pPr>
            <a:endParaRPr lang="en-US" sz="1200" b="1" i="0" u="none" strike="noStrike" baseline="0">
              <a:solidFill>
                <a:srgbClr val="000000"/>
              </a:solidFill>
            </a:endParaRPr>
          </a:p>
        </p:txBody>
      </p:sp>
      <p:sp>
        <p:nvSpPr>
          <p:cNvPr id="4" name="Slide Number Placeholder 3"/>
          <p:cNvSpPr>
            <a:spLocks noGrp="1"/>
          </p:cNvSpPr>
          <p:nvPr>
            <p:ph type="sldNum" sz="quarter" idx="5"/>
          </p:nvPr>
        </p:nvSpPr>
        <p:spPr/>
        <p:txBody>
          <a:bodyPr/>
          <a:lstStyle/>
          <a:p>
            <a:fld id="{F73179DF-E1DD-4F07-8DA4-41E60996E7FA}" type="slidenum">
              <a:rPr lang="en-US" smtClean="0"/>
              <a:t>37</a:t>
            </a:fld>
            <a:endParaRPr lang="en-US"/>
          </a:p>
        </p:txBody>
      </p:sp>
    </p:spTree>
    <p:extLst>
      <p:ext uri="{BB962C8B-B14F-4D97-AF65-F5344CB8AC3E}">
        <p14:creationId xmlns:p14="http://schemas.microsoft.com/office/powerpoint/2010/main" val="206494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343F4E"/>
                </a:solidFill>
                <a:effectLst/>
                <a:latin typeface="Source Sans Pro"/>
                <a:ea typeface="Source Sans Pro"/>
              </a:rPr>
              <a:t>PRESENTER</a:t>
            </a:r>
          </a:p>
          <a:p>
            <a:pPr marL="171450" indent="-171450">
              <a:buFont typeface="Arial" panose="020B0604020202020204" pitchFamily="34" charset="0"/>
              <a:buChar char="•"/>
            </a:pPr>
            <a:r>
              <a:rPr lang="en-US" b="0" i="0">
                <a:solidFill>
                  <a:srgbClr val="343F4E"/>
                </a:solidFill>
                <a:effectLst/>
                <a:latin typeface="Source Sans Pro"/>
                <a:ea typeface="Source Sans Pro"/>
              </a:rPr>
              <a:t>The next requirement is related to underserved communities. There have been several changes to this application requirement this year, so please be sure to check out the NOFO and our identifying underserved communities application aid available on the SS4A website for more information.</a:t>
            </a:r>
          </a:p>
          <a:p>
            <a:pPr marL="171450" indent="-171450">
              <a:buFont typeface="Arial" panose="020B0604020202020204" pitchFamily="34" charset="0"/>
              <a:buChar char="•"/>
            </a:pPr>
            <a:r>
              <a:rPr lang="en-US" b="0" i="0">
                <a:solidFill>
                  <a:srgbClr val="343F4E"/>
                </a:solidFill>
                <a:effectLst/>
                <a:latin typeface="Source Sans Pro"/>
                <a:ea typeface="Source Sans Pro"/>
              </a:rPr>
              <a:t>Per the </a:t>
            </a:r>
            <a:r>
              <a:rPr lang="en-US" b="0" i="0" u="sng">
                <a:solidFill>
                  <a:srgbClr val="005EA2"/>
                </a:solidFill>
                <a:effectLst/>
                <a:latin typeface="Source Sans Pro"/>
                <a:ea typeface="Source Sans Pro"/>
                <a:hlinkClick r:id="rId3"/>
              </a:rPr>
              <a:t>NOFO</a:t>
            </a:r>
            <a:r>
              <a:rPr lang="en-US" b="0" i="0">
                <a:solidFill>
                  <a:srgbClr val="343F4E"/>
                </a:solidFill>
                <a:effectLst/>
                <a:latin typeface="Source Sans Pro"/>
                <a:ea typeface="Source Sans Pro"/>
              </a:rPr>
              <a:t>, underserved communities are defined using the same definition as Areas of Persistent Poverty. There are a couple of ways that Areas of Persistent Poverty are defined (which are spelled out in the NOFO), but essentially these are Census tracts or counties with a history of having a population living in poverty that is greater than or equal to 20% of the population. </a:t>
            </a:r>
          </a:p>
          <a:p>
            <a:pPr marL="171450" indent="-171450">
              <a:buFont typeface="Arial" panose="020B0604020202020204" pitchFamily="34" charset="0"/>
              <a:buChar char="•"/>
            </a:pPr>
            <a:r>
              <a:rPr lang="en-US">
                <a:solidFill>
                  <a:srgbClr val="343F4E"/>
                </a:solidFill>
                <a:latin typeface="Source Sans Pro"/>
                <a:ea typeface="Source Sans Pro"/>
              </a:rPr>
              <a:t>In the past, we have asked applicants to determine the percentage of the population living in an underserved community, but we are simplifying things this year, and you will just need to identify </a:t>
            </a:r>
            <a:r>
              <a:rPr lang="en-US" sz="1200"/>
              <a:t>whether the jurisdiction(s) included in the application are entirely, partially, or not included within an underserved community.</a:t>
            </a:r>
          </a:p>
          <a:p>
            <a:pPr marL="171450" indent="-171450">
              <a:buFont typeface="Arial" panose="020B0604020202020204" pitchFamily="34" charset="0"/>
              <a:buChar char="•"/>
            </a:pPr>
            <a:r>
              <a:rPr lang="en-US" sz="1200">
                <a:solidFill>
                  <a:srgbClr val="343F4E"/>
                </a:solidFill>
                <a:latin typeface="Source Sans Pro"/>
                <a:ea typeface="Source Sans Pro"/>
              </a:rPr>
              <a:t>We have developed a mapping tool to help you determine which category your jurisdiction is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43F4E"/>
                </a:solidFill>
                <a:latin typeface="Source Sans Pro"/>
                <a:ea typeface="Source Sans Pro"/>
              </a:rPr>
              <a:t>In the example on the slide (Albuquerque, NM), a</a:t>
            </a:r>
            <a:r>
              <a:rPr lang="en-US" sz="1200"/>
              <a:t> visual assessment of the map of Albuquerque, New Mexico shows that the jurisdiction is partially located within an underserved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There are additional instructions on the SS4A website to use the tool for a more detailed determination.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Note that the </a:t>
            </a:r>
            <a:r>
              <a:rPr lang="en-US" sz="1200">
                <a:latin typeface="Segoe UI"/>
                <a:cs typeface="Segoe UI"/>
              </a:rPr>
              <a:t>Percentage of the population in an Underserved Community Census tract is considered as part of the decision criteria – USDOT will be making this calculation for all applicants to ensure that the approach to the calculation is consistent across all applications. </a:t>
            </a:r>
            <a:endParaRPr lang="en-US" sz="1200"/>
          </a:p>
          <a:p>
            <a:pPr marL="171450" indent="-171450">
              <a:buFont typeface="Arial" panose="020B0604020202020204" pitchFamily="34" charset="0"/>
              <a:buChar char="•"/>
            </a:pPr>
            <a:endParaRPr lang="en-US">
              <a:solidFill>
                <a:srgbClr val="343F4E"/>
              </a:solidFill>
              <a:latin typeface="Source Sans Pro"/>
              <a:ea typeface="Source Sans Pr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273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343F4E"/>
                </a:solidFill>
                <a:effectLst/>
                <a:latin typeface="Source Sans Pro"/>
                <a:ea typeface="Source Sans Pro"/>
              </a:rPr>
              <a:t>PRESENTER</a:t>
            </a:r>
          </a:p>
          <a:p>
            <a:pPr marL="171450" indent="-171450">
              <a:buFont typeface="Arial" panose="020B0604020202020204" pitchFamily="34" charset="0"/>
              <a:buChar char="•"/>
            </a:pPr>
            <a:r>
              <a:rPr lang="en-US"/>
              <a:t>Now let’s talk about the application narrative, and the expectations here.</a:t>
            </a:r>
          </a:p>
          <a:p>
            <a:pPr marL="171450" indent="-171450">
              <a:buFont typeface="Arial" panose="020B0604020202020204" pitchFamily="34" charset="0"/>
              <a:buChar char="•"/>
            </a:pPr>
            <a:r>
              <a:rPr lang="en-US"/>
              <a:t>Compared to other Federal discretionary grants, the amount of narrative we are looking for is relatively short – just two to three pages. This is meant to reduce the application burden and set expectations about the level of detail we need.</a:t>
            </a:r>
          </a:p>
          <a:p>
            <a:pPr marL="171450" indent="-171450">
              <a:buFont typeface="Arial" panose="020B0604020202020204" pitchFamily="34" charset="0"/>
              <a:buChar char="•"/>
            </a:pPr>
            <a:r>
              <a:rPr lang="en-US"/>
              <a:t>We are asking you to describe the scope of work, the roadway safety issues that need to be addressed (to the extent you know them), and how your work will inform an Action Plan. I will provide more information in a couple of slides on how we will assess application narratives. </a:t>
            </a:r>
          </a:p>
          <a:p>
            <a:pPr marL="171450" indent="-171450">
              <a:buFont typeface="Arial" panose="020B0604020202020204" pitchFamily="34" charset="0"/>
              <a:buChar char="•"/>
            </a:pPr>
            <a:r>
              <a:rPr lang="en-US"/>
              <a:t>Finally, we ask that your application narratives address how your proposed activities will inform your Action Plan and support the identification of projects and strategies that will:</a:t>
            </a:r>
          </a:p>
          <a:p>
            <a:pPr lvl="2">
              <a:buFont typeface="Courier New" panose="02070309020205020404" pitchFamily="49" charset="0"/>
              <a:buChar char="o"/>
            </a:pPr>
            <a:r>
              <a:rPr lang="en-US">
                <a:cs typeface="Segoe UI"/>
              </a:rPr>
              <a:t>Lead to a significant reduction or elimination of roadway fatalities and serious injuries involving various road users;</a:t>
            </a:r>
          </a:p>
          <a:p>
            <a:pPr lvl="2">
              <a:buFont typeface="Courier New" panose="02070309020205020404" pitchFamily="49" charset="0"/>
              <a:buChar char="o"/>
            </a:pPr>
            <a:r>
              <a:rPr lang="en-US">
                <a:cs typeface="Segoe UI"/>
              </a:rPr>
              <a:t>Employ low-cost, high-impact strategies that can improve safety over a wider geographical area;</a:t>
            </a:r>
          </a:p>
          <a:p>
            <a:pPr lvl="2">
              <a:buFont typeface="Courier New" panose="02070309020205020404" pitchFamily="49" charset="0"/>
              <a:buChar char="o"/>
            </a:pPr>
            <a:r>
              <a:rPr lang="en-US">
                <a:cs typeface="Segoe UI"/>
              </a:rPr>
              <a:t>Involve engaging with a variety of public and private stakeholders;</a:t>
            </a:r>
          </a:p>
          <a:p>
            <a:pPr lvl="2">
              <a:buFont typeface="Courier New" panose="02070309020205020404" pitchFamily="49" charset="0"/>
              <a:buChar char="o"/>
            </a:pPr>
            <a:r>
              <a:rPr lang="en-US">
                <a:cs typeface="Segoe UI"/>
              </a:rPr>
              <a:t>Adopt innovative technologies to promote safety; and</a:t>
            </a:r>
          </a:p>
          <a:p>
            <a:pPr lvl="2">
              <a:buFont typeface="Courier New" panose="02070309020205020404" pitchFamily="49" charset="0"/>
              <a:buChar char="o"/>
            </a:pPr>
            <a:r>
              <a:rPr lang="en-US">
                <a:cs typeface="Segoe UI"/>
              </a:rPr>
              <a:t>Be evidence-based or build evidence around what works.</a:t>
            </a:r>
          </a:p>
          <a:p>
            <a:pPr lvl="2">
              <a:buFont typeface="Courier New" panose="02070309020205020404" pitchFamily="49" charset="0"/>
              <a:buChar char="o"/>
            </a:pPr>
            <a:r>
              <a:rPr lang="en-US">
                <a:cs typeface="Segoe UI"/>
              </a:rPr>
              <a:t>Here we are looking for narratives to demonstrate a clear understanding of how you intend to develop your Action Plans, and ensure that any projects/strategies identified through your planning process align with these priority items here. We appreciate that you may be early in the safety planning process and don’t yet know what projects and strategies will be identified, but we want to make sure you have a clear strategy and approach to developing your Action Plan.</a:t>
            </a:r>
          </a:p>
          <a:p>
            <a:pPr marL="171450" lvl="0" indent="-171450">
              <a:buFont typeface="Arial" panose="020B0604020202020204" pitchFamily="34" charset="0"/>
              <a:buChar char="•"/>
            </a:pPr>
            <a:r>
              <a:rPr lang="en-US">
                <a:cs typeface="Calibri"/>
              </a:rPr>
              <a:t>There is also some information on demonstration activity narrative requirements that I won’t go into detail here, BUT we will be going into more detail for those in our webinar focused on supplemental planning and demonstration activities. If you haven’t already signed up for that webinar yet, I would suggest doing so. Anyone applying to develop a new Action Plan can also apply for supplemental planning and demonstration activities.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59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Isabella</a:t>
            </a:r>
          </a:p>
          <a:p>
            <a:pPr>
              <a:defRPr/>
            </a:pPr>
            <a:r>
              <a:rPr lang="en-US"/>
              <a:t>I’m joined by three co-presenters today – Stephen Parker from FHWA, and Andrew Emanuele and Carolyn Mulvihill from OST. </a:t>
            </a:r>
            <a:r>
              <a:rPr lang="en-US" b="1"/>
              <a:t>Internal Note: Speaker bios can be found at the end of the run-of-show document. </a:t>
            </a:r>
            <a:endParaRPr lang="en-US" b="1">
              <a:ea typeface="Calibri"/>
              <a:cs typeface="Calibri"/>
            </a:endParaRPr>
          </a:p>
          <a:p>
            <a:pPr marL="0" marR="0" lvl="0" indent="0" algn="l" defTabSz="914400">
              <a:lnSpc>
                <a:spcPct val="100000"/>
              </a:lnSpc>
              <a:spcBef>
                <a:spcPts val="0"/>
              </a:spcBef>
              <a:spcAft>
                <a:spcPts val="0"/>
              </a:spcAft>
              <a:buClrTx/>
              <a:buSzTx/>
              <a:buFontTx/>
              <a:buNone/>
              <a:tabLst/>
              <a:defRPr/>
            </a:pPr>
            <a:endParaRPr lang="en-US" b="1">
              <a:cs typeface="Calibri"/>
            </a:endParaRPr>
          </a:p>
          <a:p>
            <a:pPr marL="171450" indent="-171450">
              <a:buFont typeface="Arial"/>
              <a:buChar char="•"/>
              <a:defRPr/>
            </a:pPr>
            <a:r>
              <a:rPr lang="en-US" sz="1800">
                <a:effectLst/>
                <a:latin typeface="Segoe UI"/>
                <a:cs typeface="Segoe UI"/>
              </a:rPr>
              <a:t>Stephen Parker is the FHWA Program Manager for the Safe Streets and Roads for All program administering SS4A grants across 11 states, (planning and demonstration and implementation grants in Alaska, Colorado, Connecticut, Hawaii, Massachusetts, Oregon, and Washington and implementation grants in Arizona, Nevada and Utah).</a:t>
            </a:r>
            <a:endParaRPr lang="en-US">
              <a:latin typeface="Segoe UI"/>
              <a:cs typeface="Segoe UI"/>
            </a:endParaRPr>
          </a:p>
          <a:p>
            <a:pPr marL="171450" indent="-171450">
              <a:buFont typeface="Arial"/>
              <a:buChar char="•"/>
              <a:defRPr/>
            </a:pPr>
            <a:r>
              <a:rPr lang="en-US"/>
              <a:t>Andrew Emanuele </a:t>
            </a:r>
            <a:r>
              <a:rPr lang="en-US" sz="1800">
                <a:effectLst/>
                <a:latin typeface="Segoe UI"/>
                <a:cs typeface="Segoe UI"/>
              </a:rPr>
              <a:t>is the Program Manager for the Safe Streets and Roads for All competitive grant program in the Assistant Secretary for Transportation Policy’s Office of Infrastructure Deployment.</a:t>
            </a:r>
          </a:p>
          <a:p>
            <a:pPr marL="171450" indent="-171450">
              <a:buFont typeface="Arial"/>
              <a:buChar char="•"/>
              <a:defRPr/>
            </a:pPr>
            <a:r>
              <a:rPr lang="en-US"/>
              <a:t>Carolyn Mulvihill is also a member of the SS4A team in the Office of Infrastructure Deployment. She has over 20 years of experience with DOT and the Environmental Protection Agency.</a:t>
            </a:r>
            <a:endParaRPr lang="en-US" sz="1800">
              <a:latin typeface="Segoe UI"/>
              <a:cs typeface="Segoe UI"/>
            </a:endParaRPr>
          </a:p>
        </p:txBody>
      </p:sp>
      <p:sp>
        <p:nvSpPr>
          <p:cNvPr id="4" name="Slide Number Placeholder 3"/>
          <p:cNvSpPr>
            <a:spLocks noGrp="1"/>
          </p:cNvSpPr>
          <p:nvPr>
            <p:ph type="sldNum" sz="quarter" idx="5"/>
          </p:nvPr>
        </p:nvSpPr>
        <p:spPr/>
        <p:txBody>
          <a:bodyPr/>
          <a:lstStyle/>
          <a:p>
            <a:fld id="{F73179DF-E1DD-4F07-8DA4-41E60996E7FA}" type="slidenum">
              <a:rPr lang="en-US" smtClean="0"/>
              <a:t>4</a:t>
            </a:fld>
            <a:endParaRPr lang="en-US"/>
          </a:p>
        </p:txBody>
      </p:sp>
    </p:spTree>
    <p:extLst>
      <p:ext uri="{BB962C8B-B14F-4D97-AF65-F5344CB8AC3E}">
        <p14:creationId xmlns:p14="http://schemas.microsoft.com/office/powerpoint/2010/main" val="592013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you may already have an established Action Plan and are looking to apply for only supplemental planning and demonstration activities. That’s great! But you will be required to complete a Self-Certification Eligibility Worksheet to show that your established plan is eligible and meets all the minimum requirements.</a:t>
            </a:r>
          </a:p>
          <a:p>
            <a:endParaRPr lang="en-US"/>
          </a:p>
          <a:p>
            <a:r>
              <a:rPr lang="en-US"/>
              <a:t>Note that you do not need to complete the Self-Certification Eligibility Worksheet if:</a:t>
            </a:r>
          </a:p>
          <a:p>
            <a:pPr marL="171450" indent="-171450">
              <a:buFontTx/>
              <a:buChar char="-"/>
            </a:pPr>
            <a:r>
              <a:rPr lang="en-US"/>
              <a:t>You are in the process of developing an Action Plan with SS4A funding from a previous cycle</a:t>
            </a:r>
          </a:p>
          <a:p>
            <a:pPr marL="171450" indent="-171450">
              <a:buFontTx/>
              <a:buChar char="-"/>
            </a:pPr>
            <a:r>
              <a:rPr lang="en-US"/>
              <a:t>You are also applying to develop/update an Action Plan, even if supplemental planning and/or demonstration activities are included</a:t>
            </a: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40</a:t>
            </a:fld>
            <a:endParaRPr lang="en-US"/>
          </a:p>
        </p:txBody>
      </p:sp>
    </p:spTree>
    <p:extLst>
      <p:ext uri="{BB962C8B-B14F-4D97-AF65-F5344CB8AC3E}">
        <p14:creationId xmlns:p14="http://schemas.microsoft.com/office/powerpoint/2010/main" val="2393899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7F90-3F63-811D-4B4C-88AAB5CF3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D33A3-72B1-2806-9D84-B60795E27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7F631-89B8-A801-BB96-8577F406D656}"/>
              </a:ext>
            </a:extLst>
          </p:cNvPr>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pPr marL="171450" indent="-171450">
              <a:buFont typeface="Arial" panose="020B0604020202020204" pitchFamily="34" charset="0"/>
              <a:buChar char="•"/>
            </a:pPr>
            <a:r>
              <a:rPr lang="en-US"/>
              <a:t>Planning and Demonstration Grant applicants are required to submit a map as part of their application</a:t>
            </a:r>
          </a:p>
          <a:p>
            <a:pPr marL="171450" indent="-171450">
              <a:buFont typeface="Arial" panose="020B0604020202020204" pitchFamily="34" charset="0"/>
              <a:buChar char="•"/>
            </a:pPr>
            <a:r>
              <a:rPr lang="en-US"/>
              <a:t>The map should show your jurisdiction and highlight the roadway network under your control</a:t>
            </a:r>
          </a:p>
          <a:p>
            <a:pPr marL="171450" indent="-171450">
              <a:buFont typeface="Arial" panose="020B0604020202020204" pitchFamily="34" charset="0"/>
              <a:buChar char="•"/>
            </a:pPr>
            <a:r>
              <a:rPr lang="en-US"/>
              <a:t>NEW THIS YEAR: </a:t>
            </a:r>
          </a:p>
          <a:p>
            <a:pPr marL="628650" lvl="1" indent="-171450">
              <a:buFont typeface="Arial" panose="020B0604020202020204" pitchFamily="34" charset="0"/>
              <a:buChar char="•"/>
            </a:pPr>
            <a:r>
              <a:rPr lang="en-US"/>
              <a:t>Applicants requesting funding for demonstration activities should include the locations of any proposed pilots in their map (if known)</a:t>
            </a:r>
          </a:p>
          <a:p>
            <a:pPr marL="628650" lvl="1" indent="-171450">
              <a:buFont typeface="Arial" panose="020B0604020202020204" pitchFamily="34" charset="0"/>
              <a:buChar char="•"/>
            </a:pPr>
            <a:r>
              <a:rPr lang="en-US"/>
              <a:t>Maps must be submitted in both PDF AND spatial formats (e.g., Shapefile or KML)</a:t>
            </a:r>
          </a:p>
          <a:p>
            <a:pPr marL="171450" indent="-171450">
              <a:buFont typeface="Arial" panose="020B0604020202020204" pitchFamily="34" charset="0"/>
              <a:buChar char="•"/>
            </a:pPr>
            <a:r>
              <a:rPr lang="en-US"/>
              <a:t>If the proposed scope of your Action Plan is only part of the map (e.g., you are a County applicant applying for County roadways only), mark it with some sort of line or boundary and have a legend that indicates what is within scope. </a:t>
            </a:r>
          </a:p>
          <a:p>
            <a:pPr marL="171450" indent="-171450">
              <a:buFont typeface="Arial" panose="020B0604020202020204" pitchFamily="34" charset="0"/>
              <a:buChar char="•"/>
            </a:pPr>
            <a:r>
              <a:rPr lang="en-US"/>
              <a:t>This is especially helpful for those applicants who are submitting for a group of jurisdictions. </a:t>
            </a:r>
          </a:p>
          <a:p>
            <a:endParaRPr lang="en-US"/>
          </a:p>
        </p:txBody>
      </p:sp>
      <p:sp>
        <p:nvSpPr>
          <p:cNvPr id="4" name="Slide Number Placeholder 3">
            <a:extLst>
              <a:ext uri="{FF2B5EF4-FFF2-40B4-BE49-F238E27FC236}">
                <a16:creationId xmlns:a16="http://schemas.microsoft.com/office/drawing/2014/main" id="{5B4E6995-5C06-AA99-2750-0058703D64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246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4338-D274-7DA7-9759-02AEE2366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6FC76-5D2C-9470-E605-1B8219BA2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7FAF6-CD37-6788-1A57-292D1D69801A}"/>
              </a:ext>
            </a:extLst>
          </p:cNvPr>
          <p:cNvSpPr>
            <a:spLocks noGrp="1"/>
          </p:cNvSpPr>
          <p:nvPr>
            <p:ph type="body" idx="1"/>
          </p:nvPr>
        </p:nvSpPr>
        <p:spPr/>
        <p:txBody>
          <a:bodyPr/>
          <a:lstStyle/>
          <a:p>
            <a:pPr marL="0" indent="0">
              <a:lnSpc>
                <a:spcPct val="108000"/>
              </a:lnSpc>
              <a:spcBef>
                <a:spcPts val="1000"/>
              </a:spcBef>
              <a:buFont typeface="Arial"/>
              <a:buNone/>
            </a:pPr>
            <a:r>
              <a:rPr lang="en-US">
                <a:cs typeface="Calibri"/>
              </a:rPr>
              <a:t>PRESENTER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Planning and Demo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 mentioned earlier, please be careful to ensure that the SS4A request, non-federal match, and total project cost are consistent across these four documents. </a:t>
            </a:r>
            <a:r>
              <a:rPr lang="en-US" sz="1800">
                <a:effectLst/>
                <a:latin typeface="Segoe UI" panose="020B0502040204020203" pitchFamily="34" charset="0"/>
                <a:ea typeface="Yu Mincho" panose="02020400000000000000" pitchFamily="18" charset="-128"/>
                <a:cs typeface="Arial" panose="020B0604020202020204" pitchFamily="34" charset="0"/>
              </a:rPr>
              <a:t>If there is a discrepancy in the numbers, the SS4A team will use the amounts in the SF-424 as the federal share, non-federal match, and total project cost for the purposes of review and award.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Planning and Demonstration Grant applicants are required to submit a supplemental estimated budget template. An Excel template is provided for download via Valid Eval and SS4A and we recommend that you use it! (see the image on the far right of the screen)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you are applying to develop an Action Plan only, the supplemental estimated budget can be very simple!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For those who are applying and bundling activities into one proposal that includes developing a new plan, supplemental planning, and/or demonstration activities, you will need to delineate the cost breakdown of each activity in your budget, and the activities outlined in your budget should match what is described in your application narrative.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NEW THIS YEAR We have developed an example budget to help applicants understand the level of detail we are looking for, which I’ll cover on the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budget must only include eligible costs associated with executing the planning and demonstration grant.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Note: Indirect rate is an allowable cost for SS4A. Applicants with a rate approved by their Federal Cognizant Agency as identified in 2 CFR 200.1 must use that rate. Otherwise, a 10 percent de </a:t>
            </a:r>
            <a:r>
              <a:rPr lang="en-US" sz="1200" kern="1200" err="1">
                <a:solidFill>
                  <a:schemeClr val="tx1"/>
                </a:solidFill>
                <a:latin typeface="+mn-lt"/>
                <a:ea typeface="+mn-ea"/>
                <a:cs typeface="+mn-cs"/>
              </a:rPr>
              <a:t>minimus</a:t>
            </a:r>
            <a:r>
              <a:rPr lang="en-US" sz="1200" kern="1200">
                <a:solidFill>
                  <a:schemeClr val="tx1"/>
                </a:solidFill>
                <a:latin typeface="+mn-lt"/>
                <a:ea typeface="+mn-ea"/>
                <a:cs typeface="+mn-cs"/>
              </a:rPr>
              <a:t> rate may be applied following the requirements outlined 2 CFR 200.412 through 200.415. If an applicant includes indirect rate as part of their application and has a Federal Cognizant Agency letter with their approved rate indicated, they should include the letter as part of their application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a:extLst>
              <a:ext uri="{FF2B5EF4-FFF2-40B4-BE49-F238E27FC236}">
                <a16:creationId xmlns:a16="http://schemas.microsoft.com/office/drawing/2014/main" id="{98745B2A-674B-624A-2C62-93124CD9E0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018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t>As discussed on the previous slide, all Planning and Demonstration Grant applicants are required to complete a supplemental estimated budget. </a:t>
            </a:r>
          </a:p>
          <a:p>
            <a:r>
              <a:rPr lang="en-US"/>
              <a:t>This budget should summarize the amount of funding going to each of the three eligible activities: 1) developing a new action plan, 2) conducting supplemental planning to enhance or update an action plan; and 3) carrying out demonstration activities to inform an action plan. </a:t>
            </a:r>
          </a:p>
          <a:p>
            <a:endParaRPr lang="en-US"/>
          </a:p>
          <a:p>
            <a:r>
              <a:rPr lang="en-US"/>
              <a:t>The picture to the right shows a budget template with example work activities to highlight the appropriate level of detail to include for project-level budget estimation. This example is available on the SS4A website: </a:t>
            </a:r>
          </a:p>
          <a:p>
            <a:endParaRPr lang="en-US"/>
          </a:p>
          <a:p>
            <a:r>
              <a:rPr lang="en-US"/>
              <a:t>As part of the application review and selection process, the DOT will assess the extent to which budget costs are reasonable, necessary, and allocable. DOT reserves the right to not award applicants requesting less than $100,000 if the budget is determined to be inadequate for the scope of the activities.</a:t>
            </a:r>
          </a:p>
        </p:txBody>
      </p:sp>
      <p:sp>
        <p:nvSpPr>
          <p:cNvPr id="4" name="Slide Number Placeholder 3"/>
          <p:cNvSpPr>
            <a:spLocks noGrp="1"/>
          </p:cNvSpPr>
          <p:nvPr>
            <p:ph type="sldNum" sz="quarter" idx="5"/>
          </p:nvPr>
        </p:nvSpPr>
        <p:spPr/>
        <p:txBody>
          <a:bodyPr/>
          <a:lstStyle/>
          <a:p>
            <a:fld id="{F73179DF-E1DD-4F07-8DA4-41E60996E7FA}" type="slidenum">
              <a:rPr lang="en-US" smtClean="0"/>
              <a:t>43</a:t>
            </a:fld>
            <a:endParaRPr lang="en-US"/>
          </a:p>
        </p:txBody>
      </p:sp>
    </p:spTree>
    <p:extLst>
      <p:ext uri="{BB962C8B-B14F-4D97-AF65-F5344CB8AC3E}">
        <p14:creationId xmlns:p14="http://schemas.microsoft.com/office/powerpoint/2010/main" val="2672647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 mentioned previously, the grant has an 80 / 20 cost share requirement, so up to 80% of the costs can be paid for by Federal funds. </a:t>
            </a:r>
          </a:p>
          <a:p>
            <a:pPr marL="171450" indent="-171450">
              <a:buFont typeface="Arial" panose="020B0604020202020204" pitchFamily="34" charset="0"/>
              <a:buChar char="•"/>
            </a:pPr>
            <a:r>
              <a:rPr lang="en-US"/>
              <a:t>2 Code of Federal Regulations Part 200 outlines cost share, matches, and in-kind contributions. There are principles of whether costs are allocable and reasonable.</a:t>
            </a:r>
          </a:p>
          <a:p>
            <a:pPr marL="171450" indent="-171450">
              <a:buFont typeface="Arial" panose="020B0604020202020204" pitchFamily="34" charset="0"/>
              <a:buChar char="•"/>
            </a:pPr>
            <a:r>
              <a:rPr lang="en-US"/>
              <a:t>I’m not a lawyer or Federal grant regulations master, and this could probably be an entire training unto itself, but we can give some high level information here, and I’ll also note we supplement with an FAQ and resources on our website.</a:t>
            </a:r>
          </a:p>
          <a:p>
            <a:pPr marL="171450" indent="-171450">
              <a:buFont typeface="Arial" panose="020B0604020202020204" pitchFamily="34" charset="0"/>
              <a:buChar char="•"/>
            </a:pPr>
            <a:r>
              <a:rPr lang="en-US"/>
              <a:t>So the 80 / 20 match is for the total amount of the award costs. So not every line item needs to have a 20% match, just so long as it all adds up that Federal funds pay no more than 80% of the costs.</a:t>
            </a:r>
          </a:p>
          <a:p>
            <a:pPr marL="171450" indent="-171450">
              <a:buFont typeface="Arial" panose="020B0604020202020204" pitchFamily="34" charset="0"/>
              <a:buChar char="•"/>
            </a:pPr>
            <a:r>
              <a:rPr lang="en-US"/>
              <a:t>State funding derived from Federal sources – aka the Federal Highway Administration Federal aid program, or American Rescue Plan funds, etc. are still Federal 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681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pPr marL="171450" indent="-171450">
              <a:buFont typeface="Arial" panose="020B0604020202020204" pitchFamily="34" charset="0"/>
              <a:buChar char="•"/>
            </a:pPr>
            <a:r>
              <a:rPr lang="en-US"/>
              <a:t>Match does not have to come from your local treasury. Iowa State DOT fronted the match for all the counties and MPOs that applied in FY22, Kansas DOT and Massachusetts DOT provided match for some applicants too. A foundation provided match for a Tribal community. Staff time, goods/services, and other direct expenses can be used toward the local match requirement. </a:t>
            </a:r>
          </a:p>
          <a:p>
            <a:endParaRPr lang="en-US"/>
          </a:p>
        </p:txBody>
      </p:sp>
      <p:sp>
        <p:nvSpPr>
          <p:cNvPr id="4" name="Slide Number Placeholder 3"/>
          <p:cNvSpPr>
            <a:spLocks noGrp="1"/>
          </p:cNvSpPr>
          <p:nvPr>
            <p:ph type="sldNum" sz="quarter" idx="5"/>
          </p:nvPr>
        </p:nvSpPr>
        <p:spPr/>
        <p:txBody>
          <a:bodyPr/>
          <a:lstStyle/>
          <a:p>
            <a:fld id="{F73179DF-E1DD-4F07-8DA4-41E60996E7FA}" type="slidenum">
              <a:rPr lang="en-US" smtClean="0"/>
              <a:t>45</a:t>
            </a:fld>
            <a:endParaRPr lang="en-US"/>
          </a:p>
        </p:txBody>
      </p:sp>
    </p:spTree>
    <p:extLst>
      <p:ext uri="{BB962C8B-B14F-4D97-AF65-F5344CB8AC3E}">
        <p14:creationId xmlns:p14="http://schemas.microsoft.com/office/powerpoint/2010/main" val="2087108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cs typeface="Calibri"/>
              </a:rPr>
              <a:t>Let me dive into how your application will be evaluated, and the selection consideration process to determine whether you will receive an award or not.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176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There are 3 main selection criteria used to evaluate Planning and Demonstration Grant applications:</a:t>
            </a:r>
          </a:p>
          <a:p>
            <a:pPr marL="228600" indent="-228600">
              <a:buAutoNum type="arabicParenR"/>
            </a:pPr>
            <a:r>
              <a:rPr lang="en-US"/>
              <a:t>Safety Impact</a:t>
            </a:r>
          </a:p>
          <a:p>
            <a:pPr marL="228600" indent="-228600">
              <a:buAutoNum type="arabicParenR"/>
            </a:pPr>
            <a:r>
              <a:rPr lang="en-US"/>
              <a:t>Underserved Communities</a:t>
            </a:r>
          </a:p>
          <a:p>
            <a:pPr marL="228600" indent="-228600">
              <a:buAutoNum type="arabicParenR"/>
            </a:pPr>
            <a:r>
              <a:rPr lang="en-US"/>
              <a:t>Additional Safety Context</a:t>
            </a:r>
          </a:p>
          <a:p>
            <a:pPr marL="228600" indent="-228600">
              <a:buAutoNum type="arabicParenR"/>
            </a:pPr>
            <a:endParaRPr lang="en-US"/>
          </a:p>
          <a:p>
            <a:endParaRPr lang="en-US"/>
          </a:p>
          <a:p>
            <a:r>
              <a:rPr lang="en-US"/>
              <a:t>Budget costs are an additional consideration: </a:t>
            </a:r>
            <a:r>
              <a:rPr lang="en-US" sz="2800" b="0" i="0">
                <a:solidFill>
                  <a:srgbClr val="000000"/>
                </a:solidFill>
                <a:effectLst/>
                <a:latin typeface="Calibri" panose="020F0502020204030204" pitchFamily="34" charset="0"/>
              </a:rPr>
              <a:t>Applicants are required to show how different funding sources will share in each activity and present the data in whole dollars in a table similar to Table 3 of the NOFO. The Planning and Demonstration Grant Supplemental Estimated Budget should summarize the amount of funding going toward each of the three eligible activities for a Planning and Demonstration Grant (developing a new Action Plan, conducting supplemental planning to update an existing plan, and carrying out demonstration activities to inform the development or update of an Action Plan).</a:t>
            </a:r>
            <a:r>
              <a:rPr lang="en-US" sz="1800" b="0" i="0">
                <a:solidFill>
                  <a:srgbClr val="000000"/>
                </a:solidFill>
                <a:effectLst/>
                <a:latin typeface="Calibri" panose="020F0502020204030204" pitchFamily="34" charset="0"/>
              </a:rPr>
              <a:t> </a:t>
            </a:r>
            <a:r>
              <a:rPr lang="en-US" sz="1800" b="1" i="0">
                <a:solidFill>
                  <a:srgbClr val="000000"/>
                </a:solidFill>
                <a:effectLst/>
                <a:latin typeface="Calibri" panose="020F0502020204030204" pitchFamily="34" charset="0"/>
              </a:rPr>
              <a:t>Applicants requesting less than $100,000 in funding must also explain how the scope of activities will be completed with the funding amount proposed. </a:t>
            </a:r>
          </a:p>
          <a:p>
            <a:endParaRPr lang="en-US" sz="1800" b="1"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We have two award considerations for Planning and Demonstration applicants. One for applicants with high fatality rates. </a:t>
            </a:r>
            <a:r>
              <a:rPr lang="en-US" sz="1800">
                <a:effectLst/>
                <a:latin typeface="Segoe UI" panose="020B0502040204020203" pitchFamily="34" charset="0"/>
              </a:rPr>
              <a:t>The other being NEW THIS YEAR for applicants that have no prior SS4A awards. </a:t>
            </a:r>
            <a:endParaRPr lang="en-US" sz="1800" b="1"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307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343F4E"/>
                </a:solidFill>
                <a:effectLst/>
                <a:latin typeface="Source Sans Pro"/>
                <a:ea typeface="Source Sans Pro"/>
              </a:rPr>
              <a:t>PRESENTER</a:t>
            </a:r>
          </a:p>
          <a:p>
            <a:pPr marL="171450" indent="-171450">
              <a:buFont typeface="Arial" panose="020B0604020202020204" pitchFamily="34" charset="0"/>
              <a:buChar char="•"/>
            </a:pPr>
            <a:r>
              <a:rPr lang="en-US"/>
              <a:t>I mentioned awhile back that I would get to how we will evaluate the narrative, and here it is. </a:t>
            </a:r>
          </a:p>
          <a:p>
            <a:pPr marL="171450" indent="-171450">
              <a:buFont typeface="Arial" panose="020B0604020202020204" pitchFamily="34" charset="0"/>
              <a:buChar char="•"/>
            </a:pPr>
            <a:r>
              <a:rPr lang="en-US"/>
              <a:t>The narratives will be rated based on their responsiveness to the Additional Safety Selection Criterion outlined in the NOFO, and will receive a rating of either “high,” “medium,” “low,” or “non-responsive.”</a:t>
            </a:r>
          </a:p>
          <a:p>
            <a:pPr marL="171450" indent="-171450">
              <a:buFont typeface="Arial" panose="020B0604020202020204" pitchFamily="34" charset="0"/>
              <a:buChar char="•"/>
            </a:pPr>
            <a:r>
              <a:rPr lang="en-US"/>
              <a:t>If you are rated high, the narrative has clear descriptions of the scope of work and the roadway safety problem to be addressed. The proposed approach will strongly inform an Action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Especially if you are applying just to develop a new action plan, we aren’t expecting you to know everything about roadway safety. We realize some are starting from the beginning, and that’s okay.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That being said, you still have to be responsive to the selection criterion.</a:t>
            </a:r>
          </a:p>
          <a:p>
            <a:pPr marL="171450" indent="-171450">
              <a:buFont typeface="Arial" panose="020B0604020202020204" pitchFamily="34" charset="0"/>
              <a:buChar char="•"/>
            </a:pPr>
            <a:r>
              <a:rPr lang="en-US"/>
              <a:t>And what that does mean to strongly inform the Action Plan for those who are developing a new Action Plan? Again as mentioned before we are looking for whether you describe how you intend to identify projects and strategies through your Action Plan development that will:  </a:t>
            </a:r>
          </a:p>
          <a:p>
            <a:pPr marL="628650" lvl="1" indent="-171450">
              <a:buFont typeface="Arial" panose="020B0604020202020204" pitchFamily="34" charset="0"/>
              <a:buChar char="•"/>
            </a:pPr>
            <a:r>
              <a:rPr lang="en-US"/>
              <a:t>Save lives for various types of people using the roads</a:t>
            </a:r>
          </a:p>
          <a:p>
            <a:pPr marL="628650" lvl="1" indent="-171450">
              <a:buFont typeface="Arial" panose="020B0604020202020204" pitchFamily="34" charset="0"/>
              <a:buChar char="•"/>
            </a:pPr>
            <a:r>
              <a:rPr lang="en-US"/>
              <a:t>Employ low-cost, high-impact strategies that can improve safety over a wider geographical area</a:t>
            </a:r>
          </a:p>
          <a:p>
            <a:pPr marL="628650" lvl="1" indent="-171450">
              <a:buFont typeface="Arial" panose="020B0604020202020204" pitchFamily="34" charset="0"/>
              <a:buChar char="•"/>
            </a:pPr>
            <a:r>
              <a:rPr lang="en-US"/>
              <a:t>Involve engaging with a variety of public and private stakeholders</a:t>
            </a:r>
          </a:p>
          <a:p>
            <a:pPr marL="628650" lvl="1" indent="-171450">
              <a:buFont typeface="Arial" panose="020B0604020202020204" pitchFamily="34" charset="0"/>
              <a:buChar char="•"/>
            </a:pPr>
            <a:r>
              <a:rPr lang="en-US"/>
              <a:t>Adopt innovative technologies to promote safety</a:t>
            </a:r>
          </a:p>
          <a:p>
            <a:pPr marL="628650" lvl="1" indent="-171450">
              <a:buFont typeface="Arial" panose="020B0604020202020204" pitchFamily="34" charset="0"/>
              <a:buChar char="•"/>
            </a:pPr>
            <a:r>
              <a:rPr lang="en-US"/>
              <a:t>Be evidence-based or build evidence around what works</a:t>
            </a:r>
          </a:p>
          <a:p>
            <a:pPr marL="171450" indent="-171450">
              <a:buFont typeface="Arial" panose="020B0604020202020204" pitchFamily="34" charset="0"/>
              <a:buChar char="•"/>
            </a:pPr>
            <a:r>
              <a:rPr lang="en-US"/>
              <a:t>So… what does all that mean? Basically, we want to make sure you’ve given a little bit of thought about what a comprehensive safety action plan would potentially entail. Not a lot, two to three pages, but some. </a:t>
            </a:r>
          </a:p>
        </p:txBody>
      </p:sp>
      <p:sp>
        <p:nvSpPr>
          <p:cNvPr id="4" name="Slide Number Placeholder 3"/>
          <p:cNvSpPr>
            <a:spLocks noGrp="1"/>
          </p:cNvSpPr>
          <p:nvPr>
            <p:ph type="sldNum" sz="quarter" idx="5"/>
          </p:nvPr>
        </p:nvSpPr>
        <p:spPr/>
        <p:txBody>
          <a:bodyPr/>
          <a:lstStyle/>
          <a:p>
            <a:fld id="{F73179DF-E1DD-4F07-8DA4-41E60996E7FA}" type="slidenum">
              <a:rPr lang="en-US" smtClean="0"/>
              <a:t>48</a:t>
            </a:fld>
            <a:endParaRPr lang="en-US"/>
          </a:p>
        </p:txBody>
      </p:sp>
    </p:spTree>
    <p:extLst>
      <p:ext uri="{BB962C8B-B14F-4D97-AF65-F5344CB8AC3E}">
        <p14:creationId xmlns:p14="http://schemas.microsoft.com/office/powerpoint/2010/main" val="3925673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a:t>
            </a:r>
          </a:p>
          <a:p>
            <a:r>
              <a:rPr lang="en-US"/>
              <a:t>We are nearing the end of today’s presentation, however we wanted to note one final important consideration for Planning and Demonstration Grant applicants, particularly those thinking about applying to develop a new Comprehensive Safety Action Plan for their community.</a:t>
            </a:r>
          </a:p>
          <a:p>
            <a:endParaRPr lang="en-US"/>
          </a:p>
          <a:p>
            <a:r>
              <a:rPr lang="en-US"/>
              <a:t>As part of the review process, we want to make sure that any applicants requesting funding to develop a new Action Plan are not already covered by an SS4A Action Plan. If you are thinking about applying to develop a new Action Plan for your community, we encourage you to visit the SS4A awards map – before you apply – to see if your community is already covered by an SS4A Action Plan, which may be an </a:t>
            </a:r>
            <a:r>
              <a:rPr lang="en-US" sz="1200">
                <a:effectLst/>
                <a:latin typeface="Times New Roman"/>
                <a:ea typeface="Calibri" panose="020F0502020204030204" pitchFamily="34" charset="0"/>
                <a:cs typeface="Times New Roman"/>
              </a:rPr>
              <a:t>opportunity to partner.</a:t>
            </a:r>
            <a:r>
              <a:rPr lang="en-US">
                <a:latin typeface="Times New Roman"/>
                <a:ea typeface="Calibri" panose="020F0502020204030204" pitchFamily="34" charset="0"/>
                <a:cs typeface="Times New Roman"/>
              </a:rPr>
              <a:t> </a:t>
            </a:r>
            <a:endParaRPr lang="en-US" sz="1200">
              <a:effectLst/>
              <a:latin typeface="Times New Roman" panose="02020603050405020304" pitchFamily="18" charset="0"/>
              <a:ea typeface="Calibri" panose="020F050202020403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rPr>
              <a:t>If, for example, the county or region that your city is in has received an award to develop an Action Plan, your own application to develop an Action Plan may be considered duplicative. Consider whether you need to create your own Action Plan (you’ll need to explain why in your application if you do, for example how your proposed plan is different and will complement rather than duplicate the existing plan) or if it might be more effective to collaborate with that other agency on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rPr>
              <a:t>I</a:t>
            </a:r>
            <a:r>
              <a:rPr lang="en-US"/>
              <a:t>f your MPO, county, or city has already received SS4A funds to develop an Action Plan – that’s OK! You can still request funding for supplemental planning, demonstration activities, and other complementary Comprehensive Safety Action Plan activities that help to inform your region’s safety action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touch on examples of eligible supplemental planning and demonstration activities in the webinar on supplemental planning and demonstration activities next week, so if you are interested in learning more about these activities, please register for our webinar next week which will focus on how to incorporate supplemental planning and demonstration activities in your SS4A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 will cover what we mean when we say “duplicative and overlapping jurisdictions” over the next couple of slides. </a:t>
            </a:r>
          </a:p>
        </p:txBody>
      </p:sp>
      <p:sp>
        <p:nvSpPr>
          <p:cNvPr id="4" name="Slide Number Placeholder 3"/>
          <p:cNvSpPr>
            <a:spLocks noGrp="1"/>
          </p:cNvSpPr>
          <p:nvPr>
            <p:ph type="sldNum" sz="quarter" idx="5"/>
          </p:nvPr>
        </p:nvSpPr>
        <p:spPr/>
        <p:txBody>
          <a:bodyPr/>
          <a:lstStyle/>
          <a:p>
            <a:fld id="{F73179DF-E1DD-4F07-8DA4-41E60996E7FA}" type="slidenum">
              <a:rPr lang="en-US" smtClean="0"/>
              <a:t>49</a:t>
            </a:fld>
            <a:endParaRPr lang="en-US"/>
          </a:p>
        </p:txBody>
      </p:sp>
    </p:spTree>
    <p:extLst>
      <p:ext uri="{BB962C8B-B14F-4D97-AF65-F5344CB8AC3E}">
        <p14:creationId xmlns:p14="http://schemas.microsoft.com/office/powerpoint/2010/main" val="303542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Isabella</a:t>
            </a:r>
          </a:p>
          <a:p>
            <a:r>
              <a:rPr lang="en-US">
                <a:cs typeface="Calibri"/>
              </a:rPr>
              <a:t>All information related to the grant program can be found at </a:t>
            </a:r>
            <a:r>
              <a:rPr lang="en-US">
                <a:cs typeface="Calibri"/>
                <a:hlinkClick r:id="rId3"/>
              </a:rPr>
              <a:t>www.transportation.gov/SS4A</a:t>
            </a:r>
            <a:r>
              <a:rPr lang="en-US">
                <a:cs typeface="Calibri"/>
              </a:rPr>
              <a:t> or by reviewing the NOFO at </a:t>
            </a:r>
            <a:r>
              <a:rPr lang="en-US"/>
              <a:t>https://www.transportation.gov/grants/ss4a/fy25-nofo  </a:t>
            </a:r>
          </a:p>
          <a:p>
            <a:endParaRPr lang="en-US"/>
          </a:p>
          <a:p>
            <a:r>
              <a:rPr lang="en-US"/>
              <a:t>Note that there is a webinar next week that will focus on the supplemental planning and demonstration activities. If you are new to roadway safety planning and will be applying for a Planning and Demonstration Grant to develop an Action Plan, you can *also* request funding to conduct supplemental planning or demonstration activities. These activities can be completed in tandem to help inform your Action Plan. Today’s webinar will also be relevant for communities with existing Action Plans that would like to improve their plans in some fashion – to meet the SS4A Action Plan requirements, or to in some way enhance their current plan. For these applicants you can also bundle supplemental planning and demonstration activities into your Action Plan application. </a:t>
            </a:r>
          </a:p>
          <a:p>
            <a:endParaRPr lang="en-US"/>
          </a:p>
          <a:p>
            <a:r>
              <a:rPr lang="en-US"/>
              <a:t>We will discuss eligible applicant types later on in today’s presentation, however if you are joining us from a private agency or State DOT – it is worth noting that these entities are not eligible to apply for an SS4A grant as a lead applicant. </a:t>
            </a:r>
          </a:p>
        </p:txBody>
      </p:sp>
      <p:sp>
        <p:nvSpPr>
          <p:cNvPr id="4" name="Slide Number Placeholder 3"/>
          <p:cNvSpPr>
            <a:spLocks noGrp="1"/>
          </p:cNvSpPr>
          <p:nvPr>
            <p:ph type="sldNum" sz="quarter" idx="5"/>
          </p:nvPr>
        </p:nvSpPr>
        <p:spPr/>
        <p:txBody>
          <a:bodyPr/>
          <a:lstStyle/>
          <a:p>
            <a:fld id="{F73179DF-E1DD-4F07-8DA4-41E60996E7FA}" type="slidenum">
              <a:rPr lang="en-US" smtClean="0"/>
              <a:t>5</a:t>
            </a:fld>
            <a:endParaRPr lang="en-US"/>
          </a:p>
        </p:txBody>
      </p:sp>
    </p:spTree>
    <p:extLst>
      <p:ext uri="{BB962C8B-B14F-4D97-AF65-F5344CB8AC3E}">
        <p14:creationId xmlns:p14="http://schemas.microsoft.com/office/powerpoint/2010/main" val="193236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343F4E"/>
                </a:solidFill>
                <a:effectLst/>
                <a:latin typeface="Source Sans Pro"/>
                <a:ea typeface="Source Sans Pro"/>
              </a:rPr>
              <a:t>PRESENTER</a:t>
            </a:r>
          </a:p>
          <a:p>
            <a:pPr marL="171450" indent="-171450">
              <a:buFont typeface="Arial" panose="020B0604020202020204" pitchFamily="34" charset="0"/>
              <a:buChar char="•"/>
            </a:pPr>
            <a:r>
              <a:rPr lang="en-US"/>
              <a:t>Let’s talk about duplication and overlapping jurisdictions</a:t>
            </a:r>
          </a:p>
          <a:p>
            <a:pPr marL="171450" indent="-171450">
              <a:buFont typeface="Arial" panose="020B0604020202020204" pitchFamily="34" charset="0"/>
              <a:buChar char="•"/>
            </a:pPr>
            <a:r>
              <a:rPr lang="en-US"/>
              <a:t>As mentioned at the start of today’s presentation, about 75% of the US is already covered by SS4A awards to improve roadway safety planning and we are expecting hundreds of applications again this year</a:t>
            </a:r>
          </a:p>
          <a:p>
            <a:pPr marL="171450" indent="-171450">
              <a:buFont typeface="Arial" panose="020B0604020202020204" pitchFamily="34" charset="0"/>
              <a:buChar char="•"/>
            </a:pPr>
            <a:r>
              <a:rPr lang="en-US"/>
              <a:t>From my standpoint, interconnected, coordinated, complementary planning is great across communities, especially those that share various responsibilities and have different roles. </a:t>
            </a:r>
          </a:p>
          <a:p>
            <a:pPr marL="171450" indent="-171450">
              <a:buFont typeface="Arial" panose="020B0604020202020204" pitchFamily="34" charset="0"/>
              <a:buChar char="•"/>
            </a:pPr>
            <a:r>
              <a:rPr lang="en-US"/>
              <a:t>That being said, that we don’t want to safety plan in siloes, and we have a fiscal responsibility not to pay for the same thing twice. </a:t>
            </a:r>
          </a:p>
          <a:p>
            <a:pPr marL="171450" indent="-171450">
              <a:buFont typeface="Arial" panose="020B0604020202020204" pitchFamily="34" charset="0"/>
              <a:buChar char="•"/>
            </a:pPr>
            <a:r>
              <a:rPr lang="en-US"/>
              <a:t>So part of this is making sure we are using Federal funds wisely, and not duplicating efforts. </a:t>
            </a:r>
          </a:p>
          <a:p>
            <a:pPr marL="171450" indent="-171450">
              <a:buFont typeface="Arial" panose="020B0604020202020204" pitchFamily="34" charset="0"/>
              <a:buChar char="•"/>
            </a:pPr>
            <a:r>
              <a:rPr lang="en-US"/>
              <a:t>In our processes we’ll be looking at your geographic areas to identify potentially overlapping jurisdictions.</a:t>
            </a:r>
          </a:p>
          <a:p>
            <a:pPr marL="171450" indent="-171450">
              <a:buFont typeface="Arial" panose="020B0604020202020204" pitchFamily="34" charset="0"/>
              <a:buChar char="•"/>
            </a:pPr>
            <a:r>
              <a:rPr lang="en-US"/>
              <a:t>We are going to take a look at those applying to do work in the same area, and see the extent to which it’s the same thing or not. </a:t>
            </a:r>
          </a:p>
          <a:p>
            <a:pPr marL="171450" indent="-171450">
              <a:buFont typeface="Arial" panose="020B0604020202020204" pitchFamily="34" charset="0"/>
              <a:buChar char="•"/>
            </a:pPr>
            <a:r>
              <a:rPr lang="en-US"/>
              <a:t>If it looks pretty similar, we will likely reach out and ask that you consolidate applications or work out an arrangement that isn’t duplicative. </a:t>
            </a:r>
          </a:p>
          <a:p>
            <a:pPr marL="171450" indent="-171450">
              <a:buFont typeface="Arial" panose="020B0604020202020204" pitchFamily="34" charset="0"/>
              <a:buChar char="•"/>
            </a:pPr>
            <a:r>
              <a:rPr lang="en-US"/>
              <a:t>If we can’t reach an arrangement, we reserve the right not to fund an application irrespective of its merits.</a:t>
            </a:r>
          </a:p>
        </p:txBody>
      </p:sp>
      <p:sp>
        <p:nvSpPr>
          <p:cNvPr id="4" name="Slide Number Placeholder 3"/>
          <p:cNvSpPr>
            <a:spLocks noGrp="1"/>
          </p:cNvSpPr>
          <p:nvPr>
            <p:ph type="sldNum" sz="quarter" idx="5"/>
          </p:nvPr>
        </p:nvSpPr>
        <p:spPr/>
        <p:txBody>
          <a:bodyPr/>
          <a:lstStyle/>
          <a:p>
            <a:fld id="{F73179DF-E1DD-4F07-8DA4-41E60996E7FA}" type="slidenum">
              <a:rPr lang="en-US" smtClean="0"/>
              <a:t>50</a:t>
            </a:fld>
            <a:endParaRPr lang="en-US"/>
          </a:p>
        </p:txBody>
      </p:sp>
    </p:spTree>
    <p:extLst>
      <p:ext uri="{BB962C8B-B14F-4D97-AF65-F5344CB8AC3E}">
        <p14:creationId xmlns:p14="http://schemas.microsoft.com/office/powerpoint/2010/main" val="884845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3CBF6-25BF-DBF4-848D-2803F6492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D658F-1EED-FD2A-F0DC-F7904A688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C355E-4F24-226A-7546-A43534CFD788}"/>
              </a:ext>
            </a:extLst>
          </p:cNvPr>
          <p:cNvSpPr>
            <a:spLocks noGrp="1"/>
          </p:cNvSpPr>
          <p:nvPr>
            <p:ph type="body" idx="1"/>
          </p:nvPr>
        </p:nvSpPr>
        <p:spPr/>
        <p:txBody>
          <a:bodyPr/>
          <a:lstStyle/>
          <a:p>
            <a:pPr marL="0" indent="0">
              <a:buFont typeface="Arial" panose="020B0604020202020204" pitchFamily="34" charset="0"/>
              <a:buNone/>
            </a:pPr>
            <a:r>
              <a:rPr lang="en-US" b="0" i="0">
                <a:solidFill>
                  <a:srgbClr val="343F4E"/>
                </a:solidFill>
                <a:effectLst/>
                <a:latin typeface="Source Sans Pro"/>
                <a:ea typeface="Source Sans Pro"/>
              </a:rPr>
              <a:t>PRESENTER</a:t>
            </a:r>
          </a:p>
          <a:p>
            <a:r>
              <a:rPr lang="en-US"/>
              <a:t>The application in Valid Eval will ask you to note whether any other entities in your area are also applying, and if you choose to continue with an individual effort, you’ll need to discuss how the activities differ from other efforts and affirm that you will coordinate as appropriate. </a:t>
            </a:r>
          </a:p>
          <a:p>
            <a:endParaRPr lang="en-US" sz="1600">
              <a:cs typeface="Segoe UI"/>
            </a:endParaRPr>
          </a:p>
          <a:p>
            <a:r>
              <a:rPr lang="en-US" sz="1600">
                <a:cs typeface="Segoe UI"/>
              </a:rPr>
              <a:t>If there are multiple Planning and Demonstration Grant application submissions that cover the same area from different applicants, clearly explain how they are different from each other. </a:t>
            </a:r>
            <a:r>
              <a:rPr lang="en-US" sz="1400">
                <a:cs typeface="Segoe UI"/>
              </a:rPr>
              <a:t>The Valid Eval application form includes a question about coordination to prompt conversations upfront. If you look at the SS4A awards map and see that your area is already covered by a previous SS4A planning award, you will need to provide a letter or email from the entities to demonstrate proof of coordination and explain how your proposed plan differs and complements their activities. </a:t>
            </a:r>
            <a:endParaRPr lang="en-US" sz="1400"/>
          </a:p>
          <a:p>
            <a:r>
              <a:rPr lang="en-US"/>
              <a:t> </a:t>
            </a:r>
          </a:p>
        </p:txBody>
      </p:sp>
      <p:sp>
        <p:nvSpPr>
          <p:cNvPr id="4" name="Slide Number Placeholder 3">
            <a:extLst>
              <a:ext uri="{FF2B5EF4-FFF2-40B4-BE49-F238E27FC236}">
                <a16:creationId xmlns:a16="http://schemas.microsoft.com/office/drawing/2014/main" id="{AB4D4596-4404-3059-4577-F87B8E55CF7E}"/>
              </a:ext>
            </a:extLst>
          </p:cNvPr>
          <p:cNvSpPr>
            <a:spLocks noGrp="1"/>
          </p:cNvSpPr>
          <p:nvPr>
            <p:ph type="sldNum" sz="quarter" idx="5"/>
          </p:nvPr>
        </p:nvSpPr>
        <p:spPr/>
        <p:txBody>
          <a:bodyPr/>
          <a:lstStyle/>
          <a:p>
            <a:fld id="{F73179DF-E1DD-4F07-8DA4-41E60996E7FA}" type="slidenum">
              <a:rPr lang="en-US" smtClean="0"/>
              <a:t>51</a:t>
            </a:fld>
            <a:endParaRPr lang="en-US"/>
          </a:p>
        </p:txBody>
      </p:sp>
    </p:spTree>
    <p:extLst>
      <p:ext uri="{BB962C8B-B14F-4D97-AF65-F5344CB8AC3E}">
        <p14:creationId xmlns:p14="http://schemas.microsoft.com/office/powerpoint/2010/main" val="916939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PRESENTER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60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We will be reviewing applications for completeness as a first step so that we can reach out to communities missing any materials early in the process. We ask that applicants keep an eye out for those messages and respond promptly to requests for additional information. This will help ensure that your application gets evaluated and scored for the grant selection. Reminder that we have tried to provide more material on the website to help ensure that everyone knows what materials they need to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359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NOAH</a:t>
            </a:r>
          </a:p>
          <a:p>
            <a:r>
              <a:rPr lang="en-US" sz="1800">
                <a:effectLst/>
                <a:latin typeface="Calibri" panose="020F0502020204030204" pitchFamily="34" charset="0"/>
                <a:ea typeface="Calibri" panose="020F0502020204030204" pitchFamily="34" charset="0"/>
                <a:cs typeface="Times New Roman" panose="02020603050405020304" pitchFamily="18" charset="0"/>
              </a:rPr>
              <a:t>Noah introduces the Q&amp;A. Notes that participants can submit questions or comments using the Q&amp;A function. Reads aloud submitted questions and asks the panelists to respond. Questions have been posted into the shared Webinar Q&amp;A Responses</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document that all panelists have access to.</a:t>
            </a:r>
          </a:p>
          <a:p>
            <a:endParaRPr lang="en-US" sz="1800">
              <a:effectLst/>
              <a:latin typeface="Calibri" panose="020F0502020204030204" pitchFamily="34" charset="0"/>
              <a:cs typeface="Times New Roman" panose="02020603050405020304" pitchFamily="18" charset="0"/>
            </a:endParaRPr>
          </a:p>
          <a:p>
            <a:r>
              <a:rPr lang="en-US" sz="1800">
                <a:effectLst/>
                <a:latin typeface="Calibri" panose="020F0502020204030204" pitchFamily="34" charset="0"/>
                <a:cs typeface="Times New Roman" panose="02020603050405020304" pitchFamily="18" charset="0"/>
              </a:rPr>
              <a:t>Hand to Paul when done</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60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47DAA-D054-24B0-FC7D-B9A444019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AF7B6-3408-2DEF-4530-D4709B685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F454A-350A-DE4F-5BC0-DA652FEBD82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8260E9B-1C68-9366-C174-011E7A14DB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90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5768-DF06-67EE-4D35-053C0C01E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6C06F-5FE6-A405-AAF8-71A48762C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DC8F5-4F47-A9DA-77F2-B6A141AB06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8B77E8-45DC-1D56-9C9B-F9B85468E2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490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two examples from last round that include both supplemental planning and demonstration activity examples.</a:t>
            </a:r>
          </a:p>
          <a:p>
            <a:endParaRPr lang="en-US"/>
          </a:p>
          <a:p>
            <a:r>
              <a:rPr lang="en-US"/>
              <a:t>Atlantic City in NJ received $200k for supplemental planning to update and consolidate multiple plans including a Bicycle and Pedestrian Plan, a Road Safety Assessment, and a City Boardwalk Assessment.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619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ffectLst/>
              </a:rPr>
              <a:t>This Kalamazoo example has both planning and demonstration activities in it. </a:t>
            </a:r>
          </a:p>
          <a:p>
            <a:pPr>
              <a:spcBef>
                <a:spcPts val="0"/>
              </a:spcBef>
              <a:spcAft>
                <a:spcPts val="0"/>
              </a:spcAft>
            </a:pPr>
            <a:endParaRPr lang="en-US">
              <a:effectLst/>
            </a:endParaRPr>
          </a:p>
          <a:p>
            <a:pPr>
              <a:spcBef>
                <a:spcPts val="0"/>
              </a:spcBef>
              <a:spcAft>
                <a:spcPts val="0"/>
              </a:spcAft>
            </a:pPr>
            <a:r>
              <a:rPr lang="en-US">
                <a:effectLst/>
              </a:rPr>
              <a:t>Planning</a:t>
            </a:r>
          </a:p>
          <a:p>
            <a:pPr marL="171450" indent="-171450">
              <a:spcBef>
                <a:spcPts val="0"/>
              </a:spcBef>
              <a:spcAft>
                <a:spcPts val="0"/>
              </a:spcAft>
              <a:buFont typeface="Arial" panose="020B0604020202020204" pitchFamily="34" charset="0"/>
              <a:buChar char="•"/>
            </a:pPr>
            <a:r>
              <a:rPr lang="en-US"/>
              <a:t>Includes implementation of studies and analysis of data to address gaps in current knowledge to reduce crashes, improve safety, and reduce fatalities. These studies will actively inform the selection future safety countermeasures. </a:t>
            </a:r>
            <a:endParaRPr lang="en-US">
              <a:effectLst/>
            </a:endParaRPr>
          </a:p>
          <a:p>
            <a:pPr>
              <a:spcBef>
                <a:spcPts val="0"/>
              </a:spcBef>
              <a:spcAft>
                <a:spcPts val="0"/>
              </a:spcAft>
            </a:pPr>
            <a:endParaRPr lang="en-US">
              <a:effectLst/>
            </a:endParaRPr>
          </a:p>
          <a:p>
            <a:pPr>
              <a:spcBef>
                <a:spcPts val="0"/>
              </a:spcBef>
              <a:spcAft>
                <a:spcPts val="0"/>
              </a:spcAft>
            </a:pPr>
            <a:r>
              <a:rPr lang="en-US">
                <a:effectLst/>
              </a:rPr>
              <a:t>Pilots</a:t>
            </a:r>
          </a:p>
          <a:p>
            <a:pPr marL="171450" indent="-171450">
              <a:spcBef>
                <a:spcPts val="0"/>
              </a:spcBef>
              <a:spcAft>
                <a:spcPts val="0"/>
              </a:spcAft>
              <a:buFont typeface="Arial" panose="020B0604020202020204" pitchFamily="34" charset="0"/>
              <a:buChar char="•"/>
            </a:pPr>
            <a:r>
              <a:rPr lang="en-US">
                <a:effectLst/>
              </a:rPr>
              <a:t>Includes some demonstration activities via pilots such as a mini-roundabout, and bike lane pilot.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00460-ABD3-47E4-97B8-FA564F1EAB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8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Isabella</a:t>
            </a:r>
          </a:p>
          <a:p>
            <a:endParaRPr lang="en-US"/>
          </a:p>
          <a:p>
            <a:pPr>
              <a:defRPr/>
            </a:pPr>
            <a:r>
              <a:rPr lang="en-US"/>
              <a:t>There is a single deadline for all grant application in FY25 - June 26, 2025, by 5:00 PM ET. That includes Action Plan, Planning and Demonstration, and Implementation Grant applications.</a:t>
            </a:r>
          </a:p>
          <a:p>
            <a:pPr>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technical issues submitting, we can only consider your application if you contact support@valideval.com documenting your technical issue no later than </a:t>
            </a:r>
            <a:r>
              <a:rPr lang="en-US" b="1"/>
              <a:t>4 hours </a:t>
            </a:r>
            <a:r>
              <a:rPr lang="en-US"/>
              <a:t>prior to the application deadline. </a:t>
            </a:r>
          </a:p>
          <a:p>
            <a:endParaRPr lang="en-US"/>
          </a:p>
          <a:p>
            <a:r>
              <a:rPr lang="en-US"/>
              <a:t>If you have technical questions, please submit those to the ss4a inbox, ss4a@dot.gov, by May 29, 2025. </a:t>
            </a:r>
          </a:p>
        </p:txBody>
      </p:sp>
      <p:sp>
        <p:nvSpPr>
          <p:cNvPr id="4" name="Slide Number Placeholder 3"/>
          <p:cNvSpPr>
            <a:spLocks noGrp="1"/>
          </p:cNvSpPr>
          <p:nvPr>
            <p:ph type="sldNum" sz="quarter" idx="5"/>
          </p:nvPr>
        </p:nvSpPr>
        <p:spPr/>
        <p:txBody>
          <a:bodyPr/>
          <a:lstStyle/>
          <a:p>
            <a:fld id="{F73179DF-E1DD-4F07-8DA4-41E60996E7FA}" type="slidenum">
              <a:rPr lang="en-US" smtClean="0"/>
              <a:t>6</a:t>
            </a:fld>
            <a:endParaRPr lang="en-US"/>
          </a:p>
        </p:txBody>
      </p:sp>
    </p:spTree>
    <p:extLst>
      <p:ext uri="{BB962C8B-B14F-4D97-AF65-F5344CB8AC3E}">
        <p14:creationId xmlns:p14="http://schemas.microsoft.com/office/powerpoint/2010/main" val="384826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Isabella hands over to presenter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51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rPr>
              <a:t>SS4A was authorized by Congress with $5 billion in advanced appropriations, $1 billion is made available each year over 5 years. FY25 is year 4 of the program, so we have more than $2 billion more in funding left.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rPr>
              <a:t>The SS4A program is built on the development of a Comprehensive Safety Action Plan, which uses data, a taskforce of safety stakeholders, and public engagement to identify the biggest safety problems in a community and through that effort creates a list of priority safety projects and strategies to address those safety problems. The program also supports the design and implementation of projects and strategies through the Implementation Grant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rPr>
              <a:t>This program enables interventions that interconnect just like in a Safe System Approach that uses multiple interventions to build safety redundancies to protect people, including infrastructure, behavioral, and operational activities. If you are not familiar with the Safe System Approach, check out https://www.transportation.gov/safe-system-approach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79DF-E1DD-4F07-8DA4-41E60996E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82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cs typeface="Calibri"/>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Calibri"/>
              </a:rPr>
              <a:t>The SS4A program has made over 1800 awards across the three previous funding cycles. The map shows areas with high fatalities in red. As you can see we have a fair amount of the high fatality areas covered, but not all. We also have some gaps in rural areas that we are aiming to fill. </a:t>
            </a:r>
            <a:endParaRPr lang="en-US" sz="1800">
              <a:effectLst/>
              <a:latin typeface="Times New Roman" panose="02020603050405020304" pitchFamily="18" charset="0"/>
              <a:ea typeface="Calibri" panose="020F0502020204030204" pitchFamily="34" charset="0"/>
            </a:endParaRPr>
          </a:p>
          <a:p>
            <a:r>
              <a:rPr lang="en-US" sz="1800"/>
              <a:t>-In FY 25 there is approximately. $1 billion available for funding, 30% of which is available for planning and demonstration activities and 70% of which is available for implementation. </a:t>
            </a:r>
          </a:p>
        </p:txBody>
      </p:sp>
      <p:sp>
        <p:nvSpPr>
          <p:cNvPr id="4" name="Slide Number Placeholder 3"/>
          <p:cNvSpPr>
            <a:spLocks noGrp="1"/>
          </p:cNvSpPr>
          <p:nvPr>
            <p:ph type="sldNum" sz="quarter" idx="5"/>
          </p:nvPr>
        </p:nvSpPr>
        <p:spPr/>
        <p:txBody>
          <a:bodyPr/>
          <a:lstStyle/>
          <a:p>
            <a:pPr defTabSz="985776">
              <a:defRPr/>
            </a:pPr>
            <a:fld id="{A1F0CFB5-6272-3A49-9134-CDB92568C779}" type="slidenum">
              <a:rPr lang="en-US">
                <a:solidFill>
                  <a:prstClr val="black"/>
                </a:solidFill>
                <a:latin typeface="Calibri" panose="020F0502020204030204"/>
              </a:rPr>
              <a:pPr defTabSz="98577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0924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AD64-6BC5-47C8-BDF5-0AAC6CBDCF4E}"/>
              </a:ext>
            </a:extLst>
          </p:cNvPr>
          <p:cNvSpPr>
            <a:spLocks noGrp="1"/>
          </p:cNvSpPr>
          <p:nvPr>
            <p:ph type="ctrTitle"/>
          </p:nvPr>
        </p:nvSpPr>
        <p:spPr>
          <a:xfrm>
            <a:off x="457200" y="1828801"/>
            <a:ext cx="11277600" cy="1524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D21535-DC84-44E5-9532-30E56B6C8360}"/>
              </a:ext>
            </a:extLst>
          </p:cNvPr>
          <p:cNvSpPr>
            <a:spLocks noGrp="1"/>
          </p:cNvSpPr>
          <p:nvPr>
            <p:ph type="subTitle" idx="1"/>
          </p:nvPr>
        </p:nvSpPr>
        <p:spPr>
          <a:xfrm>
            <a:off x="457200" y="3657600"/>
            <a:ext cx="11277600" cy="1600200"/>
          </a:xfrm>
        </p:spPr>
        <p:txBody>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3809D3F6-1F3E-4346-A096-08893DA8DFEE}"/>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8D11A073-4A86-41CC-92C2-1918F44EADAA}"/>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cxnSp>
        <p:nvCxnSpPr>
          <p:cNvPr id="14" name="Straight Connector 13">
            <a:extLst>
              <a:ext uri="{FF2B5EF4-FFF2-40B4-BE49-F238E27FC236}">
                <a16:creationId xmlns:a16="http://schemas.microsoft.com/office/drawing/2014/main" id="{0F8937AC-B3F6-4183-9C12-9561881BB996}"/>
              </a:ext>
            </a:extLst>
          </p:cNvPr>
          <p:cNvCxnSpPr>
            <a:cxnSpLocks/>
          </p:cNvCxnSpPr>
          <p:nvPr/>
        </p:nvCxnSpPr>
        <p:spPr>
          <a:xfrm>
            <a:off x="457200" y="3505200"/>
            <a:ext cx="112776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26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A2EEF8-95C8-4FE4-8A5D-BE8035644F6F}"/>
              </a:ext>
            </a:extLst>
          </p:cNvPr>
          <p:cNvSpPr>
            <a:spLocks noGrp="1"/>
          </p:cNvSpPr>
          <p:nvPr>
            <p:ph type="title"/>
          </p:nvPr>
        </p:nvSpPr>
        <p:spPr>
          <a:xfrm>
            <a:off x="457201" y="77644"/>
            <a:ext cx="8839200" cy="990600"/>
          </a:xfrm>
        </p:spPr>
        <p:txBody>
          <a:bodyPr/>
          <a:lstStyle/>
          <a:p>
            <a:r>
              <a:rPr lang="en-US"/>
              <a:t>Click to edit Master title style</a:t>
            </a:r>
          </a:p>
        </p:txBody>
      </p:sp>
      <p:sp>
        <p:nvSpPr>
          <p:cNvPr id="13" name="Footer Placeholder 4">
            <a:extLst>
              <a:ext uri="{FF2B5EF4-FFF2-40B4-BE49-F238E27FC236}">
                <a16:creationId xmlns:a16="http://schemas.microsoft.com/office/drawing/2014/main" id="{AB9AAEB9-7274-4CE7-8EB1-0BDD42AC33EC}"/>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Slide Number Placeholder 5">
            <a:extLst>
              <a:ext uri="{FF2B5EF4-FFF2-40B4-BE49-F238E27FC236}">
                <a16:creationId xmlns:a16="http://schemas.microsoft.com/office/drawing/2014/main" id="{BF5D45E5-1CA6-4978-86C1-C3C9780B2999}"/>
              </a:ext>
            </a:extLst>
          </p:cNvPr>
          <p:cNvSpPr>
            <a:spLocks noGrp="1"/>
          </p:cNvSpPr>
          <p:nvPr>
            <p:ph type="sldNum" sz="quarter" idx="4"/>
          </p:nvPr>
        </p:nvSpPr>
        <p:spPr>
          <a:xfrm>
            <a:off x="9296401" y="6558844"/>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6" name="Date Placeholder 3">
            <a:extLst>
              <a:ext uri="{FF2B5EF4-FFF2-40B4-BE49-F238E27FC236}">
                <a16:creationId xmlns:a16="http://schemas.microsoft.com/office/drawing/2014/main" id="{A148A5E8-A161-47E7-B300-455B587E897A}"/>
              </a:ext>
            </a:extLst>
          </p:cNvPr>
          <p:cNvSpPr>
            <a:spLocks noGrp="1"/>
          </p:cNvSpPr>
          <p:nvPr>
            <p:ph type="dt" sz="half" idx="2"/>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9086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6157141-7577-43F6-AA76-6DCC07FA5B9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66A477A0-8821-43CE-A031-627A25DAEA72}"/>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
        <p:nvSpPr>
          <p:cNvPr id="5" name="Date Placeholder 3">
            <a:extLst>
              <a:ext uri="{FF2B5EF4-FFF2-40B4-BE49-F238E27FC236}">
                <a16:creationId xmlns:a16="http://schemas.microsoft.com/office/drawing/2014/main" id="{E7FE9FA1-1015-4612-90E7-A3FC3E67DB2A}"/>
              </a:ext>
            </a:extLst>
          </p:cNvPr>
          <p:cNvSpPr>
            <a:spLocks noGrp="1"/>
          </p:cNvSpPr>
          <p:nvPr>
            <p:ph type="dt" sz="half" idx="2"/>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624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rue 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6157141-7577-43F6-AA76-6DCC07FA5B9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66A477A0-8821-43CE-A031-627A25DAEA72}"/>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
        <p:nvSpPr>
          <p:cNvPr id="5" name="Date Placeholder 3">
            <a:extLst>
              <a:ext uri="{FF2B5EF4-FFF2-40B4-BE49-F238E27FC236}">
                <a16:creationId xmlns:a16="http://schemas.microsoft.com/office/drawing/2014/main" id="{E7FE9FA1-1015-4612-90E7-A3FC3E67DB2A}"/>
              </a:ext>
            </a:extLst>
          </p:cNvPr>
          <p:cNvSpPr>
            <a:spLocks noGrp="1"/>
          </p:cNvSpPr>
          <p:nvPr>
            <p:ph type="dt" sz="half" idx="2"/>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536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6D51-9D86-4AA6-9C27-8DCE717C30C1}"/>
              </a:ext>
            </a:extLst>
          </p:cNvPr>
          <p:cNvSpPr>
            <a:spLocks noGrp="1"/>
          </p:cNvSpPr>
          <p:nvPr>
            <p:ph type="title"/>
          </p:nvPr>
        </p:nvSpPr>
        <p:spPr>
          <a:xfrm>
            <a:off x="45720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724B1-4C9D-4296-8F3E-0E4344F64B16}"/>
              </a:ext>
            </a:extLst>
          </p:cNvPr>
          <p:cNvSpPr>
            <a:spLocks noGrp="1"/>
          </p:cNvSpPr>
          <p:nvPr>
            <p:ph idx="1"/>
          </p:nvPr>
        </p:nvSpPr>
        <p:spPr>
          <a:xfrm>
            <a:off x="4648200" y="457200"/>
            <a:ext cx="5715000" cy="594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1FF6E1-0AF0-4456-B3BC-45E6C8EE0857}"/>
              </a:ext>
            </a:extLst>
          </p:cNvPr>
          <p:cNvSpPr>
            <a:spLocks noGrp="1"/>
          </p:cNvSpPr>
          <p:nvPr>
            <p:ph type="body" sz="half" idx="2"/>
          </p:nvPr>
        </p:nvSpPr>
        <p:spPr>
          <a:xfrm>
            <a:off x="457200" y="2057400"/>
            <a:ext cx="393223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Footer Placeholder 4">
            <a:extLst>
              <a:ext uri="{FF2B5EF4-FFF2-40B4-BE49-F238E27FC236}">
                <a16:creationId xmlns:a16="http://schemas.microsoft.com/office/drawing/2014/main" id="{8BDCAB3B-6EE2-4CB4-8E5F-688D666D1384}"/>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Slide Number Placeholder 5">
            <a:extLst>
              <a:ext uri="{FF2B5EF4-FFF2-40B4-BE49-F238E27FC236}">
                <a16:creationId xmlns:a16="http://schemas.microsoft.com/office/drawing/2014/main" id="{9C49EBA5-B2D6-4C66-925C-4F071A484277}"/>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
        <p:nvSpPr>
          <p:cNvPr id="9" name="Date Placeholder 3">
            <a:extLst>
              <a:ext uri="{FF2B5EF4-FFF2-40B4-BE49-F238E27FC236}">
                <a16:creationId xmlns:a16="http://schemas.microsoft.com/office/drawing/2014/main" id="{8C0F7A94-9C70-4C27-9426-9A86B8F9CA7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12" name="Picture 11">
            <a:extLst>
              <a:ext uri="{FF2B5EF4-FFF2-40B4-BE49-F238E27FC236}">
                <a16:creationId xmlns:a16="http://schemas.microsoft.com/office/drawing/2014/main" id="{552CDC0E-38AA-4F01-AF3D-1F6DC2979F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422"/>
          <a:stretch/>
        </p:blipFill>
        <p:spPr>
          <a:xfrm>
            <a:off x="10657886" y="457200"/>
            <a:ext cx="1076914" cy="685800"/>
          </a:xfrm>
          <a:prstGeom prst="rect">
            <a:avLst/>
          </a:prstGeom>
        </p:spPr>
      </p:pic>
    </p:spTree>
    <p:extLst>
      <p:ext uri="{BB962C8B-B14F-4D97-AF65-F5344CB8AC3E}">
        <p14:creationId xmlns:p14="http://schemas.microsoft.com/office/powerpoint/2010/main" val="68050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Wide Fig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6D51-9D86-4AA6-9C27-8DCE717C30C1}"/>
              </a:ext>
            </a:extLst>
          </p:cNvPr>
          <p:cNvSpPr>
            <a:spLocks noGrp="1"/>
          </p:cNvSpPr>
          <p:nvPr>
            <p:ph type="title"/>
          </p:nvPr>
        </p:nvSpPr>
        <p:spPr>
          <a:xfrm>
            <a:off x="457200" y="457200"/>
            <a:ext cx="9906000" cy="457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724B1-4C9D-4296-8F3E-0E4344F64B16}"/>
              </a:ext>
            </a:extLst>
          </p:cNvPr>
          <p:cNvSpPr>
            <a:spLocks noGrp="1"/>
          </p:cNvSpPr>
          <p:nvPr>
            <p:ph idx="1"/>
          </p:nvPr>
        </p:nvSpPr>
        <p:spPr>
          <a:xfrm>
            <a:off x="457200" y="1143000"/>
            <a:ext cx="11277600" cy="5257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1FF6E1-0AF0-4456-B3BC-45E6C8EE0857}"/>
              </a:ext>
            </a:extLst>
          </p:cNvPr>
          <p:cNvSpPr>
            <a:spLocks noGrp="1"/>
          </p:cNvSpPr>
          <p:nvPr>
            <p:ph type="body" sz="half" idx="2" hasCustomPrompt="1"/>
          </p:nvPr>
        </p:nvSpPr>
        <p:spPr>
          <a:xfrm>
            <a:off x="8077200" y="5486399"/>
            <a:ext cx="3657600" cy="914400"/>
          </a:xfrm>
          <a:noFill/>
        </p:spPr>
        <p:txBody>
          <a:bodyPr anchor="b">
            <a:normAutofit/>
          </a:bodyPr>
          <a:lstStyle>
            <a:lvl1pPr marL="0" indent="0" algn="r">
              <a:buNone/>
              <a:defRPr sz="1400" b="0" i="0">
                <a:ln>
                  <a:noFill/>
                </a:ln>
                <a:effectLst/>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source or caption</a:t>
            </a:r>
          </a:p>
        </p:txBody>
      </p:sp>
      <p:sp>
        <p:nvSpPr>
          <p:cNvPr id="13" name="Footer Placeholder 4">
            <a:extLst>
              <a:ext uri="{FF2B5EF4-FFF2-40B4-BE49-F238E27FC236}">
                <a16:creationId xmlns:a16="http://schemas.microsoft.com/office/drawing/2014/main" id="{8BDCAB3B-6EE2-4CB4-8E5F-688D666D1384}"/>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Slide Number Placeholder 5">
            <a:extLst>
              <a:ext uri="{FF2B5EF4-FFF2-40B4-BE49-F238E27FC236}">
                <a16:creationId xmlns:a16="http://schemas.microsoft.com/office/drawing/2014/main" id="{9C49EBA5-B2D6-4C66-925C-4F071A484277}"/>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
        <p:nvSpPr>
          <p:cNvPr id="9" name="Date Placeholder 3">
            <a:extLst>
              <a:ext uri="{FF2B5EF4-FFF2-40B4-BE49-F238E27FC236}">
                <a16:creationId xmlns:a16="http://schemas.microsoft.com/office/drawing/2014/main" id="{8C0F7A94-9C70-4C27-9426-9A86B8F9CA7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78434223-F7D7-4D74-A85E-842C4E58C3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422"/>
          <a:stretch/>
        </p:blipFill>
        <p:spPr>
          <a:xfrm>
            <a:off x="10657886" y="457200"/>
            <a:ext cx="1076914" cy="685800"/>
          </a:xfrm>
          <a:prstGeom prst="rect">
            <a:avLst/>
          </a:prstGeom>
        </p:spPr>
      </p:pic>
    </p:spTree>
    <p:extLst>
      <p:ext uri="{BB962C8B-B14F-4D97-AF65-F5344CB8AC3E}">
        <p14:creationId xmlns:p14="http://schemas.microsoft.com/office/powerpoint/2010/main" val="256988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57A4-DED0-4AF9-B99C-5377E6ECD3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55D43-429C-4353-B9DF-F04707D23F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3FC5CFC9-8C32-40B6-9AAC-8BDC49844D23}"/>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06F0DBA9-A09B-49D4-A611-FCF1B1BBA6C2}"/>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
        <p:nvSpPr>
          <p:cNvPr id="10" name="Date Placeholder 3">
            <a:extLst>
              <a:ext uri="{FF2B5EF4-FFF2-40B4-BE49-F238E27FC236}">
                <a16:creationId xmlns:a16="http://schemas.microsoft.com/office/drawing/2014/main" id="{DC6685D2-07BC-49C0-95CF-E265243A46FA}"/>
              </a:ext>
            </a:extLst>
          </p:cNvPr>
          <p:cNvSpPr>
            <a:spLocks noGrp="1"/>
          </p:cNvSpPr>
          <p:nvPr>
            <p:ph type="dt" sz="half" idx="2"/>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701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BC149-A642-45E0-A0BD-6C3BE692460C}"/>
              </a:ext>
            </a:extLst>
          </p:cNvPr>
          <p:cNvSpPr>
            <a:spLocks noGrp="1"/>
          </p:cNvSpPr>
          <p:nvPr>
            <p:ph type="title" orient="vert"/>
          </p:nvPr>
        </p:nvSpPr>
        <p:spPr>
          <a:xfrm>
            <a:off x="8839200" y="457199"/>
            <a:ext cx="2895600" cy="46482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7D9D8-259A-405E-9620-CF446CC5D72A}"/>
              </a:ext>
            </a:extLst>
          </p:cNvPr>
          <p:cNvSpPr>
            <a:spLocks noGrp="1"/>
          </p:cNvSpPr>
          <p:nvPr>
            <p:ph type="body" orient="vert" idx="1"/>
          </p:nvPr>
        </p:nvSpPr>
        <p:spPr>
          <a:xfrm>
            <a:off x="457200" y="457199"/>
            <a:ext cx="8153400" cy="5943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26FB3924-73E0-4A17-B554-DCDCB1953AAE}"/>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4190F824-FB4E-4288-8920-85F516E44211}"/>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cxnSp>
        <p:nvCxnSpPr>
          <p:cNvPr id="13" name="Straight Connector 12">
            <a:extLst>
              <a:ext uri="{FF2B5EF4-FFF2-40B4-BE49-F238E27FC236}">
                <a16:creationId xmlns:a16="http://schemas.microsoft.com/office/drawing/2014/main" id="{ABE9B6D4-AEDD-4F5F-941E-7399F4699B73}"/>
              </a:ext>
            </a:extLst>
          </p:cNvPr>
          <p:cNvCxnSpPr>
            <a:cxnSpLocks/>
          </p:cNvCxnSpPr>
          <p:nvPr/>
        </p:nvCxnSpPr>
        <p:spPr>
          <a:xfrm flipV="1">
            <a:off x="8839200" y="457200"/>
            <a:ext cx="0" cy="594360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F6802904-A5D3-47F7-94AD-EAA2E758A406}"/>
              </a:ext>
            </a:extLst>
          </p:cNvPr>
          <p:cNvSpPr>
            <a:spLocks noGrp="1"/>
          </p:cNvSpPr>
          <p:nvPr>
            <p:ph type="dt" sz="half" idx="2"/>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15" name="Picture 14">
            <a:extLst>
              <a:ext uri="{FF2B5EF4-FFF2-40B4-BE49-F238E27FC236}">
                <a16:creationId xmlns:a16="http://schemas.microsoft.com/office/drawing/2014/main" id="{CA864401-45B2-4006-ADD9-1BB2760B3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422"/>
          <a:stretch/>
        </p:blipFill>
        <p:spPr>
          <a:xfrm rot="5400000">
            <a:off x="10853443" y="5595643"/>
            <a:ext cx="1076914" cy="685800"/>
          </a:xfrm>
          <a:prstGeom prst="rect">
            <a:avLst/>
          </a:prstGeom>
        </p:spPr>
      </p:pic>
    </p:spTree>
    <p:extLst>
      <p:ext uri="{BB962C8B-B14F-4D97-AF65-F5344CB8AC3E}">
        <p14:creationId xmlns:p14="http://schemas.microsoft.com/office/powerpoint/2010/main" val="164630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3C3-67F9-411A-B2DD-29C47FAEE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B78EDE-73A5-495B-A2F7-B28DEA892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211945-B0A9-4672-85D3-0BDA00DA82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1284BA-2898-48A5-9541-318A43257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64C81-A5A2-4C19-A740-5BA0B9101A5E}"/>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4470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5EA-37E8-4995-9ED4-4776AE387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60349-7CCE-4496-88CE-B7E1CE708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7AFC-8707-47E8-89A0-F8697E4154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7B1A61-E818-4CE4-ABEE-CA037CBE5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8B52B-D277-4DAB-B547-8B996F123876}"/>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181360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034F-3C6B-4C49-872E-531A16A36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1CCADD-2EE0-43C7-B896-14447BF18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BA034-70E0-41B1-97C7-C2939B15081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4EE3EE-B7E7-4956-AEB9-4A7A1D3FF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8CDF8-33E0-4CF9-8144-DADFCED91E15}"/>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106038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5094-D37A-4F6C-AB18-A7DBE38B66CC}"/>
              </a:ext>
            </a:extLst>
          </p:cNvPr>
          <p:cNvSpPr>
            <a:spLocks noGrp="1"/>
          </p:cNvSpPr>
          <p:nvPr>
            <p:ph type="title" hasCustomPrompt="1"/>
          </p:nvPr>
        </p:nvSpPr>
        <p:spPr>
          <a:xfrm>
            <a:off x="457200" y="1709738"/>
            <a:ext cx="11277600" cy="2852737"/>
          </a:xfrm>
        </p:spPr>
        <p:txBody>
          <a:bodyPr anchor="b"/>
          <a:lstStyle>
            <a:lvl1pPr>
              <a:defRPr sz="6000"/>
            </a:lvl1pPr>
          </a:lstStyle>
          <a:p>
            <a:r>
              <a:rPr lang="en-US"/>
              <a:t>Click to edit Master subtitle style</a:t>
            </a:r>
          </a:p>
        </p:txBody>
      </p:sp>
      <p:sp>
        <p:nvSpPr>
          <p:cNvPr id="3" name="Text Placeholder 2">
            <a:extLst>
              <a:ext uri="{FF2B5EF4-FFF2-40B4-BE49-F238E27FC236}">
                <a16:creationId xmlns:a16="http://schemas.microsoft.com/office/drawing/2014/main" id="{B69D0D6E-C0E3-4371-84CA-9014A8EC1E2B}"/>
              </a:ext>
            </a:extLst>
          </p:cNvPr>
          <p:cNvSpPr>
            <a:spLocks noGrp="1"/>
          </p:cNvSpPr>
          <p:nvPr>
            <p:ph type="body" idx="1"/>
          </p:nvPr>
        </p:nvSpPr>
        <p:spPr>
          <a:xfrm>
            <a:off x="457200" y="4589463"/>
            <a:ext cx="11277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4">
            <a:extLst>
              <a:ext uri="{FF2B5EF4-FFF2-40B4-BE49-F238E27FC236}">
                <a16:creationId xmlns:a16="http://schemas.microsoft.com/office/drawing/2014/main" id="{25875354-FEAA-406E-84EE-EEA66059BED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BDD67209-C029-432E-B7C2-BC9CD6B2049C}"/>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Tree>
    <p:extLst>
      <p:ext uri="{BB962C8B-B14F-4D97-AF65-F5344CB8AC3E}">
        <p14:creationId xmlns:p14="http://schemas.microsoft.com/office/powerpoint/2010/main" val="2818004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0374-F7E8-416A-9BAB-EBAAEC5CF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85F51-C17B-4AD4-A896-D93A34909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9176B-B77F-4E38-876E-6857A3ED4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37270B-F9B3-428C-90FE-6C92963846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B8AAA02-2258-4055-B0B5-EECC30D5B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8FB44-9C69-4805-ACE5-6D0AD6774C9E}"/>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2070250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BC9D-E375-45AF-9609-0546FCF8D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B2395E-D5D6-4F68-B628-AD5EE67AF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1D2A5-4558-4927-9F67-5C638E9DB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B39A77-69D0-4BD7-ACCE-1D1D61B7D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52F4D-ADC4-4869-96E6-8FD74ABE94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C2DD0-9132-4494-8E41-A9E47210438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9591F64-D0CD-4542-970B-05FC3906C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BDEF31-30B3-4D42-AF62-6D560EDCD606}"/>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232064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E4D1-B8FE-49C4-A62A-51EA4B8388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E7CC8-DF46-406F-B936-527D07FA770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EEF595D-BC22-4AE1-9EB6-9051E86FD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138D9D-73FE-482A-8CD3-7C7C8EB2C7B3}"/>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289240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44E63-743B-42FE-80A4-AAE4D7837FD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48E0FF5-0578-4165-8698-14DB60CB0B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C3B4F-B210-46C7-81B2-7326588AA0A6}"/>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1088471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2A2F-D275-4896-B988-DF83D665E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CB5B2D-B083-4706-BF55-DF0571D29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7B0E3-6AB4-49BD-8EF3-FC7C6144B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4E5BC-D77D-482B-86AD-A5015625D67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DD9E19-9839-4082-A62B-82E0F0686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98DC1-929B-4288-AD1A-02823E1E4279}"/>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160697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C1DE-6DA2-415D-93B8-B5AA0BAF2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8F6D55-0C52-459F-B4AB-8958C74AD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F93AA-AA11-4E12-B3E1-2DAABCC63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6C4E3-6114-484F-BFCB-F01D7C594E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F6B543-4A60-455A-BD35-9CDFDA70A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C7F0C-242A-4C27-B758-9AE03944E694}"/>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3048996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DFE5-A978-44F7-8167-CF07B5F57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B64DF-0055-44B1-8CD7-44D8E40AA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69641-5024-42EF-9F4B-31919BD97C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8502B0-881E-41EC-8439-C5CBBEFC6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B34A7-C9B2-43F8-A420-4260FEEF6915}"/>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625537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FECB3-CED2-4531-BAC5-6195D2D73F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0C58C-8384-4FB0-AF98-FBDBF65EB3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89DD8-391B-4C54-B310-3442B1F99D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51EE8E-DD04-47CC-95FC-37185058A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39BBB-67BC-4275-B10B-249B6D843A26}"/>
              </a:ext>
            </a:extLst>
          </p:cNvPr>
          <p:cNvSpPr>
            <a:spLocks noGrp="1"/>
          </p:cNvSpPr>
          <p:nvPr>
            <p:ph type="sldNum" sz="quarter" idx="12"/>
          </p:nvPr>
        </p:nvSpPr>
        <p:spPr/>
        <p:txBody>
          <a:bodyPr/>
          <a:lstStyle/>
          <a:p>
            <a:fld id="{E3057F37-9D9A-4B7A-87AA-F84CDB6820AE}" type="slidenum">
              <a:rPr lang="en-US" smtClean="0"/>
              <a:t>‹#›</a:t>
            </a:fld>
            <a:endParaRPr lang="en-US"/>
          </a:p>
        </p:txBody>
      </p:sp>
    </p:spTree>
    <p:extLst>
      <p:ext uri="{BB962C8B-B14F-4D97-AF65-F5344CB8AC3E}">
        <p14:creationId xmlns:p14="http://schemas.microsoft.com/office/powerpoint/2010/main" val="1183278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0" y="2941608"/>
            <a:ext cx="12191999" cy="990600"/>
          </a:xfrm>
        </p:spPr>
        <p:txBody>
          <a:bodyPr/>
          <a:lstStyle>
            <a:lvl1pPr algn="ctr">
              <a:defRPr>
                <a:latin typeface="Segoe UI" panose="020B0502040204020203" pitchFamily="34" charset="0"/>
                <a:cs typeface="Segoe UI" panose="020B0502040204020203"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0A8775D1-14F5-4158-93AB-7B4134CBD0DC}"/>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A0E0B8F0-C49C-4F00-8E5F-C1BA4E0CE397}"/>
              </a:ext>
            </a:extLst>
          </p:cNvPr>
          <p:cNvSpPr>
            <a:spLocks noGrp="1"/>
          </p:cNvSpPr>
          <p:nvPr>
            <p:ph type="sldNum" sz="quarter" idx="4"/>
          </p:nvPr>
        </p:nvSpPr>
        <p:spPr>
          <a:xfrm>
            <a:off x="9296401" y="6415176"/>
            <a:ext cx="2743200" cy="228600"/>
          </a:xfrm>
          <a:prstGeom prst="rect">
            <a:avLst/>
          </a:prstGeom>
        </p:spPr>
        <p:txBody>
          <a:bodyPr vert="horz" lIns="91440" tIns="45720" rIns="91440" bIns="45720" rtlCol="0" anchor="ctr"/>
          <a:lstStyle>
            <a:lvl1pPr algn="r">
              <a:defRPr sz="1200">
                <a:solidFill>
                  <a:schemeClr val="bg1"/>
                </a:solidFill>
                <a:latin typeface="Calibri Light" panose="020F0302020204030204" pitchFamily="34" charset="0"/>
                <a:cs typeface="Calibri Light" panose="020F0302020204030204" pitchFamily="34" charset="0"/>
              </a:defRPr>
            </a:lvl1pPr>
          </a:lstStyle>
          <a:p>
            <a:fld id="{E6D42998-1A98-44E0-9E08-3AEFC852A404}" type="slidenum">
              <a:rPr lang="en-US" smtClean="0"/>
              <a:pPr/>
              <a:t>‹#›</a:t>
            </a:fld>
            <a:endParaRPr lang="en-US"/>
          </a:p>
        </p:txBody>
      </p:sp>
      <p:sp>
        <p:nvSpPr>
          <p:cNvPr id="6" name="Rectangle 5">
            <a:extLst>
              <a:ext uri="{FF2B5EF4-FFF2-40B4-BE49-F238E27FC236}">
                <a16:creationId xmlns:a16="http://schemas.microsoft.com/office/drawing/2014/main" id="{FD8E065F-2BC7-4EF5-9F8A-FAD43DF25FD5}"/>
              </a:ext>
            </a:extLst>
          </p:cNvPr>
          <p:cNvSpPr/>
          <p:nvPr userDrawn="1"/>
        </p:nvSpPr>
        <p:spPr>
          <a:xfrm>
            <a:off x="0" y="-9602"/>
            <a:ext cx="12192000" cy="1087903"/>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91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A24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BDB-AE43-4DAC-9E17-8E5354503325}"/>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C1382B8-0BC2-4475-981B-B767A0F39CD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PRE-DECISIONAL INTERNAL DRAFT</a:t>
            </a:r>
          </a:p>
        </p:txBody>
      </p:sp>
    </p:spTree>
    <p:extLst>
      <p:ext uri="{BB962C8B-B14F-4D97-AF65-F5344CB8AC3E}">
        <p14:creationId xmlns:p14="http://schemas.microsoft.com/office/powerpoint/2010/main" val="6194739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13450"/>
            <a:ext cx="11277600" cy="487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A8775D1-14F5-4158-93AB-7B4134CBD0DC}"/>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A0E0B8F0-C49C-4F00-8E5F-C1BA4E0CE397}"/>
              </a:ext>
            </a:extLst>
          </p:cNvPr>
          <p:cNvSpPr>
            <a:spLocks noGrp="1"/>
          </p:cNvSpPr>
          <p:nvPr>
            <p:ph type="sldNum" sz="quarter" idx="4"/>
          </p:nvPr>
        </p:nvSpPr>
        <p:spPr>
          <a:xfrm>
            <a:off x="9296401" y="6561820"/>
            <a:ext cx="2743200" cy="228600"/>
          </a:xfrm>
          <a:prstGeom prst="rect">
            <a:avLst/>
          </a:prstGeom>
        </p:spPr>
        <p:txBody>
          <a:bodyPr vert="horz" lIns="91440" tIns="45720" rIns="91440" bIns="45720" rtlCol="0" anchor="ctr"/>
          <a:lstStyle>
            <a:lvl1pPr algn="r">
              <a:defRPr sz="1200">
                <a:solidFill>
                  <a:schemeClr val="bg1"/>
                </a:solidFill>
                <a:latin typeface="Calibri Light" panose="020F0302020204030204" pitchFamily="34" charset="0"/>
                <a:cs typeface="Calibri Light" panose="020F0302020204030204" pitchFamily="34" charset="0"/>
              </a:defRPr>
            </a:lvl1pPr>
          </a:lstStyle>
          <a:p>
            <a:fld id="{E6D42998-1A98-44E0-9E08-3AEFC852A404}" type="slidenum">
              <a:rPr lang="en-US" smtClean="0"/>
              <a:pPr/>
              <a:t>‹#›</a:t>
            </a:fld>
            <a:endParaRPr lang="en-US"/>
          </a:p>
        </p:txBody>
      </p:sp>
    </p:spTree>
    <p:extLst>
      <p:ext uri="{BB962C8B-B14F-4D97-AF65-F5344CB8AC3E}">
        <p14:creationId xmlns:p14="http://schemas.microsoft.com/office/powerpoint/2010/main" val="3133510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F47C-07B6-4B74-BBCC-A123F904C5D5}"/>
              </a:ext>
            </a:extLst>
          </p:cNvPr>
          <p:cNvSpPr>
            <a:spLocks noGrp="1"/>
          </p:cNvSpPr>
          <p:nvPr>
            <p:ph type="title"/>
          </p:nvPr>
        </p:nvSpPr>
        <p:spPr>
          <a:xfrm>
            <a:off x="838200" y="365125"/>
            <a:ext cx="10515600" cy="1325563"/>
          </a:xfrm>
          <a:prstGeom prst="rect">
            <a:avLst/>
          </a:prstGeom>
        </p:spPr>
        <p:txBody>
          <a:bodyPr/>
          <a:lstStyle>
            <a:lvl1pPr>
              <a:defRPr sz="400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7F8E8C8-7707-4C5D-B695-E9E458C05B95}"/>
              </a:ext>
            </a:extLst>
          </p:cNvPr>
          <p:cNvSpPr>
            <a:spLocks noGrp="1"/>
          </p:cNvSpPr>
          <p:nvPr>
            <p:ph idx="1"/>
          </p:nvPr>
        </p:nvSpPr>
        <p:spPr>
          <a:xfrm>
            <a:off x="838200" y="1825625"/>
            <a:ext cx="10515600" cy="4351338"/>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F63A0B6-CFF6-4297-8B89-CB52921F85DB}"/>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
        <p:nvSpPr>
          <p:cNvPr id="9" name="Footer Placeholder 4">
            <a:extLst>
              <a:ext uri="{FF2B5EF4-FFF2-40B4-BE49-F238E27FC236}">
                <a16:creationId xmlns:a16="http://schemas.microsoft.com/office/drawing/2014/main" id="{69063989-DFC9-4D43-9347-32E319BEB556}"/>
              </a:ext>
            </a:extLst>
          </p:cNvPr>
          <p:cNvSpPr txBox="1">
            <a:spLocks/>
          </p:cNvSpPr>
          <p:nvPr userDrawn="1"/>
        </p:nvSpPr>
        <p:spPr>
          <a:xfrm>
            <a:off x="4813830" y="6431696"/>
            <a:ext cx="54864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Content in this presentation is subject to change.</a:t>
            </a:r>
          </a:p>
        </p:txBody>
      </p:sp>
    </p:spTree>
    <p:extLst>
      <p:ext uri="{BB962C8B-B14F-4D97-AF65-F5344CB8AC3E}">
        <p14:creationId xmlns:p14="http://schemas.microsoft.com/office/powerpoint/2010/main" val="262334467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266E1-EB44-469C-AD66-48F36FF0E7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a:extLst>
              <a:ext uri="{FF2B5EF4-FFF2-40B4-BE49-F238E27FC236}">
                <a16:creationId xmlns:a16="http://schemas.microsoft.com/office/drawing/2014/main" id="{9D7CBAD1-C088-4191-BC39-7BF841C415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140928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8130-61E6-44AB-9E25-D0756384D03C}"/>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18F24D7-EAE8-463E-8C5A-A672CD42A715}"/>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56340-EEFA-4269-800D-FE4B680C58E7}"/>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31364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04F5-F2FE-4E1D-8088-0C3B483CCD6A}"/>
              </a:ext>
            </a:extLst>
          </p:cNvPr>
          <p:cNvSpPr>
            <a:spLocks noGrp="1"/>
          </p:cNvSpPr>
          <p:nvPr>
            <p:ph type="title"/>
          </p:nvPr>
        </p:nvSpPr>
        <p:spPr>
          <a:xfrm>
            <a:off x="839788" y="365125"/>
            <a:ext cx="10515600" cy="1325563"/>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CB0D36E-EACE-4715-AAAD-658B6954F72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CD7F99-CAA1-4D40-9BAF-75FE9C401C91}"/>
              </a:ext>
            </a:extLst>
          </p:cNvPr>
          <p:cNvSpPr>
            <a:spLocks noGrp="1"/>
          </p:cNvSpPr>
          <p:nvPr>
            <p:ph sz="half" idx="2"/>
          </p:nvPr>
        </p:nvSpPr>
        <p:spPr>
          <a:xfrm>
            <a:off x="839788" y="2505075"/>
            <a:ext cx="5157787" cy="3684588"/>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636CC3-BEBD-4081-88AF-089E9646DC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249E1-AB82-4721-B297-41265080539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94414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D110-DDAA-4FBD-B030-AA1DA122564E}"/>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3732514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37300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56BB-6026-433A-8252-7A3F0E957DF5}"/>
              </a:ext>
            </a:extLst>
          </p:cNvPr>
          <p:cNvSpPr>
            <a:spLocks noGrp="1"/>
          </p:cNvSpPr>
          <p:nvPr>
            <p:ph type="title"/>
          </p:nvPr>
        </p:nvSpPr>
        <p:spPr>
          <a:xfrm>
            <a:off x="839788" y="457200"/>
            <a:ext cx="3932237" cy="1600200"/>
          </a:xfrm>
          <a:prstGeom prst="rect">
            <a:avLst/>
          </a:prstGeom>
        </p:spPr>
        <p:txBody>
          <a:bodyPr anchor="b"/>
          <a:lstStyle>
            <a:lvl1pPr>
              <a:defRPr sz="320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2668101-EB4C-41DF-8780-E6F7E73C39F3}"/>
              </a:ext>
            </a:extLst>
          </p:cNvPr>
          <p:cNvSpPr>
            <a:spLocks noGrp="1"/>
          </p:cNvSpPr>
          <p:nvPr>
            <p:ph idx="1"/>
          </p:nvPr>
        </p:nvSpPr>
        <p:spPr>
          <a:xfrm>
            <a:off x="5183188" y="987425"/>
            <a:ext cx="6172200" cy="4873625"/>
          </a:xfrm>
          <a:prstGeom prst="rect">
            <a:avLst/>
          </a:prstGeom>
        </p:spPr>
        <p:txBody>
          <a:bodyPr/>
          <a:lstStyle>
            <a:lvl1pPr>
              <a:defRPr sz="3200">
                <a:solidFill>
                  <a:schemeClr val="bg1"/>
                </a:solidFill>
                <a:latin typeface="Segoe UI" panose="020B0502040204020203" pitchFamily="34" charset="0"/>
                <a:cs typeface="Segoe UI" panose="020B0502040204020203" pitchFamily="34" charset="0"/>
              </a:defRPr>
            </a:lvl1pPr>
            <a:lvl2pPr>
              <a:defRPr sz="2800">
                <a:solidFill>
                  <a:schemeClr val="bg1"/>
                </a:solidFill>
                <a:latin typeface="Segoe UI" panose="020B0502040204020203" pitchFamily="34" charset="0"/>
                <a:cs typeface="Segoe UI" panose="020B0502040204020203" pitchFamily="34" charset="0"/>
              </a:defRPr>
            </a:lvl2pPr>
            <a:lvl3pPr>
              <a:defRPr sz="2400">
                <a:solidFill>
                  <a:schemeClr val="bg1"/>
                </a:solidFill>
                <a:latin typeface="Segoe UI" panose="020B0502040204020203" pitchFamily="34" charset="0"/>
                <a:cs typeface="Segoe UI" panose="020B0502040204020203" pitchFamily="34" charset="0"/>
              </a:defRPr>
            </a:lvl3pPr>
            <a:lvl4pPr>
              <a:defRPr sz="2000">
                <a:solidFill>
                  <a:schemeClr val="bg1"/>
                </a:solidFill>
                <a:latin typeface="Segoe UI" panose="020B0502040204020203" pitchFamily="34" charset="0"/>
                <a:cs typeface="Segoe UI" panose="020B0502040204020203" pitchFamily="34" charset="0"/>
              </a:defRPr>
            </a:lvl4pPr>
            <a:lvl5pPr>
              <a:defRPr sz="2000">
                <a:solidFill>
                  <a:schemeClr val="bg1"/>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10F47-9AEF-4241-923C-B7B3926838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2030224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5197-8FCD-4413-8F19-355172FF1A6D}"/>
              </a:ext>
            </a:extLst>
          </p:cNvPr>
          <p:cNvSpPr>
            <a:spLocks noGrp="1"/>
          </p:cNvSpPr>
          <p:nvPr>
            <p:ph type="title"/>
          </p:nvPr>
        </p:nvSpPr>
        <p:spPr>
          <a:xfrm>
            <a:off x="839788" y="457200"/>
            <a:ext cx="3932237" cy="1600200"/>
          </a:xfrm>
          <a:prstGeom prst="rect">
            <a:avLst/>
          </a:prstGeom>
        </p:spPr>
        <p:txBody>
          <a:bodyPr anchor="b"/>
          <a:lstStyle>
            <a:lvl1pPr>
              <a:defRPr sz="320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54D3473-315E-493F-BB6B-E58916C5DB71}"/>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chemeClr val="bg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65DCC3E-ADD9-4406-B299-3A9142BF2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239826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8FC6-5E24-4799-BFCC-C56E197563DB}"/>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659E1A9-CE7E-46E9-BA5B-3507C9373C32}"/>
              </a:ext>
            </a:extLst>
          </p:cNvPr>
          <p:cNvSpPr>
            <a:spLocks noGrp="1"/>
          </p:cNvSpPr>
          <p:nvPr>
            <p:ph type="body" orient="vert" idx="1"/>
          </p:nvPr>
        </p:nvSpPr>
        <p:spPr>
          <a:xfrm>
            <a:off x="838200" y="1825625"/>
            <a:ext cx="10515600" cy="4351338"/>
          </a:xfrm>
          <a:prstGeom prst="rect">
            <a:avLst/>
          </a:prstGeom>
        </p:spPr>
        <p:txBody>
          <a:bodyPr vert="eaVert"/>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52538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AF48BC-F41C-46E9-9DE9-94092D6FA75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7B3043-0D66-4F4F-8F58-A69E706DAF9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46037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E065F-2BC7-4EF5-9F8A-FAD43DF25FD5}"/>
              </a:ext>
            </a:extLst>
          </p:cNvPr>
          <p:cNvSpPr/>
          <p:nvPr userDrawn="1"/>
        </p:nvSpPr>
        <p:spPr>
          <a:xfrm>
            <a:off x="0" y="0"/>
            <a:ext cx="12192000" cy="987552"/>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968CEB62-C2B3-4112-81A6-A1411A5692E4}"/>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
        <p:nvSpPr>
          <p:cNvPr id="13" name="Title 1">
            <a:extLst>
              <a:ext uri="{FF2B5EF4-FFF2-40B4-BE49-F238E27FC236}">
                <a16:creationId xmlns:a16="http://schemas.microsoft.com/office/drawing/2014/main" id="{5BC93B5C-AF00-4E01-86F6-7092B1C4B8F2}"/>
              </a:ext>
            </a:extLst>
          </p:cNvPr>
          <p:cNvSpPr>
            <a:spLocks noGrp="1"/>
          </p:cNvSpPr>
          <p:nvPr>
            <p:ph type="title"/>
          </p:nvPr>
        </p:nvSpPr>
        <p:spPr>
          <a:xfrm>
            <a:off x="457200" y="0"/>
            <a:ext cx="11277599" cy="990600"/>
          </a:xfrm>
        </p:spPr>
        <p:txBody>
          <a:bodyPr>
            <a:normAutofit/>
          </a:bodyPr>
          <a:lstStyle>
            <a:lvl1pPr>
              <a:defRPr sz="3400">
                <a:solidFill>
                  <a:schemeClr val="bg1"/>
                </a:solidFill>
                <a:latin typeface="+mj-lt"/>
              </a:defRPr>
            </a:lvl1pPr>
          </a:lstStyle>
          <a:p>
            <a:r>
              <a:rPr lang="en-US"/>
              <a:t>Click to edit Master title style</a:t>
            </a:r>
          </a:p>
        </p:txBody>
      </p:sp>
      <p:sp>
        <p:nvSpPr>
          <p:cNvPr id="14" name="Content Placeholder 2">
            <a:extLst>
              <a:ext uri="{FF2B5EF4-FFF2-40B4-BE49-F238E27FC236}">
                <a16:creationId xmlns:a16="http://schemas.microsoft.com/office/drawing/2014/main" id="{5E0E2268-4A7D-460C-B7E6-E62B3DB68745}"/>
              </a:ext>
            </a:extLst>
          </p:cNvPr>
          <p:cNvSpPr>
            <a:spLocks noGrp="1"/>
          </p:cNvSpPr>
          <p:nvPr>
            <p:ph idx="1"/>
          </p:nvPr>
        </p:nvSpPr>
        <p:spPr>
          <a:xfrm>
            <a:off x="457200" y="1202161"/>
            <a:ext cx="11277600" cy="487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34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0" y="2941608"/>
            <a:ext cx="12191999" cy="990600"/>
          </a:xfrm>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FD8E065F-2BC7-4EF5-9F8A-FAD43DF25FD5}"/>
              </a:ext>
            </a:extLst>
          </p:cNvPr>
          <p:cNvSpPr/>
          <p:nvPr userDrawn="1"/>
        </p:nvSpPr>
        <p:spPr>
          <a:xfrm>
            <a:off x="0" y="-9602"/>
            <a:ext cx="12192000" cy="1087903"/>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66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57200" y="0"/>
            <a:ext cx="11277599"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02161"/>
            <a:ext cx="11277600" cy="487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473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78676A-7F6A-46E6-8968-AB739A42B5B0}"/>
              </a:ext>
            </a:extLst>
          </p:cNvPr>
          <p:cNvSpPr>
            <a:spLocks noGrp="1"/>
          </p:cNvSpPr>
          <p:nvPr>
            <p:ph type="title"/>
          </p:nvPr>
        </p:nvSpPr>
        <p:spPr>
          <a:xfrm>
            <a:off x="457200" y="0"/>
            <a:ext cx="112776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62484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404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ffset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01749"/>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8686800" y="1301749"/>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7E63D8A-A3E9-447E-BA6B-85E7E9AF09FD}"/>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43212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ffset Two Conten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87474"/>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3810000" y="1387473"/>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1AB409F-F918-4B68-B33A-FDDF28FCB908}"/>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2257941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1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E44F89BA-90B6-493A-BC82-AB5AFC1C2088}"/>
              </a:ext>
            </a:extLst>
          </p:cNvPr>
          <p:cNvSpPr>
            <a:spLocks noGrp="1"/>
          </p:cNvSpPr>
          <p:nvPr>
            <p:ph sz="half" idx="11"/>
          </p:nvPr>
        </p:nvSpPr>
        <p:spPr>
          <a:xfrm>
            <a:off x="4343400"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FFD6CD7-4CFA-4E12-AF9A-5C00D42BFA19}"/>
              </a:ext>
            </a:extLst>
          </p:cNvPr>
          <p:cNvSpPr>
            <a:spLocks noGrp="1"/>
          </p:cNvSpPr>
          <p:nvPr>
            <p:ph sz="half" idx="12"/>
          </p:nvPr>
        </p:nvSpPr>
        <p:spPr>
          <a:xfrm>
            <a:off x="82295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3ACD821-C6BE-4505-8EB7-9A51056F9B25}"/>
              </a:ext>
            </a:extLst>
          </p:cNvPr>
          <p:cNvSpPr>
            <a:spLocks noGrp="1"/>
          </p:cNvSpPr>
          <p:nvPr>
            <p:ph type="title"/>
          </p:nvPr>
        </p:nvSpPr>
        <p:spPr>
          <a:xfrm>
            <a:off x="457198" y="0"/>
            <a:ext cx="11277601" cy="990600"/>
          </a:xfrm>
        </p:spPr>
        <p:txBody>
          <a:bodyPr/>
          <a:lstStyle/>
          <a:p>
            <a:r>
              <a:rPr lang="en-US"/>
              <a:t>Click to edit Master title style</a:t>
            </a:r>
          </a:p>
        </p:txBody>
      </p:sp>
    </p:spTree>
    <p:extLst>
      <p:ext uri="{BB962C8B-B14F-4D97-AF65-F5344CB8AC3E}">
        <p14:creationId xmlns:p14="http://schemas.microsoft.com/office/powerpoint/2010/main" val="4265372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A2EEF8-95C8-4FE4-8A5D-BE8035644F6F}"/>
              </a:ext>
            </a:extLst>
          </p:cNvPr>
          <p:cNvSpPr>
            <a:spLocks noGrp="1"/>
          </p:cNvSpPr>
          <p:nvPr>
            <p:ph type="title"/>
          </p:nvPr>
        </p:nvSpPr>
        <p:spPr>
          <a:xfrm>
            <a:off x="457199" y="0"/>
            <a:ext cx="11111023" cy="990600"/>
          </a:xfrm>
        </p:spPr>
        <p:txBody>
          <a:bodyPr/>
          <a:lstStyle/>
          <a:p>
            <a:r>
              <a:rPr lang="en-US"/>
              <a:t>Click to edit Master title style</a:t>
            </a:r>
          </a:p>
        </p:txBody>
      </p:sp>
    </p:spTree>
    <p:extLst>
      <p:ext uri="{BB962C8B-B14F-4D97-AF65-F5344CB8AC3E}">
        <p14:creationId xmlns:p14="http://schemas.microsoft.com/office/powerpoint/2010/main" val="217329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741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E065F-2BC7-4EF5-9F8A-FAD43DF25FD5}"/>
              </a:ext>
            </a:extLst>
          </p:cNvPr>
          <p:cNvSpPr/>
          <p:nvPr userDrawn="1"/>
        </p:nvSpPr>
        <p:spPr>
          <a:xfrm>
            <a:off x="-1" y="19929"/>
            <a:ext cx="11744325" cy="990600"/>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47675" y="19929"/>
            <a:ext cx="11744325" cy="942096"/>
          </a:xfrm>
        </p:spPr>
        <p:txBody>
          <a:bodyPr/>
          <a:lstStyle>
            <a:lvl1pPr algn="l">
              <a:defRPr>
                <a:solidFill>
                  <a:schemeClr val="bg1"/>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76D9C9EB-0294-48EC-8357-149A378DB018}"/>
              </a:ext>
            </a:extLst>
          </p:cNvPr>
          <p:cNvSpPr>
            <a:spLocks noGrp="1"/>
          </p:cNvSpPr>
          <p:nvPr>
            <p:ph type="body" sz="quarter" idx="10"/>
          </p:nvPr>
        </p:nvSpPr>
        <p:spPr>
          <a:xfrm>
            <a:off x="361949" y="1327149"/>
            <a:ext cx="11382375" cy="4595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138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5094-D37A-4F6C-AB18-A7DBE38B66CC}"/>
              </a:ext>
            </a:extLst>
          </p:cNvPr>
          <p:cNvSpPr>
            <a:spLocks noGrp="1"/>
          </p:cNvSpPr>
          <p:nvPr>
            <p:ph type="title" hasCustomPrompt="1"/>
          </p:nvPr>
        </p:nvSpPr>
        <p:spPr>
          <a:xfrm>
            <a:off x="457200" y="1709738"/>
            <a:ext cx="11277600" cy="2852737"/>
          </a:xfrm>
        </p:spPr>
        <p:txBody>
          <a:bodyPr anchor="b"/>
          <a:lstStyle>
            <a:lvl1pPr>
              <a:defRPr sz="6000"/>
            </a:lvl1pPr>
          </a:lstStyle>
          <a:p>
            <a:r>
              <a:rPr lang="en-US"/>
              <a:t>Click to edit Master subtitle style</a:t>
            </a:r>
          </a:p>
        </p:txBody>
      </p:sp>
      <p:sp>
        <p:nvSpPr>
          <p:cNvPr id="3" name="Text Placeholder 2">
            <a:extLst>
              <a:ext uri="{FF2B5EF4-FFF2-40B4-BE49-F238E27FC236}">
                <a16:creationId xmlns:a16="http://schemas.microsoft.com/office/drawing/2014/main" id="{B69D0D6E-C0E3-4371-84CA-9014A8EC1E2B}"/>
              </a:ext>
            </a:extLst>
          </p:cNvPr>
          <p:cNvSpPr>
            <a:spLocks noGrp="1"/>
          </p:cNvSpPr>
          <p:nvPr>
            <p:ph type="body" idx="1"/>
          </p:nvPr>
        </p:nvSpPr>
        <p:spPr>
          <a:xfrm>
            <a:off x="457200" y="4589463"/>
            <a:ext cx="11277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4">
            <a:extLst>
              <a:ext uri="{FF2B5EF4-FFF2-40B4-BE49-F238E27FC236}">
                <a16:creationId xmlns:a16="http://schemas.microsoft.com/office/drawing/2014/main" id="{25875354-FEAA-406E-84EE-EEA66059BED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BDD67209-C029-432E-B7C2-BC9CD6B2049C}"/>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Tree>
    <p:extLst>
      <p:ext uri="{BB962C8B-B14F-4D97-AF65-F5344CB8AC3E}">
        <p14:creationId xmlns:p14="http://schemas.microsoft.com/office/powerpoint/2010/main" val="170713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d Two-Colum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87AF37-E69F-4321-8F73-0E0F19288184}"/>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21777"/>
            <a:ext cx="11277600" cy="6127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9D069107-0EB0-4C52-964F-1BC00A9D6F67}"/>
              </a:ext>
            </a:extLst>
          </p:cNvPr>
          <p:cNvSpPr>
            <a:spLocks noGrp="1"/>
          </p:cNvSpPr>
          <p:nvPr>
            <p:ph sz="half" idx="10"/>
          </p:nvPr>
        </p:nvSpPr>
        <p:spPr>
          <a:xfrm>
            <a:off x="457200" y="1986952"/>
            <a:ext cx="5486400" cy="3809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F0CFEB6-C122-4339-A14D-DED60D8E71E5}"/>
              </a:ext>
            </a:extLst>
          </p:cNvPr>
          <p:cNvSpPr>
            <a:spLocks noGrp="1"/>
          </p:cNvSpPr>
          <p:nvPr>
            <p:ph sz="half" idx="11"/>
          </p:nvPr>
        </p:nvSpPr>
        <p:spPr>
          <a:xfrm>
            <a:off x="6248400" y="1986952"/>
            <a:ext cx="5486400" cy="3809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E97D342-2330-4582-A73F-33D4F7A15E44}"/>
              </a:ext>
            </a:extLst>
          </p:cNvPr>
          <p:cNvSpPr txBox="1"/>
          <p:nvPr userDrawn="1"/>
        </p:nvSpPr>
        <p:spPr>
          <a:xfrm>
            <a:off x="9296401" y="167301"/>
            <a:ext cx="2649021" cy="646331"/>
          </a:xfrm>
          <a:prstGeom prst="rect">
            <a:avLst/>
          </a:prstGeom>
          <a:noFill/>
        </p:spPr>
        <p:txBody>
          <a:bodyPr wrap="square" rtlCol="0">
            <a:spAutoFit/>
          </a:bodyPr>
          <a:lstStyle/>
          <a:p>
            <a:r>
              <a:rPr lang="en-US">
                <a:solidFill>
                  <a:srgbClr val="FF0000"/>
                </a:solidFill>
              </a:rPr>
              <a:t>DRAFT PREDECISIONAL MATERIALS</a:t>
            </a:r>
          </a:p>
        </p:txBody>
      </p:sp>
      <p:sp>
        <p:nvSpPr>
          <p:cNvPr id="13" name="Slide Number Placeholder 5">
            <a:extLst>
              <a:ext uri="{FF2B5EF4-FFF2-40B4-BE49-F238E27FC236}">
                <a16:creationId xmlns:a16="http://schemas.microsoft.com/office/drawing/2014/main" id="{B696CDE1-CBE9-4E89-B742-4874DC0D88D0}"/>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3164541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ingle column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F37593-9EF6-47F6-AFFE-5F4C539EEF72}"/>
              </a:ext>
            </a:extLst>
          </p:cNvPr>
          <p:cNvPicPr>
            <a:picLocks noChangeAspect="1"/>
          </p:cNvPicPr>
          <p:nvPr userDrawn="1"/>
        </p:nvPicPr>
        <p:blipFill>
          <a:blip r:embed="rId2"/>
          <a:srcRect/>
          <a:stretch/>
        </p:blipFill>
        <p:spPr>
          <a:xfrm rot="10800000">
            <a:off x="0" y="0"/>
            <a:ext cx="12192000" cy="6858000"/>
          </a:xfrm>
          <a:prstGeom prst="rect">
            <a:avLst/>
          </a:prstGeom>
          <a:noFill/>
        </p:spPr>
      </p:pic>
      <p:sp>
        <p:nvSpPr>
          <p:cNvPr id="3" name="Title 6">
            <a:extLst>
              <a:ext uri="{FF2B5EF4-FFF2-40B4-BE49-F238E27FC236}">
                <a16:creationId xmlns:a16="http://schemas.microsoft.com/office/drawing/2014/main" id="{B9B3928A-E238-47C6-F04C-137BF68601FF}"/>
              </a:ext>
            </a:extLst>
          </p:cNvPr>
          <p:cNvSpPr>
            <a:spLocks noGrp="1"/>
          </p:cNvSpPr>
          <p:nvPr>
            <p:ph type="title"/>
          </p:nvPr>
        </p:nvSpPr>
        <p:spPr>
          <a:xfrm>
            <a:off x="784562" y="234842"/>
            <a:ext cx="11277599" cy="709101"/>
          </a:xfrm>
          <a:prstGeom prst="rect">
            <a:avLst/>
          </a:prstGeom>
        </p:spPr>
        <p:txBody>
          <a:bodyPr>
            <a:norm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endParaRPr lang="en-US"/>
          </a:p>
        </p:txBody>
      </p:sp>
      <p:sp>
        <p:nvSpPr>
          <p:cNvPr id="5" name="Text Placeholder 2">
            <a:extLst>
              <a:ext uri="{FF2B5EF4-FFF2-40B4-BE49-F238E27FC236}">
                <a16:creationId xmlns:a16="http://schemas.microsoft.com/office/drawing/2014/main" id="{43C72795-7F89-4A62-2FD2-0CDB0CAC336E}"/>
              </a:ext>
            </a:extLst>
          </p:cNvPr>
          <p:cNvSpPr>
            <a:spLocks noGrp="1"/>
          </p:cNvSpPr>
          <p:nvPr>
            <p:ph idx="1"/>
          </p:nvPr>
        </p:nvSpPr>
        <p:spPr>
          <a:xfrm>
            <a:off x="784562" y="1201601"/>
            <a:ext cx="10950238" cy="4876799"/>
          </a:xfrm>
          <a:prstGeom prst="rect">
            <a:avLst/>
          </a:prstGeom>
        </p:spPr>
        <p:txBody>
          <a:bodyPr vert="horz" lIns="91440" tIns="45720" rIns="91440" bIns="45720" rtlCol="0">
            <a:normAutofit/>
          </a:bodyPr>
          <a:lstStyle>
            <a:lvl1pPr marL="285750" indent="-285750">
              <a:defRPr lang="en-US" sz="2800" kern="1200" dirty="0">
                <a:solidFill>
                  <a:schemeClr val="tx1"/>
                </a:solidFill>
                <a:latin typeface="Segoe UI" panose="020B0502040204020203" pitchFamily="34" charset="0"/>
                <a:ea typeface="+mn-ea"/>
                <a:cs typeface="Segoe UI" panose="020B0502040204020203" pitchFamily="34" charset="0"/>
              </a:defRPr>
            </a:lvl1pPr>
            <a:lvl2pPr marL="742950" indent="-285750">
              <a:defRPr lang="en-US" sz="2400" kern="1200" dirty="0">
                <a:solidFill>
                  <a:schemeClr val="tx1"/>
                </a:solidFill>
                <a:latin typeface="Segoe UI" panose="020B0502040204020203" pitchFamily="34" charset="0"/>
                <a:ea typeface="+mn-ea"/>
                <a:cs typeface="Segoe UI" panose="020B0502040204020203" pitchFamily="34" charset="0"/>
              </a:defRPr>
            </a:lvl2pPr>
            <a:lvl3pPr marL="1200150" indent="-285750">
              <a:defRPr lang="en-US" sz="2000" kern="1200" dirty="0">
                <a:solidFill>
                  <a:schemeClr val="tx1"/>
                </a:solidFill>
                <a:latin typeface="Segoe UI" panose="020B0502040204020203" pitchFamily="34" charset="0"/>
                <a:ea typeface="+mn-ea"/>
                <a:cs typeface="Segoe UI" panose="020B0502040204020203" pitchFamily="34" charset="0"/>
              </a:defRPr>
            </a:lvl3pPr>
            <a:lvl4pPr marL="1657350" indent="-285750">
              <a:defRPr lang="en-US" sz="1800" kern="1200" dirty="0">
                <a:solidFill>
                  <a:schemeClr val="tx1"/>
                </a:solidFill>
                <a:latin typeface="Segoe UI" panose="020B0502040204020203" pitchFamily="34" charset="0"/>
                <a:ea typeface="+mn-ea"/>
                <a:cs typeface="Segoe UI" panose="020B0502040204020203" pitchFamily="34" charset="0"/>
              </a:defRPr>
            </a:lvl4pPr>
            <a:lvl5pPr marL="2114550" indent="-285750">
              <a:defRPr lang="en-US" sz="1800" kern="1200" dirty="0">
                <a:solidFill>
                  <a:schemeClr val="tx1"/>
                </a:solidFill>
                <a:latin typeface="Segoe UI" panose="020B0502040204020203" pitchFamily="34" charset="0"/>
                <a:ea typeface="+mn-ea"/>
                <a:cs typeface="Segoe UI" panose="020B0502040204020203" pitchFamily="34" charset="0"/>
              </a:defRPr>
            </a:lvl5pPr>
          </a:lstStyle>
          <a:p>
            <a:pPr marL="228600" lvl="0" indent="-228600" algn="l" defTabSz="914400" rtl="0" eaLnBrk="1" latinLnBrk="0" hangingPunct="1">
              <a:lnSpc>
                <a:spcPct val="108000"/>
              </a:lnSpc>
              <a:spcBef>
                <a:spcPts val="1000"/>
              </a:spcBef>
              <a:spcAft>
                <a:spcPts val="0"/>
              </a:spcAft>
              <a:buFont typeface="Arial" panose="020B0604020202020204" pitchFamily="34" charset="0"/>
              <a:buChar char="•"/>
            </a:pPr>
            <a:r>
              <a:rPr lang="en-US"/>
              <a:t>Edit Master text styles</a:t>
            </a:r>
          </a:p>
          <a:p>
            <a:pPr marL="685800" lvl="1" indent="-228600" algn="l" defTabSz="914400" rtl="0" eaLnBrk="1" latinLnBrk="0" hangingPunct="1">
              <a:lnSpc>
                <a:spcPct val="108000"/>
              </a:lnSpc>
              <a:spcBef>
                <a:spcPts val="500"/>
              </a:spcBef>
              <a:spcAft>
                <a:spcPts val="0"/>
              </a:spcAft>
              <a:buFont typeface="Arial" panose="020B0604020202020204" pitchFamily="34" charset="0"/>
              <a:buChar char="•"/>
            </a:pPr>
            <a:r>
              <a:rPr lang="en-US"/>
              <a:t>Second level</a:t>
            </a:r>
          </a:p>
          <a:p>
            <a:pPr marL="1143000" lvl="2" indent="-228600" algn="l" defTabSz="914400" rtl="0" eaLnBrk="1" latinLnBrk="0" hangingPunct="1">
              <a:lnSpc>
                <a:spcPct val="108000"/>
              </a:lnSpc>
              <a:spcBef>
                <a:spcPts val="500"/>
              </a:spcBef>
              <a:spcAft>
                <a:spcPts val="0"/>
              </a:spcAft>
              <a:buFont typeface="Arial" panose="020B0604020202020204" pitchFamily="34" charset="0"/>
              <a:buChar char="•"/>
            </a:pPr>
            <a:r>
              <a:rPr lang="en-US"/>
              <a:t>Third level</a:t>
            </a:r>
          </a:p>
          <a:p>
            <a:pPr marL="1600200" lvl="3" indent="-228600" algn="l" defTabSz="914400" rtl="0" eaLnBrk="1" latinLnBrk="0" hangingPunct="1">
              <a:lnSpc>
                <a:spcPct val="108000"/>
              </a:lnSpc>
              <a:spcBef>
                <a:spcPts val="500"/>
              </a:spcBef>
              <a:spcAft>
                <a:spcPts val="0"/>
              </a:spcAft>
              <a:buFont typeface="Arial" panose="020B0604020202020204" pitchFamily="34" charset="0"/>
              <a:buChar char="•"/>
            </a:pPr>
            <a:r>
              <a:rPr lang="en-US"/>
              <a:t>Fourth level</a:t>
            </a:r>
          </a:p>
          <a:p>
            <a:pPr marL="2057400" lvl="4" indent="-228600" algn="l" defTabSz="914400" rtl="0" eaLnBrk="1" latinLnBrk="0" hangingPunct="1">
              <a:lnSpc>
                <a:spcPct val="108000"/>
              </a:lnSpc>
              <a:spcBef>
                <a:spcPts val="500"/>
              </a:spcBef>
              <a:spcAft>
                <a:spcPts val="0"/>
              </a:spcAft>
              <a:buFont typeface="Arial" panose="020B0604020202020204" pitchFamily="34" charset="0"/>
              <a:buChar char="•"/>
            </a:pPr>
            <a:r>
              <a:rPr lang="en-US"/>
              <a:t>Fifth level</a:t>
            </a:r>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482097" y="6589967"/>
            <a:ext cx="2743200" cy="365125"/>
          </a:xfrm>
          <a:prstGeom prst="rect">
            <a:avLst/>
          </a:prstGeom>
        </p:spPr>
        <p:txBody>
          <a:bodyPr vert="horz" lIns="91440" tIns="45720" rIns="91440" bIns="45720" rtlCol="0" anchor="ctr"/>
          <a:lstStyle>
            <a:lvl1pPr algn="r">
              <a:defRPr sz="1000" b="0" i="0">
                <a:solidFill>
                  <a:srgbClr val="FFFFFF"/>
                </a:solidFill>
                <a:latin typeface="Segoe UI" panose="020B0502040204020203" pitchFamily="34" charset="0"/>
                <a:cs typeface="Segoe UI" panose="020B0502040204020203" pitchFamily="34" charset="0"/>
              </a:defRPr>
            </a:lvl1pPr>
          </a:lstStyle>
          <a:p>
            <a:fld id="{C3A25A3B-3AC7-4BAE-99F4-69C1C07805E2}" type="slidenum">
              <a:rPr lang="en-US" smtClean="0"/>
              <a:pPr/>
              <a:t>‹#›</a:t>
            </a:fld>
            <a:endParaRPr lang="en-US"/>
          </a:p>
        </p:txBody>
      </p:sp>
      <p:sp>
        <p:nvSpPr>
          <p:cNvPr id="17" name="Google Shape;136;p19">
            <a:extLst>
              <a:ext uri="{FF2B5EF4-FFF2-40B4-BE49-F238E27FC236}">
                <a16:creationId xmlns:a16="http://schemas.microsoft.com/office/drawing/2014/main" id="{C6711DFA-A05D-4063-BB70-C1E0418DA2F8}"/>
              </a:ext>
            </a:extLst>
          </p:cNvPr>
          <p:cNvSpPr txBox="1">
            <a:spLocks/>
          </p:cNvSpPr>
          <p:nvPr userDrawn="1"/>
        </p:nvSpPr>
        <p:spPr>
          <a:xfrm>
            <a:off x="327660" y="266065"/>
            <a:ext cx="10358710" cy="539400"/>
          </a:xfrm>
          <a:prstGeom prst="rect">
            <a:avLst/>
          </a:prstGeom>
        </p:spPr>
        <p:txBody>
          <a:bodyPr spcFirstLastPara="1" wrap="square" lIns="91425" tIns="91425" rIns="91425" bIns="91425" anchor="t" anchorCtr="0">
            <a:noAutofit/>
          </a:bodyPr>
          <a:lstStyle>
            <a:lvl1pPr algn="l" defTabSz="914400" rtl="0" eaLnBrk="1" latinLnBrk="0" hangingPunct="1">
              <a:lnSpc>
                <a:spcPct val="100000"/>
              </a:lnSpc>
              <a:spcBef>
                <a:spcPct val="0"/>
              </a:spcBef>
              <a:buNone/>
              <a:defRPr sz="3600" kern="1200">
                <a:solidFill>
                  <a:srgbClr val="01235B"/>
                </a:solidFill>
                <a:latin typeface="Georgia" panose="020405020504050203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1235B"/>
              </a:solidFill>
              <a:effectLst/>
              <a:uLnTx/>
              <a:uFillTx/>
              <a:latin typeface="Georgia" panose="02040502050405020303" pitchFamily="18" charset="0"/>
              <a:ea typeface="+mj-ea"/>
              <a:cs typeface="+mj-cs"/>
            </a:endParaRPr>
          </a:p>
        </p:txBody>
      </p:sp>
      <p:sp>
        <p:nvSpPr>
          <p:cNvPr id="2" name="TextBox 1">
            <a:extLst>
              <a:ext uri="{FF2B5EF4-FFF2-40B4-BE49-F238E27FC236}">
                <a16:creationId xmlns:a16="http://schemas.microsoft.com/office/drawing/2014/main" id="{6393832A-66AA-4B10-A398-80672FA589C6}"/>
              </a:ext>
            </a:extLst>
          </p:cNvPr>
          <p:cNvSpPr txBox="1"/>
          <p:nvPr userDrawn="1"/>
        </p:nvSpPr>
        <p:spPr>
          <a:xfrm>
            <a:off x="44878" y="6682285"/>
            <a:ext cx="2353529" cy="215444"/>
          </a:xfrm>
          <a:prstGeom prst="rect">
            <a:avLst/>
          </a:prstGeom>
          <a:noFill/>
        </p:spPr>
        <p:txBody>
          <a:bodyPr wrap="none" rtlCol="0">
            <a:spAutoFit/>
          </a:bodyPr>
          <a:lstStyle/>
          <a:p>
            <a:r>
              <a:rPr lang="en-US" sz="800">
                <a:solidFill>
                  <a:schemeClr val="bg1"/>
                </a:solidFill>
                <a:latin typeface="Corbel" panose="020B0503020204020204" pitchFamily="34" charset="0"/>
              </a:rPr>
              <a:t>Deliberative Draft – Confidential and Pre-decisional</a:t>
            </a:r>
          </a:p>
        </p:txBody>
      </p:sp>
      <p:pic>
        <p:nvPicPr>
          <p:cNvPr id="4" name="Picture 3" descr="Logo&#10;&#10;Description automatically generated with medium confidence">
            <a:extLst>
              <a:ext uri="{FF2B5EF4-FFF2-40B4-BE49-F238E27FC236}">
                <a16:creationId xmlns:a16="http://schemas.microsoft.com/office/drawing/2014/main" id="{02822D59-CB4E-00B4-AF91-478E7AFD0D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403" t="16796" r="24839" b="16114"/>
          <a:stretch/>
        </p:blipFill>
        <p:spPr>
          <a:xfrm>
            <a:off x="212652" y="211363"/>
            <a:ext cx="502807" cy="502920"/>
          </a:xfrm>
          <a:prstGeom prst="rect">
            <a:avLst/>
          </a:prstGeom>
        </p:spPr>
      </p:pic>
    </p:spTree>
    <p:extLst>
      <p:ext uri="{BB962C8B-B14F-4D97-AF65-F5344CB8AC3E}">
        <p14:creationId xmlns:p14="http://schemas.microsoft.com/office/powerpoint/2010/main" val="880959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57200" y="0"/>
            <a:ext cx="11277599"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02161"/>
            <a:ext cx="11277600" cy="487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128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78676A-7F6A-46E6-8968-AB739A42B5B0}"/>
              </a:ext>
            </a:extLst>
          </p:cNvPr>
          <p:cNvSpPr>
            <a:spLocks noGrp="1"/>
          </p:cNvSpPr>
          <p:nvPr>
            <p:ph type="title"/>
          </p:nvPr>
        </p:nvSpPr>
        <p:spPr>
          <a:xfrm>
            <a:off x="457200" y="0"/>
            <a:ext cx="112776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62484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719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ffset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01749"/>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8686800" y="1301749"/>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7E63D8A-A3E9-447E-BA6B-85E7E9AF09FD}"/>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1759589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ffset Two Conten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87474"/>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3810000" y="1387473"/>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1AB409F-F918-4B68-B33A-FDDF28FCB908}"/>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190605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1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E44F89BA-90B6-493A-BC82-AB5AFC1C2088}"/>
              </a:ext>
            </a:extLst>
          </p:cNvPr>
          <p:cNvSpPr>
            <a:spLocks noGrp="1"/>
          </p:cNvSpPr>
          <p:nvPr>
            <p:ph sz="half" idx="11"/>
          </p:nvPr>
        </p:nvSpPr>
        <p:spPr>
          <a:xfrm>
            <a:off x="4343400"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FFD6CD7-4CFA-4E12-AF9A-5C00D42BFA19}"/>
              </a:ext>
            </a:extLst>
          </p:cNvPr>
          <p:cNvSpPr>
            <a:spLocks noGrp="1"/>
          </p:cNvSpPr>
          <p:nvPr>
            <p:ph sz="half" idx="12"/>
          </p:nvPr>
        </p:nvSpPr>
        <p:spPr>
          <a:xfrm>
            <a:off x="82295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3ACD821-C6BE-4505-8EB7-9A51056F9B25}"/>
              </a:ext>
            </a:extLst>
          </p:cNvPr>
          <p:cNvSpPr>
            <a:spLocks noGrp="1"/>
          </p:cNvSpPr>
          <p:nvPr>
            <p:ph type="title"/>
          </p:nvPr>
        </p:nvSpPr>
        <p:spPr>
          <a:xfrm>
            <a:off x="457198" y="0"/>
            <a:ext cx="11277601" cy="990600"/>
          </a:xfrm>
        </p:spPr>
        <p:txBody>
          <a:bodyPr/>
          <a:lstStyle/>
          <a:p>
            <a:r>
              <a:rPr lang="en-US"/>
              <a:t>Click to edit Master title style</a:t>
            </a:r>
          </a:p>
        </p:txBody>
      </p:sp>
    </p:spTree>
    <p:extLst>
      <p:ext uri="{BB962C8B-B14F-4D97-AF65-F5344CB8AC3E}">
        <p14:creationId xmlns:p14="http://schemas.microsoft.com/office/powerpoint/2010/main" val="425044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A2EEF8-95C8-4FE4-8A5D-BE8035644F6F}"/>
              </a:ext>
            </a:extLst>
          </p:cNvPr>
          <p:cNvSpPr>
            <a:spLocks noGrp="1"/>
          </p:cNvSpPr>
          <p:nvPr>
            <p:ph type="title"/>
          </p:nvPr>
        </p:nvSpPr>
        <p:spPr>
          <a:xfrm>
            <a:off x="457199" y="0"/>
            <a:ext cx="11111023" cy="990600"/>
          </a:xfrm>
        </p:spPr>
        <p:txBody>
          <a:bodyPr/>
          <a:lstStyle/>
          <a:p>
            <a:r>
              <a:rPr lang="en-US"/>
              <a:t>Click to edit Master title style</a:t>
            </a:r>
          </a:p>
        </p:txBody>
      </p:sp>
    </p:spTree>
    <p:extLst>
      <p:ext uri="{BB962C8B-B14F-4D97-AF65-F5344CB8AC3E}">
        <p14:creationId xmlns:p14="http://schemas.microsoft.com/office/powerpoint/2010/main" val="3169332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034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E065F-2BC7-4EF5-9F8A-FAD43DF25FD5}"/>
              </a:ext>
            </a:extLst>
          </p:cNvPr>
          <p:cNvSpPr/>
          <p:nvPr userDrawn="1"/>
        </p:nvSpPr>
        <p:spPr>
          <a:xfrm>
            <a:off x="-1" y="19929"/>
            <a:ext cx="11744325" cy="990600"/>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47675" y="19929"/>
            <a:ext cx="11744325" cy="942096"/>
          </a:xfrm>
        </p:spPr>
        <p:txBody>
          <a:bodyPr/>
          <a:lstStyle>
            <a:lvl1pPr algn="l">
              <a:defRPr>
                <a:solidFill>
                  <a:schemeClr val="bg1"/>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76D9C9EB-0294-48EC-8357-149A378DB018}"/>
              </a:ext>
            </a:extLst>
          </p:cNvPr>
          <p:cNvSpPr>
            <a:spLocks noGrp="1"/>
          </p:cNvSpPr>
          <p:nvPr>
            <p:ph type="body" sz="quarter" idx="10"/>
          </p:nvPr>
        </p:nvSpPr>
        <p:spPr>
          <a:xfrm>
            <a:off x="361949" y="1327149"/>
            <a:ext cx="11382375" cy="4595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4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5094-D37A-4F6C-AB18-A7DBE38B66CC}"/>
              </a:ext>
            </a:extLst>
          </p:cNvPr>
          <p:cNvSpPr>
            <a:spLocks noGrp="1"/>
          </p:cNvSpPr>
          <p:nvPr>
            <p:ph type="title" hasCustomPrompt="1"/>
          </p:nvPr>
        </p:nvSpPr>
        <p:spPr>
          <a:xfrm>
            <a:off x="457200" y="1709738"/>
            <a:ext cx="11277600" cy="2852737"/>
          </a:xfrm>
        </p:spPr>
        <p:txBody>
          <a:bodyPr anchor="b"/>
          <a:lstStyle>
            <a:lvl1pPr>
              <a:defRPr sz="6000"/>
            </a:lvl1pPr>
          </a:lstStyle>
          <a:p>
            <a:r>
              <a:rPr lang="en-US"/>
              <a:t>Click to edit Master subtitle style</a:t>
            </a:r>
          </a:p>
        </p:txBody>
      </p:sp>
      <p:sp>
        <p:nvSpPr>
          <p:cNvPr id="3" name="Text Placeholder 2">
            <a:extLst>
              <a:ext uri="{FF2B5EF4-FFF2-40B4-BE49-F238E27FC236}">
                <a16:creationId xmlns:a16="http://schemas.microsoft.com/office/drawing/2014/main" id="{B69D0D6E-C0E3-4371-84CA-9014A8EC1E2B}"/>
              </a:ext>
            </a:extLst>
          </p:cNvPr>
          <p:cNvSpPr>
            <a:spLocks noGrp="1"/>
          </p:cNvSpPr>
          <p:nvPr>
            <p:ph type="body" idx="1"/>
          </p:nvPr>
        </p:nvSpPr>
        <p:spPr>
          <a:xfrm>
            <a:off x="457200" y="4589463"/>
            <a:ext cx="11277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4">
            <a:extLst>
              <a:ext uri="{FF2B5EF4-FFF2-40B4-BE49-F238E27FC236}">
                <a16:creationId xmlns:a16="http://schemas.microsoft.com/office/drawing/2014/main" id="{25875354-FEAA-406E-84EE-EEA66059BED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BDD67209-C029-432E-B7C2-BC9CD6B2049C}"/>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Tree>
    <p:extLst>
      <p:ext uri="{BB962C8B-B14F-4D97-AF65-F5344CB8AC3E}">
        <p14:creationId xmlns:p14="http://schemas.microsoft.com/office/powerpoint/2010/main" val="155977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78676A-7F6A-46E6-8968-AB739A42B5B0}"/>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62484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021376DD-AB4C-49AA-98F1-1581ED95CF74}"/>
              </a:ext>
            </a:extLst>
          </p:cNvPr>
          <p:cNvSpPr txBox="1"/>
          <p:nvPr userDrawn="1"/>
        </p:nvSpPr>
        <p:spPr>
          <a:xfrm>
            <a:off x="9296401" y="167301"/>
            <a:ext cx="2649021" cy="646331"/>
          </a:xfrm>
          <a:prstGeom prst="rect">
            <a:avLst/>
          </a:prstGeom>
          <a:noFill/>
        </p:spPr>
        <p:txBody>
          <a:bodyPr wrap="square" rtlCol="0">
            <a:spAutoFit/>
          </a:bodyPr>
          <a:lstStyle/>
          <a:p>
            <a:r>
              <a:rPr lang="en-US">
                <a:solidFill>
                  <a:srgbClr val="FF0000"/>
                </a:solidFill>
              </a:rPr>
              <a:t>DRAFT PREDECISIONAL MATERIALS</a:t>
            </a:r>
          </a:p>
        </p:txBody>
      </p:sp>
      <p:sp>
        <p:nvSpPr>
          <p:cNvPr id="12" name="Footer Placeholder 4">
            <a:extLst>
              <a:ext uri="{FF2B5EF4-FFF2-40B4-BE49-F238E27FC236}">
                <a16:creationId xmlns:a16="http://schemas.microsoft.com/office/drawing/2014/main" id="{618B32C2-5029-4B6B-BE9F-20AC27F46AF9}"/>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2B718635-96D0-4462-8535-BB192B6B31CA}"/>
              </a:ext>
            </a:extLst>
          </p:cNvPr>
          <p:cNvSpPr>
            <a:spLocks noGrp="1"/>
          </p:cNvSpPr>
          <p:nvPr>
            <p:ph type="sldNum" sz="quarter" idx="4"/>
          </p:nvPr>
        </p:nvSpPr>
        <p:spPr>
          <a:xfrm>
            <a:off x="9296401"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8" name="Date Placeholder 3">
            <a:extLst>
              <a:ext uri="{FF2B5EF4-FFF2-40B4-BE49-F238E27FC236}">
                <a16:creationId xmlns:a16="http://schemas.microsoft.com/office/drawing/2014/main" id="{97937B04-F921-4323-AF52-072FC4FA579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53860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hree Content Comparison_Colo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ACD821-C6BE-4505-8EB7-9A51056F9B25}"/>
              </a:ext>
            </a:extLst>
          </p:cNvPr>
          <p:cNvSpPr>
            <a:spLocks noGrp="1"/>
          </p:cNvSpPr>
          <p:nvPr>
            <p:ph type="title"/>
          </p:nvPr>
        </p:nvSpPr>
        <p:spPr>
          <a:xfrm>
            <a:off x="457198" y="0"/>
            <a:ext cx="11277601" cy="990600"/>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3C264B67-6570-2596-FC43-BCC741B36899}"/>
              </a:ext>
            </a:extLst>
          </p:cNvPr>
          <p:cNvSpPr>
            <a:spLocks noGrp="1"/>
          </p:cNvSpPr>
          <p:nvPr>
            <p:ph sz="quarter" idx="13"/>
          </p:nvPr>
        </p:nvSpPr>
        <p:spPr>
          <a:xfrm>
            <a:off x="397565" y="1110285"/>
            <a:ext cx="3749040" cy="766762"/>
          </a:xfrm>
          <a:solidFill>
            <a:srgbClr val="335D9E"/>
          </a:solidFill>
        </p:spPr>
        <p:txBody>
          <a:bodyPr>
            <a:noAutofit/>
          </a:bodyPr>
          <a:lstStyle>
            <a:lvl1pPr marL="0" indent="0" algn="ctr">
              <a:buFontTx/>
              <a:buNone/>
              <a:defRPr sz="1800"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hasCustomPrompt="1"/>
          </p:nvPr>
        </p:nvSpPr>
        <p:spPr>
          <a:xfrm>
            <a:off x="397565" y="1928191"/>
            <a:ext cx="3749040" cy="3925776"/>
          </a:xfrm>
          <a:solidFill>
            <a:srgbClr val="CCCED8"/>
          </a:solidFill>
        </p:spPr>
        <p:txBody>
          <a:bodyPr/>
          <a:lstStyle>
            <a:lvl1pPr>
              <a:defRPr sz="2400"/>
            </a:lvl1pPr>
            <a:lvl2pPr marL="685800" indent="-228600">
              <a:buSzPct val="80000"/>
              <a:buFont typeface="Courier New" panose="02070309020205020404" pitchFamily="49" charset="0"/>
              <a:buChar char="o"/>
              <a:defRPr sz="2200"/>
            </a:lvl2pPr>
            <a:lvl3pPr>
              <a:defRPr sz="1800"/>
            </a:lvl3pPr>
            <a:lvl4pPr marL="1600200" indent="-228600">
              <a:buSzPct val="80000"/>
              <a:buFont typeface="Courier New" panose="02070309020205020404" pitchFamily="49" charset="0"/>
              <a:buChar char="o"/>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a:extLst>
              <a:ext uri="{FF2B5EF4-FFF2-40B4-BE49-F238E27FC236}">
                <a16:creationId xmlns:a16="http://schemas.microsoft.com/office/drawing/2014/main" id="{F5B57C93-2832-8959-45C7-F31A9F729CCF}"/>
              </a:ext>
            </a:extLst>
          </p:cNvPr>
          <p:cNvSpPr>
            <a:spLocks noGrp="1"/>
          </p:cNvSpPr>
          <p:nvPr>
            <p:ph sz="quarter" idx="15"/>
          </p:nvPr>
        </p:nvSpPr>
        <p:spPr>
          <a:xfrm>
            <a:off x="4191663" y="1110285"/>
            <a:ext cx="3749040" cy="766762"/>
          </a:xfrm>
          <a:solidFill>
            <a:srgbClr val="335D9E"/>
          </a:solidFill>
        </p:spPr>
        <p:txBody>
          <a:bodyPr>
            <a:noAutofit/>
          </a:bodyPr>
          <a:lstStyle>
            <a:lvl1pPr marL="0" indent="0" algn="ctr">
              <a:buFontTx/>
              <a:buNone/>
              <a:defRPr sz="1800" b="1">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FA481BEE-9BD6-A79E-F729-52E26B0CBEF4}"/>
              </a:ext>
            </a:extLst>
          </p:cNvPr>
          <p:cNvSpPr>
            <a:spLocks noGrp="1"/>
          </p:cNvSpPr>
          <p:nvPr>
            <p:ph sz="half" idx="14" hasCustomPrompt="1"/>
          </p:nvPr>
        </p:nvSpPr>
        <p:spPr>
          <a:xfrm>
            <a:off x="4191661" y="1928191"/>
            <a:ext cx="3749040" cy="3925776"/>
          </a:xfrm>
          <a:solidFill>
            <a:srgbClr val="CCCED8"/>
          </a:solidFill>
        </p:spPr>
        <p:txBody>
          <a:bodyPr/>
          <a:lstStyle>
            <a:lvl1pPr>
              <a:defRPr sz="2400"/>
            </a:lvl1pPr>
            <a:lvl2pPr marL="685800" indent="-228600">
              <a:buSzPct val="80000"/>
              <a:buFont typeface="Courier New" panose="02070309020205020404" pitchFamily="49" charset="0"/>
              <a:buChar char="o"/>
              <a:defRPr sz="2200"/>
            </a:lvl2pPr>
            <a:lvl3pPr>
              <a:defRPr sz="1800"/>
            </a:lvl3pPr>
            <a:lvl4pPr marL="1600200" indent="-228600">
              <a:buSzPct val="80000"/>
              <a:buFont typeface="Courier New" panose="02070309020205020404" pitchFamily="49" charset="0"/>
              <a:buChar char="o"/>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5">
            <a:extLst>
              <a:ext uri="{FF2B5EF4-FFF2-40B4-BE49-F238E27FC236}">
                <a16:creationId xmlns:a16="http://schemas.microsoft.com/office/drawing/2014/main" id="{A1ECCE05-E3AE-E7DF-2B5F-29B4E4028E75}"/>
              </a:ext>
            </a:extLst>
          </p:cNvPr>
          <p:cNvSpPr>
            <a:spLocks noGrp="1"/>
          </p:cNvSpPr>
          <p:nvPr>
            <p:ph sz="quarter" idx="17"/>
          </p:nvPr>
        </p:nvSpPr>
        <p:spPr>
          <a:xfrm>
            <a:off x="7985757" y="1110285"/>
            <a:ext cx="3749040" cy="766762"/>
          </a:xfrm>
          <a:solidFill>
            <a:srgbClr val="335D9E"/>
          </a:solidFill>
        </p:spPr>
        <p:txBody>
          <a:bodyPr anchor="ctr" anchorCtr="1">
            <a:noAutofit/>
          </a:bodyPr>
          <a:lstStyle>
            <a:lvl1pPr marL="0" indent="0" algn="ctr">
              <a:buFontTx/>
              <a:buNone/>
              <a:defRPr sz="1800" b="1">
                <a:solidFill>
                  <a:schemeClr val="bg1"/>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535E44FD-2B42-2A86-D8B3-577D5171262C}"/>
              </a:ext>
            </a:extLst>
          </p:cNvPr>
          <p:cNvSpPr>
            <a:spLocks noGrp="1"/>
          </p:cNvSpPr>
          <p:nvPr>
            <p:ph sz="half" idx="16" hasCustomPrompt="1"/>
          </p:nvPr>
        </p:nvSpPr>
        <p:spPr>
          <a:xfrm>
            <a:off x="7985757" y="1928191"/>
            <a:ext cx="3749040" cy="3925776"/>
          </a:xfrm>
          <a:solidFill>
            <a:srgbClr val="CCCED8"/>
          </a:solidFill>
        </p:spPr>
        <p:txBody>
          <a:bodyPr/>
          <a:lstStyle>
            <a:lvl1pPr>
              <a:defRPr sz="2400"/>
            </a:lvl1pPr>
            <a:lvl2pPr marL="685800" indent="-228600">
              <a:buSzPct val="80000"/>
              <a:buFont typeface="Courier New" panose="02070309020205020404" pitchFamily="49" charset="0"/>
              <a:buChar char="o"/>
              <a:defRPr sz="2200"/>
            </a:lvl2pPr>
            <a:lvl3pPr>
              <a:defRPr sz="1800"/>
            </a:lvl3pPr>
            <a:lvl4pPr marL="1600200" indent="-228600">
              <a:buSzPct val="80000"/>
              <a:buFont typeface="Courier New" panose="02070309020205020404" pitchFamily="49" charset="0"/>
              <a:buChar char="o"/>
              <a:defRPr sz="14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8084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57200" y="0"/>
            <a:ext cx="11277599"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02161"/>
            <a:ext cx="11277600" cy="487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190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78676A-7F6A-46E6-8968-AB739A42B5B0}"/>
              </a:ext>
            </a:extLst>
          </p:cNvPr>
          <p:cNvSpPr>
            <a:spLocks noGrp="1"/>
          </p:cNvSpPr>
          <p:nvPr>
            <p:ph type="title"/>
          </p:nvPr>
        </p:nvSpPr>
        <p:spPr>
          <a:xfrm>
            <a:off x="457200" y="0"/>
            <a:ext cx="112776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6248400" y="1213155"/>
            <a:ext cx="54864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4508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ffset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01749"/>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8686800" y="1301749"/>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7E63D8A-A3E9-447E-BA6B-85E7E9AF09FD}"/>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1025555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ffset Two Conten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387474"/>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3810000" y="1387473"/>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1AB409F-F918-4B68-B33A-FDDF28FCB908}"/>
              </a:ext>
            </a:extLst>
          </p:cNvPr>
          <p:cNvSpPr>
            <a:spLocks noGrp="1"/>
          </p:cNvSpPr>
          <p:nvPr>
            <p:ph type="title"/>
          </p:nvPr>
        </p:nvSpPr>
        <p:spPr>
          <a:xfrm>
            <a:off x="457200" y="0"/>
            <a:ext cx="11277600" cy="990600"/>
          </a:xfrm>
        </p:spPr>
        <p:txBody>
          <a:bodyPr/>
          <a:lstStyle/>
          <a:p>
            <a:r>
              <a:rPr lang="en-US"/>
              <a:t>Click to edit Master title style</a:t>
            </a:r>
          </a:p>
        </p:txBody>
      </p:sp>
    </p:spTree>
    <p:extLst>
      <p:ext uri="{BB962C8B-B14F-4D97-AF65-F5344CB8AC3E}">
        <p14:creationId xmlns:p14="http://schemas.microsoft.com/office/powerpoint/2010/main" val="3696990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1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E44F89BA-90B6-493A-BC82-AB5AFC1C2088}"/>
              </a:ext>
            </a:extLst>
          </p:cNvPr>
          <p:cNvSpPr>
            <a:spLocks noGrp="1"/>
          </p:cNvSpPr>
          <p:nvPr>
            <p:ph sz="half" idx="11"/>
          </p:nvPr>
        </p:nvSpPr>
        <p:spPr>
          <a:xfrm>
            <a:off x="4343400"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FFD6CD7-4CFA-4E12-AF9A-5C00D42BFA19}"/>
              </a:ext>
            </a:extLst>
          </p:cNvPr>
          <p:cNvSpPr>
            <a:spLocks noGrp="1"/>
          </p:cNvSpPr>
          <p:nvPr>
            <p:ph sz="half" idx="12"/>
          </p:nvPr>
        </p:nvSpPr>
        <p:spPr>
          <a:xfrm>
            <a:off x="82295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3ACD821-C6BE-4505-8EB7-9A51056F9B25}"/>
              </a:ext>
            </a:extLst>
          </p:cNvPr>
          <p:cNvSpPr>
            <a:spLocks noGrp="1"/>
          </p:cNvSpPr>
          <p:nvPr>
            <p:ph type="title"/>
          </p:nvPr>
        </p:nvSpPr>
        <p:spPr>
          <a:xfrm>
            <a:off x="457198" y="0"/>
            <a:ext cx="11277601" cy="990600"/>
          </a:xfrm>
        </p:spPr>
        <p:txBody>
          <a:bodyPr/>
          <a:lstStyle/>
          <a:p>
            <a:r>
              <a:rPr lang="en-US"/>
              <a:t>Click to edit Master title style</a:t>
            </a:r>
          </a:p>
        </p:txBody>
      </p:sp>
    </p:spTree>
    <p:extLst>
      <p:ext uri="{BB962C8B-B14F-4D97-AF65-F5344CB8AC3E}">
        <p14:creationId xmlns:p14="http://schemas.microsoft.com/office/powerpoint/2010/main" val="1661055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A2EEF8-95C8-4FE4-8A5D-BE8035644F6F}"/>
              </a:ext>
            </a:extLst>
          </p:cNvPr>
          <p:cNvSpPr>
            <a:spLocks noGrp="1"/>
          </p:cNvSpPr>
          <p:nvPr>
            <p:ph type="title"/>
          </p:nvPr>
        </p:nvSpPr>
        <p:spPr>
          <a:xfrm>
            <a:off x="457199" y="0"/>
            <a:ext cx="11111023" cy="990600"/>
          </a:xfrm>
        </p:spPr>
        <p:txBody>
          <a:bodyPr/>
          <a:lstStyle/>
          <a:p>
            <a:r>
              <a:rPr lang="en-US"/>
              <a:t>Click to edit Master title style</a:t>
            </a:r>
          </a:p>
        </p:txBody>
      </p:sp>
    </p:spTree>
    <p:extLst>
      <p:ext uri="{BB962C8B-B14F-4D97-AF65-F5344CB8AC3E}">
        <p14:creationId xmlns:p14="http://schemas.microsoft.com/office/powerpoint/2010/main" val="3657081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122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E065F-2BC7-4EF5-9F8A-FAD43DF25FD5}"/>
              </a:ext>
            </a:extLst>
          </p:cNvPr>
          <p:cNvSpPr/>
          <p:nvPr userDrawn="1"/>
        </p:nvSpPr>
        <p:spPr>
          <a:xfrm>
            <a:off x="-1" y="19929"/>
            <a:ext cx="11744325" cy="990600"/>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E3B58-6228-4634-84AE-83B10B2889E5}"/>
              </a:ext>
            </a:extLst>
          </p:cNvPr>
          <p:cNvSpPr>
            <a:spLocks noGrp="1"/>
          </p:cNvSpPr>
          <p:nvPr>
            <p:ph type="title"/>
          </p:nvPr>
        </p:nvSpPr>
        <p:spPr>
          <a:xfrm>
            <a:off x="447675" y="19929"/>
            <a:ext cx="11744325" cy="942096"/>
          </a:xfrm>
        </p:spPr>
        <p:txBody>
          <a:bodyPr/>
          <a:lstStyle>
            <a:lvl1pPr algn="l">
              <a:defRPr>
                <a:solidFill>
                  <a:schemeClr val="bg1"/>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76D9C9EB-0294-48EC-8357-149A378DB018}"/>
              </a:ext>
            </a:extLst>
          </p:cNvPr>
          <p:cNvSpPr>
            <a:spLocks noGrp="1"/>
          </p:cNvSpPr>
          <p:nvPr>
            <p:ph type="body" sz="quarter" idx="10"/>
          </p:nvPr>
        </p:nvSpPr>
        <p:spPr>
          <a:xfrm>
            <a:off x="361949" y="1327149"/>
            <a:ext cx="11382375" cy="4595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913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5094-D37A-4F6C-AB18-A7DBE38B66CC}"/>
              </a:ext>
            </a:extLst>
          </p:cNvPr>
          <p:cNvSpPr>
            <a:spLocks noGrp="1"/>
          </p:cNvSpPr>
          <p:nvPr>
            <p:ph type="title" hasCustomPrompt="1"/>
          </p:nvPr>
        </p:nvSpPr>
        <p:spPr>
          <a:xfrm>
            <a:off x="457200" y="1709738"/>
            <a:ext cx="11277600" cy="2852737"/>
          </a:xfrm>
        </p:spPr>
        <p:txBody>
          <a:bodyPr anchor="b"/>
          <a:lstStyle>
            <a:lvl1pPr>
              <a:defRPr sz="6000"/>
            </a:lvl1pPr>
          </a:lstStyle>
          <a:p>
            <a:r>
              <a:rPr lang="en-US"/>
              <a:t>Click to edit Master subtitle style</a:t>
            </a:r>
          </a:p>
        </p:txBody>
      </p:sp>
      <p:sp>
        <p:nvSpPr>
          <p:cNvPr id="3" name="Text Placeholder 2">
            <a:extLst>
              <a:ext uri="{FF2B5EF4-FFF2-40B4-BE49-F238E27FC236}">
                <a16:creationId xmlns:a16="http://schemas.microsoft.com/office/drawing/2014/main" id="{B69D0D6E-C0E3-4371-84CA-9014A8EC1E2B}"/>
              </a:ext>
            </a:extLst>
          </p:cNvPr>
          <p:cNvSpPr>
            <a:spLocks noGrp="1"/>
          </p:cNvSpPr>
          <p:nvPr>
            <p:ph type="body" idx="1"/>
          </p:nvPr>
        </p:nvSpPr>
        <p:spPr>
          <a:xfrm>
            <a:off x="457200" y="4589463"/>
            <a:ext cx="11277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4">
            <a:extLst>
              <a:ext uri="{FF2B5EF4-FFF2-40B4-BE49-F238E27FC236}">
                <a16:creationId xmlns:a16="http://schemas.microsoft.com/office/drawing/2014/main" id="{25875354-FEAA-406E-84EE-EEA66059BEDA}"/>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BDD67209-C029-432E-B7C2-BC9CD6B2049C}"/>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E6D42998-1A98-44E0-9E08-3AEFC852A404}" type="slidenum">
              <a:rPr lang="en-US" smtClean="0"/>
              <a:t>‹#›</a:t>
            </a:fld>
            <a:endParaRPr lang="en-US"/>
          </a:p>
        </p:txBody>
      </p:sp>
    </p:spTree>
    <p:extLst>
      <p:ext uri="{BB962C8B-B14F-4D97-AF65-F5344CB8AC3E}">
        <p14:creationId xmlns:p14="http://schemas.microsoft.com/office/powerpoint/2010/main" val="134253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set 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E63D8A-A3E9-447E-BA6B-85E7E9AF09FD}"/>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825624"/>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8686800" y="1825624"/>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0CF5D0E9-68EA-4295-B0F4-CC3DA2EB61FD}"/>
              </a:ext>
            </a:extLst>
          </p:cNvPr>
          <p:cNvSpPr txBox="1"/>
          <p:nvPr userDrawn="1"/>
        </p:nvSpPr>
        <p:spPr>
          <a:xfrm>
            <a:off x="9296401" y="167301"/>
            <a:ext cx="2649021" cy="646331"/>
          </a:xfrm>
          <a:prstGeom prst="rect">
            <a:avLst/>
          </a:prstGeom>
          <a:noFill/>
        </p:spPr>
        <p:txBody>
          <a:bodyPr wrap="square" rtlCol="0">
            <a:spAutoFit/>
          </a:bodyPr>
          <a:lstStyle/>
          <a:p>
            <a:r>
              <a:rPr lang="en-US">
                <a:solidFill>
                  <a:srgbClr val="FF0000"/>
                </a:solidFill>
              </a:rPr>
              <a:t>DRAFT PREDECISIONAL MATERIALS</a:t>
            </a:r>
          </a:p>
        </p:txBody>
      </p:sp>
      <p:sp>
        <p:nvSpPr>
          <p:cNvPr id="12" name="Footer Placeholder 4">
            <a:extLst>
              <a:ext uri="{FF2B5EF4-FFF2-40B4-BE49-F238E27FC236}">
                <a16:creationId xmlns:a16="http://schemas.microsoft.com/office/drawing/2014/main" id="{618B32C2-5029-4B6B-BE9F-20AC27F46AF9}"/>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2B718635-96D0-4462-8535-BB192B6B31CA}"/>
              </a:ext>
            </a:extLst>
          </p:cNvPr>
          <p:cNvSpPr>
            <a:spLocks noGrp="1"/>
          </p:cNvSpPr>
          <p:nvPr>
            <p:ph type="sldNum" sz="quarter" idx="4"/>
          </p:nvPr>
        </p:nvSpPr>
        <p:spPr>
          <a:xfrm>
            <a:off x="9296401"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8" name="Date Placeholder 3">
            <a:extLst>
              <a:ext uri="{FF2B5EF4-FFF2-40B4-BE49-F238E27FC236}">
                <a16:creationId xmlns:a16="http://schemas.microsoft.com/office/drawing/2014/main" id="{97937B04-F921-4323-AF52-072FC4FA579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18793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Headed Two-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B5535-6F6A-F24A-06A3-239916613B33}"/>
              </a:ext>
            </a:extLst>
          </p:cNvPr>
          <p:cNvSpPr/>
          <p:nvPr userDrawn="1"/>
        </p:nvSpPr>
        <p:spPr>
          <a:xfrm>
            <a:off x="0" y="0"/>
            <a:ext cx="12192000" cy="987552"/>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0487AF37-E69F-4321-8F73-0E0F19288184}"/>
              </a:ext>
            </a:extLst>
          </p:cNvPr>
          <p:cNvSpPr>
            <a:spLocks noGrp="1"/>
          </p:cNvSpPr>
          <p:nvPr>
            <p:ph type="title"/>
          </p:nvPr>
        </p:nvSpPr>
        <p:spPr>
          <a:xfrm>
            <a:off x="457201" y="77644"/>
            <a:ext cx="8839200" cy="99060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D907A00-4613-445A-8CF4-FB1E5A1F6FBF}"/>
              </a:ext>
            </a:extLst>
          </p:cNvPr>
          <p:cNvSpPr>
            <a:spLocks noGrp="1"/>
          </p:cNvSpPr>
          <p:nvPr>
            <p:ph idx="1"/>
          </p:nvPr>
        </p:nvSpPr>
        <p:spPr>
          <a:xfrm>
            <a:off x="457200" y="1221777"/>
            <a:ext cx="11277600" cy="6127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9D069107-0EB0-4C52-964F-1BC00A9D6F67}"/>
              </a:ext>
            </a:extLst>
          </p:cNvPr>
          <p:cNvSpPr>
            <a:spLocks noGrp="1"/>
          </p:cNvSpPr>
          <p:nvPr>
            <p:ph sz="half" idx="10"/>
          </p:nvPr>
        </p:nvSpPr>
        <p:spPr>
          <a:xfrm>
            <a:off x="457200" y="1986952"/>
            <a:ext cx="5486400" cy="3809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F0CFEB6-C122-4339-A14D-DED60D8E71E5}"/>
              </a:ext>
            </a:extLst>
          </p:cNvPr>
          <p:cNvSpPr>
            <a:spLocks noGrp="1"/>
          </p:cNvSpPr>
          <p:nvPr>
            <p:ph sz="half" idx="11"/>
          </p:nvPr>
        </p:nvSpPr>
        <p:spPr>
          <a:xfrm>
            <a:off x="6248400" y="1986952"/>
            <a:ext cx="5486400" cy="3809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B696CDE1-CBE9-4E89-B742-4874DC0D88D0}"/>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104907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ffset Two Content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AB409F-F918-4B68-B33A-FDDF28FCB908}"/>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200" y="1825624"/>
            <a:ext cx="30480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DBF5C-6C08-4951-9DEC-096F20732B76}"/>
              </a:ext>
            </a:extLst>
          </p:cNvPr>
          <p:cNvSpPr>
            <a:spLocks noGrp="1"/>
          </p:cNvSpPr>
          <p:nvPr>
            <p:ph sz="half" idx="2"/>
          </p:nvPr>
        </p:nvSpPr>
        <p:spPr>
          <a:xfrm>
            <a:off x="3810000" y="1825624"/>
            <a:ext cx="7924800"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618B32C2-5029-4B6B-BE9F-20AC27F46AF9}"/>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2B718635-96D0-4462-8535-BB192B6B31CA}"/>
              </a:ext>
            </a:extLst>
          </p:cNvPr>
          <p:cNvSpPr>
            <a:spLocks noGrp="1"/>
          </p:cNvSpPr>
          <p:nvPr>
            <p:ph type="sldNum" sz="quarter" idx="4"/>
          </p:nvPr>
        </p:nvSpPr>
        <p:spPr>
          <a:xfrm>
            <a:off x="9296401" y="6558844"/>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8" name="Date Placeholder 3">
            <a:extLst>
              <a:ext uri="{FF2B5EF4-FFF2-40B4-BE49-F238E27FC236}">
                <a16:creationId xmlns:a16="http://schemas.microsoft.com/office/drawing/2014/main" id="{97937B04-F921-4323-AF52-072FC4FA579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0" name="TextBox 9">
            <a:extLst>
              <a:ext uri="{FF2B5EF4-FFF2-40B4-BE49-F238E27FC236}">
                <a16:creationId xmlns:a16="http://schemas.microsoft.com/office/drawing/2014/main" id="{FDF03F58-23EA-486A-87D8-86BBADB5B714}"/>
              </a:ext>
            </a:extLst>
          </p:cNvPr>
          <p:cNvSpPr txBox="1"/>
          <p:nvPr userDrawn="1"/>
        </p:nvSpPr>
        <p:spPr>
          <a:xfrm>
            <a:off x="9296401" y="167301"/>
            <a:ext cx="2649021" cy="646331"/>
          </a:xfrm>
          <a:prstGeom prst="rect">
            <a:avLst/>
          </a:prstGeom>
          <a:noFill/>
        </p:spPr>
        <p:txBody>
          <a:bodyPr wrap="square" rtlCol="0">
            <a:spAutoFit/>
          </a:bodyPr>
          <a:lstStyle/>
          <a:p>
            <a:r>
              <a:rPr lang="en-US">
                <a:solidFill>
                  <a:srgbClr val="FF0000"/>
                </a:solidFill>
              </a:rPr>
              <a:t>DRAFT PREDECISIONAL MATERIALS</a:t>
            </a:r>
          </a:p>
        </p:txBody>
      </p:sp>
    </p:spTree>
    <p:extLst>
      <p:ext uri="{BB962C8B-B14F-4D97-AF65-F5344CB8AC3E}">
        <p14:creationId xmlns:p14="http://schemas.microsoft.com/office/powerpoint/2010/main" val="393086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ACD821-C6BE-4505-8EB7-9A51056F9B25}"/>
              </a:ext>
            </a:extLst>
          </p:cNvPr>
          <p:cNvSpPr>
            <a:spLocks noGrp="1"/>
          </p:cNvSpPr>
          <p:nvPr>
            <p:ph type="title"/>
          </p:nvPr>
        </p:nvSpPr>
        <p:spPr>
          <a:xfrm>
            <a:off x="457201" y="77644"/>
            <a:ext cx="8839200"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B12D55-6024-4EDE-8A2E-397A3EAB7D92}"/>
              </a:ext>
            </a:extLst>
          </p:cNvPr>
          <p:cNvSpPr>
            <a:spLocks noGrp="1"/>
          </p:cNvSpPr>
          <p:nvPr>
            <p:ph sz="half" idx="1"/>
          </p:nvPr>
        </p:nvSpPr>
        <p:spPr>
          <a:xfrm>
            <a:off x="4571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E44F89BA-90B6-493A-BC82-AB5AFC1C2088}"/>
              </a:ext>
            </a:extLst>
          </p:cNvPr>
          <p:cNvSpPr>
            <a:spLocks noGrp="1"/>
          </p:cNvSpPr>
          <p:nvPr>
            <p:ph sz="half" idx="11"/>
          </p:nvPr>
        </p:nvSpPr>
        <p:spPr>
          <a:xfrm>
            <a:off x="4343400"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FFD6CD7-4CFA-4E12-AF9A-5C00D42BFA19}"/>
              </a:ext>
            </a:extLst>
          </p:cNvPr>
          <p:cNvSpPr>
            <a:spLocks noGrp="1"/>
          </p:cNvSpPr>
          <p:nvPr>
            <p:ph sz="half" idx="12"/>
          </p:nvPr>
        </p:nvSpPr>
        <p:spPr>
          <a:xfrm>
            <a:off x="8229599" y="1239036"/>
            <a:ext cx="3505201" cy="457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618B32C2-5029-4B6B-BE9F-20AC27F46AF9}"/>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2B718635-96D0-4462-8535-BB192B6B31CA}"/>
              </a:ext>
            </a:extLst>
          </p:cNvPr>
          <p:cNvSpPr>
            <a:spLocks noGrp="1"/>
          </p:cNvSpPr>
          <p:nvPr>
            <p:ph type="sldNum" sz="quarter" idx="4"/>
          </p:nvPr>
        </p:nvSpPr>
        <p:spPr>
          <a:xfrm>
            <a:off x="9296401" y="6558844"/>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8" name="Date Placeholder 3">
            <a:extLst>
              <a:ext uri="{FF2B5EF4-FFF2-40B4-BE49-F238E27FC236}">
                <a16:creationId xmlns:a16="http://schemas.microsoft.com/office/drawing/2014/main" id="{97937B04-F921-4323-AF52-072FC4FA5791}"/>
              </a:ext>
            </a:extLst>
          </p:cNvPr>
          <p:cNvSpPr>
            <a:spLocks noGrp="1"/>
          </p:cNvSpPr>
          <p:nvPr>
            <p:ph type="dt" sz="half" idx="10"/>
          </p:nvPr>
        </p:nvSpPr>
        <p:spPr>
          <a:xfrm>
            <a:off x="457200" y="6553200"/>
            <a:ext cx="2726267"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7046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4.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DF910-A454-4550-ADE7-19485B5D69C8}"/>
              </a:ext>
            </a:extLst>
          </p:cNvPr>
          <p:cNvSpPr>
            <a:spLocks noGrp="1"/>
          </p:cNvSpPr>
          <p:nvPr>
            <p:ph type="title"/>
          </p:nvPr>
        </p:nvSpPr>
        <p:spPr>
          <a:xfrm>
            <a:off x="457201" y="1"/>
            <a:ext cx="8839200" cy="9905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72D25-B939-4F49-BEB9-971E4BF4DF39}"/>
              </a:ext>
            </a:extLst>
          </p:cNvPr>
          <p:cNvSpPr>
            <a:spLocks noGrp="1"/>
          </p:cNvSpPr>
          <p:nvPr>
            <p:ph type="body" idx="1"/>
          </p:nvPr>
        </p:nvSpPr>
        <p:spPr>
          <a:xfrm>
            <a:off x="457200" y="1179023"/>
            <a:ext cx="11277600" cy="48767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B09759F7-54A5-4E45-9C5D-076C08FD3131}"/>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5">
            <a:extLst>
              <a:ext uri="{FF2B5EF4-FFF2-40B4-BE49-F238E27FC236}">
                <a16:creationId xmlns:a16="http://schemas.microsoft.com/office/drawing/2014/main" id="{518368BB-6F5D-45F7-91D3-261788575ADA}"/>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sp>
        <p:nvSpPr>
          <p:cNvPr id="11" name="Rectangle 10">
            <a:extLst>
              <a:ext uri="{FF2B5EF4-FFF2-40B4-BE49-F238E27FC236}">
                <a16:creationId xmlns:a16="http://schemas.microsoft.com/office/drawing/2014/main" id="{7D7E1EC0-EC86-492D-B931-1EBA96E07745}"/>
              </a:ext>
            </a:extLst>
          </p:cNvPr>
          <p:cNvSpPr/>
          <p:nvPr userDrawn="1"/>
        </p:nvSpPr>
        <p:spPr>
          <a:xfrm>
            <a:off x="1" y="6208854"/>
            <a:ext cx="12192000" cy="677368"/>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A0E7C231-3BA3-49B6-B210-7A8C3341E558}"/>
              </a:ext>
            </a:extLst>
          </p:cNvPr>
          <p:cNvPicPr>
            <a:picLocks noChangeAspect="1"/>
          </p:cNvPicPr>
          <p:nvPr userDrawn="1"/>
        </p:nvPicPr>
        <p:blipFill>
          <a:blip r:embed="rId18"/>
          <a:stretch>
            <a:fillRect/>
          </a:stretch>
        </p:blipFill>
        <p:spPr>
          <a:xfrm>
            <a:off x="0" y="6220142"/>
            <a:ext cx="5150115" cy="660434"/>
          </a:xfrm>
          <a:prstGeom prst="rect">
            <a:avLst/>
          </a:prstGeom>
          <a:ln>
            <a:solidFill>
              <a:srgbClr val="0A1F61"/>
            </a:solidFill>
          </a:ln>
        </p:spPr>
      </p:pic>
    </p:spTree>
    <p:extLst>
      <p:ext uri="{BB962C8B-B14F-4D97-AF65-F5344CB8AC3E}">
        <p14:creationId xmlns:p14="http://schemas.microsoft.com/office/powerpoint/2010/main" val="31484101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108000"/>
        </a:lnSpc>
        <a:spcBef>
          <a:spcPct val="0"/>
        </a:spcBef>
        <a:buNone/>
        <a:defRPr sz="4400" b="0" kern="1200">
          <a:solidFill>
            <a:schemeClr val="tx1"/>
          </a:solidFill>
          <a:latin typeface="+mn-lt"/>
          <a:ea typeface="+mj-ea"/>
          <a:cs typeface="Calibri Light" panose="020F0302020204030204" pitchFamily="34" charset="0"/>
        </a:defRPr>
      </a:lvl1pPr>
    </p:titleStyle>
    <p:body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2B86A-44BC-4A15-B01C-66838DD62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B82BCA-B282-4C8E-BFD2-2F237A6DD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546B8-CC9B-4F0D-A503-F626B8B9A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7C9A719-5545-4E0D-B355-21478A764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F78228-B504-4C2A-B23E-4F9FEC4F9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57F37-9D9A-4B7A-87AA-F84CDB6820AE}" type="slidenum">
              <a:rPr lang="en-US" smtClean="0"/>
              <a:t>‹#›</a:t>
            </a:fld>
            <a:endParaRPr lang="en-US"/>
          </a:p>
        </p:txBody>
      </p:sp>
    </p:spTree>
    <p:extLst>
      <p:ext uri="{BB962C8B-B14F-4D97-AF65-F5344CB8AC3E}">
        <p14:creationId xmlns:p14="http://schemas.microsoft.com/office/powerpoint/2010/main" val="22435924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D36DF2-A7B2-4945-9D43-615A10AB3C8C}"/>
              </a:ext>
            </a:extLst>
          </p:cNvPr>
          <p:cNvSpPr/>
          <p:nvPr userDrawn="1"/>
        </p:nvSpPr>
        <p:spPr>
          <a:xfrm>
            <a:off x="0" y="0"/>
            <a:ext cx="12192000" cy="6858000"/>
          </a:xfrm>
          <a:prstGeom prst="rect">
            <a:avLst/>
          </a:prstGeom>
          <a:solidFill>
            <a:srgbClr val="0A1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E2C170-C73F-4BA1-A127-92402BA5B5D0}"/>
              </a:ext>
            </a:extLst>
          </p:cNvPr>
          <p:cNvPicPr>
            <a:picLocks noChangeAspect="1"/>
          </p:cNvPicPr>
          <p:nvPr/>
        </p:nvPicPr>
        <p:blipFill rotWithShape="1">
          <a:blip r:embed="rId14"/>
          <a:srcRect t="6" r="84947" b="-1"/>
          <a:stretch/>
        </p:blipFill>
        <p:spPr>
          <a:xfrm>
            <a:off x="93745" y="145065"/>
            <a:ext cx="775252" cy="660400"/>
          </a:xfrm>
          <a:prstGeom prst="rect">
            <a:avLst/>
          </a:prstGeom>
        </p:spPr>
      </p:pic>
      <p:sp>
        <p:nvSpPr>
          <p:cNvPr id="6" name="Slide Number Placeholder 5">
            <a:extLst>
              <a:ext uri="{FF2B5EF4-FFF2-40B4-BE49-F238E27FC236}">
                <a16:creationId xmlns:a16="http://schemas.microsoft.com/office/drawing/2014/main" id="{EC436C6E-DBE6-4D80-B8C3-FC82B45D66FE}"/>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12888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DF910-A454-4550-ADE7-19485B5D69C8}"/>
              </a:ext>
            </a:extLst>
          </p:cNvPr>
          <p:cNvSpPr>
            <a:spLocks noGrp="1"/>
          </p:cNvSpPr>
          <p:nvPr>
            <p:ph type="title"/>
          </p:nvPr>
        </p:nvSpPr>
        <p:spPr>
          <a:xfrm>
            <a:off x="457200" y="1"/>
            <a:ext cx="11277599" cy="9905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72D25-B939-4F49-BEB9-971E4BF4DF39}"/>
              </a:ext>
            </a:extLst>
          </p:cNvPr>
          <p:cNvSpPr>
            <a:spLocks noGrp="1"/>
          </p:cNvSpPr>
          <p:nvPr>
            <p:ph type="body" idx="1"/>
          </p:nvPr>
        </p:nvSpPr>
        <p:spPr>
          <a:xfrm>
            <a:off x="457200" y="1201601"/>
            <a:ext cx="11277600" cy="48767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B09759F7-54A5-4E45-9C5D-076C08FD3131}"/>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085BA9CD-81A9-487C-8ABE-120B78E459BD}"/>
              </a:ext>
            </a:extLst>
          </p:cNvPr>
          <p:cNvSpPr/>
          <p:nvPr userDrawn="1"/>
        </p:nvSpPr>
        <p:spPr>
          <a:xfrm>
            <a:off x="0" y="0"/>
            <a:ext cx="12192000" cy="990593"/>
          </a:xfrm>
          <a:prstGeom prst="rect">
            <a:avLst/>
          </a:prstGeom>
          <a:solidFill>
            <a:srgbClr val="0A1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18368BB-6F5D-45F7-91D3-261788575ADA}"/>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pic>
        <p:nvPicPr>
          <p:cNvPr id="9" name="Picture 8">
            <a:extLst>
              <a:ext uri="{FF2B5EF4-FFF2-40B4-BE49-F238E27FC236}">
                <a16:creationId xmlns:a16="http://schemas.microsoft.com/office/drawing/2014/main" id="{A0E7C231-3BA3-49B6-B210-7A8C3341E558}"/>
              </a:ext>
            </a:extLst>
          </p:cNvPr>
          <p:cNvPicPr>
            <a:picLocks noChangeAspect="1"/>
          </p:cNvPicPr>
          <p:nvPr userDrawn="1"/>
        </p:nvPicPr>
        <p:blipFill>
          <a:blip r:embed="rId12"/>
          <a:stretch>
            <a:fillRect/>
          </a:stretch>
        </p:blipFill>
        <p:spPr>
          <a:xfrm>
            <a:off x="0" y="6208853"/>
            <a:ext cx="5150115" cy="660434"/>
          </a:xfrm>
          <a:prstGeom prst="rect">
            <a:avLst/>
          </a:prstGeom>
        </p:spPr>
      </p:pic>
      <p:sp>
        <p:nvSpPr>
          <p:cNvPr id="11" name="Rectangle 10">
            <a:extLst>
              <a:ext uri="{FF2B5EF4-FFF2-40B4-BE49-F238E27FC236}">
                <a16:creationId xmlns:a16="http://schemas.microsoft.com/office/drawing/2014/main" id="{7D7E1EC0-EC86-492D-B931-1EBA96E07745}"/>
              </a:ext>
            </a:extLst>
          </p:cNvPr>
          <p:cNvSpPr/>
          <p:nvPr userDrawn="1"/>
        </p:nvSpPr>
        <p:spPr>
          <a:xfrm>
            <a:off x="5150115" y="6208853"/>
            <a:ext cx="7041885" cy="660434"/>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Slide Number Placeholder 5">
            <a:extLst>
              <a:ext uri="{FF2B5EF4-FFF2-40B4-BE49-F238E27FC236}">
                <a16:creationId xmlns:a16="http://schemas.microsoft.com/office/drawing/2014/main" id="{8E182748-FF57-45FB-AAE2-191EC6E6F690}"/>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3170740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25" r:id="rId10"/>
  </p:sldLayoutIdLst>
  <p:hf hdr="0" ftr="0" dt="0"/>
  <p:txStyles>
    <p:titleStyle>
      <a:lvl1pPr algn="l" defTabSz="914400" rtl="0" eaLnBrk="1" latinLnBrk="0" hangingPunct="1">
        <a:lnSpc>
          <a:spcPct val="108000"/>
        </a:lnSpc>
        <a:spcBef>
          <a:spcPct val="0"/>
        </a:spcBef>
        <a:buNone/>
        <a:defRPr sz="3400" b="1"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DF910-A454-4550-ADE7-19485B5D69C8}"/>
              </a:ext>
            </a:extLst>
          </p:cNvPr>
          <p:cNvSpPr>
            <a:spLocks noGrp="1"/>
          </p:cNvSpPr>
          <p:nvPr>
            <p:ph type="title"/>
          </p:nvPr>
        </p:nvSpPr>
        <p:spPr>
          <a:xfrm>
            <a:off x="457200" y="1"/>
            <a:ext cx="11277599" cy="9905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72D25-B939-4F49-BEB9-971E4BF4DF39}"/>
              </a:ext>
            </a:extLst>
          </p:cNvPr>
          <p:cNvSpPr>
            <a:spLocks noGrp="1"/>
          </p:cNvSpPr>
          <p:nvPr>
            <p:ph type="body" idx="1"/>
          </p:nvPr>
        </p:nvSpPr>
        <p:spPr>
          <a:xfrm>
            <a:off x="457200" y="1201601"/>
            <a:ext cx="11277600" cy="48767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B09759F7-54A5-4E45-9C5D-076C08FD3131}"/>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085BA9CD-81A9-487C-8ABE-120B78E459BD}"/>
              </a:ext>
            </a:extLst>
          </p:cNvPr>
          <p:cNvSpPr/>
          <p:nvPr userDrawn="1"/>
        </p:nvSpPr>
        <p:spPr>
          <a:xfrm>
            <a:off x="0" y="0"/>
            <a:ext cx="12192000" cy="990593"/>
          </a:xfrm>
          <a:prstGeom prst="rect">
            <a:avLst/>
          </a:prstGeom>
          <a:solidFill>
            <a:srgbClr val="0A1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18368BB-6F5D-45F7-91D3-261788575ADA}"/>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pic>
        <p:nvPicPr>
          <p:cNvPr id="9" name="Picture 8">
            <a:extLst>
              <a:ext uri="{FF2B5EF4-FFF2-40B4-BE49-F238E27FC236}">
                <a16:creationId xmlns:a16="http://schemas.microsoft.com/office/drawing/2014/main" id="{A0E7C231-3BA3-49B6-B210-7A8C3341E558}"/>
              </a:ext>
            </a:extLst>
          </p:cNvPr>
          <p:cNvPicPr>
            <a:picLocks noChangeAspect="1"/>
          </p:cNvPicPr>
          <p:nvPr userDrawn="1"/>
        </p:nvPicPr>
        <p:blipFill>
          <a:blip r:embed="rId12"/>
          <a:stretch>
            <a:fillRect/>
          </a:stretch>
        </p:blipFill>
        <p:spPr>
          <a:xfrm>
            <a:off x="0" y="6208853"/>
            <a:ext cx="5150115" cy="660434"/>
          </a:xfrm>
          <a:prstGeom prst="rect">
            <a:avLst/>
          </a:prstGeom>
        </p:spPr>
      </p:pic>
      <p:sp>
        <p:nvSpPr>
          <p:cNvPr id="11" name="Rectangle 10">
            <a:extLst>
              <a:ext uri="{FF2B5EF4-FFF2-40B4-BE49-F238E27FC236}">
                <a16:creationId xmlns:a16="http://schemas.microsoft.com/office/drawing/2014/main" id="{7D7E1EC0-EC86-492D-B931-1EBA96E07745}"/>
              </a:ext>
            </a:extLst>
          </p:cNvPr>
          <p:cNvSpPr/>
          <p:nvPr userDrawn="1"/>
        </p:nvSpPr>
        <p:spPr>
          <a:xfrm>
            <a:off x="5150115" y="6208853"/>
            <a:ext cx="7041885" cy="660434"/>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Slide Number Placeholder 5">
            <a:extLst>
              <a:ext uri="{FF2B5EF4-FFF2-40B4-BE49-F238E27FC236}">
                <a16:creationId xmlns:a16="http://schemas.microsoft.com/office/drawing/2014/main" id="{8E182748-FF57-45FB-AAE2-191EC6E6F690}"/>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27031228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37" r:id="rId10"/>
  </p:sldLayoutIdLst>
  <p:hf hdr="0" ftr="0" dt="0"/>
  <p:txStyles>
    <p:titleStyle>
      <a:lvl1pPr algn="l" defTabSz="914400" rtl="0" eaLnBrk="1" latinLnBrk="0" hangingPunct="1">
        <a:lnSpc>
          <a:spcPct val="108000"/>
        </a:lnSpc>
        <a:spcBef>
          <a:spcPct val="0"/>
        </a:spcBef>
        <a:buNone/>
        <a:defRPr sz="3400" b="1"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DF910-A454-4550-ADE7-19485B5D69C8}"/>
              </a:ext>
            </a:extLst>
          </p:cNvPr>
          <p:cNvSpPr>
            <a:spLocks noGrp="1"/>
          </p:cNvSpPr>
          <p:nvPr>
            <p:ph type="title"/>
          </p:nvPr>
        </p:nvSpPr>
        <p:spPr>
          <a:xfrm>
            <a:off x="457200" y="1"/>
            <a:ext cx="11277599" cy="9905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72D25-B939-4F49-BEB9-971E4BF4DF39}"/>
              </a:ext>
            </a:extLst>
          </p:cNvPr>
          <p:cNvSpPr>
            <a:spLocks noGrp="1"/>
          </p:cNvSpPr>
          <p:nvPr>
            <p:ph type="body" idx="1"/>
          </p:nvPr>
        </p:nvSpPr>
        <p:spPr>
          <a:xfrm>
            <a:off x="457200" y="1201601"/>
            <a:ext cx="11277600" cy="48767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B09759F7-54A5-4E45-9C5D-076C08FD3131}"/>
              </a:ext>
            </a:extLst>
          </p:cNvPr>
          <p:cNvSpPr>
            <a:spLocks noGrp="1"/>
          </p:cNvSpPr>
          <p:nvPr>
            <p:ph type="ftr" sz="quarter" idx="3"/>
          </p:nvPr>
        </p:nvSpPr>
        <p:spPr>
          <a:xfrm>
            <a:off x="3352800" y="6553200"/>
            <a:ext cx="54864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085BA9CD-81A9-487C-8ABE-120B78E459BD}"/>
              </a:ext>
            </a:extLst>
          </p:cNvPr>
          <p:cNvSpPr/>
          <p:nvPr userDrawn="1"/>
        </p:nvSpPr>
        <p:spPr>
          <a:xfrm>
            <a:off x="0" y="0"/>
            <a:ext cx="12192000" cy="990593"/>
          </a:xfrm>
          <a:prstGeom prst="rect">
            <a:avLst/>
          </a:prstGeom>
          <a:solidFill>
            <a:srgbClr val="0A1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18368BB-6F5D-45F7-91D3-261788575ADA}"/>
              </a:ext>
            </a:extLst>
          </p:cNvPr>
          <p:cNvSpPr>
            <a:spLocks noGrp="1"/>
          </p:cNvSpPr>
          <p:nvPr>
            <p:ph type="sldNum" sz="quarter" idx="4"/>
          </p:nvPr>
        </p:nvSpPr>
        <p:spPr>
          <a:xfrm>
            <a:off x="8991600" y="6553200"/>
            <a:ext cx="2743200" cy="228600"/>
          </a:xfrm>
          <a:prstGeom prst="rect">
            <a:avLst/>
          </a:prstGeom>
        </p:spPr>
        <p:txBody>
          <a:bodyPr vert="horz" lIns="91440" tIns="45720" rIns="91440" bIns="45720" rtlCol="0" anchor="ctr"/>
          <a:lstStyle>
            <a:lvl1pPr algn="r">
              <a:defRPr sz="1200">
                <a:solidFill>
                  <a:schemeClr val="bg1"/>
                </a:solidFill>
              </a:defRPr>
            </a:lvl1pPr>
          </a:lstStyle>
          <a:p>
            <a:fld id="{E6D42998-1A98-44E0-9E08-3AEFC852A404}" type="slidenum">
              <a:rPr lang="en-US" smtClean="0"/>
              <a:pPr/>
              <a:t>‹#›</a:t>
            </a:fld>
            <a:endParaRPr lang="en-US"/>
          </a:p>
        </p:txBody>
      </p:sp>
      <p:pic>
        <p:nvPicPr>
          <p:cNvPr id="9" name="Picture 8">
            <a:extLst>
              <a:ext uri="{FF2B5EF4-FFF2-40B4-BE49-F238E27FC236}">
                <a16:creationId xmlns:a16="http://schemas.microsoft.com/office/drawing/2014/main" id="{A0E7C231-3BA3-49B6-B210-7A8C3341E558}"/>
              </a:ext>
            </a:extLst>
          </p:cNvPr>
          <p:cNvPicPr>
            <a:picLocks noChangeAspect="1"/>
          </p:cNvPicPr>
          <p:nvPr userDrawn="1"/>
        </p:nvPicPr>
        <p:blipFill>
          <a:blip r:embed="rId12"/>
          <a:stretch>
            <a:fillRect/>
          </a:stretch>
        </p:blipFill>
        <p:spPr>
          <a:xfrm>
            <a:off x="0" y="6208853"/>
            <a:ext cx="5150115" cy="660434"/>
          </a:xfrm>
          <a:prstGeom prst="rect">
            <a:avLst/>
          </a:prstGeom>
        </p:spPr>
      </p:pic>
      <p:sp>
        <p:nvSpPr>
          <p:cNvPr id="11" name="Rectangle 10">
            <a:extLst>
              <a:ext uri="{FF2B5EF4-FFF2-40B4-BE49-F238E27FC236}">
                <a16:creationId xmlns:a16="http://schemas.microsoft.com/office/drawing/2014/main" id="{7D7E1EC0-EC86-492D-B931-1EBA96E07745}"/>
              </a:ext>
            </a:extLst>
          </p:cNvPr>
          <p:cNvSpPr/>
          <p:nvPr userDrawn="1"/>
        </p:nvSpPr>
        <p:spPr>
          <a:xfrm>
            <a:off x="5150115" y="6208853"/>
            <a:ext cx="7041885" cy="660434"/>
          </a:xfrm>
          <a:prstGeom prst="rect">
            <a:avLst/>
          </a:prstGeom>
          <a:solidFill>
            <a:srgbClr val="0A1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Slide Number Placeholder 5">
            <a:extLst>
              <a:ext uri="{FF2B5EF4-FFF2-40B4-BE49-F238E27FC236}">
                <a16:creationId xmlns:a16="http://schemas.microsoft.com/office/drawing/2014/main" id="{8E182748-FF57-45FB-AAE2-191EC6E6F690}"/>
              </a:ext>
            </a:extLst>
          </p:cNvPr>
          <p:cNvSpPr txBox="1">
            <a:spLocks/>
          </p:cNvSpPr>
          <p:nvPr userDrawn="1"/>
        </p:nvSpPr>
        <p:spPr>
          <a:xfrm>
            <a:off x="8991599" y="6438900"/>
            <a:ext cx="2743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42998-1A98-44E0-9E08-3AEFC852A404}" type="slidenum">
              <a:rPr lang="en-US" smtClean="0"/>
              <a:pPr/>
              <a:t>‹#›</a:t>
            </a:fld>
            <a:endParaRPr lang="en-US"/>
          </a:p>
        </p:txBody>
      </p:sp>
    </p:spTree>
    <p:extLst>
      <p:ext uri="{BB962C8B-B14F-4D97-AF65-F5344CB8AC3E}">
        <p14:creationId xmlns:p14="http://schemas.microsoft.com/office/powerpoint/2010/main" val="2619584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ftr="0" dt="0"/>
  <p:txStyles>
    <p:titleStyle>
      <a:lvl1pPr algn="l" defTabSz="914400" rtl="0" eaLnBrk="1" latinLnBrk="0" hangingPunct="1">
        <a:lnSpc>
          <a:spcPct val="108000"/>
        </a:lnSpc>
        <a:spcBef>
          <a:spcPct val="0"/>
        </a:spcBef>
        <a:buNone/>
        <a:defRPr sz="3400" b="1"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https://stock.adobe.com/contributor/201644436/romaset?load_type=author&amp;prev_url=deta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nsportation.gov/grants/ss4a/applicant-eligibility"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8" Type="http://schemas.openxmlformats.org/officeDocument/2006/relationships/hyperlink" Target="https://www.transportation.gov/grants/ss4a/eligible-us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hyperlink" Target="https://www.transportation.gov/grants/ss4a/self-certification-workshee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mailto:Webconference@dot.gov"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hyperlink" Target="https://www.transportation.gov/grants/SS4A/webinars" TargetMode="External"/><Relationship Id="rId5" Type="http://schemas.openxmlformats.org/officeDocument/2006/relationships/hyperlink" Target="https://www.transportation.gov/SS4A" TargetMode="External"/><Relationship Id="rId4" Type="http://schemas.openxmlformats.org/officeDocument/2006/relationships/hyperlink" Target="http://www.transportation.gov/SS4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transportation.gov/grants/ss4a/comprehensive-safety-action-plans" TargetMode="External"/><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4.xml"/><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4.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4.xml"/><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4.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4.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s://www.transportation.gov/grants/SS4A/resourc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ransportation.gov/grants/ss4a/standard-forms-how-to" TargetMode="External"/><Relationship Id="rId2" Type="http://schemas.openxmlformats.org/officeDocument/2006/relationships/notesSlide" Target="../notesSlides/notesSlide35.xml"/><Relationship Id="rId1" Type="http://schemas.openxmlformats.org/officeDocument/2006/relationships/slideLayout" Target="../slideLayouts/slideLayout5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60.xml"/><Relationship Id="rId5" Type="http://schemas.openxmlformats.org/officeDocument/2006/relationships/hyperlink" Target="https://www.transportation.gov/grants/ss4a/calculating-average-annual-fatality-rate-ss4a" TargetMode="Externa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4.xml"/><Relationship Id="rId1" Type="http://schemas.openxmlformats.org/officeDocument/2006/relationships/themeOverride" Target="../theme/themeOverride4.xml"/><Relationship Id="rId5" Type="http://schemas.openxmlformats.org/officeDocument/2006/relationships/hyperlink" Target="https://usdot.maps.arcgis.com/apps/dashboards/9806be8527b14f93be311f0fb57d336e" TargetMode="Externa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54.xml"/><Relationship Id="rId4" Type="http://schemas.openxmlformats.org/officeDocument/2006/relationships/hyperlink" Target="https://www.transportation.gov/grants/ss4a/self-certification-workshee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www.transportation.gov/grants/ss4a/preparing-your-spatial-data-file"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2.xml"/><Relationship Id="rId5" Type="http://schemas.openxmlformats.org/officeDocument/2006/relationships/hyperlink" Target="https://www.transportation.gov/grants/ss4a/planning-and-demo-grant-budget-template" TargetMode="Externa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hyperlink" Target="https://www.transportation.gov/grants/ss4a/planning-and-demo-grant-budget-templat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3" Type="http://schemas.openxmlformats.org/officeDocument/2006/relationships/hyperlink" Target="https://www.transportation.gov/grants/ss4a/match" TargetMode="External"/><Relationship Id="rId2" Type="http://schemas.openxmlformats.org/officeDocument/2006/relationships/notesSlide" Target="../notesSlides/notesSlide45.xml"/><Relationship Id="rId1" Type="http://schemas.openxmlformats.org/officeDocument/2006/relationships/slideLayout" Target="../slideLayouts/slideLayout51.xml"/><Relationship Id="rId4" Type="http://schemas.openxmlformats.org/officeDocument/2006/relationships/hyperlink" Target="https://www.transportation.gov/grants/dot-navigator/understanding-non-federal-match-requirement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53.xml"/><Relationship Id="rId4" Type="http://schemas.openxmlformats.org/officeDocument/2006/relationships/image" Target="../media/image27.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hyperlink" Target="https://www.transportation.gov/grants/ss4a/cumulative-awards" TargetMode="External"/><Relationship Id="rId2" Type="http://schemas.openxmlformats.org/officeDocument/2006/relationships/notesSlide" Target="../notesSlides/notesSlide49.xml"/><Relationship Id="rId1" Type="http://schemas.openxmlformats.org/officeDocument/2006/relationships/slideLayout" Target="../slideLayouts/slideLayout4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hyperlink" Target="https://www.transportation.gov/grants/SS4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hyperlink" Target="https://www.transportation.gov/grants/ss4a/cumulative-awards" TargetMode="External"/><Relationship Id="rId2" Type="http://schemas.openxmlformats.org/officeDocument/2006/relationships/notesSlide" Target="../notesSlides/notesSlide51.xml"/><Relationship Id="rId1" Type="http://schemas.openxmlformats.org/officeDocument/2006/relationships/slideLayout" Target="../slideLayouts/slideLayout52.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8" Type="http://schemas.openxmlformats.org/officeDocument/2006/relationships/hyperlink" Target="https://www.transportation.gov/grants/SS4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nsportation.gov/NRSS/SafeSyste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25D83C-C18F-44D7-AC6D-9BEF41177D6B}"/>
              </a:ext>
            </a:extLst>
          </p:cNvPr>
          <p:cNvSpPr txBox="1">
            <a:spLocks noGrp="1"/>
          </p:cNvSpPr>
          <p:nvPr>
            <p:ph type="title" idx="4294967295"/>
          </p:nvPr>
        </p:nvSpPr>
        <p:spPr>
          <a:xfrm>
            <a:off x="199055" y="552893"/>
            <a:ext cx="11887101" cy="1278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schemeClr val="bg1"/>
                </a:solidFill>
                <a:effectLst/>
                <a:uLnTx/>
                <a:uFillTx/>
                <a:latin typeface="Segoe UI Semibold"/>
                <a:ea typeface="Verdana"/>
                <a:cs typeface="Tahoma"/>
              </a:rPr>
              <a:t>How to Apply for Safe Streets and Roads for All (SS4A): Action Plans</a:t>
            </a:r>
          </a:p>
        </p:txBody>
      </p:sp>
      <p:sp>
        <p:nvSpPr>
          <p:cNvPr id="6" name="TextBox 1">
            <a:extLst>
              <a:ext uri="{FF2B5EF4-FFF2-40B4-BE49-F238E27FC236}">
                <a16:creationId xmlns:a16="http://schemas.microsoft.com/office/drawing/2014/main" id="{FEAC6D86-C8DD-4223-8552-9AB64C7F7E9D}"/>
              </a:ext>
            </a:extLst>
          </p:cNvPr>
          <p:cNvSpPr txBox="1"/>
          <p:nvPr/>
        </p:nvSpPr>
        <p:spPr>
          <a:xfrm>
            <a:off x="774700" y="292100"/>
            <a:ext cx="41148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Segoe UI"/>
                <a:cs typeface="Segoe UI"/>
              </a:rPr>
              <a:t>U.S. Department of Transportation</a:t>
            </a:r>
          </a:p>
        </p:txBody>
      </p:sp>
      <p:pic>
        <p:nvPicPr>
          <p:cNvPr id="5" name="Picture 1" descr="An image collage representing roadway safety issues. Top-left: Two children walk on a sidewalk to a bus stop. Top-right: a wheelchair user prepares to board a transit bus. Bottom-right: a motorcycle and car pass through an intersection. Bottom-left: a cyclist crosses a crosswalk in front of a vehicle. ">
            <a:extLst>
              <a:ext uri="{FF2B5EF4-FFF2-40B4-BE49-F238E27FC236}">
                <a16:creationId xmlns:a16="http://schemas.microsoft.com/office/drawing/2014/main" id="{3FB03D2B-9CF7-D6CC-1D1A-8A695E93D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0889"/>
            <a:ext cx="12192000" cy="4967111"/>
          </a:xfrm>
          <a:prstGeom prst="rect">
            <a:avLst/>
          </a:prstGeom>
        </p:spPr>
      </p:pic>
      <p:grpSp>
        <p:nvGrpSpPr>
          <p:cNvPr id="2" name="Group 1" descr="Source information for the four images. Starting at the top left and going clockwise: NHTSA, stock.adobe.com, NHTSA, and stock.adobe.com.">
            <a:extLst>
              <a:ext uri="{FF2B5EF4-FFF2-40B4-BE49-F238E27FC236}">
                <a16:creationId xmlns:a16="http://schemas.microsoft.com/office/drawing/2014/main" id="{440105C3-BA25-3160-8443-54F7A61A00F3}"/>
              </a:ext>
            </a:extLst>
          </p:cNvPr>
          <p:cNvGrpSpPr/>
          <p:nvPr/>
        </p:nvGrpSpPr>
        <p:grpSpPr>
          <a:xfrm>
            <a:off x="-174952" y="3167017"/>
            <a:ext cx="12338077" cy="3775165"/>
            <a:chOff x="-174952" y="3167017"/>
            <a:chExt cx="12338077" cy="3775165"/>
          </a:xfrm>
        </p:grpSpPr>
        <p:sp>
          <p:nvSpPr>
            <p:cNvPr id="14" name="TextBox 2">
              <a:extLst>
                <a:ext uri="{FF2B5EF4-FFF2-40B4-BE49-F238E27FC236}">
                  <a16:creationId xmlns:a16="http://schemas.microsoft.com/office/drawing/2014/main" id="{478AFD96-F1AD-4B02-A983-58E59A03794A}"/>
                </a:ext>
              </a:extLst>
            </p:cNvPr>
            <p:cNvSpPr txBox="1">
              <a:spLocks/>
            </p:cNvSpPr>
            <p:nvPr/>
          </p:nvSpPr>
          <p:spPr>
            <a:xfrm rot="16200000">
              <a:off x="-331393" y="3694014"/>
              <a:ext cx="821262" cy="291234"/>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00">
                  <a:solidFill>
                    <a:srgbClr val="FFFFFF"/>
                  </a:solidFill>
                  <a:latin typeface="Segoe UI"/>
                  <a:cs typeface="Segoe UI"/>
                </a:rPr>
                <a:t>NHTSA</a:t>
              </a:r>
            </a:p>
          </p:txBody>
        </p:sp>
        <p:sp>
          <p:nvSpPr>
            <p:cNvPr id="13" name="TextBox 3">
              <a:extLst>
                <a:ext uri="{FF2B5EF4-FFF2-40B4-BE49-F238E27FC236}">
                  <a16:creationId xmlns:a16="http://schemas.microsoft.com/office/drawing/2014/main" id="{1B7FC2DF-D31D-488E-BB87-C08E4723ABDC}"/>
                </a:ext>
              </a:extLst>
            </p:cNvPr>
            <p:cNvSpPr/>
            <p:nvPr/>
          </p:nvSpPr>
          <p:spPr>
            <a:xfrm rot="16200000">
              <a:off x="11284198" y="3830500"/>
              <a:ext cx="1542410" cy="215444"/>
            </a:xfrm>
            <a:prstGeom prst="rect">
              <a:avLst/>
            </a:prstGeom>
          </p:spPr>
          <p:txBody>
            <a:bodyPr wrap="none">
              <a:spAutoFit/>
            </a:bodyPr>
            <a:lstStyle/>
            <a:p>
              <a:r>
                <a:rPr lang="en-US" sz="800">
                  <a:solidFill>
                    <a:schemeClr val="bg1"/>
                  </a:solidFill>
                  <a:latin typeface="Segoe UI" panose="020B0502040204020203" pitchFamily="34" charset="0"/>
                  <a:cs typeface="Segoe UI" panose="020B0502040204020203" pitchFamily="34" charset="0"/>
                </a:rPr>
                <a:t>© </a:t>
              </a:r>
              <a:r>
                <a:rPr lang="en-US" sz="800" err="1">
                  <a:solidFill>
                    <a:schemeClr val="bg1"/>
                  </a:solidFill>
                  <a:latin typeface="Segoe UI" panose="020B0502040204020203" pitchFamily="34" charset="0"/>
                  <a:cs typeface="Segoe UI" panose="020B0502040204020203" pitchFamily="34" charset="0"/>
                  <a:hlinkClick r:id="rId4" tooltip="https://stock.adobe.com/contributor/201644436/romaset?load_type=author&amp;prev_url=detail">
                    <a:extLst>
                      <a:ext uri="{A12FA001-AC4F-418D-AE19-62706E023703}">
                        <ahyp:hlinkClr xmlns:ahyp="http://schemas.microsoft.com/office/drawing/2018/hyperlinkcolor" val="tx"/>
                      </a:ext>
                    </a:extLst>
                  </a:hlinkClick>
                </a:rPr>
                <a:t>romaset</a:t>
              </a:r>
              <a:r>
                <a:rPr lang="en-US" sz="800">
                  <a:solidFill>
                    <a:schemeClr val="bg1"/>
                  </a:solidFill>
                  <a:latin typeface="Segoe UI" panose="020B0502040204020203" pitchFamily="34" charset="0"/>
                  <a:cs typeface="Segoe UI" panose="020B0502040204020203" pitchFamily="34" charset="0"/>
                </a:rPr>
                <a:t> - stock.adobe.com</a:t>
              </a:r>
            </a:p>
          </p:txBody>
        </p:sp>
        <p:sp>
          <p:nvSpPr>
            <p:cNvPr id="11" name="TextBox 4">
              <a:extLst>
                <a:ext uri="{FF2B5EF4-FFF2-40B4-BE49-F238E27FC236}">
                  <a16:creationId xmlns:a16="http://schemas.microsoft.com/office/drawing/2014/main" id="{5416B0A3-C0F3-4CBF-9F35-26E8ED7E44FB}"/>
                </a:ext>
              </a:extLst>
            </p:cNvPr>
            <p:cNvSpPr txBox="1">
              <a:spLocks/>
            </p:cNvSpPr>
            <p:nvPr/>
          </p:nvSpPr>
          <p:spPr>
            <a:xfrm rot="16200000">
              <a:off x="11751097" y="6530154"/>
              <a:ext cx="584137" cy="239919"/>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00">
                  <a:solidFill>
                    <a:srgbClr val="FFFFFF"/>
                  </a:solidFill>
                  <a:latin typeface="Segoe UI"/>
                  <a:cs typeface="Segoe UI"/>
                </a:rPr>
                <a:t>NHTSA</a:t>
              </a:r>
            </a:p>
          </p:txBody>
        </p:sp>
        <p:sp>
          <p:nvSpPr>
            <p:cNvPr id="12" name="TextBox 5">
              <a:extLst>
                <a:ext uri="{FF2B5EF4-FFF2-40B4-BE49-F238E27FC236}">
                  <a16:creationId xmlns:a16="http://schemas.microsoft.com/office/drawing/2014/main" id="{AB790E78-9052-4DB5-A91F-9B76EB5C0643}"/>
                </a:ext>
              </a:extLst>
            </p:cNvPr>
            <p:cNvSpPr txBox="1">
              <a:spLocks/>
            </p:cNvSpPr>
            <p:nvPr/>
          </p:nvSpPr>
          <p:spPr>
            <a:xfrm rot="16200000">
              <a:off x="-813112" y="5850606"/>
              <a:ext cx="1674429" cy="398110"/>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00">
                  <a:solidFill>
                    <a:schemeClr val="bg1"/>
                  </a:solidFill>
                  <a:latin typeface="Segoe UI" panose="020B0502040204020203" pitchFamily="34" charset="0"/>
                  <a:cs typeface="Segoe UI" panose="020B0502040204020203" pitchFamily="34" charset="0"/>
                </a:rPr>
                <a:t>© </a:t>
              </a:r>
              <a:r>
                <a:rPr lang="en-US" sz="800" err="1">
                  <a:solidFill>
                    <a:schemeClr val="bg1"/>
                  </a:solidFill>
                  <a:latin typeface="Segoe UI" panose="020B0502040204020203" pitchFamily="34" charset="0"/>
                  <a:cs typeface="Segoe UI" panose="020B0502040204020203" pitchFamily="34" charset="0"/>
                </a:rPr>
                <a:t>ambrozinio</a:t>
              </a:r>
              <a:r>
                <a:rPr lang="en-US" sz="800">
                  <a:solidFill>
                    <a:schemeClr val="bg1"/>
                  </a:solidFill>
                  <a:latin typeface="Segoe UI" panose="020B0502040204020203" pitchFamily="34" charset="0"/>
                  <a:cs typeface="Segoe UI" panose="020B0502040204020203" pitchFamily="34" charset="0"/>
                </a:rPr>
                <a:t> - stock.adobe.com</a:t>
              </a:r>
            </a:p>
          </p:txBody>
        </p:sp>
      </p:grpSp>
    </p:spTree>
    <p:extLst>
      <p:ext uri="{BB962C8B-B14F-4D97-AF65-F5344CB8AC3E}">
        <p14:creationId xmlns:p14="http://schemas.microsoft.com/office/powerpoint/2010/main" val="180875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4069-39A4-8A4A-56EB-C748A35CADAF}"/>
              </a:ext>
            </a:extLst>
          </p:cNvPr>
          <p:cNvSpPr>
            <a:spLocks noGrp="1"/>
          </p:cNvSpPr>
          <p:nvPr>
            <p:ph type="title"/>
          </p:nvPr>
        </p:nvSpPr>
        <p:spPr/>
        <p:txBody>
          <a:bodyPr/>
          <a:lstStyle/>
          <a:p>
            <a:r>
              <a:rPr lang="en-US"/>
              <a:t>New in FY25</a:t>
            </a:r>
          </a:p>
        </p:txBody>
      </p:sp>
      <p:sp>
        <p:nvSpPr>
          <p:cNvPr id="3" name="Content Placeholder 2">
            <a:extLst>
              <a:ext uri="{FF2B5EF4-FFF2-40B4-BE49-F238E27FC236}">
                <a16:creationId xmlns:a16="http://schemas.microsoft.com/office/drawing/2014/main" id="{C1696244-BF77-5ABC-0EAF-4ADD2C6C381E}"/>
              </a:ext>
            </a:extLst>
          </p:cNvPr>
          <p:cNvSpPr>
            <a:spLocks noGrp="1"/>
          </p:cNvSpPr>
          <p:nvPr>
            <p:ph idx="1"/>
          </p:nvPr>
        </p:nvSpPr>
        <p:spPr/>
        <p:txBody>
          <a:bodyPr>
            <a:normAutofit/>
          </a:bodyPr>
          <a:lstStyle/>
          <a:p>
            <a:r>
              <a:rPr lang="en-US"/>
              <a:t>One application deadline: June 26</a:t>
            </a:r>
            <a:r>
              <a:rPr lang="en-US" baseline="30000"/>
              <a:t>th</a:t>
            </a:r>
            <a:r>
              <a:rPr lang="en-US"/>
              <a:t>, 2025, 5:00 PM EDT</a:t>
            </a:r>
          </a:p>
          <a:p>
            <a:r>
              <a:rPr lang="en-US"/>
              <a:t>Underserved Communities will use the same definition as Areas of Persistent Poverty</a:t>
            </a:r>
          </a:p>
          <a:p>
            <a:r>
              <a:rPr lang="en-US"/>
              <a:t>Applicants applying for </a:t>
            </a:r>
            <a:r>
              <a:rPr lang="en-US" b="1"/>
              <a:t>supplemental planning and demonstration </a:t>
            </a:r>
            <a:r>
              <a:rPr lang="en-US" b="1" u="sng"/>
              <a:t>only</a:t>
            </a:r>
            <a:r>
              <a:rPr lang="en-US"/>
              <a:t> must either have an existing Action Plan or one in progress that is being funded through the SS4A program</a:t>
            </a:r>
          </a:p>
          <a:p>
            <a:r>
              <a:rPr lang="en-US"/>
              <a:t>No more than 3 plans can be used to meet Action Plan requirements</a:t>
            </a:r>
          </a:p>
          <a:p>
            <a:r>
              <a:rPr lang="en-US"/>
              <a:t>Map requirement</a:t>
            </a:r>
          </a:p>
          <a:p>
            <a:r>
              <a:rPr lang="en-US"/>
              <a:t>New SS4A applicant resources</a:t>
            </a:r>
          </a:p>
          <a:p>
            <a:endParaRPr lang="en-US"/>
          </a:p>
          <a:p>
            <a:endParaRPr lang="en-US"/>
          </a:p>
        </p:txBody>
      </p:sp>
      <p:grpSp>
        <p:nvGrpSpPr>
          <p:cNvPr id="4" name="Group 3">
            <a:extLst>
              <a:ext uri="{FF2B5EF4-FFF2-40B4-BE49-F238E27FC236}">
                <a16:creationId xmlns:a16="http://schemas.microsoft.com/office/drawing/2014/main" id="{39292BD7-F058-547B-D5A7-47E2222E5AAC}"/>
              </a:ext>
              <a:ext uri="{C183D7F6-B498-43B3-948B-1728B52AA6E4}">
                <adec:decorative xmlns:adec="http://schemas.microsoft.com/office/drawing/2017/decorative" val="1"/>
              </a:ext>
            </a:extLst>
          </p:cNvPr>
          <p:cNvGrpSpPr/>
          <p:nvPr/>
        </p:nvGrpSpPr>
        <p:grpSpPr>
          <a:xfrm>
            <a:off x="3125262" y="0"/>
            <a:ext cx="1063396" cy="990601"/>
            <a:chOff x="9071296" y="2128934"/>
            <a:chExt cx="914400" cy="914400"/>
          </a:xfrm>
        </p:grpSpPr>
        <p:pic>
          <p:nvPicPr>
            <p:cNvPr id="5" name="Graphic 4">
              <a:extLst>
                <a:ext uri="{FF2B5EF4-FFF2-40B4-BE49-F238E27FC236}">
                  <a16:creationId xmlns:a16="http://schemas.microsoft.com/office/drawing/2014/main" id="{4988851B-707C-5B1D-1B35-0CC39D270F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1296" y="2128934"/>
              <a:ext cx="914400" cy="914400"/>
            </a:xfrm>
            <a:prstGeom prst="rect">
              <a:avLst/>
            </a:prstGeom>
          </p:spPr>
        </p:pic>
        <p:sp>
          <p:nvSpPr>
            <p:cNvPr id="6" name="TextBox 5">
              <a:extLst>
                <a:ext uri="{FF2B5EF4-FFF2-40B4-BE49-F238E27FC236}">
                  <a16:creationId xmlns:a16="http://schemas.microsoft.com/office/drawing/2014/main" id="{00B51DA0-29EB-02BE-7940-BE0DA8096672}"/>
                </a:ext>
                <a:ext uri="{C183D7F6-B498-43B3-948B-1728B52AA6E4}">
                  <adec:decorative xmlns:adec="http://schemas.microsoft.com/office/drawing/2017/decorative" val="1"/>
                </a:ext>
              </a:extLst>
            </p:cNvPr>
            <p:cNvSpPr txBox="1"/>
            <p:nvPr/>
          </p:nvSpPr>
          <p:spPr>
            <a:xfrm rot="19745195">
              <a:off x="9321115" y="2414636"/>
              <a:ext cx="469368" cy="312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Segoe UI"/>
                  <a:ea typeface="+mn-ea"/>
                  <a:cs typeface="+mn-cs"/>
                </a:rPr>
                <a:t>New in </a:t>
              </a:r>
              <a:br>
                <a:rPr kumimoji="0" lang="en-US" sz="800" b="1" i="0" u="none" strike="noStrike" kern="1200" cap="none" spc="0" normalizeH="0" baseline="0" noProof="0">
                  <a:ln>
                    <a:noFill/>
                  </a:ln>
                  <a:solidFill>
                    <a:prstClr val="white"/>
                  </a:solidFill>
                  <a:effectLst/>
                  <a:uLnTx/>
                  <a:uFillTx/>
                  <a:latin typeface="Segoe UI"/>
                  <a:ea typeface="+mn-ea"/>
                  <a:cs typeface="+mn-cs"/>
                </a:rPr>
              </a:br>
              <a:r>
                <a:rPr kumimoji="0" lang="en-US" sz="800" b="1" i="0" u="none" strike="noStrike" kern="1200" cap="none" spc="0" normalizeH="0" baseline="0" noProof="0">
                  <a:ln>
                    <a:noFill/>
                  </a:ln>
                  <a:solidFill>
                    <a:prstClr val="white"/>
                  </a:solidFill>
                  <a:effectLst/>
                  <a:uLnTx/>
                  <a:uFillTx/>
                  <a:latin typeface="Segoe UI"/>
                  <a:ea typeface="+mn-ea"/>
                  <a:cs typeface="+mn-cs"/>
                </a:rPr>
                <a:t>FY25</a:t>
              </a:r>
            </a:p>
          </p:txBody>
        </p:sp>
      </p:grpSp>
    </p:spTree>
    <p:extLst>
      <p:ext uri="{BB962C8B-B14F-4D97-AF65-F5344CB8AC3E}">
        <p14:creationId xmlns:p14="http://schemas.microsoft.com/office/powerpoint/2010/main" val="16643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DA11-CAA6-4B54-BEB3-B5018C3CAF1E}"/>
              </a:ext>
            </a:extLst>
          </p:cNvPr>
          <p:cNvSpPr>
            <a:spLocks noGrp="1"/>
          </p:cNvSpPr>
          <p:nvPr>
            <p:ph type="title"/>
          </p:nvPr>
        </p:nvSpPr>
        <p:spPr/>
        <p:txBody>
          <a:bodyPr/>
          <a:lstStyle/>
          <a:p>
            <a:r>
              <a:rPr lang="en-US">
                <a:cs typeface="Calibri Light"/>
              </a:rPr>
              <a:t>Expected Award Size and Requirements</a:t>
            </a:r>
            <a:endParaRPr lang="en-US"/>
          </a:p>
        </p:txBody>
      </p:sp>
      <p:graphicFrame>
        <p:nvGraphicFramePr>
          <p:cNvPr id="15" name="Table 15">
            <a:extLst>
              <a:ext uri="{FF2B5EF4-FFF2-40B4-BE49-F238E27FC236}">
                <a16:creationId xmlns:a16="http://schemas.microsoft.com/office/drawing/2014/main" id="{5FD41E11-1FB7-5E62-F9FF-67BEE7D80660}"/>
              </a:ext>
            </a:extLst>
          </p:cNvPr>
          <p:cNvGraphicFramePr>
            <a:graphicFrameLocks noGrp="1"/>
          </p:cNvGraphicFramePr>
          <p:nvPr>
            <p:ph sz="half" idx="1"/>
          </p:nvPr>
        </p:nvGraphicFramePr>
        <p:xfrm>
          <a:off x="187046" y="1262882"/>
          <a:ext cx="6462773" cy="2815649"/>
        </p:xfrm>
        <a:graphic>
          <a:graphicData uri="http://schemas.openxmlformats.org/drawingml/2006/table">
            <a:tbl>
              <a:tblPr firstRow="1" bandRow="1">
                <a:tableStyleId>{5C22544A-7EE6-4342-B048-85BDC9FD1C3A}</a:tableStyleId>
              </a:tblPr>
              <a:tblGrid>
                <a:gridCol w="3957442">
                  <a:extLst>
                    <a:ext uri="{9D8B030D-6E8A-4147-A177-3AD203B41FA5}">
                      <a16:colId xmlns:a16="http://schemas.microsoft.com/office/drawing/2014/main" val="1301890543"/>
                    </a:ext>
                  </a:extLst>
                </a:gridCol>
                <a:gridCol w="2505331">
                  <a:extLst>
                    <a:ext uri="{9D8B030D-6E8A-4147-A177-3AD203B41FA5}">
                      <a16:colId xmlns:a16="http://schemas.microsoft.com/office/drawing/2014/main" val="266360485"/>
                    </a:ext>
                  </a:extLst>
                </a:gridCol>
              </a:tblGrid>
              <a:tr h="681285">
                <a:tc>
                  <a:txBody>
                    <a:bodyPr/>
                    <a:lstStyle/>
                    <a:p>
                      <a:pPr algn="ctr"/>
                      <a:r>
                        <a:rPr lang="en-US" sz="1600"/>
                        <a:t>Grant Type</a:t>
                      </a:r>
                    </a:p>
                  </a:txBody>
                  <a:tcPr anchor="ctr">
                    <a:solidFill>
                      <a:srgbClr val="0A1F61"/>
                    </a:solidFill>
                  </a:tcPr>
                </a:tc>
                <a:tc>
                  <a:txBody>
                    <a:bodyPr/>
                    <a:lstStyle/>
                    <a:p>
                      <a:pPr algn="ctr"/>
                      <a:r>
                        <a:rPr lang="en-US" sz="1600"/>
                        <a:t>Expected Grant Range*</a:t>
                      </a:r>
                    </a:p>
                  </a:txBody>
                  <a:tcPr anchor="ctr">
                    <a:solidFill>
                      <a:srgbClr val="0A1F61"/>
                    </a:solidFill>
                  </a:tcPr>
                </a:tc>
                <a:extLst>
                  <a:ext uri="{0D108BD9-81ED-4DB2-BD59-A6C34878D82A}">
                    <a16:rowId xmlns:a16="http://schemas.microsoft.com/office/drawing/2014/main" val="1384743586"/>
                  </a:ext>
                </a:extLst>
              </a:tr>
              <a:tr h="1067182">
                <a:tc>
                  <a:txBody>
                    <a:bodyPr/>
                    <a:lstStyle/>
                    <a:p>
                      <a:r>
                        <a:rPr lang="en-US" sz="1800" b="1"/>
                        <a:t>Planning and Demonstration Grant</a:t>
                      </a:r>
                    </a:p>
                  </a:txBody>
                  <a:tcPr anchor="ctr"/>
                </a:tc>
                <a:tc>
                  <a:txBody>
                    <a:bodyPr/>
                    <a:lstStyle/>
                    <a:p>
                      <a:pPr algn="ctr"/>
                      <a:r>
                        <a:rPr lang="en-US" sz="1800" b="0"/>
                        <a:t>$100K - $5M</a:t>
                      </a:r>
                    </a:p>
                  </a:txBody>
                  <a:tcPr anchor="ctr"/>
                </a:tc>
                <a:extLst>
                  <a:ext uri="{0D108BD9-81ED-4DB2-BD59-A6C34878D82A}">
                    <a16:rowId xmlns:a16="http://schemas.microsoft.com/office/drawing/2014/main" val="1503094201"/>
                  </a:ext>
                </a:extLst>
              </a:tr>
              <a:tr h="1067182">
                <a:tc>
                  <a:txBody>
                    <a:bodyPr/>
                    <a:lstStyle/>
                    <a:p>
                      <a:r>
                        <a:rPr lang="en-US" sz="1800" b="1"/>
                        <a:t>Implementation Grant</a:t>
                      </a:r>
                    </a:p>
                  </a:txBody>
                  <a:tcPr anchor="ctr"/>
                </a:tc>
                <a:tc>
                  <a:txBody>
                    <a:bodyPr/>
                    <a:lstStyle/>
                    <a:p>
                      <a:pPr algn="ctr"/>
                      <a:r>
                        <a:rPr lang="en-US" sz="1800" b="0" dirty="0"/>
                        <a:t>$2.5M - $25M</a:t>
                      </a:r>
                    </a:p>
                  </a:txBody>
                  <a:tcPr anchor="ctr"/>
                </a:tc>
                <a:extLst>
                  <a:ext uri="{0D108BD9-81ED-4DB2-BD59-A6C34878D82A}">
                    <a16:rowId xmlns:a16="http://schemas.microsoft.com/office/drawing/2014/main" val="4084656019"/>
                  </a:ext>
                </a:extLst>
              </a:tr>
            </a:tbl>
          </a:graphicData>
        </a:graphic>
      </p:graphicFrame>
      <p:sp>
        <p:nvSpPr>
          <p:cNvPr id="8" name="TextBox 7">
            <a:extLst>
              <a:ext uri="{FF2B5EF4-FFF2-40B4-BE49-F238E27FC236}">
                <a16:creationId xmlns:a16="http://schemas.microsoft.com/office/drawing/2014/main" id="{4DD3E56A-5B6C-4C44-901D-4C16FB4492C1}"/>
              </a:ext>
            </a:extLst>
          </p:cNvPr>
          <p:cNvSpPr txBox="1"/>
          <p:nvPr/>
        </p:nvSpPr>
        <p:spPr>
          <a:xfrm>
            <a:off x="187046" y="4236340"/>
            <a:ext cx="6462773" cy="584775"/>
          </a:xfrm>
          <a:prstGeom prst="rect">
            <a:avLst/>
          </a:prstGeom>
          <a:noFill/>
        </p:spPr>
        <p:txBody>
          <a:bodyPr wrap="square" lIns="91440" tIns="45720" rIns="91440" bIns="45720" rtlCol="0" anchor="t">
            <a:spAutoFit/>
          </a:bodyPr>
          <a:lstStyle/>
          <a:p>
            <a:r>
              <a:rPr lang="en-US" sz="1600" b="1"/>
              <a:t>DOT expects to award between 40 to 70 Implementation Grants and between 400 to 700 Planning and Demonstration Grants. </a:t>
            </a:r>
          </a:p>
        </p:txBody>
      </p:sp>
      <p:sp>
        <p:nvSpPr>
          <p:cNvPr id="3" name="TextBox 2">
            <a:extLst>
              <a:ext uri="{FF2B5EF4-FFF2-40B4-BE49-F238E27FC236}">
                <a16:creationId xmlns:a16="http://schemas.microsoft.com/office/drawing/2014/main" id="{A60B5A3E-9D2E-4D07-86DC-8EDB7F9DC557}"/>
              </a:ext>
            </a:extLst>
          </p:cNvPr>
          <p:cNvSpPr txBox="1"/>
          <p:nvPr/>
        </p:nvSpPr>
        <p:spPr>
          <a:xfrm>
            <a:off x="186984" y="4852356"/>
            <a:ext cx="6462773" cy="584775"/>
          </a:xfrm>
          <a:prstGeom prst="rect">
            <a:avLst/>
          </a:prstGeom>
          <a:noFill/>
        </p:spPr>
        <p:txBody>
          <a:bodyPr wrap="square" rtlCol="0">
            <a:spAutoFit/>
          </a:bodyPr>
          <a:lstStyle/>
          <a:p>
            <a:r>
              <a:rPr lang="en-US" sz="1600" i="1"/>
              <a:t>*Note: These are expected sizes, and applicants may request more or less funding.</a:t>
            </a:r>
          </a:p>
        </p:txBody>
      </p:sp>
      <p:sp>
        <p:nvSpPr>
          <p:cNvPr id="21" name="Rectangle: Rounded Corners 20">
            <a:extLst>
              <a:ext uri="{FF2B5EF4-FFF2-40B4-BE49-F238E27FC236}">
                <a16:creationId xmlns:a16="http://schemas.microsoft.com/office/drawing/2014/main" id="{B01578D4-9997-0E4A-6463-6A5CAC2A19CE}"/>
              </a:ext>
              <a:ext uri="{C183D7F6-B498-43B3-948B-1728B52AA6E4}">
                <adec:decorative xmlns:adec="http://schemas.microsoft.com/office/drawing/2017/decorative" val="1"/>
              </a:ext>
            </a:extLst>
          </p:cNvPr>
          <p:cNvSpPr/>
          <p:nvPr/>
        </p:nvSpPr>
        <p:spPr>
          <a:xfrm>
            <a:off x="7080290" y="1262065"/>
            <a:ext cx="4836318" cy="424860"/>
          </a:xfrm>
          <a:prstGeom prst="roundRect">
            <a:avLst/>
          </a:prstGeom>
          <a:solidFill>
            <a:srgbClr val="0A1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t>Requirements</a:t>
            </a:r>
          </a:p>
        </p:txBody>
      </p:sp>
      <p:sp>
        <p:nvSpPr>
          <p:cNvPr id="22" name="Content Placeholder 7">
            <a:extLst>
              <a:ext uri="{FF2B5EF4-FFF2-40B4-BE49-F238E27FC236}">
                <a16:creationId xmlns:a16="http://schemas.microsoft.com/office/drawing/2014/main" id="{400BA172-1537-65AD-CCD9-8C4443F9C5FF}"/>
              </a:ext>
              <a:ext uri="{C183D7F6-B498-43B3-948B-1728B52AA6E4}">
                <adec:decorative xmlns:adec="http://schemas.microsoft.com/office/drawing/2017/decorative" val="1"/>
              </a:ext>
            </a:extLst>
          </p:cNvPr>
          <p:cNvSpPr txBox="1">
            <a:spLocks/>
          </p:cNvSpPr>
          <p:nvPr/>
        </p:nvSpPr>
        <p:spPr>
          <a:xfrm>
            <a:off x="7082387" y="1642654"/>
            <a:ext cx="4834221" cy="4455825"/>
          </a:xfrm>
          <a:prstGeom prst="rect">
            <a:avLst/>
          </a:prstGeom>
          <a:ln>
            <a:solidFill>
              <a:srgbClr val="0A1F61"/>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a:highlight>
                <a:srgbClr val="FFFF00"/>
              </a:highlight>
            </a:endParaRPr>
          </a:p>
          <a:p>
            <a:r>
              <a:rPr lang="en-US" sz="2000">
                <a:ea typeface="+mn-lt"/>
                <a:cs typeface="+mn-lt"/>
              </a:rPr>
              <a:t>80% Federal | 20% local match</a:t>
            </a:r>
          </a:p>
          <a:p>
            <a:pPr lvl="1">
              <a:buSzPct val="80000"/>
              <a:buFont typeface="Courier New" panose="02070309020205020404" pitchFamily="49" charset="0"/>
              <a:buChar char="o"/>
            </a:pPr>
            <a:r>
              <a:rPr lang="en-US" sz="1600">
                <a:ea typeface="+mn-lt"/>
                <a:cs typeface="+mn-lt"/>
              </a:rPr>
              <a:t>In-kind contributions can be used as match</a:t>
            </a:r>
          </a:p>
          <a:p>
            <a:r>
              <a:rPr lang="en-US" sz="2000">
                <a:ea typeface="+mn-lt"/>
                <a:cs typeface="+mn-lt"/>
              </a:rPr>
              <a:t>Set aside for planning and demonstration activities ($302 million this year)**</a:t>
            </a:r>
            <a:endParaRPr lang="en-US" sz="2000">
              <a:solidFill>
                <a:srgbClr val="B30000"/>
              </a:solidFill>
              <a:ea typeface="+mn-lt"/>
              <a:cs typeface="+mn-lt"/>
            </a:endParaRPr>
          </a:p>
          <a:p>
            <a:pPr lvl="1">
              <a:lnSpc>
                <a:spcPct val="115000"/>
              </a:lnSpc>
              <a:buSzPct val="80000"/>
              <a:buFont typeface="Courier New" panose="02070309020205020404" pitchFamily="49" charset="0"/>
              <a:buChar char="o"/>
            </a:pPr>
            <a:r>
              <a:rPr lang="en-US" sz="1600">
                <a:ea typeface="+mn-lt"/>
                <a:cs typeface="+mn-lt"/>
              </a:rPr>
              <a:t>Developing new Action Plans, as well as supplemental planning and demonstration activities</a:t>
            </a:r>
          </a:p>
          <a:p>
            <a:pPr lvl="1">
              <a:lnSpc>
                <a:spcPct val="115000"/>
              </a:lnSpc>
              <a:buSzPct val="80000"/>
              <a:buFont typeface="Courier New" panose="02070309020205020404" pitchFamily="49" charset="0"/>
              <a:buChar char="o"/>
            </a:pPr>
            <a:r>
              <a:rPr lang="en-US" sz="1600">
                <a:ea typeface="+mn-lt"/>
                <a:cs typeface="+mn-lt"/>
              </a:rPr>
              <a:t>Supplemental planning and demonstration activities included in an Implementation Grant count toward set aside</a:t>
            </a:r>
          </a:p>
          <a:p>
            <a:pPr>
              <a:buSzPct val="80000"/>
              <a:buFont typeface="Courier New" panose="02070309020205020404" pitchFamily="49" charset="0"/>
              <a:buChar char="o"/>
            </a:pPr>
            <a:r>
              <a:rPr lang="en-US" sz="2000"/>
              <a:t>No more than 15% of funds can be awarded to projects in a single State in a given fiscal year</a:t>
            </a:r>
            <a:endParaRPr lang="en-US" sz="2000">
              <a:cs typeface="Segoe UI"/>
            </a:endParaRPr>
          </a:p>
          <a:p>
            <a:pPr lvl="1">
              <a:lnSpc>
                <a:spcPct val="115000"/>
              </a:lnSpc>
              <a:buSzPct val="80000"/>
              <a:buFont typeface="Courier New" panose="02070309020205020404" pitchFamily="49" charset="0"/>
              <a:buChar char="o"/>
            </a:pPr>
            <a:r>
              <a:rPr lang="en-US" sz="1600"/>
              <a:t>Tribal applications are not counted toward the State cap</a:t>
            </a:r>
          </a:p>
        </p:txBody>
      </p:sp>
      <p:sp>
        <p:nvSpPr>
          <p:cNvPr id="6" name="Graphic 2" descr="Bookmark with solid fill and the text &quot;NOFO page 3.&quot;">
            <a:extLst>
              <a:ext uri="{FF2B5EF4-FFF2-40B4-BE49-F238E27FC236}">
                <a16:creationId xmlns:a16="http://schemas.microsoft.com/office/drawing/2014/main" id="{31CBC175-76F8-14C0-9E79-43FED16B05D5}"/>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algn="ctr">
              <a:tabLst>
                <a:tab pos="55563" algn="l"/>
              </a:tabLst>
            </a:pPr>
            <a:r>
              <a:rPr lang="en-US" sz="1000" b="1"/>
              <a:t>NOFO pg. 3</a:t>
            </a:r>
          </a:p>
        </p:txBody>
      </p:sp>
    </p:spTree>
    <p:extLst>
      <p:ext uri="{BB962C8B-B14F-4D97-AF65-F5344CB8AC3E}">
        <p14:creationId xmlns:p14="http://schemas.microsoft.com/office/powerpoint/2010/main" val="388550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74A3-2938-CD0E-7979-8ED97C126F98}"/>
              </a:ext>
            </a:extLst>
          </p:cNvPr>
          <p:cNvSpPr>
            <a:spLocks noGrp="1"/>
          </p:cNvSpPr>
          <p:nvPr>
            <p:ph type="title"/>
          </p:nvPr>
        </p:nvSpPr>
        <p:spPr/>
        <p:txBody>
          <a:bodyPr/>
          <a:lstStyle/>
          <a:p>
            <a:r>
              <a:rPr lang="en-US"/>
              <a:t>Planning and Demonstration Set Aside Update</a:t>
            </a:r>
          </a:p>
        </p:txBody>
      </p:sp>
      <p:sp>
        <p:nvSpPr>
          <p:cNvPr id="3" name="Content Placeholder 2">
            <a:extLst>
              <a:ext uri="{FF2B5EF4-FFF2-40B4-BE49-F238E27FC236}">
                <a16:creationId xmlns:a16="http://schemas.microsoft.com/office/drawing/2014/main" id="{F858E265-446A-FE0F-8790-D331838D8FC3}"/>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2800" b="1"/>
              <a:t>The legislative set-aside for planning activities has been reduced from 40% to 30% in </a:t>
            </a:r>
            <a:r>
              <a:rPr lang="en-US" b="1"/>
              <a:t>FY25</a:t>
            </a:r>
            <a:endParaRPr lang="en-US" sz="2800" b="1"/>
          </a:p>
          <a:p>
            <a:pPr marL="800100" lvl="1" indent="-342900">
              <a:buFont typeface="Arial" panose="020B0604020202020204" pitchFamily="34" charset="0"/>
              <a:buChar char="•"/>
            </a:pPr>
            <a:r>
              <a:rPr lang="en-US"/>
              <a:t>T</a:t>
            </a:r>
            <a:r>
              <a:rPr lang="en-US" sz="2400"/>
              <a:t>here will be $302 million available for Planning and Demonstration Grant awards, plus any supplemental planning and demonstration activities bundled into Implementation Grant applications</a:t>
            </a:r>
          </a:p>
          <a:p>
            <a:pPr marL="800100" lvl="1" indent="-342900">
              <a:buFont typeface="Arial" panose="020B0604020202020204" pitchFamily="34" charset="0"/>
              <a:buChar char="•"/>
            </a:pPr>
            <a:r>
              <a:rPr lang="en-US" sz="2400"/>
              <a:t>Historically Planning and Demonstration activities have been undersubscribed; FY24 was the first year SS4A was oversubscribed for planning</a:t>
            </a:r>
          </a:p>
          <a:p>
            <a:pPr marL="342900" indent="-342900">
              <a:buFont typeface="Arial" panose="020B0604020202020204" pitchFamily="34" charset="0"/>
              <a:buChar char="•"/>
            </a:pPr>
            <a:r>
              <a:rPr lang="en-US" sz="2800" b="1"/>
              <a:t>What does this mean for SS4A</a:t>
            </a:r>
            <a:r>
              <a:rPr lang="en-US" b="1"/>
              <a:t>?</a:t>
            </a:r>
          </a:p>
          <a:p>
            <a:pPr marL="800100" lvl="1" indent="-342900"/>
            <a:r>
              <a:rPr lang="en-US"/>
              <a:t>More funding available for Implementation Grants ($680 million)</a:t>
            </a:r>
          </a:p>
          <a:p>
            <a:pPr marL="800100" lvl="1" indent="-342900"/>
            <a:r>
              <a:rPr lang="en-US"/>
              <a:t>Applicants are still encouraged to bundle supplemental planning and demonstration activities into either grant type </a:t>
            </a:r>
          </a:p>
          <a:p>
            <a:pPr marL="800100" lvl="1" indent="-342900"/>
            <a:r>
              <a:rPr lang="en-US"/>
              <a:t>If we are oversubscribed again for planning and demonstration, the program will look at applicants that meet the Award Considerations and SS4A Grant Priorities in the NOFO</a:t>
            </a:r>
          </a:p>
          <a:p>
            <a:pPr marL="800100" lvl="1" indent="-342900"/>
            <a:endParaRPr lang="en-US"/>
          </a:p>
          <a:p>
            <a:pPr marL="0" indent="0">
              <a:buNone/>
            </a:pPr>
            <a:endParaRPr lang="en-US"/>
          </a:p>
        </p:txBody>
      </p:sp>
    </p:spTree>
    <p:extLst>
      <p:ext uri="{BB962C8B-B14F-4D97-AF65-F5344CB8AC3E}">
        <p14:creationId xmlns:p14="http://schemas.microsoft.com/office/powerpoint/2010/main" val="158223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5BBC1B-BD01-949C-143D-9D4B0A566AFA}"/>
              </a:ext>
            </a:extLst>
          </p:cNvPr>
          <p:cNvSpPr>
            <a:spLocks noGrp="1"/>
          </p:cNvSpPr>
          <p:nvPr>
            <p:ph type="title"/>
          </p:nvPr>
        </p:nvSpPr>
        <p:spPr/>
        <p:txBody>
          <a:bodyPr>
            <a:normAutofit/>
          </a:bodyPr>
          <a:lstStyle/>
          <a:p>
            <a:r>
              <a:rPr lang="en-US">
                <a:latin typeface="Segoe UI Semibold"/>
                <a:cs typeface="Segoe UI Semibold"/>
              </a:rPr>
              <a:t>Is SS4A for My Community?</a:t>
            </a:r>
            <a:endParaRPr lang="en-US"/>
          </a:p>
        </p:txBody>
      </p:sp>
      <p:sp>
        <p:nvSpPr>
          <p:cNvPr id="9" name="Text Placeholder 3">
            <a:extLst>
              <a:ext uri="{FF2B5EF4-FFF2-40B4-BE49-F238E27FC236}">
                <a16:creationId xmlns:a16="http://schemas.microsoft.com/office/drawing/2014/main" id="{3D66AA96-054C-4FCF-B4FC-1B92803A08DC}"/>
              </a:ext>
            </a:extLst>
          </p:cNvPr>
          <p:cNvSpPr>
            <a:spLocks noGrp="1"/>
          </p:cNvSpPr>
          <p:nvPr>
            <p:ph sz="half" idx="1"/>
          </p:nvPr>
        </p:nvSpPr>
        <p:spPr/>
        <p:txBody>
          <a:bodyPr>
            <a:normAutofit lnSpcReduction="10000"/>
          </a:bodyPr>
          <a:lstStyle/>
          <a:p>
            <a:pPr fontAlgn="base">
              <a:spcAft>
                <a:spcPts val="600"/>
              </a:spcAft>
            </a:pPr>
            <a:r>
              <a:rPr lang="en-US">
                <a:solidFill>
                  <a:srgbClr val="000000"/>
                </a:solidFill>
                <a:latin typeface="Segoe UI" panose="020B0502040204020203" pitchFamily="34" charset="0"/>
              </a:rPr>
              <a:t>Will SS4A meet the safety needs of my community?</a:t>
            </a:r>
          </a:p>
          <a:p>
            <a:pPr fontAlgn="base">
              <a:spcAft>
                <a:spcPts val="600"/>
              </a:spcAft>
            </a:pPr>
            <a:r>
              <a:rPr lang="en-US">
                <a:solidFill>
                  <a:srgbClr val="000000"/>
                </a:solidFill>
                <a:latin typeface="Segoe UI" panose="020B0502040204020203" pitchFamily="34" charset="0"/>
              </a:rPr>
              <a:t>How burdensome is the application process?</a:t>
            </a:r>
          </a:p>
          <a:p>
            <a:pPr fontAlgn="base">
              <a:spcAft>
                <a:spcPts val="600"/>
              </a:spcAft>
            </a:pPr>
            <a:r>
              <a:rPr lang="en-US">
                <a:solidFill>
                  <a:srgbClr val="000000"/>
                </a:solidFill>
                <a:latin typeface="Segoe UI" panose="020B0502040204020203" pitchFamily="34" charset="0"/>
              </a:rPr>
              <a:t>What’s the likelihood I’ll get funded? </a:t>
            </a:r>
          </a:p>
          <a:p>
            <a:pPr fontAlgn="base">
              <a:spcAft>
                <a:spcPts val="600"/>
              </a:spcAft>
            </a:pPr>
            <a:r>
              <a:rPr lang="en-US">
                <a:solidFill>
                  <a:srgbClr val="000000"/>
                </a:solidFill>
                <a:latin typeface="Segoe UI" panose="020B0502040204020203" pitchFamily="34" charset="0"/>
              </a:rPr>
              <a:t>I’m concerned about non-Federal matching fund requirements. What’s the story?</a:t>
            </a:r>
            <a:endParaRPr lang="en-US"/>
          </a:p>
        </p:txBody>
      </p:sp>
      <p:pic>
        <p:nvPicPr>
          <p:cNvPr id="7" name="Picture 6" descr="Semi truck driving along a highway with a lake and mountains in the background.">
            <a:extLst>
              <a:ext uri="{FF2B5EF4-FFF2-40B4-BE49-F238E27FC236}">
                <a16:creationId xmlns:a16="http://schemas.microsoft.com/office/drawing/2014/main" id="{54513224-7792-4044-A9E6-73A09E2F6FED}"/>
              </a:ext>
            </a:extLst>
          </p:cNvPr>
          <p:cNvPicPr>
            <a:picLocks noChangeAspect="1"/>
          </p:cNvPicPr>
          <p:nvPr/>
        </p:nvPicPr>
        <p:blipFill rotWithShape="1">
          <a:blip r:embed="rId4">
            <a:extLst>
              <a:ext uri="{28A0092B-C50C-407E-A947-70E740481C1C}">
                <a14:useLocalDpi xmlns:a14="http://schemas.microsoft.com/office/drawing/2010/main" val="0"/>
              </a:ext>
            </a:extLst>
          </a:blip>
          <a:srcRect b="65448"/>
          <a:stretch/>
        </p:blipFill>
        <p:spPr>
          <a:xfrm>
            <a:off x="6554908" y="1767303"/>
            <a:ext cx="5389223" cy="1914004"/>
          </a:xfrm>
          <a:prstGeom prst="rect">
            <a:avLst/>
          </a:prstGeom>
        </p:spPr>
      </p:pic>
      <p:pic>
        <p:nvPicPr>
          <p:cNvPr id="8" name="Picture 7" descr="Family driving in a car. Parents are sitting in the front and a child is sitting in the backseat.">
            <a:extLst>
              <a:ext uri="{FF2B5EF4-FFF2-40B4-BE49-F238E27FC236}">
                <a16:creationId xmlns:a16="http://schemas.microsoft.com/office/drawing/2014/main" id="{7E2338FE-40BE-42E6-A932-D5E382FFC35B}"/>
              </a:ext>
            </a:extLst>
          </p:cNvPr>
          <p:cNvPicPr>
            <a:picLocks noChangeAspect="1"/>
          </p:cNvPicPr>
          <p:nvPr/>
        </p:nvPicPr>
        <p:blipFill rotWithShape="1">
          <a:blip r:embed="rId4">
            <a:extLst>
              <a:ext uri="{28A0092B-C50C-407E-A947-70E740481C1C}">
                <a14:useLocalDpi xmlns:a14="http://schemas.microsoft.com/office/drawing/2010/main" val="0"/>
              </a:ext>
            </a:extLst>
          </a:blip>
          <a:srcRect t="68456"/>
          <a:stretch/>
        </p:blipFill>
        <p:spPr>
          <a:xfrm>
            <a:off x="6554908" y="3429000"/>
            <a:ext cx="5389223" cy="1747361"/>
          </a:xfrm>
          <a:prstGeom prst="rect">
            <a:avLst/>
          </a:prstGeom>
        </p:spPr>
      </p:pic>
    </p:spTree>
    <p:extLst>
      <p:ext uri="{BB962C8B-B14F-4D97-AF65-F5344CB8AC3E}">
        <p14:creationId xmlns:p14="http://schemas.microsoft.com/office/powerpoint/2010/main" val="28074330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Eligibility</a:t>
            </a:r>
          </a:p>
        </p:txBody>
      </p:sp>
    </p:spTree>
    <p:extLst>
      <p:ext uri="{BB962C8B-B14F-4D97-AF65-F5344CB8AC3E}">
        <p14:creationId xmlns:p14="http://schemas.microsoft.com/office/powerpoint/2010/main" val="28211777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3560-A28B-4C35-BE71-5E404CC60AFA}"/>
              </a:ext>
            </a:extLst>
          </p:cNvPr>
          <p:cNvSpPr>
            <a:spLocks noGrp="1"/>
          </p:cNvSpPr>
          <p:nvPr>
            <p:ph type="title"/>
          </p:nvPr>
        </p:nvSpPr>
        <p:spPr>
          <a:xfrm>
            <a:off x="381000" y="79632"/>
            <a:ext cx="11810999" cy="990600"/>
          </a:xfrm>
        </p:spPr>
        <p:txBody>
          <a:bodyPr>
            <a:normAutofit/>
          </a:bodyPr>
          <a:lstStyle/>
          <a:p>
            <a:r>
              <a:rPr lang="en-US" sz="3400">
                <a:cs typeface="Calibri Light"/>
              </a:rPr>
              <a:t>SS4A Overview: Eligible Applicants</a:t>
            </a:r>
          </a:p>
        </p:txBody>
      </p:sp>
      <p:sp>
        <p:nvSpPr>
          <p:cNvPr id="4" name="Text Placeholder 3">
            <a:extLst>
              <a:ext uri="{FF2B5EF4-FFF2-40B4-BE49-F238E27FC236}">
                <a16:creationId xmlns:a16="http://schemas.microsoft.com/office/drawing/2014/main" id="{0E9D1C72-C2EB-4457-8921-86BE4A4B0579}"/>
              </a:ext>
            </a:extLst>
          </p:cNvPr>
          <p:cNvSpPr>
            <a:spLocks noGrp="1"/>
          </p:cNvSpPr>
          <p:nvPr>
            <p:ph idx="1"/>
          </p:nvPr>
        </p:nvSpPr>
        <p:spPr>
          <a:xfrm>
            <a:off x="384175" y="1327149"/>
            <a:ext cx="11227254" cy="4467475"/>
          </a:xfrm>
        </p:spPr>
        <p:txBody>
          <a:bodyPr vert="horz" lIns="91440" tIns="45720" rIns="91440" bIns="45720" rtlCol="0" anchor="t">
            <a:normAutofit/>
          </a:bodyPr>
          <a:lstStyle/>
          <a:p>
            <a:pPr marL="283210" indent="-283210" fontAlgn="ctr">
              <a:spcBef>
                <a:spcPts val="0"/>
              </a:spcBef>
            </a:pPr>
            <a:r>
              <a:rPr lang="en-US" sz="2400">
                <a:solidFill>
                  <a:srgbClr val="000000"/>
                </a:solidFill>
                <a:latin typeface="Segoe UI"/>
                <a:cs typeface="Segoe UI"/>
              </a:rPr>
              <a:t>Political subdivision of a State</a:t>
            </a:r>
          </a:p>
          <a:p>
            <a:pPr marL="740410" lvl="1" indent="-283210">
              <a:spcBef>
                <a:spcPts val="0"/>
              </a:spcBef>
            </a:pPr>
            <a:r>
              <a:rPr lang="en-US" sz="2400" i="1">
                <a:ea typeface="+mn-lt"/>
                <a:cs typeface="+mn-lt"/>
              </a:rPr>
              <a:t>A unit of government under the authority of State law, including </a:t>
            </a:r>
            <a:r>
              <a:rPr lang="en-US" sz="2400" b="1" i="1">
                <a:ea typeface="+mn-lt"/>
                <a:cs typeface="+mn-lt"/>
              </a:rPr>
              <a:t>cities</a:t>
            </a:r>
            <a:r>
              <a:rPr lang="en-US" sz="2400" i="1">
                <a:ea typeface="+mn-lt"/>
                <a:cs typeface="+mn-lt"/>
              </a:rPr>
              <a:t>, </a:t>
            </a:r>
            <a:r>
              <a:rPr lang="en-US" sz="2400" b="1" i="1">
                <a:ea typeface="+mn-lt"/>
                <a:cs typeface="+mn-lt"/>
              </a:rPr>
              <a:t>towns</a:t>
            </a:r>
            <a:r>
              <a:rPr lang="en-US" sz="2400" i="1">
                <a:ea typeface="+mn-lt"/>
                <a:cs typeface="+mn-lt"/>
              </a:rPr>
              <a:t>, </a:t>
            </a:r>
            <a:r>
              <a:rPr lang="en-US" sz="2400" b="1" i="1">
                <a:ea typeface="+mn-lt"/>
                <a:cs typeface="+mn-lt"/>
              </a:rPr>
              <a:t>counties</a:t>
            </a:r>
            <a:r>
              <a:rPr lang="en-US" sz="2400" i="1">
                <a:ea typeface="+mn-lt"/>
                <a:cs typeface="+mn-lt"/>
              </a:rPr>
              <a:t>, </a:t>
            </a:r>
            <a:r>
              <a:rPr lang="en-US" sz="2400" b="1" i="1">
                <a:ea typeface="+mn-lt"/>
                <a:cs typeface="+mn-lt"/>
              </a:rPr>
              <a:t>special districts</a:t>
            </a:r>
            <a:r>
              <a:rPr lang="en-US" sz="2400" i="1">
                <a:ea typeface="+mn-lt"/>
                <a:cs typeface="+mn-lt"/>
              </a:rPr>
              <a:t>, and similar units of </a:t>
            </a:r>
            <a:r>
              <a:rPr lang="en-US" sz="2400" b="1" i="1">
                <a:ea typeface="+mn-lt"/>
                <a:cs typeface="+mn-lt"/>
              </a:rPr>
              <a:t>local government</a:t>
            </a:r>
            <a:r>
              <a:rPr lang="en-US" sz="2400" i="1">
                <a:ea typeface="+mn-lt"/>
                <a:cs typeface="+mn-lt"/>
              </a:rPr>
              <a:t>. </a:t>
            </a:r>
            <a:endParaRPr lang="en-US" sz="2400" i="1">
              <a:latin typeface="Segoe UI" panose="020B0502040204020203" pitchFamily="34" charset="0"/>
              <a:ea typeface="+mn-lt"/>
              <a:cs typeface="+mn-lt"/>
            </a:endParaRPr>
          </a:p>
          <a:p>
            <a:pPr marL="740410" lvl="1" indent="-283210">
              <a:spcBef>
                <a:spcPts val="0"/>
              </a:spcBef>
            </a:pPr>
            <a:r>
              <a:rPr lang="en-US" sz="2400" i="1">
                <a:ea typeface="+mn-lt"/>
                <a:cs typeface="+mn-lt"/>
              </a:rPr>
              <a:t>A </a:t>
            </a:r>
            <a:r>
              <a:rPr lang="en-US" sz="2400" b="1" i="1">
                <a:ea typeface="+mn-lt"/>
                <a:cs typeface="+mn-lt"/>
              </a:rPr>
              <a:t>transit district</a:t>
            </a:r>
            <a:r>
              <a:rPr lang="en-US" sz="2400" i="1">
                <a:ea typeface="+mn-lt"/>
                <a:cs typeface="+mn-lt"/>
              </a:rPr>
              <a:t>, </a:t>
            </a:r>
            <a:r>
              <a:rPr lang="en-US" sz="2400" b="1" i="1">
                <a:ea typeface="+mn-lt"/>
                <a:cs typeface="+mn-lt"/>
              </a:rPr>
              <a:t>authority</a:t>
            </a:r>
            <a:r>
              <a:rPr lang="en-US" sz="2400" i="1">
                <a:ea typeface="+mn-lt"/>
                <a:cs typeface="+mn-lt"/>
              </a:rPr>
              <a:t>, or </a:t>
            </a:r>
            <a:r>
              <a:rPr lang="en-US" sz="2400" b="1" i="1">
                <a:ea typeface="+mn-lt"/>
                <a:cs typeface="+mn-lt"/>
              </a:rPr>
              <a:t>public benefit corporation </a:t>
            </a:r>
            <a:r>
              <a:rPr lang="en-US" sz="2400" i="1">
                <a:ea typeface="+mn-lt"/>
                <a:cs typeface="+mn-lt"/>
              </a:rPr>
              <a:t>if it was created under State law, including transit authorities operated by political subdivisions of a State.</a:t>
            </a:r>
            <a:endParaRPr lang="en-US" i="1">
              <a:solidFill>
                <a:srgbClr val="000000"/>
              </a:solidFill>
              <a:latin typeface="Segoe UI"/>
              <a:cs typeface="Segoe UI"/>
            </a:endParaRPr>
          </a:p>
          <a:p>
            <a:pPr marL="740410" lvl="1" indent="-283210">
              <a:spcBef>
                <a:spcPts val="0"/>
              </a:spcBef>
            </a:pPr>
            <a:r>
              <a:rPr lang="en-US" i="1">
                <a:solidFill>
                  <a:srgbClr val="000000"/>
                </a:solidFill>
                <a:latin typeface="Segoe UI"/>
                <a:cs typeface="Segoe UI"/>
              </a:rPr>
              <a:t>A state </a:t>
            </a:r>
            <a:r>
              <a:rPr lang="en-US" b="1" i="1">
                <a:solidFill>
                  <a:srgbClr val="000000"/>
                </a:solidFill>
                <a:latin typeface="Segoe UI"/>
                <a:cs typeface="Segoe UI"/>
              </a:rPr>
              <a:t>college or university</a:t>
            </a:r>
            <a:r>
              <a:rPr lang="en-US" i="1">
                <a:solidFill>
                  <a:srgbClr val="000000"/>
                </a:solidFill>
                <a:latin typeface="Segoe UI"/>
                <a:cs typeface="Segoe UI"/>
              </a:rPr>
              <a:t> if it was created under State law.</a:t>
            </a:r>
          </a:p>
          <a:p>
            <a:pPr marL="283210" indent="-283210" fontAlgn="ctr">
              <a:spcBef>
                <a:spcPts val="0"/>
              </a:spcBef>
            </a:pPr>
            <a:r>
              <a:rPr lang="en-US" sz="2400">
                <a:solidFill>
                  <a:srgbClr val="000000"/>
                </a:solidFill>
                <a:latin typeface="Segoe UI"/>
                <a:cs typeface="Segoe UI"/>
              </a:rPr>
              <a:t>Federally recognized Tribal government</a:t>
            </a:r>
          </a:p>
          <a:p>
            <a:pPr marL="283210" indent="-283210" fontAlgn="ctr">
              <a:spcBef>
                <a:spcPts val="0"/>
              </a:spcBef>
            </a:pPr>
            <a:r>
              <a:rPr lang="en-US" sz="2400">
                <a:solidFill>
                  <a:srgbClr val="000000"/>
                </a:solidFill>
                <a:latin typeface="Segoe UI"/>
                <a:cs typeface="Segoe UI"/>
              </a:rPr>
              <a:t>Metropolitan planning organization (MPO) </a:t>
            </a:r>
          </a:p>
          <a:p>
            <a:pPr marL="283210" indent="-283210" algn="l" rtl="0" eaLnBrk="1" fontAlgn="ctr" latinLnBrk="0" hangingPunct="1">
              <a:spcBef>
                <a:spcPts val="0"/>
              </a:spcBef>
              <a:spcAft>
                <a:spcPts val="0"/>
              </a:spcAft>
            </a:pPr>
            <a:r>
              <a:rPr lang="en-US" sz="2400">
                <a:solidFill>
                  <a:srgbClr val="000000"/>
                </a:solidFill>
                <a:latin typeface="Segoe UI"/>
                <a:cs typeface="Segoe UI"/>
              </a:rPr>
              <a:t>Multijurisdictional group comprised of the entities above</a:t>
            </a:r>
            <a:endParaRPr lang="en-US">
              <a:cs typeface="Segoe UI"/>
            </a:endParaRPr>
          </a:p>
        </p:txBody>
      </p:sp>
      <p:sp>
        <p:nvSpPr>
          <p:cNvPr id="5" name="Graphic 2" descr="Bookmark with solid fill and the text &quot;NOFO page 7.&quot;">
            <a:extLst>
              <a:ext uri="{FF2B5EF4-FFF2-40B4-BE49-F238E27FC236}">
                <a16:creationId xmlns:a16="http://schemas.microsoft.com/office/drawing/2014/main" id="{E16D5F81-E710-7C53-9CCA-69A744CE479F}"/>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a:t>
            </a:r>
            <a:endParaRPr lang="en-US" sz="1000" b="1">
              <a:solidFill>
                <a:prstClr val="black"/>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prstClr val="black"/>
                </a:solidFill>
                <a:latin typeface="Segoe UI"/>
              </a:rPr>
              <a:t>7</a:t>
            </a:r>
            <a:endParaRPr kumimoji="0" lang="en-US" sz="1000" b="1" i="0" u="none" strike="noStrike" kern="1200" cap="none" spc="0" normalizeH="0" baseline="0" noProof="0">
              <a:ln>
                <a:noFill/>
              </a:ln>
              <a:solidFill>
                <a:prstClr val="black"/>
              </a:solidFill>
              <a:effectLst/>
              <a:uLnTx/>
              <a:uFillTx/>
              <a:latin typeface="Segoe UI"/>
              <a:ea typeface="+mn-ea"/>
              <a:cs typeface="+mn-cs"/>
            </a:endParaRPr>
          </a:p>
        </p:txBody>
      </p:sp>
      <p:sp>
        <p:nvSpPr>
          <p:cNvPr id="6" name="TextBox 5">
            <a:extLst>
              <a:ext uri="{FF2B5EF4-FFF2-40B4-BE49-F238E27FC236}">
                <a16:creationId xmlns:a16="http://schemas.microsoft.com/office/drawing/2014/main" id="{5FE91402-E96B-EBE9-5083-FF74C00E8173}"/>
              </a:ext>
            </a:extLst>
          </p:cNvPr>
          <p:cNvSpPr txBox="1"/>
          <p:nvPr/>
        </p:nvSpPr>
        <p:spPr>
          <a:xfrm>
            <a:off x="482372" y="5785024"/>
            <a:ext cx="11227253" cy="338554"/>
          </a:xfrm>
          <a:prstGeom prst="rect">
            <a:avLst/>
          </a:prstGeom>
          <a:noFill/>
        </p:spPr>
        <p:txBody>
          <a:bodyPr wrap="square" rtlCol="0">
            <a:spAutoFit/>
          </a:bodyPr>
          <a:lstStyle/>
          <a:p>
            <a:pPr algn="ctr"/>
            <a:r>
              <a:rPr lang="en-US" sz="1600" i="1" dirty="0">
                <a:hlinkClick r:id="rId3"/>
              </a:rPr>
              <a:t>Learn more about applicant eligibility</a:t>
            </a:r>
            <a:r>
              <a:rPr lang="en-US" sz="1600" i="1" dirty="0"/>
              <a:t>.</a:t>
            </a:r>
          </a:p>
        </p:txBody>
      </p:sp>
    </p:spTree>
    <p:extLst>
      <p:ext uri="{BB962C8B-B14F-4D97-AF65-F5344CB8AC3E}">
        <p14:creationId xmlns:p14="http://schemas.microsoft.com/office/powerpoint/2010/main" val="370897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506F-9FCD-4AAB-9A01-3F67F0D5A635}"/>
              </a:ext>
            </a:extLst>
          </p:cNvPr>
          <p:cNvSpPr>
            <a:spLocks noGrp="1"/>
          </p:cNvSpPr>
          <p:nvPr>
            <p:ph type="title"/>
          </p:nvPr>
        </p:nvSpPr>
        <p:spPr/>
        <p:txBody>
          <a:bodyPr/>
          <a:lstStyle/>
          <a:p>
            <a:r>
              <a:rPr lang="en-US" b="1" i="0" u="none" strike="noStrike">
                <a:solidFill>
                  <a:srgbClr val="FFFFFF"/>
                </a:solidFill>
                <a:effectLst/>
                <a:latin typeface="Segoe UI Semibold" panose="020B0702040204020203" pitchFamily="34" charset="0"/>
              </a:rPr>
              <a:t>Eligible Activities and Grant Types</a:t>
            </a:r>
            <a:endParaRPr lang="en-US"/>
          </a:p>
        </p:txBody>
      </p:sp>
      <p:sp>
        <p:nvSpPr>
          <p:cNvPr id="7" name="Content Placeholder 6">
            <a:extLst>
              <a:ext uri="{FF2B5EF4-FFF2-40B4-BE49-F238E27FC236}">
                <a16:creationId xmlns:a16="http://schemas.microsoft.com/office/drawing/2014/main" id="{522B022F-B1BB-ACAE-4A5E-F450B6D41E64}"/>
              </a:ext>
            </a:extLst>
          </p:cNvPr>
          <p:cNvSpPr>
            <a:spLocks noGrp="1"/>
          </p:cNvSpPr>
          <p:nvPr>
            <p:ph sz="half" idx="1"/>
          </p:nvPr>
        </p:nvSpPr>
        <p:spPr>
          <a:xfrm>
            <a:off x="457199" y="1387474"/>
            <a:ext cx="4277634" cy="4575175"/>
          </a:xfrm>
        </p:spPr>
        <p:txBody>
          <a:bodyPr vert="horz" lIns="91440" tIns="45720" rIns="91440" bIns="45720" rtlCol="0" anchor="t">
            <a:normAutofit fontScale="92500"/>
          </a:bodyPr>
          <a:lstStyle/>
          <a:p>
            <a:pPr marL="0" indent="0">
              <a:buNone/>
            </a:pPr>
            <a:r>
              <a:rPr lang="en-US" sz="2600"/>
              <a:t>Eligible Activities:</a:t>
            </a:r>
          </a:p>
          <a:p>
            <a:pPr marL="457200" indent="-457200">
              <a:buAutoNum type="alphaUcParenBoth"/>
            </a:pPr>
            <a:r>
              <a:rPr lang="en-US" sz="2200" b="1"/>
              <a:t>Develop Comprehensive Safety Action Plan</a:t>
            </a:r>
          </a:p>
          <a:p>
            <a:pPr marL="457200" lvl="1" indent="0">
              <a:buNone/>
            </a:pPr>
            <a:r>
              <a:rPr lang="en-US" sz="1800" b="1"/>
              <a:t>(A1) Supplemental safety planning</a:t>
            </a:r>
          </a:p>
          <a:p>
            <a:pPr marL="457200" lvl="1" indent="0">
              <a:buNone/>
            </a:pPr>
            <a:r>
              <a:rPr lang="en-US" sz="1800" b="1"/>
              <a:t>(A2) Demonstration activities</a:t>
            </a:r>
          </a:p>
          <a:p>
            <a:pPr marL="0" indent="0">
              <a:buNone/>
            </a:pPr>
            <a:r>
              <a:rPr lang="en-US" sz="2200"/>
              <a:t>(B) Conduct planning, design, and development activities for projects and strategies identified in an Action Plan</a:t>
            </a:r>
            <a:endParaRPr lang="en-US" sz="2200">
              <a:cs typeface="Segoe UI"/>
            </a:endParaRPr>
          </a:p>
          <a:p>
            <a:pPr marL="0" indent="0">
              <a:buNone/>
            </a:pPr>
            <a:r>
              <a:rPr lang="en-US" sz="2200"/>
              <a:t>(C) Implement projects and strategies identified in an Action Plan</a:t>
            </a:r>
            <a:endParaRPr lang="en-US" sz="2200">
              <a:cs typeface="Segoe UI"/>
            </a:endParaRPr>
          </a:p>
        </p:txBody>
      </p:sp>
      <p:graphicFrame>
        <p:nvGraphicFramePr>
          <p:cNvPr id="8" name="Diagram 7" descr="Diagram showing Eligible Activities for the Planning and Demonstration and Implementation Grants. The descriptions correlate to the (A), (B), and (C) activities described on the slide. ">
            <a:extLst>
              <a:ext uri="{FF2B5EF4-FFF2-40B4-BE49-F238E27FC236}">
                <a16:creationId xmlns:a16="http://schemas.microsoft.com/office/drawing/2014/main" id="{DA8E0214-C427-E3F3-2A16-2886CBAA6BDF}"/>
              </a:ext>
            </a:extLst>
          </p:cNvPr>
          <p:cNvGraphicFramePr/>
          <p:nvPr>
            <p:extLst>
              <p:ext uri="{D42A27DB-BD31-4B8C-83A1-F6EECF244321}">
                <p14:modId xmlns:p14="http://schemas.microsoft.com/office/powerpoint/2010/main" val="2566571813"/>
              </p:ext>
            </p:extLst>
          </p:nvPr>
        </p:nvGraphicFramePr>
        <p:xfrm>
          <a:off x="4373719" y="1075932"/>
          <a:ext cx="7643273" cy="4972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47D6CAB-E6E8-9578-6E6B-FE843C70FBE4}"/>
              </a:ext>
            </a:extLst>
          </p:cNvPr>
          <p:cNvSpPr txBox="1"/>
          <p:nvPr/>
        </p:nvSpPr>
        <p:spPr>
          <a:xfrm>
            <a:off x="4611302" y="5724816"/>
            <a:ext cx="3584053" cy="323165"/>
          </a:xfrm>
          <a:prstGeom prst="rect">
            <a:avLst/>
          </a:prstGeom>
          <a:noFill/>
        </p:spPr>
        <p:txBody>
          <a:bodyPr wrap="square" rtlCol="0">
            <a:spAutoFit/>
          </a:bodyPr>
          <a:lstStyle/>
          <a:p>
            <a:r>
              <a:rPr lang="en-US" sz="1500" i="1" dirty="0">
                <a:hlinkClick r:id="rId8"/>
              </a:rPr>
              <a:t>Learn more about eligible activities.</a:t>
            </a:r>
            <a:endParaRPr lang="en-US" sz="1500" i="1" dirty="0"/>
          </a:p>
        </p:txBody>
      </p:sp>
      <p:sp>
        <p:nvSpPr>
          <p:cNvPr id="4" name="Graphic 2" descr="Bookmark with solid fill and the text &quot;NOFO page 14-19.&quot;">
            <a:extLst>
              <a:ext uri="{FF2B5EF4-FFF2-40B4-BE49-F238E27FC236}">
                <a16:creationId xmlns:a16="http://schemas.microsoft.com/office/drawing/2014/main" id="{5AEC5A42-363F-DD36-3BF5-9CF74D7F8C98}"/>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pgs. 14-19</a:t>
            </a:r>
          </a:p>
        </p:txBody>
      </p:sp>
    </p:spTree>
    <p:extLst>
      <p:ext uri="{BB962C8B-B14F-4D97-AF65-F5344CB8AC3E}">
        <p14:creationId xmlns:p14="http://schemas.microsoft.com/office/powerpoint/2010/main" val="420194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9131-C424-4F10-515D-7D63EC8FA510}"/>
              </a:ext>
            </a:extLst>
          </p:cNvPr>
          <p:cNvSpPr>
            <a:spLocks noGrp="1"/>
          </p:cNvSpPr>
          <p:nvPr>
            <p:ph type="title"/>
          </p:nvPr>
        </p:nvSpPr>
        <p:spPr/>
        <p:txBody>
          <a:bodyPr>
            <a:normAutofit/>
          </a:bodyPr>
          <a:lstStyle/>
          <a:p>
            <a:r>
              <a:rPr lang="en-US" b="1">
                <a:latin typeface="Segoe UI Semibold"/>
                <a:ea typeface="+mj-lt"/>
                <a:cs typeface="+mj-lt"/>
              </a:rPr>
              <a:t>Planning and Demonstration or Implementation Grant?</a:t>
            </a:r>
            <a:endParaRPr lang="en-US">
              <a:latin typeface="Segoe UI Semibold"/>
              <a:ea typeface="+mj-lt"/>
              <a:cs typeface="+mj-lt"/>
            </a:endParaRPr>
          </a:p>
        </p:txBody>
      </p:sp>
      <p:pic>
        <p:nvPicPr>
          <p:cNvPr id="5" name="Picture 4" descr="Flowchart to that describes what type of grant to apply to, based on whether a community has an eligible Action Plan and whether they are ready to implement projects and strategies from their action plan. If you do not have an eligible Action Plan, the recommendation is to &quot;Develop your Action Plan&quot; under the Planning and Demonstration Grant.">
            <a:extLst>
              <a:ext uri="{FF2B5EF4-FFF2-40B4-BE49-F238E27FC236}">
                <a16:creationId xmlns:a16="http://schemas.microsoft.com/office/drawing/2014/main" id="{18ECFCF5-9DE4-DD86-47F2-05C0192BB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035"/>
            <a:ext cx="12192000" cy="4157272"/>
          </a:xfrm>
          <a:prstGeom prst="rect">
            <a:avLst/>
          </a:prstGeom>
        </p:spPr>
      </p:pic>
      <p:sp>
        <p:nvSpPr>
          <p:cNvPr id="3" name="TextBox 2">
            <a:extLst>
              <a:ext uri="{FF2B5EF4-FFF2-40B4-BE49-F238E27FC236}">
                <a16:creationId xmlns:a16="http://schemas.microsoft.com/office/drawing/2014/main" id="{D86E8282-3C7E-08AE-B5D9-06790A756714}"/>
              </a:ext>
            </a:extLst>
          </p:cNvPr>
          <p:cNvSpPr txBox="1"/>
          <p:nvPr/>
        </p:nvSpPr>
        <p:spPr>
          <a:xfrm>
            <a:off x="457199" y="5616965"/>
            <a:ext cx="7658101" cy="338554"/>
          </a:xfrm>
          <a:prstGeom prst="rect">
            <a:avLst/>
          </a:prstGeom>
          <a:noFill/>
        </p:spPr>
        <p:txBody>
          <a:bodyPr wrap="square" lIns="91440" tIns="45720" rIns="91440" bIns="45720" rtlCol="0" anchor="t">
            <a:spAutoFit/>
          </a:bodyPr>
          <a:lstStyle/>
          <a:p>
            <a:r>
              <a:rPr lang="en-US" sz="1600" dirty="0"/>
              <a:t>See the </a:t>
            </a:r>
            <a:r>
              <a:rPr lang="en-US" sz="1600" dirty="0">
                <a:hlinkClick r:id="rId4"/>
              </a:rPr>
              <a:t>Self-Certification Eligibility Worksheet</a:t>
            </a:r>
            <a:r>
              <a:rPr lang="en-US" sz="1600" dirty="0"/>
              <a:t> to determine if your plan is eligible!</a:t>
            </a:r>
            <a:endParaRPr lang="en-US" sz="1600" dirty="0">
              <a:cs typeface="Segoe UI"/>
            </a:endParaRPr>
          </a:p>
        </p:txBody>
      </p:sp>
    </p:spTree>
    <p:extLst>
      <p:ext uri="{BB962C8B-B14F-4D97-AF65-F5344CB8AC3E}">
        <p14:creationId xmlns:p14="http://schemas.microsoft.com/office/powerpoint/2010/main" val="337846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Comprehensive Safety Action Plan Components</a:t>
            </a:r>
          </a:p>
        </p:txBody>
      </p:sp>
    </p:spTree>
    <p:extLst>
      <p:ext uri="{BB962C8B-B14F-4D97-AF65-F5344CB8AC3E}">
        <p14:creationId xmlns:p14="http://schemas.microsoft.com/office/powerpoint/2010/main" val="263503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D26A-6D42-378E-284F-2F34C7D74B14}"/>
              </a:ext>
            </a:extLst>
          </p:cNvPr>
          <p:cNvSpPr>
            <a:spLocks noGrp="1"/>
          </p:cNvSpPr>
          <p:nvPr>
            <p:ph type="title"/>
          </p:nvPr>
        </p:nvSpPr>
        <p:spPr/>
        <p:txBody>
          <a:bodyPr/>
          <a:lstStyle/>
          <a:p>
            <a:r>
              <a:rPr lang="en-US"/>
              <a:t>Planning and Demonstration Grants</a:t>
            </a:r>
          </a:p>
        </p:txBody>
      </p:sp>
      <p:sp>
        <p:nvSpPr>
          <p:cNvPr id="5" name="Content Placeholder 2">
            <a:extLst>
              <a:ext uri="{FF2B5EF4-FFF2-40B4-BE49-F238E27FC236}">
                <a16:creationId xmlns:a16="http://schemas.microsoft.com/office/drawing/2014/main" id="{7183E34E-54C7-4363-9011-46A5896513D7}"/>
              </a:ext>
              <a:ext uri="{C183D7F6-B498-43B3-948B-1728B52AA6E4}">
                <adec:decorative xmlns:adec="http://schemas.microsoft.com/office/drawing/2017/decorative" val="1"/>
              </a:ext>
            </a:extLst>
          </p:cNvPr>
          <p:cNvSpPr txBox="1">
            <a:spLocks/>
          </p:cNvSpPr>
          <p:nvPr/>
        </p:nvSpPr>
        <p:spPr>
          <a:xfrm>
            <a:off x="223520" y="1213153"/>
            <a:ext cx="3749040" cy="4663440"/>
          </a:xfrm>
          <a:prstGeom prst="rect">
            <a:avLst/>
          </a:prstGeom>
          <a:solidFill>
            <a:srgbClr val="D1F4FA"/>
          </a:solidFill>
        </p:spPr>
        <p:txBody>
          <a:bodyPr vert="horz" lIns="91440" tIns="45720" rIns="91440" bIns="45720" rtlCol="0" anchor="t">
            <a:normAutofit/>
          </a:bodyPr>
          <a:lst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Action Plan</a:t>
            </a:r>
          </a:p>
          <a:p>
            <a:pPr marL="228600" marR="0" lvl="0" indent="-228600" algn="l" defTabSz="914400" rtl="0" eaLnBrk="1" fontAlgn="auto" latinLnBrk="0" hangingPunct="1">
              <a:lnSpc>
                <a:spcPct val="108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Segoe UI"/>
                <a:ea typeface="+mn-ea"/>
                <a:cs typeface="+mn-cs"/>
              </a:rPr>
              <a:t>Develop or complete a Comprehensive Safety Action Plan</a:t>
            </a:r>
          </a:p>
          <a:p>
            <a:pPr marL="228600" marR="0" lvl="0" indent="-228600" algn="l" defTabSz="914400" rtl="0" eaLnBrk="1" fontAlgn="auto" latinLnBrk="0" hangingPunct="1">
              <a:lnSpc>
                <a:spcPct val="108000"/>
              </a:lnSpc>
              <a:spcBef>
                <a:spcPts val="1000"/>
              </a:spcBef>
              <a:spcAft>
                <a:spcPts val="0"/>
              </a:spcAft>
              <a:buClrTx/>
              <a:buSzTx/>
              <a:buFont typeface="Arial" panose="020B0604020202020204" pitchFamily="34" charset="0"/>
              <a:buChar char="•"/>
              <a:tabLst/>
              <a:defRPr/>
            </a:pPr>
            <a:r>
              <a:rPr lang="en-US" sz="2200">
                <a:solidFill>
                  <a:prstClr val="black"/>
                </a:solidFill>
                <a:latin typeface="Segoe UI"/>
                <a:ea typeface="Source Sans Pro"/>
              </a:rPr>
              <a:t>7</a:t>
            </a:r>
            <a:r>
              <a:rPr kumimoji="0" lang="en-US" sz="2200" b="0" i="0" u="none" strike="noStrike" kern="1200" cap="none" spc="0" normalizeH="0" baseline="0" noProof="0">
                <a:ln>
                  <a:noFill/>
                </a:ln>
                <a:solidFill>
                  <a:prstClr val="black"/>
                </a:solidFill>
                <a:effectLst/>
                <a:uLnTx/>
                <a:uFillTx/>
                <a:latin typeface="Segoe UI"/>
                <a:ea typeface="Source Sans Pro"/>
                <a:cs typeface="+mn-cs"/>
              </a:rPr>
              <a:t> components to an Action Plan</a:t>
            </a:r>
          </a:p>
          <a:p>
            <a:pPr marL="457200" marR="0" lvl="1" indent="0" algn="l" defTabSz="914400" rtl="0" eaLnBrk="1" fontAlgn="auto" latinLnBrk="0" hangingPunct="1">
              <a:lnSpc>
                <a:spcPct val="108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40B71396-6066-836C-BB44-ABFFB7A18DBE}"/>
              </a:ext>
            </a:extLst>
          </p:cNvPr>
          <p:cNvSpPr>
            <a:spLocks noGrp="1"/>
          </p:cNvSpPr>
          <p:nvPr>
            <p:ph sz="half" idx="1"/>
          </p:nvPr>
        </p:nvSpPr>
        <p:spPr>
          <a:xfrm>
            <a:off x="4221480" y="1213153"/>
            <a:ext cx="3749040" cy="4663440"/>
          </a:xfrm>
        </p:spPr>
        <p:txBody>
          <a:bodyPr vert="horz" lIns="91440" tIns="45720" rIns="91440" bIns="45720" rtlCol="0" anchor="t">
            <a:normAutofit/>
          </a:bodyPr>
          <a:lstStyle/>
          <a:p>
            <a:pPr marL="0" indent="0">
              <a:buNone/>
            </a:pPr>
            <a:r>
              <a:rPr lang="en-US" sz="2400" b="1"/>
              <a:t>Supplemental Planning Activities to enhance an Action Plan</a:t>
            </a:r>
          </a:p>
          <a:p>
            <a:pPr>
              <a:lnSpc>
                <a:spcPct val="118000"/>
              </a:lnSpc>
            </a:pPr>
            <a:r>
              <a:rPr lang="en-US" sz="2200"/>
              <a:t>Topical safety plans</a:t>
            </a:r>
          </a:p>
          <a:p>
            <a:pPr>
              <a:lnSpc>
                <a:spcPct val="118000"/>
              </a:lnSpc>
            </a:pPr>
            <a:r>
              <a:rPr lang="en-US" sz="2200"/>
              <a:t>Road safety audits</a:t>
            </a:r>
          </a:p>
          <a:p>
            <a:pPr>
              <a:lnSpc>
                <a:spcPct val="118000"/>
              </a:lnSpc>
            </a:pPr>
            <a:r>
              <a:rPr lang="en-US" sz="2200"/>
              <a:t>Additional safety analysis and data collection</a:t>
            </a:r>
          </a:p>
          <a:p>
            <a:pPr>
              <a:lnSpc>
                <a:spcPct val="118000"/>
              </a:lnSpc>
            </a:pPr>
            <a:r>
              <a:rPr lang="en-US" sz="2200"/>
              <a:t>Follow-up stakeholder engagement </a:t>
            </a:r>
            <a:endParaRPr lang="en-US"/>
          </a:p>
        </p:txBody>
      </p:sp>
      <p:sp>
        <p:nvSpPr>
          <p:cNvPr id="4" name="Content Placeholder 3">
            <a:extLst>
              <a:ext uri="{FF2B5EF4-FFF2-40B4-BE49-F238E27FC236}">
                <a16:creationId xmlns:a16="http://schemas.microsoft.com/office/drawing/2014/main" id="{AB745E68-2D90-BE37-017B-3C2EB0C12592}"/>
              </a:ext>
            </a:extLst>
          </p:cNvPr>
          <p:cNvSpPr>
            <a:spLocks noGrp="1"/>
          </p:cNvSpPr>
          <p:nvPr>
            <p:ph sz="half" idx="2"/>
          </p:nvPr>
        </p:nvSpPr>
        <p:spPr>
          <a:xfrm>
            <a:off x="8219440" y="1213153"/>
            <a:ext cx="3749040" cy="4663440"/>
          </a:xfrm>
        </p:spPr>
        <p:txBody>
          <a:bodyPr vert="horz" lIns="91440" tIns="45720" rIns="91440" bIns="45720" rtlCol="0" anchor="t">
            <a:normAutofit fontScale="92500"/>
          </a:bodyPr>
          <a:lstStyle/>
          <a:p>
            <a:pPr marL="0" indent="0">
              <a:buNone/>
            </a:pPr>
            <a:r>
              <a:rPr lang="en-US" sz="2400" b="1"/>
              <a:t>Demonstration Activities to inform an Action Plan</a:t>
            </a:r>
          </a:p>
          <a:p>
            <a:pPr>
              <a:lnSpc>
                <a:spcPct val="118000"/>
              </a:lnSpc>
            </a:pPr>
            <a:r>
              <a:rPr lang="en-US" sz="2200"/>
              <a:t>Feasibility studies using quick-build strategies </a:t>
            </a:r>
          </a:p>
          <a:p>
            <a:pPr>
              <a:lnSpc>
                <a:spcPct val="118000"/>
              </a:lnSpc>
            </a:pPr>
            <a:r>
              <a:rPr lang="en-US" sz="2200"/>
              <a:t>Manual on Uniform Traffic Control Device (MUTCD) engineering studies</a:t>
            </a:r>
          </a:p>
          <a:p>
            <a:pPr>
              <a:lnSpc>
                <a:spcPct val="118000"/>
              </a:lnSpc>
            </a:pPr>
            <a:r>
              <a:rPr lang="en-US" sz="2200"/>
              <a:t>Pilot programs for behavioral or operational activities</a:t>
            </a:r>
          </a:p>
          <a:p>
            <a:pPr>
              <a:lnSpc>
                <a:spcPct val="118000"/>
              </a:lnSpc>
            </a:pPr>
            <a:r>
              <a:rPr lang="en-US" sz="2200"/>
              <a:t>Pilot programs for new technology</a:t>
            </a:r>
          </a:p>
        </p:txBody>
      </p:sp>
      <p:sp>
        <p:nvSpPr>
          <p:cNvPr id="9" name="Graphic 2" descr="Bookmark with solid fill and the text &quot;NOFO pages 15-18.&quot;">
            <a:extLst>
              <a:ext uri="{FF2B5EF4-FFF2-40B4-BE49-F238E27FC236}">
                <a16:creationId xmlns:a16="http://schemas.microsoft.com/office/drawing/2014/main" id="{0C393416-F2AC-A316-565F-CCD2FCB30DB1}"/>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15-1</a:t>
            </a:r>
            <a:r>
              <a:rPr lang="en-US" sz="1000" b="1" dirty="0">
                <a:solidFill>
                  <a:prstClr val="black"/>
                </a:solidFill>
                <a:latin typeface="Segoe UI"/>
              </a:rPr>
              <a:t>8</a:t>
            </a:r>
            <a:endParaRPr kumimoji="0" lang="en-US" sz="1000" b="1"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423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0EE4DA-E660-401E-BB97-85209759A03E}"/>
              </a:ext>
            </a:extLst>
          </p:cNvPr>
          <p:cNvSpPr>
            <a:spLocks noGrp="1"/>
          </p:cNvSpPr>
          <p:nvPr>
            <p:ph type="title"/>
          </p:nvPr>
        </p:nvSpPr>
        <p:spPr>
          <a:xfrm>
            <a:off x="457198" y="0"/>
            <a:ext cx="11376839" cy="990600"/>
          </a:xfrm>
        </p:spPr>
        <p:txBody>
          <a:bodyPr>
            <a:noAutofit/>
          </a:bodyPr>
          <a:lstStyle/>
          <a:p>
            <a:r>
              <a:rPr lang="en-US" sz="3000" b="0">
                <a:cs typeface="Calibri Light"/>
              </a:rPr>
              <a:t>Welcome to: How to Apply for Safe Streets and Roads for All (SS4A): Action Plans</a:t>
            </a:r>
            <a:endParaRPr lang="en-US" sz="3000"/>
          </a:p>
        </p:txBody>
      </p:sp>
      <p:sp>
        <p:nvSpPr>
          <p:cNvPr id="8" name="Content Placeholder 7">
            <a:extLst>
              <a:ext uri="{FF2B5EF4-FFF2-40B4-BE49-F238E27FC236}">
                <a16:creationId xmlns:a16="http://schemas.microsoft.com/office/drawing/2014/main" id="{76E2305A-7D23-4DA4-8120-5823AFC41D46}"/>
              </a:ext>
            </a:extLst>
          </p:cNvPr>
          <p:cNvSpPr>
            <a:spLocks noGrp="1"/>
          </p:cNvSpPr>
          <p:nvPr>
            <p:ph sz="half" idx="1"/>
          </p:nvPr>
        </p:nvSpPr>
        <p:spPr/>
        <p:txBody>
          <a:bodyPr vert="horz" lIns="91440" tIns="45720" rIns="91440" bIns="45720" rtlCol="0" anchor="t">
            <a:normAutofit lnSpcReduction="10000"/>
          </a:bodyPr>
          <a:lstStyle/>
          <a:p>
            <a:pPr marL="0" marR="0" indent="0">
              <a:lnSpc>
                <a:spcPct val="107000"/>
              </a:lnSpc>
              <a:spcBef>
                <a:spcPts val="0"/>
              </a:spcBef>
              <a:spcAft>
                <a:spcPts val="800"/>
              </a:spcAft>
              <a:buNone/>
            </a:pPr>
            <a:r>
              <a:rPr lang="en-US" b="1"/>
              <a:t>Audio</a:t>
            </a:r>
          </a:p>
          <a:p>
            <a:pPr marR="0">
              <a:lnSpc>
                <a:spcPct val="107000"/>
              </a:lnSpc>
              <a:spcBef>
                <a:spcPts val="0"/>
              </a:spcBef>
              <a:spcAft>
                <a:spcPts val="800"/>
              </a:spcAft>
            </a:pPr>
            <a:r>
              <a:rPr lang="en-US" sz="2600"/>
              <a:t>To listen via computer: Select “Computer Audio”</a:t>
            </a:r>
            <a:endParaRPr lang="en-US" sz="2600">
              <a:cs typeface="Segoe UI"/>
            </a:endParaRPr>
          </a:p>
          <a:p>
            <a:pPr>
              <a:lnSpc>
                <a:spcPct val="107000"/>
              </a:lnSpc>
              <a:spcBef>
                <a:spcPts val="0"/>
              </a:spcBef>
              <a:spcAft>
                <a:spcPts val="800"/>
              </a:spcAft>
            </a:pPr>
            <a:r>
              <a:rPr lang="en-US" sz="2600"/>
              <a:t>To listen via phone: </a:t>
            </a:r>
            <a:endParaRPr lang="en-US" sz="2600">
              <a:cs typeface="Segoe UI"/>
            </a:endParaRPr>
          </a:p>
          <a:p>
            <a:pPr marR="0" lvl="1"/>
            <a:r>
              <a:rPr lang="en-US" sz="2600" b="1"/>
              <a:t>Call: </a:t>
            </a:r>
            <a:r>
              <a:rPr lang="en-US" sz="2600"/>
              <a:t>669-254-5252 </a:t>
            </a:r>
            <a:endParaRPr lang="en-US" sz="2600">
              <a:cs typeface="Segoe UI"/>
            </a:endParaRPr>
          </a:p>
          <a:p>
            <a:pPr lvl="1"/>
            <a:r>
              <a:rPr lang="en-US" sz="2600" b="1"/>
              <a:t>Webinar ID: </a:t>
            </a:r>
            <a:r>
              <a:rPr lang="en-US" sz="2600" b="1">
                <a:latin typeface="Segoe UI"/>
                <a:cs typeface="Segoe UI"/>
              </a:rPr>
              <a:t>160 854 3689</a:t>
            </a:r>
            <a:endParaRPr lang="en-US" sz="2600">
              <a:latin typeface="Segoe UI"/>
              <a:cs typeface="Segoe UI"/>
            </a:endParaRPr>
          </a:p>
          <a:p>
            <a:pPr lvl="1"/>
            <a:r>
              <a:rPr lang="en-US" sz="2600" b="1"/>
              <a:t>Passcode: </a:t>
            </a:r>
            <a:r>
              <a:rPr lang="en-US" sz="2600" b="1">
                <a:latin typeface="Segoe UI"/>
                <a:cs typeface="Segoe UI"/>
              </a:rPr>
              <a:t>166144</a:t>
            </a:r>
            <a:endParaRPr lang="en-US" sz="2600">
              <a:latin typeface="Segoe UI"/>
              <a:cs typeface="Segoe UI"/>
            </a:endParaRPr>
          </a:p>
          <a:p>
            <a:r>
              <a:rPr lang="en-US" sz="2600"/>
              <a:t>All participants automatically join on mute, with cameras off</a:t>
            </a:r>
            <a:endParaRPr lang="en-US" sz="2600">
              <a:cs typeface="Segoe UI"/>
            </a:endParaRPr>
          </a:p>
          <a:p>
            <a:pPr marL="0" marR="0">
              <a:lnSpc>
                <a:spcPct val="107000"/>
              </a:lnSpc>
              <a:spcBef>
                <a:spcPts val="0"/>
              </a:spcBef>
              <a:spcAft>
                <a:spcPts val="800"/>
              </a:spcAft>
            </a:pPr>
            <a:endParaRPr lang="en-US"/>
          </a:p>
        </p:txBody>
      </p:sp>
      <p:sp>
        <p:nvSpPr>
          <p:cNvPr id="11" name="Content Placeholder 10">
            <a:extLst>
              <a:ext uri="{FF2B5EF4-FFF2-40B4-BE49-F238E27FC236}">
                <a16:creationId xmlns:a16="http://schemas.microsoft.com/office/drawing/2014/main" id="{84C2965A-43D1-4749-B36D-7232A06969C4}"/>
              </a:ext>
            </a:extLst>
          </p:cNvPr>
          <p:cNvSpPr>
            <a:spLocks noGrp="1"/>
          </p:cNvSpPr>
          <p:nvPr>
            <p:ph sz="half" idx="2"/>
          </p:nvPr>
        </p:nvSpPr>
        <p:spPr>
          <a:xfrm>
            <a:off x="6248400" y="1213155"/>
            <a:ext cx="5486400" cy="4747378"/>
          </a:xfrm>
        </p:spPr>
        <p:txBody>
          <a:bodyPr>
            <a:normAutofit fontScale="92500" lnSpcReduction="20000"/>
          </a:bodyPr>
          <a:lstStyle/>
          <a:p>
            <a:pPr marL="0" indent="0">
              <a:buNone/>
            </a:pPr>
            <a:r>
              <a:rPr lang="en-US" b="1"/>
              <a:t>Technical Support</a:t>
            </a:r>
          </a:p>
          <a:p>
            <a:r>
              <a:rPr lang="en-US" sz="2600"/>
              <a:t>Email </a:t>
            </a:r>
            <a:r>
              <a:rPr lang="en-US" sz="2600">
                <a:hlinkClick r:id="rId3"/>
              </a:rPr>
              <a:t>Webconference@dot.gov</a:t>
            </a:r>
            <a:endParaRPr lang="en-US" sz="2600"/>
          </a:p>
          <a:p>
            <a:endParaRPr lang="en-US" sz="400"/>
          </a:p>
          <a:p>
            <a:pPr marL="0" indent="0">
              <a:buNone/>
            </a:pPr>
            <a:r>
              <a:rPr lang="en-US" b="1"/>
              <a:t>Questions for Presenters</a:t>
            </a:r>
          </a:p>
          <a:p>
            <a:r>
              <a:rPr lang="en-US" sz="2600"/>
              <a:t>Please type your questions in the Q&amp;A box</a:t>
            </a:r>
          </a:p>
          <a:p>
            <a:endParaRPr lang="en-US" sz="400"/>
          </a:p>
          <a:p>
            <a:pPr marL="0" indent="0">
              <a:buNone/>
            </a:pPr>
            <a:r>
              <a:rPr lang="en-US" b="1"/>
              <a:t>More Information</a:t>
            </a:r>
          </a:p>
          <a:p>
            <a:r>
              <a:rPr lang="en-US" sz="2600">
                <a:hlinkClick r:id="rId4"/>
              </a:rPr>
              <a:t>www.transportation.gov/SS4A</a:t>
            </a:r>
            <a:endParaRPr lang="en-US" sz="2600">
              <a:hlinkClick r:id="rId5"/>
            </a:endParaRPr>
          </a:p>
          <a:p>
            <a:r>
              <a:rPr lang="en-US" sz="2600"/>
              <a:t>Today’s presentation slides and recording will be available on the </a:t>
            </a:r>
            <a:r>
              <a:rPr lang="en-US" sz="2600">
                <a:hlinkClick r:id="rId6"/>
              </a:rPr>
              <a:t>SS4A Webinars</a:t>
            </a:r>
            <a:r>
              <a:rPr lang="en-US" sz="2600"/>
              <a:t> page </a:t>
            </a:r>
          </a:p>
          <a:p>
            <a:endParaRPr lang="en-US" sz="2600"/>
          </a:p>
        </p:txBody>
      </p:sp>
    </p:spTree>
    <p:extLst>
      <p:ext uri="{BB962C8B-B14F-4D97-AF65-F5344CB8AC3E}">
        <p14:creationId xmlns:p14="http://schemas.microsoft.com/office/powerpoint/2010/main" val="336322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775C-24D0-42C6-B5CE-3062D3D5454A}"/>
              </a:ext>
            </a:extLst>
          </p:cNvPr>
          <p:cNvSpPr>
            <a:spLocks noGrp="1"/>
          </p:cNvSpPr>
          <p:nvPr>
            <p:ph type="title"/>
          </p:nvPr>
        </p:nvSpPr>
        <p:spPr/>
        <p:txBody>
          <a:bodyPr>
            <a:normAutofit/>
          </a:bodyPr>
          <a:lstStyle/>
          <a:p>
            <a:r>
              <a:rPr lang="en-US"/>
              <a:t>Mifflin County, Pennsylvania: </a:t>
            </a:r>
            <a:r>
              <a:rPr lang="en-US" b="1"/>
              <a:t>$356,458 Action Plan</a:t>
            </a:r>
            <a:endParaRPr lang="en-US"/>
          </a:p>
        </p:txBody>
      </p:sp>
      <p:sp>
        <p:nvSpPr>
          <p:cNvPr id="3" name="Content Placeholder 2">
            <a:extLst>
              <a:ext uri="{FF2B5EF4-FFF2-40B4-BE49-F238E27FC236}">
                <a16:creationId xmlns:a16="http://schemas.microsoft.com/office/drawing/2014/main" id="{B2D8E5FB-04D5-4830-8A02-320D6ABA4575}"/>
              </a:ext>
            </a:extLst>
          </p:cNvPr>
          <p:cNvSpPr>
            <a:spLocks noGrp="1"/>
          </p:cNvSpPr>
          <p:nvPr>
            <p:ph sz="half" idx="1"/>
          </p:nvPr>
        </p:nvSpPr>
        <p:spPr/>
        <p:txBody>
          <a:bodyPr>
            <a:normAutofit fontScale="92500"/>
          </a:bodyPr>
          <a:lstStyle/>
          <a:p>
            <a:pPr marL="457200" lvl="1" indent="0">
              <a:buNone/>
            </a:pPr>
            <a:r>
              <a:rPr lang="en-US"/>
              <a:t>The award will be used by Mifflin County to develop a </a:t>
            </a:r>
            <a:r>
              <a:rPr lang="en-US" b="1"/>
              <a:t>Comprehensive Safety Action Plan </a:t>
            </a:r>
            <a:r>
              <a:rPr lang="en-US"/>
              <a:t>in their community. </a:t>
            </a:r>
          </a:p>
          <a:p>
            <a:pPr marL="457200" lvl="1" indent="0">
              <a:buNone/>
            </a:pPr>
            <a:endParaRPr lang="en-US"/>
          </a:p>
          <a:p>
            <a:pPr marL="457200" lvl="1" indent="0">
              <a:buNone/>
            </a:pPr>
            <a:r>
              <a:rPr lang="en-US"/>
              <a:t>Mifflin County overview:</a:t>
            </a:r>
          </a:p>
          <a:p>
            <a:pPr lvl="1"/>
            <a:r>
              <a:rPr lang="en-US"/>
              <a:t>46,143 total jurisdiction population</a:t>
            </a:r>
          </a:p>
          <a:p>
            <a:pPr lvl="1"/>
            <a:r>
              <a:rPr lang="en-US"/>
              <a:t>32 traffic fatalities from 2018-2022 </a:t>
            </a:r>
          </a:p>
          <a:p>
            <a:pPr lvl="1"/>
            <a:r>
              <a:rPr lang="en-US"/>
              <a:t>Fatality rate of 13.90 per 100,000 population</a:t>
            </a:r>
          </a:p>
          <a:p>
            <a:pPr lvl="1"/>
            <a:r>
              <a:rPr lang="en-US"/>
              <a:t>85% underserved population</a:t>
            </a:r>
          </a:p>
        </p:txBody>
      </p:sp>
      <p:pic>
        <p:nvPicPr>
          <p:cNvPr id="5" name="Picture 4" descr="Two county boundary maps. One of Pennsylvania counties with Mifflin and surrounding counties highlighted. and a zoomed in view of Mifflin County showing the 16 municipalities within the jurisdiction.  ">
            <a:extLst>
              <a:ext uri="{FF2B5EF4-FFF2-40B4-BE49-F238E27FC236}">
                <a16:creationId xmlns:a16="http://schemas.microsoft.com/office/drawing/2014/main" id="{75C1E490-9260-D100-D967-AF2CBBF023A6}"/>
              </a:ext>
            </a:extLst>
          </p:cNvPr>
          <p:cNvPicPr>
            <a:picLocks noChangeAspect="1"/>
          </p:cNvPicPr>
          <p:nvPr/>
        </p:nvPicPr>
        <p:blipFill>
          <a:blip r:embed="rId3"/>
          <a:stretch>
            <a:fillRect/>
          </a:stretch>
        </p:blipFill>
        <p:spPr>
          <a:xfrm>
            <a:off x="6480090" y="1076389"/>
            <a:ext cx="3295819" cy="4686541"/>
          </a:xfrm>
          <a:prstGeom prst="rect">
            <a:avLst/>
          </a:prstGeom>
        </p:spPr>
      </p:pic>
      <p:pic>
        <p:nvPicPr>
          <p:cNvPr id="1028" name="Picture 4" descr="Mifflin County logo showing a goose over the county boundary line. ">
            <a:extLst>
              <a:ext uri="{FF2B5EF4-FFF2-40B4-BE49-F238E27FC236}">
                <a16:creationId xmlns:a16="http://schemas.microsoft.com/office/drawing/2014/main" id="{6D027610-8A1C-6D30-78AD-D572B4A34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5909" y="3509886"/>
            <a:ext cx="1905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0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DE2B-D162-7CF9-EF69-26242DAE0364}"/>
              </a:ext>
            </a:extLst>
          </p:cNvPr>
          <p:cNvSpPr>
            <a:spLocks noGrp="1"/>
          </p:cNvSpPr>
          <p:nvPr>
            <p:ph type="title"/>
          </p:nvPr>
        </p:nvSpPr>
        <p:spPr/>
        <p:txBody>
          <a:bodyPr/>
          <a:lstStyle/>
          <a:p>
            <a:r>
              <a:rPr lang="en-US" sz="3600"/>
              <a:t>SS4A Required Action Plan Components</a:t>
            </a:r>
            <a:endParaRPr lang="en-US"/>
          </a:p>
        </p:txBody>
      </p:sp>
      <p:pic>
        <p:nvPicPr>
          <p:cNvPr id="7" name="Content Placeholder 6" descr="Screenshot of the first page of the SS4A Action Plan Components document, which is based on Table 1 in the NOFO.">
            <a:extLst>
              <a:ext uri="{FF2B5EF4-FFF2-40B4-BE49-F238E27FC236}">
                <a16:creationId xmlns:a16="http://schemas.microsoft.com/office/drawing/2014/main" id="{6B20B4BE-5708-CDC5-C178-AD058C948922}"/>
              </a:ext>
            </a:extLst>
          </p:cNvPr>
          <p:cNvPicPr>
            <a:picLocks noGrp="1" noChangeAspect="1"/>
          </p:cNvPicPr>
          <p:nvPr>
            <p:ph sz="half" idx="1"/>
          </p:nvPr>
        </p:nvPicPr>
        <p:blipFill>
          <a:blip r:embed="rId3"/>
          <a:stretch>
            <a:fillRect/>
          </a:stretch>
        </p:blipFill>
        <p:spPr>
          <a:xfrm>
            <a:off x="570050" y="1212850"/>
            <a:ext cx="3513787" cy="4575175"/>
          </a:xfrm>
        </p:spPr>
      </p:pic>
      <p:sp>
        <p:nvSpPr>
          <p:cNvPr id="10" name="Rectangle 9">
            <a:extLst>
              <a:ext uri="{FF2B5EF4-FFF2-40B4-BE49-F238E27FC236}">
                <a16:creationId xmlns:a16="http://schemas.microsoft.com/office/drawing/2014/main" id="{3F2D2858-CB3F-18BE-0782-32BFAFD41E83}"/>
              </a:ext>
            </a:extLst>
          </p:cNvPr>
          <p:cNvSpPr/>
          <p:nvPr/>
        </p:nvSpPr>
        <p:spPr>
          <a:xfrm>
            <a:off x="856623" y="5788025"/>
            <a:ext cx="2940639" cy="338554"/>
          </a:xfrm>
          <a:prstGeom prst="rect">
            <a:avLst/>
          </a:prstGeom>
          <a:noFill/>
        </p:spPr>
        <p:txBody>
          <a:bodyPr wrap="square" lIns="91440" tIns="45720" rIns="91440" bIns="45720" rtlCol="0" anchor="t">
            <a:spAutoFit/>
          </a:bodyPr>
          <a:lstStyle/>
          <a:p>
            <a:pPr algn="ctr"/>
            <a:r>
              <a:rPr lang="en-US" sz="1600" dirty="0">
                <a:solidFill>
                  <a:schemeClr val="tx1"/>
                </a:solidFill>
                <a:hlinkClick r:id="rId4"/>
              </a:rPr>
              <a:t>Read more about Action Plans.</a:t>
            </a:r>
            <a:endParaRPr lang="en-US" sz="1600" dirty="0">
              <a:solidFill>
                <a:schemeClr val="tx1"/>
              </a:solidFill>
            </a:endParaRPr>
          </a:p>
        </p:txBody>
      </p:sp>
      <p:graphicFrame>
        <p:nvGraphicFramePr>
          <p:cNvPr id="5" name="Content Placeholder 2" descr="List of the 8 Required Action Plan Components, which are described in detail in the next 8 slides. ">
            <a:extLst>
              <a:ext uri="{FF2B5EF4-FFF2-40B4-BE49-F238E27FC236}">
                <a16:creationId xmlns:a16="http://schemas.microsoft.com/office/drawing/2014/main" id="{61669A35-DA50-1B55-139B-97C67F8AC8DD}"/>
              </a:ext>
            </a:extLst>
          </p:cNvPr>
          <p:cNvGraphicFramePr>
            <a:graphicFrameLocks noGrp="1"/>
          </p:cNvGraphicFramePr>
          <p:nvPr>
            <p:ph sz="half" idx="2"/>
            <p:extLst>
              <p:ext uri="{D42A27DB-BD31-4B8C-83A1-F6EECF244321}">
                <p14:modId xmlns:p14="http://schemas.microsoft.com/office/powerpoint/2010/main" val="2956992849"/>
              </p:ext>
            </p:extLst>
          </p:nvPr>
        </p:nvGraphicFramePr>
        <p:xfrm>
          <a:off x="4827015" y="1183754"/>
          <a:ext cx="6562299" cy="4833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Graphic 2" descr="Bookmark with solid fill and the text &quot;NOFO page 15-17, Table 1.&quot;">
            <a:extLst>
              <a:ext uri="{FF2B5EF4-FFF2-40B4-BE49-F238E27FC236}">
                <a16:creationId xmlns:a16="http://schemas.microsoft.com/office/drawing/2014/main" id="{4095F595-80DC-0C47-861D-F7B28DF9A24E}"/>
              </a:ext>
            </a:extLst>
          </p:cNvPr>
          <p:cNvSpPr/>
          <p:nvPr/>
        </p:nvSpPr>
        <p:spPr>
          <a:xfrm>
            <a:off x="11389314" y="42666"/>
            <a:ext cx="653475" cy="905268"/>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a:rPr>
              <a:t>15-17</a:t>
            </a:r>
            <a:r>
              <a:rPr kumimoji="0" lang="en-US" sz="1000" b="1" i="0" u="none" strike="noStrike" kern="1200" cap="none" spc="0" normalizeH="0" baseline="0" noProof="0" dirty="0">
                <a:ln>
                  <a:noFill/>
                </a:ln>
                <a:solidFill>
                  <a:prstClr val="black"/>
                </a:solidFill>
                <a:effectLst/>
                <a:uLnTx/>
                <a:uFillTx/>
                <a:latin typeface="Segoe UI"/>
                <a:ea typeface="+mn-ea"/>
                <a:cs typeface="+mn-cs"/>
              </a:rPr>
              <a:t> Table 1</a:t>
            </a:r>
          </a:p>
        </p:txBody>
      </p:sp>
    </p:spTree>
    <p:extLst>
      <p:ext uri="{BB962C8B-B14F-4D97-AF65-F5344CB8AC3E}">
        <p14:creationId xmlns:p14="http://schemas.microsoft.com/office/powerpoint/2010/main" val="84111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anchor="ctr">
            <a:normAutofit/>
          </a:bodyPr>
          <a:lstStyle/>
          <a:p>
            <a:r>
              <a:rPr lang="en-US"/>
              <a:t>Leadership Commitment + Goal Setting</a:t>
            </a:r>
          </a:p>
        </p:txBody>
      </p:sp>
      <p:pic>
        <p:nvPicPr>
          <p:cNvPr id="6" name="Graphic 5" descr="Icon of a person giving a presentation while standing in front of a chart, holding a piece of paper.">
            <a:extLst>
              <a:ext uri="{FF2B5EF4-FFF2-40B4-BE49-F238E27FC236}">
                <a16:creationId xmlns:a16="http://schemas.microsoft.com/office/drawing/2014/main" id="{6D5FB49A-BE2D-045D-FB48-6A4BD6962B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151061"/>
            <a:ext cx="3048000" cy="3048000"/>
          </a:xfrm>
          <a:prstGeom prst="rect">
            <a:avLst/>
          </a:prstGeom>
        </p:spPr>
      </p:pic>
      <p:sp>
        <p:nvSpPr>
          <p:cNvPr id="8" name="Content Placeholder 7">
            <a:extLst>
              <a:ext uri="{FF2B5EF4-FFF2-40B4-BE49-F238E27FC236}">
                <a16:creationId xmlns:a16="http://schemas.microsoft.com/office/drawing/2014/main" id="{E75B15D2-33AA-47D6-5D10-15BC28CF2979}"/>
              </a:ext>
            </a:extLst>
          </p:cNvPr>
          <p:cNvSpPr>
            <a:spLocks noGrp="1"/>
          </p:cNvSpPr>
          <p:nvPr>
            <p:ph sz="half" idx="2"/>
          </p:nvPr>
        </p:nvSpPr>
        <p:spPr>
          <a:xfrm>
            <a:off x="3810000" y="1387473"/>
            <a:ext cx="7924800" cy="4575175"/>
          </a:xfrm>
        </p:spPr>
        <p:txBody>
          <a:bodyPr>
            <a:normAutofit/>
          </a:bodyPr>
          <a:lstStyle/>
          <a:p>
            <a:r>
              <a:rPr lang="en-US"/>
              <a:t>Public commitment from a high-ranking official and/or governing body in the jurisdiction to an </a:t>
            </a:r>
            <a:r>
              <a:rPr lang="en-US" b="1"/>
              <a:t>eventual goal of zero roadway fatalities and serious injuries.</a:t>
            </a:r>
            <a:r>
              <a:rPr lang="en-US"/>
              <a:t> </a:t>
            </a:r>
          </a:p>
          <a:p>
            <a:r>
              <a:rPr lang="en-US"/>
              <a:t>Commitment includes </a:t>
            </a:r>
            <a:r>
              <a:rPr lang="en-US" i="1"/>
              <a:t>either</a:t>
            </a:r>
            <a:r>
              <a:rPr lang="en-US"/>
              <a:t>:</a:t>
            </a:r>
          </a:p>
          <a:p>
            <a:pPr lvl="1"/>
            <a:r>
              <a:rPr lang="en-US" sz="2800" b="1"/>
              <a:t>Target date to reach zero</a:t>
            </a:r>
          </a:p>
          <a:p>
            <a:pPr lvl="1"/>
            <a:r>
              <a:rPr lang="en-US" sz="2800" b="1"/>
              <a:t>A percentage reduction </a:t>
            </a:r>
            <a:r>
              <a:rPr lang="en-US" sz="2800"/>
              <a:t>in roadway fatalities and serious injuries by a specific date</a:t>
            </a:r>
          </a:p>
        </p:txBody>
      </p:sp>
      <p:sp>
        <p:nvSpPr>
          <p:cNvPr id="9" name="Graphic 2" descr="Bookmark with solid fill and the text &quot;NOFO page 15.&quot;">
            <a:extLst>
              <a:ext uri="{FF2B5EF4-FFF2-40B4-BE49-F238E27FC236}">
                <a16:creationId xmlns:a16="http://schemas.microsoft.com/office/drawing/2014/main" id="{B44D16D6-8603-6A39-2F9D-2727DF25B257}"/>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a:t>
            </a:r>
            <a:r>
              <a:rPr lang="en-US" sz="1000" b="1">
                <a:solidFill>
                  <a:prstClr val="black"/>
                </a:solidFill>
                <a:latin typeface="Segoe UI"/>
              </a:rPr>
              <a:t>15</a:t>
            </a:r>
            <a:endParaRPr kumimoji="0" lang="en-US" sz="1000" b="1"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2068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anchor="ctr">
            <a:normAutofit/>
          </a:bodyPr>
          <a:lstStyle/>
          <a:p>
            <a:r>
              <a:rPr lang="en-US"/>
              <a:t>Planning Structure</a:t>
            </a:r>
          </a:p>
        </p:txBody>
      </p:sp>
      <p:pic>
        <p:nvPicPr>
          <p:cNvPr id="4" name="Graphic 3" descr="Icon of three people behind a certificate, indicated by a piece of paper with a ribbon on it. ">
            <a:extLst>
              <a:ext uri="{FF2B5EF4-FFF2-40B4-BE49-F238E27FC236}">
                <a16:creationId xmlns:a16="http://schemas.microsoft.com/office/drawing/2014/main" id="{08F397DD-D137-EA6A-DB8C-80E83F9EB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846468"/>
            <a:ext cx="3048000" cy="3684895"/>
          </a:xfrm>
          <a:prstGeom prst="rect">
            <a:avLst/>
          </a:prstGeom>
        </p:spPr>
      </p:pic>
      <p:sp>
        <p:nvSpPr>
          <p:cNvPr id="8" name="Content Placeholder 7">
            <a:extLst>
              <a:ext uri="{FF2B5EF4-FFF2-40B4-BE49-F238E27FC236}">
                <a16:creationId xmlns:a16="http://schemas.microsoft.com/office/drawing/2014/main" id="{E75B15D2-33AA-47D6-5D10-15BC28CF2979}"/>
              </a:ext>
            </a:extLst>
          </p:cNvPr>
          <p:cNvSpPr>
            <a:spLocks noGrp="1"/>
          </p:cNvSpPr>
          <p:nvPr>
            <p:ph sz="half" idx="2"/>
          </p:nvPr>
        </p:nvSpPr>
        <p:spPr>
          <a:xfrm>
            <a:off x="3810000" y="1387473"/>
            <a:ext cx="7924800" cy="4575175"/>
          </a:xfrm>
        </p:spPr>
        <p:txBody>
          <a:bodyPr>
            <a:normAutofit/>
          </a:bodyPr>
          <a:lstStyle/>
          <a:p>
            <a:r>
              <a:rPr lang="en-US"/>
              <a:t>A committee, task force, implementation group, or similar body charged with </a:t>
            </a:r>
            <a:r>
              <a:rPr lang="en-US" b="1"/>
              <a:t>oversight of the Action Plan development, implementation, and monitoring</a:t>
            </a:r>
            <a:r>
              <a:rPr lang="en-US"/>
              <a:t>.</a:t>
            </a:r>
          </a:p>
        </p:txBody>
      </p:sp>
      <p:sp>
        <p:nvSpPr>
          <p:cNvPr id="5" name="Graphic 2" descr="Bookmark with solid fill and the text &quot;NOFO page 16.&quot;">
            <a:extLst>
              <a:ext uri="{FF2B5EF4-FFF2-40B4-BE49-F238E27FC236}">
                <a16:creationId xmlns:a16="http://schemas.microsoft.com/office/drawing/2014/main" id="{FE966F47-A51E-43B2-2A0E-1BDC7F4EDF9F}"/>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 </a:t>
            </a:r>
            <a:r>
              <a:rPr lang="en-US" sz="1000" b="1" dirty="0">
                <a:solidFill>
                  <a:prstClr val="black"/>
                </a:solidFill>
                <a:latin typeface="Segoe UI"/>
              </a:rPr>
              <a:t>16</a:t>
            </a:r>
            <a:endParaRPr kumimoji="0" lang="en-US" sz="1000" b="1"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91223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vert="horz" lIns="91440" tIns="45720" rIns="91440" bIns="45720" rtlCol="0" anchor="ctr">
            <a:normAutofit/>
          </a:bodyPr>
          <a:lstStyle/>
          <a:p>
            <a:r>
              <a:rPr lang="en-US" b="1" kern="1200">
                <a:latin typeface="Segoe UI Semibold" panose="020B0702040204020203" pitchFamily="34" charset="0"/>
                <a:ea typeface="+mj-ea"/>
                <a:cs typeface="Segoe UI Semibold" panose="020B0702040204020203" pitchFamily="34" charset="0"/>
              </a:rPr>
              <a:t>Safety Analysis </a:t>
            </a:r>
          </a:p>
        </p:txBody>
      </p:sp>
      <p:pic>
        <p:nvPicPr>
          <p:cNvPr id="6" name="Graphic 5" descr="Icon of a map and accompanying data charts.">
            <a:extLst>
              <a:ext uri="{FF2B5EF4-FFF2-40B4-BE49-F238E27FC236}">
                <a16:creationId xmlns:a16="http://schemas.microsoft.com/office/drawing/2014/main" id="{AD19EB99-E361-4D72-AD09-D4DF76A41E9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810"/>
          <a:stretch/>
        </p:blipFill>
        <p:spPr>
          <a:xfrm>
            <a:off x="457200" y="1750544"/>
            <a:ext cx="3048000" cy="3849034"/>
          </a:xfrm>
          <a:prstGeom prst="rect">
            <a:avLst/>
          </a:prstGeom>
        </p:spPr>
      </p:pic>
      <p:sp>
        <p:nvSpPr>
          <p:cNvPr id="9" name="Content Placeholder 7">
            <a:extLst>
              <a:ext uri="{FF2B5EF4-FFF2-40B4-BE49-F238E27FC236}">
                <a16:creationId xmlns:a16="http://schemas.microsoft.com/office/drawing/2014/main" id="{56CA8808-556C-6BF0-048D-F1772236D2E9}"/>
              </a:ext>
            </a:extLst>
          </p:cNvPr>
          <p:cNvSpPr txBox="1">
            <a:spLocks/>
          </p:cNvSpPr>
          <p:nvPr/>
        </p:nvSpPr>
        <p:spPr>
          <a:xfrm>
            <a:off x="3810000" y="1387473"/>
            <a:ext cx="7924800" cy="4575175"/>
          </a:xfrm>
          <a:prstGeom prst="rect">
            <a:avLst/>
          </a:prstGeom>
        </p:spPr>
        <p:txBody>
          <a:bodyPr vert="horz" lIns="91440" tIns="45720" rIns="91440" bIns="45720" rtlCol="0">
            <a:normAutofit/>
          </a:bodyPr>
          <a:lst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8000"/>
              </a:lnSpc>
            </a:pPr>
            <a:r>
              <a:rPr lang="en-US" sz="2400"/>
              <a:t>Analysis of </a:t>
            </a:r>
            <a:r>
              <a:rPr lang="en-US" sz="2400" b="1"/>
              <a:t>existing conditions and historical trends </a:t>
            </a:r>
            <a:r>
              <a:rPr lang="en-US" sz="2400"/>
              <a:t>to baseline the level of crashes involving fatalities and serious injuries.</a:t>
            </a:r>
          </a:p>
          <a:p>
            <a:pPr>
              <a:lnSpc>
                <a:spcPct val="98000"/>
              </a:lnSpc>
            </a:pPr>
            <a:r>
              <a:rPr lang="en-US" sz="2400"/>
              <a:t>Analysis of the </a:t>
            </a:r>
            <a:r>
              <a:rPr lang="en-US" sz="2400" b="1"/>
              <a:t>location</a:t>
            </a:r>
            <a:r>
              <a:rPr lang="en-US" sz="2400"/>
              <a:t> where there are crashes, the </a:t>
            </a:r>
            <a:r>
              <a:rPr lang="en-US" sz="2400" b="1"/>
              <a:t>severity</a:t>
            </a:r>
            <a:r>
              <a:rPr lang="en-US" sz="2400"/>
              <a:t>, as well as </a:t>
            </a:r>
            <a:r>
              <a:rPr lang="en-US" sz="2400" b="1"/>
              <a:t>contributing factors and crash types</a:t>
            </a:r>
            <a:r>
              <a:rPr lang="en-US" sz="2400"/>
              <a:t>.</a:t>
            </a:r>
            <a:endParaRPr lang="en-US" sz="2400" b="1"/>
          </a:p>
          <a:p>
            <a:pPr>
              <a:lnSpc>
                <a:spcPct val="98000"/>
              </a:lnSpc>
            </a:pPr>
            <a:r>
              <a:rPr lang="en-US" sz="2400"/>
              <a:t>Analysis of </a:t>
            </a:r>
            <a:r>
              <a:rPr lang="en-US" sz="2400" b="1"/>
              <a:t>systemic and specific safety needs</a:t>
            </a:r>
            <a:r>
              <a:rPr lang="en-US" sz="2400"/>
              <a:t>, as needed (e.g., high risk road features, specific safety needs of relevant road users).</a:t>
            </a:r>
          </a:p>
          <a:p>
            <a:pPr>
              <a:lnSpc>
                <a:spcPct val="98000"/>
              </a:lnSpc>
            </a:pPr>
            <a:r>
              <a:rPr lang="en-US" sz="2400"/>
              <a:t>A </a:t>
            </a:r>
            <a:r>
              <a:rPr lang="en-US" sz="2400" b="1"/>
              <a:t>geospatial identification </a:t>
            </a:r>
            <a:r>
              <a:rPr lang="en-US" sz="2400"/>
              <a:t>(geographic or locational data using maps) of higher risk locations.</a:t>
            </a:r>
          </a:p>
        </p:txBody>
      </p:sp>
      <p:sp>
        <p:nvSpPr>
          <p:cNvPr id="10" name="Graphic 2" descr="Bookmark with solid fill and the text &quot;NOFO page 16.&quot;">
            <a:extLst>
              <a:ext uri="{FF2B5EF4-FFF2-40B4-BE49-F238E27FC236}">
                <a16:creationId xmlns:a16="http://schemas.microsoft.com/office/drawing/2014/main" id="{D0DBF84A-D1FD-E663-8417-8B718A01C1F8}"/>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16</a:t>
            </a:r>
          </a:p>
        </p:txBody>
      </p:sp>
    </p:spTree>
    <p:extLst>
      <p:ext uri="{BB962C8B-B14F-4D97-AF65-F5344CB8AC3E}">
        <p14:creationId xmlns:p14="http://schemas.microsoft.com/office/powerpoint/2010/main" val="11798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vert="horz" lIns="91440" tIns="45720" rIns="91440" bIns="45720" rtlCol="0" anchor="ctr">
            <a:normAutofit/>
          </a:bodyPr>
          <a:lstStyle/>
          <a:p>
            <a:r>
              <a:rPr lang="en-US" b="1" kern="1200">
                <a:latin typeface="Segoe UI Semibold" panose="020B0702040204020203" pitchFamily="34" charset="0"/>
                <a:ea typeface="+mj-ea"/>
                <a:cs typeface="Segoe UI Semibold" panose="020B0702040204020203" pitchFamily="34" charset="0"/>
              </a:rPr>
              <a:t>Engagement + Collaboration </a:t>
            </a:r>
          </a:p>
        </p:txBody>
      </p:sp>
      <p:pic>
        <p:nvPicPr>
          <p:cNvPr id="11" name="Graphic 10" descr="Icon showing 5 people seated around a table with symbols around them related to discussion and ideation.">
            <a:extLst>
              <a:ext uri="{FF2B5EF4-FFF2-40B4-BE49-F238E27FC236}">
                <a16:creationId xmlns:a16="http://schemas.microsoft.com/office/drawing/2014/main" id="{52EDA541-FF40-46A9-D625-61D88DCFA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363264"/>
            <a:ext cx="3048000" cy="2623594"/>
          </a:xfrm>
          <a:prstGeom prst="rect">
            <a:avLst/>
          </a:prstGeom>
        </p:spPr>
      </p:pic>
      <p:sp>
        <p:nvSpPr>
          <p:cNvPr id="9" name="Content Placeholder 7">
            <a:extLst>
              <a:ext uri="{FF2B5EF4-FFF2-40B4-BE49-F238E27FC236}">
                <a16:creationId xmlns:a16="http://schemas.microsoft.com/office/drawing/2014/main" id="{1C199F65-0899-B84D-72B3-BF0B83623D71}"/>
              </a:ext>
            </a:extLst>
          </p:cNvPr>
          <p:cNvSpPr txBox="1">
            <a:spLocks/>
          </p:cNvSpPr>
          <p:nvPr/>
        </p:nvSpPr>
        <p:spPr>
          <a:xfrm>
            <a:off x="3810000" y="1387473"/>
            <a:ext cx="7924800" cy="4575175"/>
          </a:xfrm>
          <a:prstGeom prst="rect">
            <a:avLst/>
          </a:prstGeom>
        </p:spPr>
        <p:txBody>
          <a:bodyPr vert="horz" lIns="91440" tIns="45720" rIns="91440" bIns="45720" rtlCol="0">
            <a:normAutofit/>
          </a:bodyPr>
          <a:lstStyle>
            <a:lvl1pPr marL="228600" indent="-228600" algn="l" defTabSz="914400" rtl="0" eaLnBrk="1" latinLnBrk="0" hangingPunct="1">
              <a:lnSpc>
                <a:spcPct val="108000"/>
              </a:lnSpc>
              <a:spcBef>
                <a:spcPts val="100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Engagement with the public and relevant stakeholders</a:t>
            </a:r>
            <a:r>
              <a:rPr lang="en-US"/>
              <a:t>, including the private sector and community groups.</a:t>
            </a:r>
          </a:p>
          <a:p>
            <a:r>
              <a:rPr lang="en-US" b="1"/>
              <a:t>Incorporation of information </a:t>
            </a:r>
            <a:r>
              <a:rPr lang="en-US"/>
              <a:t>received from the engagement and collaboration into the plan.</a:t>
            </a:r>
          </a:p>
          <a:p>
            <a:r>
              <a:rPr lang="en-US"/>
              <a:t>Coordination that includes </a:t>
            </a:r>
            <a:r>
              <a:rPr lang="en-US" b="1"/>
              <a:t>inter- and intra-governmental cooperation and collaboration</a:t>
            </a:r>
            <a:r>
              <a:rPr lang="en-US"/>
              <a:t>, as appropriate.</a:t>
            </a:r>
          </a:p>
        </p:txBody>
      </p:sp>
      <p:sp>
        <p:nvSpPr>
          <p:cNvPr id="12" name="Graphic 2" descr="Bookmark with solid fill and the text &quot;NOFO page 16.&quot;">
            <a:extLst>
              <a:ext uri="{FF2B5EF4-FFF2-40B4-BE49-F238E27FC236}">
                <a16:creationId xmlns:a16="http://schemas.microsoft.com/office/drawing/2014/main" id="{8051BC37-5279-C0C4-F08A-FF91D2A8163F}"/>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a:t>
            </a:r>
            <a:r>
              <a:rPr lang="en-US" sz="1000" b="1">
                <a:solidFill>
                  <a:prstClr val="black"/>
                </a:solidFill>
                <a:latin typeface="Segoe UI"/>
              </a:rPr>
              <a:t>16</a:t>
            </a:r>
            <a:endParaRPr kumimoji="0" lang="en-US" sz="1000" b="1"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05290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anchor="ctr">
            <a:normAutofit/>
          </a:bodyPr>
          <a:lstStyle/>
          <a:p>
            <a:r>
              <a:rPr lang="en-US"/>
              <a:t>Policy + Process Changes </a:t>
            </a:r>
          </a:p>
        </p:txBody>
      </p:sp>
      <p:pic>
        <p:nvPicPr>
          <p:cNvPr id="7" name="Graphic 6" descr="Process icon showing a circle of arrows, within which is a gear and two text documents.">
            <a:extLst>
              <a:ext uri="{FF2B5EF4-FFF2-40B4-BE49-F238E27FC236}">
                <a16:creationId xmlns:a16="http://schemas.microsoft.com/office/drawing/2014/main" id="{334402AB-011C-7207-D431-15B8954D6C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172228"/>
            <a:ext cx="3048000" cy="3005666"/>
          </a:xfrm>
          <a:prstGeom prst="rect">
            <a:avLst/>
          </a:prstGeom>
        </p:spPr>
      </p:pic>
      <p:sp>
        <p:nvSpPr>
          <p:cNvPr id="6" name="Content Placeholder 5">
            <a:extLst>
              <a:ext uri="{FF2B5EF4-FFF2-40B4-BE49-F238E27FC236}">
                <a16:creationId xmlns:a16="http://schemas.microsoft.com/office/drawing/2014/main" id="{94F5B6D1-1664-198B-910C-61ACC4B1579A}"/>
              </a:ext>
            </a:extLst>
          </p:cNvPr>
          <p:cNvSpPr>
            <a:spLocks noGrp="1"/>
          </p:cNvSpPr>
          <p:nvPr>
            <p:ph sz="half" idx="2"/>
          </p:nvPr>
        </p:nvSpPr>
        <p:spPr>
          <a:xfrm>
            <a:off x="3810000" y="1387473"/>
            <a:ext cx="7924800" cy="4575175"/>
          </a:xfrm>
        </p:spPr>
        <p:txBody>
          <a:bodyPr>
            <a:normAutofit/>
          </a:bodyPr>
          <a:lstStyle/>
          <a:p>
            <a:r>
              <a:rPr lang="en-US"/>
              <a:t>Assessment of </a:t>
            </a:r>
            <a:r>
              <a:rPr lang="en-US" b="1"/>
              <a:t>current policies</a:t>
            </a:r>
            <a:r>
              <a:rPr lang="en-US"/>
              <a:t>, </a:t>
            </a:r>
            <a:r>
              <a:rPr lang="en-US" b="1"/>
              <a:t>plans</a:t>
            </a:r>
            <a:r>
              <a:rPr lang="en-US"/>
              <a:t>, </a:t>
            </a:r>
            <a:r>
              <a:rPr lang="en-US" b="1"/>
              <a:t>guidelines</a:t>
            </a:r>
            <a:r>
              <a:rPr lang="en-US"/>
              <a:t>, and/or </a:t>
            </a:r>
            <a:r>
              <a:rPr lang="en-US" b="1"/>
              <a:t>standards </a:t>
            </a:r>
            <a:r>
              <a:rPr lang="en-US"/>
              <a:t>to identify opportunities to improve how processes prioritize safety</a:t>
            </a:r>
          </a:p>
          <a:p>
            <a:r>
              <a:rPr lang="en-US" b="1"/>
              <a:t>Strategy for implementation </a:t>
            </a:r>
            <a:r>
              <a:rPr lang="en-US"/>
              <a:t>through the adoption of revised or new policies, guidelines, and/or standards.</a:t>
            </a:r>
          </a:p>
        </p:txBody>
      </p:sp>
      <p:sp>
        <p:nvSpPr>
          <p:cNvPr id="10" name="Graphic 2" descr="Bookmark with solid fill and the text &quot;NOFO page 16.&quot;">
            <a:extLst>
              <a:ext uri="{FF2B5EF4-FFF2-40B4-BE49-F238E27FC236}">
                <a16:creationId xmlns:a16="http://schemas.microsoft.com/office/drawing/2014/main" id="{574925A7-0834-EA9A-EBA8-DBA9833E37C7}"/>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a:t>
            </a:r>
            <a:r>
              <a:rPr lang="en-US" sz="1000" b="1">
                <a:solidFill>
                  <a:prstClr val="black"/>
                </a:solidFill>
                <a:latin typeface="Segoe UI"/>
              </a:rPr>
              <a:t>16</a:t>
            </a:r>
            <a:endParaRPr kumimoji="0" lang="en-US" sz="1000" b="1"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848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anchor="ctr">
            <a:normAutofit/>
          </a:bodyPr>
          <a:lstStyle/>
          <a:p>
            <a:r>
              <a:rPr lang="en-US"/>
              <a:t>Strategy + Project Selection</a:t>
            </a:r>
          </a:p>
        </p:txBody>
      </p:sp>
      <p:pic>
        <p:nvPicPr>
          <p:cNvPr id="6" name="Graphic 5" descr="Strategy and prioritization icon showing a &quot;roadmap&quot; path of possible choices, with arrows leading to different paths based on a yes/no answer to the choices presented.">
            <a:extLst>
              <a:ext uri="{FF2B5EF4-FFF2-40B4-BE49-F238E27FC236}">
                <a16:creationId xmlns:a16="http://schemas.microsoft.com/office/drawing/2014/main" id="{EFFFC7E9-6DA9-9C46-3AA2-77F1F96A8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432" y="1387474"/>
            <a:ext cx="2573535" cy="4575175"/>
          </a:xfrm>
          <a:prstGeom prst="rect">
            <a:avLst/>
          </a:prstGeom>
        </p:spPr>
      </p:pic>
      <p:sp>
        <p:nvSpPr>
          <p:cNvPr id="4" name="Content Placeholder 3">
            <a:extLst>
              <a:ext uri="{FF2B5EF4-FFF2-40B4-BE49-F238E27FC236}">
                <a16:creationId xmlns:a16="http://schemas.microsoft.com/office/drawing/2014/main" id="{56B965AD-0E90-A612-4848-6A615105064E}"/>
              </a:ext>
            </a:extLst>
          </p:cNvPr>
          <p:cNvSpPr>
            <a:spLocks noGrp="1"/>
          </p:cNvSpPr>
          <p:nvPr>
            <p:ph sz="half" idx="2"/>
          </p:nvPr>
        </p:nvSpPr>
        <p:spPr>
          <a:xfrm>
            <a:off x="3810000" y="1387473"/>
            <a:ext cx="7924800" cy="4575175"/>
          </a:xfrm>
        </p:spPr>
        <p:txBody>
          <a:bodyPr>
            <a:normAutofit/>
          </a:bodyPr>
          <a:lstStyle/>
          <a:p>
            <a:r>
              <a:rPr lang="en-US"/>
              <a:t>Comprehensive set of </a:t>
            </a:r>
            <a:r>
              <a:rPr lang="en-US" b="1"/>
              <a:t>projects and strategies</a:t>
            </a:r>
            <a:r>
              <a:rPr lang="en-US"/>
              <a:t> to address safety problems.</a:t>
            </a:r>
          </a:p>
          <a:p>
            <a:r>
              <a:rPr lang="en-US"/>
              <a:t>Provide </a:t>
            </a:r>
            <a:r>
              <a:rPr lang="en-US" b="1"/>
              <a:t>time ranges </a:t>
            </a:r>
            <a:r>
              <a:rPr lang="en-US"/>
              <a:t>for deployment and </a:t>
            </a:r>
            <a:r>
              <a:rPr lang="en-US" b="1"/>
              <a:t>project prioritization criteria</a:t>
            </a:r>
            <a:r>
              <a:rPr lang="en-US"/>
              <a:t>. </a:t>
            </a:r>
          </a:p>
          <a:p>
            <a:r>
              <a:rPr lang="en-US"/>
              <a:t>Interventions should be focused on </a:t>
            </a:r>
            <a:r>
              <a:rPr lang="en-US" b="1"/>
              <a:t>infrastructure</a:t>
            </a:r>
            <a:r>
              <a:rPr lang="en-US"/>
              <a:t>, </a:t>
            </a:r>
            <a:r>
              <a:rPr lang="en-US" b="1"/>
              <a:t>behavioral</a:t>
            </a:r>
            <a:r>
              <a:rPr lang="en-US"/>
              <a:t>, and/or </a:t>
            </a:r>
            <a:r>
              <a:rPr lang="en-US" b="1"/>
              <a:t>operational safety</a:t>
            </a:r>
            <a:r>
              <a:rPr lang="en-US"/>
              <a:t>. </a:t>
            </a:r>
          </a:p>
        </p:txBody>
      </p:sp>
      <p:sp>
        <p:nvSpPr>
          <p:cNvPr id="7" name="Graphic 2" descr="Bookmark with solid fill and the text &quot;NOFO page 16.&quot;">
            <a:extLst>
              <a:ext uri="{FF2B5EF4-FFF2-40B4-BE49-F238E27FC236}">
                <a16:creationId xmlns:a16="http://schemas.microsoft.com/office/drawing/2014/main" id="{B2437E4E-F08B-E69C-B1CC-0262A44AE4E0}"/>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16</a:t>
            </a:r>
          </a:p>
        </p:txBody>
      </p:sp>
    </p:spTree>
    <p:extLst>
      <p:ext uri="{BB962C8B-B14F-4D97-AF65-F5344CB8AC3E}">
        <p14:creationId xmlns:p14="http://schemas.microsoft.com/office/powerpoint/2010/main" val="108279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97C-51C0-F8D0-AAB4-C39EAC872A02}"/>
              </a:ext>
            </a:extLst>
          </p:cNvPr>
          <p:cNvSpPr>
            <a:spLocks noGrp="1"/>
          </p:cNvSpPr>
          <p:nvPr>
            <p:ph type="title"/>
          </p:nvPr>
        </p:nvSpPr>
        <p:spPr>
          <a:xfrm>
            <a:off x="457200" y="0"/>
            <a:ext cx="11277600" cy="990600"/>
          </a:xfrm>
        </p:spPr>
        <p:txBody>
          <a:bodyPr anchor="ctr">
            <a:normAutofit/>
          </a:bodyPr>
          <a:lstStyle/>
          <a:p>
            <a:r>
              <a:rPr lang="en-US"/>
              <a:t>Progress + Transparency</a:t>
            </a:r>
          </a:p>
        </p:txBody>
      </p:sp>
      <p:pic>
        <p:nvPicPr>
          <p:cNvPr id="4" name="Graphic 3" descr="Evaluation icon made up of a computer screen with a chart on it, a checklist on a clipboard, and a calendar. ">
            <a:extLst>
              <a:ext uri="{FF2B5EF4-FFF2-40B4-BE49-F238E27FC236}">
                <a16:creationId xmlns:a16="http://schemas.microsoft.com/office/drawing/2014/main" id="{32B6C81A-1E3F-A0BE-E004-10AE5A56F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080993"/>
            <a:ext cx="3048000" cy="3188137"/>
          </a:xfrm>
          <a:prstGeom prst="rect">
            <a:avLst/>
          </a:prstGeom>
        </p:spPr>
      </p:pic>
      <p:sp>
        <p:nvSpPr>
          <p:cNvPr id="6" name="Content Placeholder 5">
            <a:extLst>
              <a:ext uri="{FF2B5EF4-FFF2-40B4-BE49-F238E27FC236}">
                <a16:creationId xmlns:a16="http://schemas.microsoft.com/office/drawing/2014/main" id="{BAA1B047-709E-0EF8-F19E-B8D355F05487}"/>
              </a:ext>
            </a:extLst>
          </p:cNvPr>
          <p:cNvSpPr>
            <a:spLocks noGrp="1"/>
          </p:cNvSpPr>
          <p:nvPr>
            <p:ph sz="half" idx="2"/>
          </p:nvPr>
        </p:nvSpPr>
        <p:spPr>
          <a:xfrm>
            <a:off x="3810000" y="1387473"/>
            <a:ext cx="7924800" cy="4575175"/>
          </a:xfrm>
        </p:spPr>
        <p:txBody>
          <a:bodyPr>
            <a:normAutofit/>
          </a:bodyPr>
          <a:lstStyle/>
          <a:p>
            <a:r>
              <a:rPr lang="en-US"/>
              <a:t>A description of </a:t>
            </a:r>
            <a:r>
              <a:rPr lang="en-US" b="1"/>
              <a:t>how progress will be measured over time </a:t>
            </a:r>
            <a:r>
              <a:rPr lang="en-US"/>
              <a:t>that includes, at a minimum, outcome data.</a:t>
            </a:r>
          </a:p>
          <a:p>
            <a:r>
              <a:rPr lang="en-US" b="1"/>
              <a:t>Posted publicly</a:t>
            </a:r>
            <a:r>
              <a:rPr lang="en-US"/>
              <a:t> online.</a:t>
            </a:r>
          </a:p>
        </p:txBody>
      </p:sp>
      <p:sp>
        <p:nvSpPr>
          <p:cNvPr id="3" name="Graphic 2" descr="Bookmark with solid fill and the text &quot;NOFO page 17.&quot;">
            <a:extLst>
              <a:ext uri="{FF2B5EF4-FFF2-40B4-BE49-F238E27FC236}">
                <a16:creationId xmlns:a16="http://schemas.microsoft.com/office/drawing/2014/main" id="{8242C1BE-FCCD-842C-710F-8833B709D4A0}"/>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17</a:t>
            </a:r>
          </a:p>
        </p:txBody>
      </p:sp>
    </p:spTree>
    <p:extLst>
      <p:ext uri="{BB962C8B-B14F-4D97-AF65-F5344CB8AC3E}">
        <p14:creationId xmlns:p14="http://schemas.microsoft.com/office/powerpoint/2010/main" val="419541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B1F4F-5145-A411-943C-D99411775FC6}"/>
              </a:ext>
            </a:extLst>
          </p:cNvPr>
          <p:cNvSpPr>
            <a:spLocks noGrp="1"/>
          </p:cNvSpPr>
          <p:nvPr>
            <p:ph type="title"/>
          </p:nvPr>
        </p:nvSpPr>
        <p:spPr/>
        <p:txBody>
          <a:bodyPr>
            <a:normAutofit/>
          </a:bodyPr>
          <a:lstStyle/>
          <a:p>
            <a:r>
              <a:rPr lang="en-US"/>
              <a:t>What is Not A Comprehensive Safety Action Plan </a:t>
            </a:r>
          </a:p>
        </p:txBody>
      </p:sp>
      <p:sp>
        <p:nvSpPr>
          <p:cNvPr id="5" name="Content Placeholder 4">
            <a:extLst>
              <a:ext uri="{FF2B5EF4-FFF2-40B4-BE49-F238E27FC236}">
                <a16:creationId xmlns:a16="http://schemas.microsoft.com/office/drawing/2014/main" id="{1EF692B6-D157-1151-425E-6F08C10C44E7}"/>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b="0" i="0" u="none" strike="noStrike">
                <a:solidFill>
                  <a:srgbClr val="000000"/>
                </a:solidFill>
                <a:effectLst/>
                <a:latin typeface="Segoe UI" panose="020B0502040204020203" pitchFamily="34" charset="0"/>
              </a:rPr>
              <a:t>NOT:</a:t>
            </a:r>
            <a:r>
              <a:rPr lang="en-US" b="0" i="0">
                <a:solidFill>
                  <a:srgbClr val="80808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lvl="1" fontAlgn="base"/>
            <a:r>
              <a:rPr lang="en-US" b="0" i="0" u="none" strike="noStrike">
                <a:effectLst/>
                <a:latin typeface="Segoe UI" panose="020B0502040204020203" pitchFamily="34" charset="0"/>
              </a:rPr>
              <a:t>Corridor plan</a:t>
            </a:r>
            <a:r>
              <a:rPr lang="en-US" b="0" i="0">
                <a:effectLst/>
                <a:latin typeface="Segoe UI" panose="020B0502040204020203" pitchFamily="34" charset="0"/>
              </a:rPr>
              <a:t>​ or study</a:t>
            </a:r>
            <a:endParaRPr lang="en-US" b="0" i="0">
              <a:effectLst/>
              <a:latin typeface="Arial" panose="020B0604020202020204" pitchFamily="34" charset="0"/>
            </a:endParaRPr>
          </a:p>
          <a:p>
            <a:pPr lvl="1" fontAlgn="base"/>
            <a:r>
              <a:rPr lang="en-US" b="0" i="0" u="none" strike="noStrike">
                <a:solidFill>
                  <a:srgbClr val="000000"/>
                </a:solidFill>
                <a:effectLst/>
                <a:latin typeface="Segoe UI" panose="020B0502040204020203" pitchFamily="34" charset="0"/>
              </a:rPr>
              <a:t>Site plan (e.g., intersection)</a:t>
            </a:r>
            <a:r>
              <a:rPr lang="en-US" b="0" i="0">
                <a:solidFill>
                  <a:srgbClr val="80808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Segoe UI" panose="020B0502040204020203" pitchFamily="34" charset="0"/>
              </a:rPr>
              <a:t>ADA Transition Plan</a:t>
            </a:r>
          </a:p>
          <a:p>
            <a:pPr lvl="1" fontAlgn="base"/>
            <a:r>
              <a:rPr lang="en-US" b="0" i="0" u="none" strike="noStrike">
                <a:solidFill>
                  <a:srgbClr val="000000"/>
                </a:solidFill>
                <a:effectLst/>
                <a:latin typeface="Segoe UI" panose="020B0502040204020203" pitchFamily="34" charset="0"/>
              </a:rPr>
              <a:t>Safe Routes to School Plan</a:t>
            </a:r>
          </a:p>
          <a:p>
            <a:pPr fontAlgn="base"/>
            <a:r>
              <a:rPr lang="en-US"/>
              <a:t>These are examples of </a:t>
            </a:r>
            <a:r>
              <a:rPr lang="en-US" b="1"/>
              <a:t>supplemental planning</a:t>
            </a:r>
            <a:r>
              <a:rPr lang="en-US"/>
              <a:t>, not a Comprehensive Safety Action Plan</a:t>
            </a:r>
          </a:p>
          <a:p>
            <a:r>
              <a:rPr lang="en-US"/>
              <a:t>We encourage you to apply for supplemental planning if you wish to develop any of the safety plans listed above and others that do not meet the requirements of a Comprehensive Safety Action Plan</a:t>
            </a:r>
          </a:p>
        </p:txBody>
      </p:sp>
    </p:spTree>
    <p:extLst>
      <p:ext uri="{BB962C8B-B14F-4D97-AF65-F5344CB8AC3E}">
        <p14:creationId xmlns:p14="http://schemas.microsoft.com/office/powerpoint/2010/main" val="193793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30F4-770F-3D3D-FB42-A63FD506BC70}"/>
              </a:ext>
            </a:extLst>
          </p:cNvPr>
          <p:cNvSpPr>
            <a:spLocks noGrp="1"/>
          </p:cNvSpPr>
          <p:nvPr>
            <p:ph type="title"/>
          </p:nvPr>
        </p:nvSpPr>
        <p:spPr/>
        <p:txBody>
          <a:bodyPr/>
          <a:lstStyle/>
          <a:p>
            <a:r>
              <a:rPr lang="en-US">
                <a:cs typeface="Calibri Light"/>
              </a:rPr>
              <a:t>SS4A Webinars</a:t>
            </a:r>
            <a:endParaRPr lang="en-US"/>
          </a:p>
        </p:txBody>
      </p:sp>
      <p:sp>
        <p:nvSpPr>
          <p:cNvPr id="5" name="Content Placeholder 4">
            <a:extLst>
              <a:ext uri="{FF2B5EF4-FFF2-40B4-BE49-F238E27FC236}">
                <a16:creationId xmlns:a16="http://schemas.microsoft.com/office/drawing/2014/main" id="{A087B4BF-4E80-6031-CB28-60D12318B113}"/>
              </a:ext>
            </a:extLst>
          </p:cNvPr>
          <p:cNvSpPr>
            <a:spLocks noGrp="1"/>
          </p:cNvSpPr>
          <p:nvPr>
            <p:ph idx="1"/>
          </p:nvPr>
        </p:nvSpPr>
        <p:spPr>
          <a:xfrm>
            <a:off x="640080" y="1202161"/>
            <a:ext cx="11277600" cy="4876799"/>
          </a:xfrm>
        </p:spPr>
        <p:txBody>
          <a:bodyPr vert="horz" lIns="91440" tIns="45720" rIns="91440" bIns="45720" rtlCol="0" anchor="t">
            <a:normAutofit fontScale="85000" lnSpcReduction="20000"/>
          </a:bodyPr>
          <a:lstStyle/>
          <a:p>
            <a:pPr marL="285750" indent="-285750">
              <a:buFont typeface="+mj-lt"/>
              <a:buAutoNum type="arabicPeriod"/>
            </a:pPr>
            <a:r>
              <a:rPr lang="en-US" b="1">
                <a:solidFill>
                  <a:srgbClr val="343F4E"/>
                </a:solidFill>
                <a:latin typeface="Source Sans Pro"/>
                <a:ea typeface="Source Sans Pro"/>
              </a:rPr>
              <a:t> </a:t>
            </a:r>
            <a:r>
              <a:rPr lang="en-US" b="1" i="0">
                <a:effectLst/>
              </a:rPr>
              <a:t>How to Apply for SS4A: Implementation Grants</a:t>
            </a:r>
            <a:endParaRPr lang="en-US" b="0" i="0">
              <a:effectLst/>
            </a:endParaRPr>
          </a:p>
          <a:p>
            <a:pPr lvl="1"/>
            <a:r>
              <a:rPr lang="en-US" b="0" i="0">
                <a:effectLst/>
              </a:rPr>
              <a:t>This webinar will offer a general overview of the SS4A program and the grant application process, with a particular focus on applying for Implementation Grants.</a:t>
            </a:r>
            <a:endParaRPr lang="en-US" b="0" i="0">
              <a:effectLst/>
              <a:cs typeface="Segoe UI"/>
            </a:endParaRPr>
          </a:p>
          <a:p>
            <a:pPr lvl="1"/>
            <a:r>
              <a:rPr lang="en-US">
                <a:ea typeface="+mn-lt"/>
                <a:cs typeface="+mn-lt"/>
              </a:rPr>
              <a:t>Tuesday</a:t>
            </a:r>
            <a:r>
              <a:rPr lang="en-US" b="0" i="0">
                <a:effectLst/>
                <a:ea typeface="+mn-lt"/>
                <a:cs typeface="+mn-lt"/>
              </a:rPr>
              <a:t>, </a:t>
            </a:r>
            <a:r>
              <a:rPr lang="en-US">
                <a:ea typeface="+mn-lt"/>
                <a:cs typeface="+mn-lt"/>
              </a:rPr>
              <a:t>April 15</a:t>
            </a:r>
            <a:r>
              <a:rPr lang="en-US" b="0" i="0">
                <a:effectLst/>
                <a:ea typeface="+mn-lt"/>
                <a:cs typeface="+mn-lt"/>
              </a:rPr>
              <a:t>, 2025, </a:t>
            </a:r>
            <a:r>
              <a:rPr lang="en-US">
                <a:ea typeface="+mn-lt"/>
                <a:cs typeface="+mn-lt"/>
              </a:rPr>
              <a:t>2:00 </a:t>
            </a:r>
            <a:r>
              <a:rPr lang="en-US" b="0" i="0">
                <a:effectLst/>
                <a:ea typeface="+mn-lt"/>
                <a:cs typeface="+mn-lt"/>
              </a:rPr>
              <a:t>– </a:t>
            </a:r>
            <a:r>
              <a:rPr lang="en-US">
                <a:ea typeface="+mn-lt"/>
                <a:cs typeface="+mn-lt"/>
              </a:rPr>
              <a:t>3:30 </a:t>
            </a:r>
            <a:r>
              <a:rPr lang="en-US" b="0" i="0">
                <a:effectLst/>
                <a:ea typeface="+mn-lt"/>
                <a:cs typeface="+mn-lt"/>
              </a:rPr>
              <a:t>PM</a:t>
            </a:r>
            <a:r>
              <a:rPr lang="en-US"/>
              <a:t> </a:t>
            </a:r>
            <a:r>
              <a:rPr lang="en-US" b="0" i="0">
                <a:effectLst/>
              </a:rPr>
              <a:t>(Eastern Time)</a:t>
            </a:r>
            <a:endParaRPr lang="en-US" b="1">
              <a:solidFill>
                <a:srgbClr val="343F4E"/>
              </a:solidFill>
              <a:latin typeface="Source Sans Pro"/>
              <a:ea typeface="Source Sans Pro"/>
            </a:endParaRPr>
          </a:p>
          <a:p>
            <a:pPr>
              <a:buFont typeface="+mj-lt"/>
              <a:buAutoNum type="arabicPeriod"/>
            </a:pPr>
            <a:r>
              <a:rPr lang="en-US" b="1" i="0">
                <a:effectLst/>
              </a:rPr>
              <a:t>How to Apply for SS4A: Actio</a:t>
            </a:r>
            <a:r>
              <a:rPr lang="en-US" b="1"/>
              <a:t>n Plans</a:t>
            </a:r>
            <a:endParaRPr lang="en-US" b="0" i="0">
              <a:effectLst/>
            </a:endParaRPr>
          </a:p>
          <a:p>
            <a:pPr lvl="1"/>
            <a:r>
              <a:rPr lang="en-US" b="0" i="0">
                <a:effectLst/>
              </a:rPr>
              <a:t>This webinar will offer a general overview of the SS4A program and the grant application process, with a particular focus on applying for grants to develop an Action Plan.</a:t>
            </a:r>
            <a:endParaRPr lang="en-US" b="0" i="0">
              <a:effectLst/>
              <a:cs typeface="Segoe UI"/>
            </a:endParaRPr>
          </a:p>
          <a:p>
            <a:pPr lvl="1"/>
            <a:r>
              <a:rPr lang="en-US"/>
              <a:t>Thursday</a:t>
            </a:r>
            <a:r>
              <a:rPr lang="en-US" i="0">
                <a:effectLst/>
              </a:rPr>
              <a:t>, </a:t>
            </a:r>
            <a:r>
              <a:rPr lang="en-US"/>
              <a:t>April 17</a:t>
            </a:r>
            <a:r>
              <a:rPr lang="en-US" i="0">
                <a:effectLst/>
              </a:rPr>
              <a:t>, 2025, </a:t>
            </a:r>
            <a:r>
              <a:rPr lang="en-US"/>
              <a:t>12:30</a:t>
            </a:r>
            <a:r>
              <a:rPr lang="en-US" i="0">
                <a:effectLst/>
              </a:rPr>
              <a:t> – </a:t>
            </a:r>
            <a:r>
              <a:rPr lang="en-US"/>
              <a:t>2:00</a:t>
            </a:r>
            <a:r>
              <a:rPr lang="en-US" i="0">
                <a:effectLst/>
              </a:rPr>
              <a:t> PM (Eastern Time)</a:t>
            </a:r>
            <a:endParaRPr lang="en-US" i="0">
              <a:effectLst/>
              <a:cs typeface="Segoe UI"/>
            </a:endParaRPr>
          </a:p>
          <a:p>
            <a:pPr marL="285750" indent="-285750">
              <a:buFont typeface="+mj-lt"/>
              <a:buAutoNum type="arabicPeriod"/>
            </a:pPr>
            <a:r>
              <a:rPr lang="en-US" b="1" i="0">
                <a:effectLst/>
              </a:rPr>
              <a:t>How to Apply for SS4A: Supplemental </a:t>
            </a:r>
            <a:r>
              <a:rPr lang="en-US" b="1"/>
              <a:t>Planning and Demonstration</a:t>
            </a:r>
            <a:r>
              <a:rPr lang="en-US" b="1" i="0">
                <a:effectLst/>
              </a:rPr>
              <a:t> Activities</a:t>
            </a:r>
            <a:endParaRPr lang="en-US" b="0" i="0">
              <a:effectLst/>
            </a:endParaRPr>
          </a:p>
          <a:p>
            <a:pPr lvl="1"/>
            <a:r>
              <a:rPr lang="en-US" b="0" i="0">
                <a:effectLst/>
              </a:rPr>
              <a:t>This webinar will offer a general overview of the SS4A program and the grant application process, with a particular focus on applying for grants for supplemental planning and demonstration activities.</a:t>
            </a:r>
            <a:endParaRPr lang="en-US" b="0" i="0">
              <a:effectLst/>
              <a:cs typeface="Segoe UI"/>
            </a:endParaRPr>
          </a:p>
          <a:p>
            <a:pPr lvl="1"/>
            <a:r>
              <a:rPr lang="en-US"/>
              <a:t>Wednesday</a:t>
            </a:r>
            <a:r>
              <a:rPr lang="en-US" i="0">
                <a:effectLst/>
              </a:rPr>
              <a:t>, </a:t>
            </a:r>
            <a:r>
              <a:rPr lang="en-US"/>
              <a:t>April 23</a:t>
            </a:r>
            <a:r>
              <a:rPr lang="en-US" i="0">
                <a:effectLst/>
              </a:rPr>
              <a:t>, 2025, 1:30 – 3:00 PM (Eastern Time)</a:t>
            </a:r>
            <a:endParaRPr lang="en-US" i="0">
              <a:effectLst/>
              <a:cs typeface="Segoe UI"/>
            </a:endParaRPr>
          </a:p>
          <a:p>
            <a:endParaRPr lang="en-US"/>
          </a:p>
        </p:txBody>
      </p:sp>
      <p:grpSp>
        <p:nvGrpSpPr>
          <p:cNvPr id="3" name="Group 2">
            <a:extLst>
              <a:ext uri="{FF2B5EF4-FFF2-40B4-BE49-F238E27FC236}">
                <a16:creationId xmlns:a16="http://schemas.microsoft.com/office/drawing/2014/main" id="{D73D6ECA-FFC8-9041-A8F8-1133D4D09FBC}"/>
              </a:ext>
              <a:ext uri="{C183D7F6-B498-43B3-948B-1728B52AA6E4}">
                <adec:decorative xmlns:adec="http://schemas.microsoft.com/office/drawing/2017/decorative" val="1"/>
              </a:ext>
            </a:extLst>
          </p:cNvPr>
          <p:cNvGrpSpPr/>
          <p:nvPr/>
        </p:nvGrpSpPr>
        <p:grpSpPr>
          <a:xfrm>
            <a:off x="119408" y="971863"/>
            <a:ext cx="933883" cy="5186760"/>
            <a:chOff x="119408" y="971863"/>
            <a:chExt cx="933883" cy="5186760"/>
          </a:xfrm>
        </p:grpSpPr>
        <p:sp>
          <p:nvSpPr>
            <p:cNvPr id="12" name="Rectangle 11">
              <a:extLst>
                <a:ext uri="{FF2B5EF4-FFF2-40B4-BE49-F238E27FC236}">
                  <a16:creationId xmlns:a16="http://schemas.microsoft.com/office/drawing/2014/main" id="{2409EF06-B010-9A81-BDDB-A5E712297BEA}"/>
                </a:ext>
              </a:extLst>
            </p:cNvPr>
            <p:cNvSpPr/>
            <p:nvPr/>
          </p:nvSpPr>
          <p:spPr>
            <a:xfrm>
              <a:off x="138891" y="1122496"/>
              <a:ext cx="836469" cy="50361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Graphic 6">
              <a:extLst>
                <a:ext uri="{FF2B5EF4-FFF2-40B4-BE49-F238E27FC236}">
                  <a16:creationId xmlns:a16="http://schemas.microsoft.com/office/drawing/2014/main" id="{E59F2452-CFE8-1B1B-745E-77667FFC8D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8" y="971863"/>
              <a:ext cx="914400" cy="914400"/>
            </a:xfrm>
            <a:prstGeom prst="rect">
              <a:avLst/>
            </a:prstGeom>
          </p:spPr>
        </p:pic>
        <p:pic>
          <p:nvPicPr>
            <p:cNvPr id="9" name="Graphic 8">
              <a:extLst>
                <a:ext uri="{FF2B5EF4-FFF2-40B4-BE49-F238E27FC236}">
                  <a16:creationId xmlns:a16="http://schemas.microsoft.com/office/drawing/2014/main" id="{FC3E3162-AB12-496D-1A0E-16134A798EC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408" y="2315196"/>
              <a:ext cx="914400" cy="914400"/>
            </a:xfrm>
            <a:prstGeom prst="rect">
              <a:avLst/>
            </a:prstGeom>
          </p:spPr>
        </p:pic>
        <p:pic>
          <p:nvPicPr>
            <p:cNvPr id="11" name="Graphic 10">
              <a:extLst>
                <a:ext uri="{FF2B5EF4-FFF2-40B4-BE49-F238E27FC236}">
                  <a16:creationId xmlns:a16="http://schemas.microsoft.com/office/drawing/2014/main" id="{9E980407-6BDE-24D3-71D6-10EE5B417D3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891" y="3658529"/>
              <a:ext cx="914400" cy="914400"/>
            </a:xfrm>
            <a:prstGeom prst="rect">
              <a:avLst/>
            </a:prstGeom>
          </p:spPr>
        </p:pic>
      </p:grpSp>
    </p:spTree>
    <p:extLst>
      <p:ext uri="{BB962C8B-B14F-4D97-AF65-F5344CB8AC3E}">
        <p14:creationId xmlns:p14="http://schemas.microsoft.com/office/powerpoint/2010/main" val="8951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How to Apply</a:t>
            </a:r>
          </a:p>
        </p:txBody>
      </p:sp>
    </p:spTree>
    <p:extLst>
      <p:ext uri="{BB962C8B-B14F-4D97-AF65-F5344CB8AC3E}">
        <p14:creationId xmlns:p14="http://schemas.microsoft.com/office/powerpoint/2010/main" val="3520714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1E579-8DDF-924D-039D-4D2776D71AA4}"/>
              </a:ext>
            </a:extLst>
          </p:cNvPr>
          <p:cNvSpPr>
            <a:spLocks noGrp="1"/>
          </p:cNvSpPr>
          <p:nvPr>
            <p:ph type="title"/>
          </p:nvPr>
        </p:nvSpPr>
        <p:spPr/>
        <p:txBody>
          <a:bodyPr/>
          <a:lstStyle/>
          <a:p>
            <a:r>
              <a:rPr lang="en-US"/>
              <a:t>Application Overview</a:t>
            </a:r>
          </a:p>
        </p:txBody>
      </p:sp>
      <p:graphicFrame>
        <p:nvGraphicFramePr>
          <p:cNvPr id="13" name="Content Placeholder 4" descr="There are 3 key steps in applying for an SS4A grant: obtaining a Unique Entity Identifier number through SAM.gov, registering for an account with Valid Eval, and submitting your application on time.">
            <a:extLst>
              <a:ext uri="{FF2B5EF4-FFF2-40B4-BE49-F238E27FC236}">
                <a16:creationId xmlns:a16="http://schemas.microsoft.com/office/drawing/2014/main" id="{2CDE6190-84D3-BE8A-0C8F-B34690AE0132}"/>
              </a:ext>
            </a:extLst>
          </p:cNvPr>
          <p:cNvGraphicFramePr>
            <a:graphicFrameLocks/>
          </p:cNvGraphicFramePr>
          <p:nvPr>
            <p:extLst>
              <p:ext uri="{D42A27DB-BD31-4B8C-83A1-F6EECF244321}">
                <p14:modId xmlns:p14="http://schemas.microsoft.com/office/powerpoint/2010/main" val="46615043"/>
              </p:ext>
            </p:extLst>
          </p:nvPr>
        </p:nvGraphicFramePr>
        <p:xfrm>
          <a:off x="457200" y="1213450"/>
          <a:ext cx="112776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85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4AEA-B13E-3690-CBFA-6197F1DB067E}"/>
              </a:ext>
            </a:extLst>
          </p:cNvPr>
          <p:cNvSpPr>
            <a:spLocks noGrp="1"/>
          </p:cNvSpPr>
          <p:nvPr>
            <p:ph type="title"/>
          </p:nvPr>
        </p:nvSpPr>
        <p:spPr/>
        <p:txBody>
          <a:bodyPr/>
          <a:lstStyle/>
          <a:p>
            <a:r>
              <a:rPr lang="en-US"/>
              <a:t>Sign Up for Valid Eval</a:t>
            </a:r>
          </a:p>
        </p:txBody>
      </p:sp>
      <p:pic>
        <p:nvPicPr>
          <p:cNvPr id="4" name="Picture 3" descr="Screenshot of the Valid Eval account registration sign up page asking for an email address. ">
            <a:extLst>
              <a:ext uri="{FF2B5EF4-FFF2-40B4-BE49-F238E27FC236}">
                <a16:creationId xmlns:a16="http://schemas.microsoft.com/office/drawing/2014/main" id="{7C6EEA00-2CFE-7ABF-3655-96803385B17B}"/>
              </a:ext>
            </a:extLst>
          </p:cNvPr>
          <p:cNvPicPr>
            <a:picLocks noChangeAspect="1"/>
          </p:cNvPicPr>
          <p:nvPr/>
        </p:nvPicPr>
        <p:blipFill>
          <a:blip r:embed="rId3"/>
          <a:stretch>
            <a:fillRect/>
          </a:stretch>
        </p:blipFill>
        <p:spPr>
          <a:xfrm>
            <a:off x="937517" y="1429193"/>
            <a:ext cx="10316965" cy="4458880"/>
          </a:xfrm>
          <a:prstGeom prst="rect">
            <a:avLst/>
          </a:prstGeom>
        </p:spPr>
      </p:pic>
    </p:spTree>
    <p:extLst>
      <p:ext uri="{BB962C8B-B14F-4D97-AF65-F5344CB8AC3E}">
        <p14:creationId xmlns:p14="http://schemas.microsoft.com/office/powerpoint/2010/main" val="4230393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205C5F-7AB2-0528-5809-0FF242493E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7253" y="1470156"/>
            <a:ext cx="3310319" cy="4290746"/>
          </a:xfrm>
          <a:prstGeom prst="rect">
            <a:avLst/>
          </a:prstGeom>
          <a:effectLst>
            <a:outerShdw blurRad="50800" dist="50800" dir="5400000" algn="ctr" rotWithShape="0">
              <a:srgbClr val="000000">
                <a:alpha val="40000"/>
              </a:srgbClr>
            </a:outerShdw>
          </a:effectLst>
        </p:spPr>
      </p:pic>
      <p:sp>
        <p:nvSpPr>
          <p:cNvPr id="2" name="Title 1">
            <a:extLst>
              <a:ext uri="{FF2B5EF4-FFF2-40B4-BE49-F238E27FC236}">
                <a16:creationId xmlns:a16="http://schemas.microsoft.com/office/drawing/2014/main" id="{EE313382-5953-7C2A-D96A-319A7C312038}"/>
              </a:ext>
            </a:extLst>
          </p:cNvPr>
          <p:cNvSpPr>
            <a:spLocks noGrp="1"/>
          </p:cNvSpPr>
          <p:nvPr>
            <p:ph type="title"/>
          </p:nvPr>
        </p:nvSpPr>
        <p:spPr/>
        <p:txBody>
          <a:bodyPr/>
          <a:lstStyle/>
          <a:p>
            <a:r>
              <a:rPr lang="en-US"/>
              <a:t>Application Aids</a:t>
            </a:r>
          </a:p>
        </p:txBody>
      </p:sp>
      <p:sp>
        <p:nvSpPr>
          <p:cNvPr id="3" name="Content Placeholder 2">
            <a:extLst>
              <a:ext uri="{FF2B5EF4-FFF2-40B4-BE49-F238E27FC236}">
                <a16:creationId xmlns:a16="http://schemas.microsoft.com/office/drawing/2014/main" id="{C8102177-A3C1-88FB-24FE-2C0F036DCCC3}"/>
              </a:ext>
            </a:extLst>
          </p:cNvPr>
          <p:cNvSpPr>
            <a:spLocks noGrp="1"/>
          </p:cNvSpPr>
          <p:nvPr>
            <p:ph idx="1"/>
          </p:nvPr>
        </p:nvSpPr>
        <p:spPr>
          <a:xfrm>
            <a:off x="457200" y="1505944"/>
            <a:ext cx="5177481" cy="4004593"/>
          </a:xfrm>
        </p:spPr>
        <p:txBody>
          <a:bodyPr vert="horz" lIns="91440" tIns="45720" rIns="91440" bIns="45720" rtlCol="0" anchor="t">
            <a:normAutofit/>
          </a:bodyPr>
          <a:lstStyle/>
          <a:p>
            <a:pPr marL="0" indent="0">
              <a:buNone/>
            </a:pPr>
            <a:r>
              <a:rPr lang="en-US"/>
              <a:t>A series of </a:t>
            </a:r>
            <a:r>
              <a:rPr lang="en-US" b="1"/>
              <a:t>checklists and</a:t>
            </a:r>
            <a:r>
              <a:rPr lang="en-US"/>
              <a:t> </a:t>
            </a:r>
            <a:r>
              <a:rPr lang="en-US" b="1"/>
              <a:t>planning worksheets </a:t>
            </a:r>
            <a:r>
              <a:rPr lang="en-US"/>
              <a:t>is available on the SS4A website and Valid Eval to help guide applicants through the eligibility and application process.</a:t>
            </a:r>
          </a:p>
        </p:txBody>
      </p:sp>
      <p:sp>
        <p:nvSpPr>
          <p:cNvPr id="5" name="TextBox 4">
            <a:extLst>
              <a:ext uri="{FF2B5EF4-FFF2-40B4-BE49-F238E27FC236}">
                <a16:creationId xmlns:a16="http://schemas.microsoft.com/office/drawing/2014/main" id="{9B5397B0-417B-D0AB-29E8-BCA14DD79064}"/>
              </a:ext>
            </a:extLst>
          </p:cNvPr>
          <p:cNvSpPr txBox="1"/>
          <p:nvPr/>
        </p:nvSpPr>
        <p:spPr>
          <a:xfrm>
            <a:off x="457200" y="5687327"/>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mn-ea"/>
                <a:cs typeface="Segoe UI"/>
                <a:hlinkClick r:id="rId4"/>
              </a:rPr>
              <a:t>SS4A Resources Webpage</a:t>
            </a:r>
            <a:endParaRPr kumimoji="0" lang="en-US" sz="1600" b="0" i="0" u="none" strike="noStrike" kern="1200" cap="none" spc="0" normalizeH="0" baseline="0" noProof="0">
              <a:ln>
                <a:noFill/>
              </a:ln>
              <a:solidFill>
                <a:prstClr val="black"/>
              </a:solidFill>
              <a:effectLst/>
              <a:uLnTx/>
              <a:uFillTx/>
              <a:latin typeface="Segoe UI"/>
              <a:ea typeface="+mn-ea"/>
              <a:cs typeface="Segoe UI"/>
            </a:endParaRPr>
          </a:p>
        </p:txBody>
      </p:sp>
      <p:pic>
        <p:nvPicPr>
          <p:cNvPr id="6" name="Picture 5" descr="Image of the SS4A Planning and Demonstration Grant Application Checklist. The SS4A Implementation Grant Application Checklist is partially visible in the background.">
            <a:extLst>
              <a:ext uri="{FF2B5EF4-FFF2-40B4-BE49-F238E27FC236}">
                <a16:creationId xmlns:a16="http://schemas.microsoft.com/office/drawing/2014/main" id="{6BB71852-DD32-7728-9DC5-84005480FA1D}"/>
              </a:ext>
            </a:extLst>
          </p:cNvPr>
          <p:cNvPicPr>
            <a:picLocks noChangeAspect="1"/>
          </p:cNvPicPr>
          <p:nvPr/>
        </p:nvPicPr>
        <p:blipFill>
          <a:blip r:embed="rId5"/>
          <a:stretch>
            <a:fillRect/>
          </a:stretch>
        </p:blipFill>
        <p:spPr>
          <a:xfrm>
            <a:off x="6095999" y="1200604"/>
            <a:ext cx="3293231" cy="4309933"/>
          </a:xfrm>
          <a:prstGeom prst="rect">
            <a:avLst/>
          </a:prstGeom>
          <a:effectLst>
            <a:outerShdw blurRad="50800" dist="50800" dir="5400000" algn="ctr" rotWithShape="0">
              <a:srgbClr val="000000">
                <a:alpha val="40000"/>
              </a:srgbClr>
            </a:outerShdw>
          </a:effectLst>
        </p:spPr>
      </p:pic>
    </p:spTree>
    <p:extLst>
      <p:ext uri="{BB962C8B-B14F-4D97-AF65-F5344CB8AC3E}">
        <p14:creationId xmlns:p14="http://schemas.microsoft.com/office/powerpoint/2010/main" val="206100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EE473-E508-824B-9CF8-FA19A7C1ECC7}"/>
              </a:ext>
            </a:extLst>
          </p:cNvPr>
          <p:cNvSpPr>
            <a:spLocks noGrp="1"/>
          </p:cNvSpPr>
          <p:nvPr>
            <p:ph type="title"/>
          </p:nvPr>
        </p:nvSpPr>
        <p:spPr/>
        <p:txBody>
          <a:bodyPr>
            <a:normAutofit/>
          </a:bodyPr>
          <a:lstStyle/>
          <a:p>
            <a:r>
              <a:rPr lang="en-US"/>
              <a:t>Standard Forms</a:t>
            </a:r>
          </a:p>
        </p:txBody>
      </p:sp>
      <p:sp>
        <p:nvSpPr>
          <p:cNvPr id="6" name="Content Placeholder 5">
            <a:extLst>
              <a:ext uri="{FF2B5EF4-FFF2-40B4-BE49-F238E27FC236}">
                <a16:creationId xmlns:a16="http://schemas.microsoft.com/office/drawing/2014/main" id="{625946DA-B16C-0F43-64AF-3D79F378B5E2}"/>
              </a:ext>
            </a:extLst>
          </p:cNvPr>
          <p:cNvSpPr>
            <a:spLocks noGrp="1"/>
          </p:cNvSpPr>
          <p:nvPr>
            <p:ph sz="half" idx="1"/>
          </p:nvPr>
        </p:nvSpPr>
        <p:spPr/>
        <p:txBody>
          <a:bodyPr>
            <a:noAutofit/>
          </a:bodyPr>
          <a:lstStyle/>
          <a:p>
            <a:r>
              <a:rPr lang="en-US" sz="2400"/>
              <a:t>Application for Federal Assistance (SF-424)</a:t>
            </a:r>
            <a:endParaRPr lang="en-US" sz="2000"/>
          </a:p>
          <a:p>
            <a:r>
              <a:rPr lang="en-US" sz="2400"/>
              <a:t>Budget Information for Non-Construction Programs (SF-424A)</a:t>
            </a:r>
          </a:p>
          <a:p>
            <a:r>
              <a:rPr lang="en-US" sz="2400"/>
              <a:t>Assurances for Non-Construction Programs (SF-424B)</a:t>
            </a:r>
          </a:p>
          <a:p>
            <a:r>
              <a:rPr lang="en-US" sz="2400"/>
              <a:t>Disclosure of Lobbying Activities (SF-LLL)</a:t>
            </a:r>
          </a:p>
        </p:txBody>
      </p:sp>
      <p:sp>
        <p:nvSpPr>
          <p:cNvPr id="2" name="Content Placeholder 1">
            <a:extLst>
              <a:ext uri="{FF2B5EF4-FFF2-40B4-BE49-F238E27FC236}">
                <a16:creationId xmlns:a16="http://schemas.microsoft.com/office/drawing/2014/main" id="{309C4E4B-679B-32F4-93F6-E65C40E31BDD}"/>
              </a:ext>
            </a:extLst>
          </p:cNvPr>
          <p:cNvSpPr>
            <a:spLocks noGrp="1"/>
          </p:cNvSpPr>
          <p:nvPr>
            <p:ph sz="half" idx="2"/>
          </p:nvPr>
        </p:nvSpPr>
        <p:spPr/>
        <p:txBody>
          <a:bodyPr vert="horz" lIns="91440" tIns="45720" rIns="91440" bIns="45720" rtlCol="0" anchor="t">
            <a:normAutofit fontScale="85000" lnSpcReduction="10000"/>
          </a:bodyPr>
          <a:lstStyle/>
          <a:p>
            <a:pPr marL="0" indent="0">
              <a:buNone/>
            </a:pPr>
            <a:r>
              <a:rPr lang="en-US" sz="2800" b="1"/>
              <a:t>NOTES:</a:t>
            </a:r>
          </a:p>
          <a:p>
            <a:r>
              <a:rPr lang="en-US" sz="2800" i="1"/>
              <a:t>Downloading the blank SF forms from Valid Eval will help ensure that you have the </a:t>
            </a:r>
            <a:r>
              <a:rPr lang="en-US" sz="2800" b="1" i="1"/>
              <a:t>correct version</a:t>
            </a:r>
            <a:r>
              <a:rPr lang="en-US" sz="2800" i="1"/>
              <a:t> and that you can </a:t>
            </a:r>
            <a:r>
              <a:rPr lang="en-US" sz="2800" b="1" i="1"/>
              <a:t>sign digitally</a:t>
            </a:r>
            <a:r>
              <a:rPr lang="en-US" sz="2800" i="1"/>
              <a:t> (particularly for the SF-424)</a:t>
            </a:r>
          </a:p>
          <a:p>
            <a:r>
              <a:rPr lang="en-US" sz="2800" i="1"/>
              <a:t>Make sure that </a:t>
            </a:r>
            <a:r>
              <a:rPr lang="en-US" i="1"/>
              <a:t>the </a:t>
            </a:r>
            <a:r>
              <a:rPr lang="en-US" sz="2800" i="1"/>
              <a:t>request amounts on the SF-424, SF-424A, and other application materials are the same!</a:t>
            </a:r>
          </a:p>
          <a:p>
            <a:r>
              <a:rPr lang="en-US" sz="2800" b="1" i="1"/>
              <a:t>Sections D and E of the SF-424A are NOT required!</a:t>
            </a:r>
            <a:endParaRPr lang="en-US" sz="2800" b="1" i="1">
              <a:cs typeface="Segoe UI"/>
            </a:endParaRPr>
          </a:p>
        </p:txBody>
      </p:sp>
      <p:sp>
        <p:nvSpPr>
          <p:cNvPr id="9" name="Graphic 2" descr="Bookmark with solid fill and the text &quot;NOFO page 27.&quot;">
            <a:extLst>
              <a:ext uri="{FF2B5EF4-FFF2-40B4-BE49-F238E27FC236}">
                <a16:creationId xmlns:a16="http://schemas.microsoft.com/office/drawing/2014/main" id="{BC6CAA02-A938-A5C4-F072-DE935176C5B7}"/>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a:t>
            </a:r>
            <a:r>
              <a:rPr lang="en-US" sz="1000" b="1">
                <a:solidFill>
                  <a:prstClr val="black"/>
                </a:solidFill>
                <a:latin typeface="Segoe UI"/>
              </a:rPr>
              <a:t>2</a:t>
            </a:r>
            <a:r>
              <a:rPr kumimoji="0" lang="en-US" sz="1000" b="1" i="0" u="none" strike="noStrike" kern="1200" cap="none" spc="0" normalizeH="0" baseline="0" noProof="0">
                <a:ln>
                  <a:noFill/>
                </a:ln>
                <a:solidFill>
                  <a:prstClr val="black"/>
                </a:solidFill>
                <a:effectLst/>
                <a:uLnTx/>
                <a:uFillTx/>
                <a:latin typeface="Segoe UI"/>
                <a:ea typeface="+mn-ea"/>
                <a:cs typeface="+mn-cs"/>
              </a:rPr>
              <a:t>7</a:t>
            </a:r>
          </a:p>
        </p:txBody>
      </p:sp>
    </p:spTree>
    <p:extLst>
      <p:ext uri="{BB962C8B-B14F-4D97-AF65-F5344CB8AC3E}">
        <p14:creationId xmlns:p14="http://schemas.microsoft.com/office/powerpoint/2010/main" val="57600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CDC5-8086-6187-AF62-9B25E0730BE8}"/>
              </a:ext>
            </a:extLst>
          </p:cNvPr>
          <p:cNvSpPr>
            <a:spLocks noGrp="1"/>
          </p:cNvSpPr>
          <p:nvPr>
            <p:ph type="title"/>
          </p:nvPr>
        </p:nvSpPr>
        <p:spPr/>
        <p:txBody>
          <a:bodyPr/>
          <a:lstStyle/>
          <a:p>
            <a:r>
              <a:rPr lang="en-US"/>
              <a:t>How to Complete Standard Forms</a:t>
            </a:r>
          </a:p>
        </p:txBody>
      </p:sp>
      <p:sp>
        <p:nvSpPr>
          <p:cNvPr id="3" name="Content Placeholder 2">
            <a:extLst>
              <a:ext uri="{FF2B5EF4-FFF2-40B4-BE49-F238E27FC236}">
                <a16:creationId xmlns:a16="http://schemas.microsoft.com/office/drawing/2014/main" id="{504F7081-BEDD-3EDE-8F81-C33E56DDE708}"/>
              </a:ext>
            </a:extLst>
          </p:cNvPr>
          <p:cNvSpPr>
            <a:spLocks noGrp="1"/>
          </p:cNvSpPr>
          <p:nvPr>
            <p:ph sz="half" idx="1"/>
          </p:nvPr>
        </p:nvSpPr>
        <p:spPr/>
        <p:txBody>
          <a:bodyPr/>
          <a:lstStyle/>
          <a:p>
            <a:pPr marL="0" indent="0">
              <a:buNone/>
            </a:pPr>
            <a:r>
              <a:rPr lang="en-US"/>
              <a:t>Standard Forms (SF) “How to” Guide for SS4A </a:t>
            </a:r>
          </a:p>
          <a:p>
            <a:r>
              <a:rPr lang="en-US" sz="2400"/>
              <a:t>Intended to assist applicants with step-by-step guidance on how to complete the required Standard Forms </a:t>
            </a:r>
          </a:p>
        </p:txBody>
      </p:sp>
      <p:sp>
        <p:nvSpPr>
          <p:cNvPr id="4" name="TextBox 3">
            <a:extLst>
              <a:ext uri="{FF2B5EF4-FFF2-40B4-BE49-F238E27FC236}">
                <a16:creationId xmlns:a16="http://schemas.microsoft.com/office/drawing/2014/main" id="{C9B4586E-8B12-F64A-F002-9AE481D3410B}"/>
              </a:ext>
            </a:extLst>
          </p:cNvPr>
          <p:cNvSpPr txBox="1"/>
          <p:nvPr/>
        </p:nvSpPr>
        <p:spPr>
          <a:xfrm>
            <a:off x="457200" y="4990641"/>
            <a:ext cx="5486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a:ea typeface="+mn-ea"/>
                <a:cs typeface="+mn-cs"/>
                <a:hlinkClick r:id="rId3"/>
              </a:rPr>
              <a:t>Standard Forms “How To” Guide for SS4A</a:t>
            </a: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pic>
        <p:nvPicPr>
          <p:cNvPr id="6" name="Content Placeholder 5" descr="Screenshot from the Standard Form Guidance. Section titled Recommendations to Complete Form Fields for SF-424 General. Required form fields highlighted in yellow with instructions on how to input information for each. ">
            <a:extLst>
              <a:ext uri="{FF2B5EF4-FFF2-40B4-BE49-F238E27FC236}">
                <a16:creationId xmlns:a16="http://schemas.microsoft.com/office/drawing/2014/main" id="{A1A6F1FE-63C5-6C78-655F-C79ACCFBF25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5412" y="1242896"/>
            <a:ext cx="5372376" cy="4515082"/>
          </a:xfrm>
          <a:ln>
            <a:solidFill>
              <a:schemeClr val="tx1"/>
            </a:solidFill>
          </a:ln>
        </p:spPr>
      </p:pic>
    </p:spTree>
    <p:extLst>
      <p:ext uri="{BB962C8B-B14F-4D97-AF65-F5344CB8AC3E}">
        <p14:creationId xmlns:p14="http://schemas.microsoft.com/office/powerpoint/2010/main" val="2545519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410C53-1DAE-FB51-AD0D-AA6E02699EF8}"/>
              </a:ext>
            </a:extLst>
          </p:cNvPr>
          <p:cNvSpPr>
            <a:spLocks noGrp="1"/>
          </p:cNvSpPr>
          <p:nvPr>
            <p:ph type="title"/>
          </p:nvPr>
        </p:nvSpPr>
        <p:spPr/>
        <p:txBody>
          <a:bodyPr/>
          <a:lstStyle/>
          <a:p>
            <a:r>
              <a:rPr lang="en-US"/>
              <a:t>Key Information Questions</a:t>
            </a:r>
          </a:p>
        </p:txBody>
      </p:sp>
      <p:sp>
        <p:nvSpPr>
          <p:cNvPr id="6" name="Content Placeholder 5">
            <a:extLst>
              <a:ext uri="{FF2B5EF4-FFF2-40B4-BE49-F238E27FC236}">
                <a16:creationId xmlns:a16="http://schemas.microsoft.com/office/drawing/2014/main" id="{54004959-B343-FBBB-FDE7-0690A9DA9B90}"/>
              </a:ext>
            </a:extLst>
          </p:cNvPr>
          <p:cNvSpPr>
            <a:spLocks noGrp="1"/>
          </p:cNvSpPr>
          <p:nvPr>
            <p:ph idx="1"/>
          </p:nvPr>
        </p:nvSpPr>
        <p:spPr/>
        <p:txBody>
          <a:bodyPr>
            <a:normAutofit fontScale="92500" lnSpcReduction="20000"/>
          </a:bodyPr>
          <a:lstStyle/>
          <a:p>
            <a:r>
              <a:rPr lang="en-US"/>
              <a:t>Planning and Demonstration Grant applicants are required to respond to questions in the Valid Eval application form including:</a:t>
            </a:r>
          </a:p>
          <a:p>
            <a:pPr lvl="1"/>
            <a:r>
              <a:rPr lang="en-US"/>
              <a:t>Lead applicant name and UEI</a:t>
            </a:r>
          </a:p>
          <a:p>
            <a:pPr lvl="1"/>
            <a:r>
              <a:rPr lang="en-US"/>
              <a:t>Total applicant jurisdiction population</a:t>
            </a:r>
          </a:p>
          <a:p>
            <a:pPr lvl="1"/>
            <a:r>
              <a:rPr lang="en-US"/>
              <a:t>Total count roadway fatalities (2018-2022)</a:t>
            </a:r>
          </a:p>
          <a:p>
            <a:pPr lvl="1"/>
            <a:r>
              <a:rPr lang="en-US"/>
              <a:t>Total average annual fatality rate per 100,000 population</a:t>
            </a:r>
          </a:p>
          <a:p>
            <a:pPr lvl="1"/>
            <a:r>
              <a:rPr lang="en-US"/>
              <a:t>Inclusion of underserved communities</a:t>
            </a:r>
          </a:p>
          <a:p>
            <a:pPr lvl="1"/>
            <a:r>
              <a:rPr lang="en-US"/>
              <a:t>Project title and goal</a:t>
            </a:r>
          </a:p>
          <a:p>
            <a:pPr lvl="1"/>
            <a:r>
              <a:rPr lang="en-US"/>
              <a:t>Application type</a:t>
            </a:r>
          </a:p>
          <a:p>
            <a:pPr lvl="1"/>
            <a:r>
              <a:rPr lang="en-US"/>
              <a:t>Total SS4A funding request, non-Federal share, total SS4A project cost, and total other Federal funds (if applicable)</a:t>
            </a:r>
          </a:p>
          <a:p>
            <a:pPr lvl="1"/>
            <a:r>
              <a:rPr lang="en-US"/>
              <a:t>See Section F – Submission Requirements and Deadline – of the NOFO for a complete list</a:t>
            </a:r>
          </a:p>
        </p:txBody>
      </p:sp>
      <p:sp>
        <p:nvSpPr>
          <p:cNvPr id="7" name="Graphic 2" descr="Bookmark with the words &quot;NOFO pages 28-30.&quot;">
            <a:extLst>
              <a:ext uri="{FF2B5EF4-FFF2-40B4-BE49-F238E27FC236}">
                <a16:creationId xmlns:a16="http://schemas.microsoft.com/office/drawing/2014/main" id="{6C75AD68-CEEC-142F-97D0-DD2E6ED08F65}"/>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pgs. </a:t>
            </a:r>
            <a:r>
              <a:rPr lang="en-US" sz="1000" b="1" dirty="0">
                <a:solidFill>
                  <a:prstClr val="black"/>
                </a:solidFill>
                <a:latin typeface="Segoe UI"/>
              </a:rPr>
              <a:t>28-30</a:t>
            </a:r>
            <a:endParaRPr kumimoji="0" lang="en-US" sz="1000" b="1"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92948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0B94-550B-FF5B-68C5-EBB0B61BA664}"/>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13B4867E-99F7-5A45-BDC0-AE87F5904BFF}"/>
              </a:ext>
            </a:extLst>
          </p:cNvPr>
          <p:cNvSpPr>
            <a:spLocks noGrp="1"/>
          </p:cNvSpPr>
          <p:nvPr>
            <p:ph type="title"/>
          </p:nvPr>
        </p:nvSpPr>
        <p:spPr/>
        <p:txBody>
          <a:bodyPr/>
          <a:lstStyle/>
          <a:p>
            <a:r>
              <a:rPr lang="en-US">
                <a:ea typeface="+mj-lt"/>
                <a:cs typeface="+mj-lt"/>
              </a:rPr>
              <a:t>Calculating Key Application Data</a:t>
            </a:r>
            <a:endParaRPr lang="en-US"/>
          </a:p>
        </p:txBody>
      </p:sp>
      <p:sp>
        <p:nvSpPr>
          <p:cNvPr id="18" name="Content: Fatality Count">
            <a:extLst>
              <a:ext uri="{FF2B5EF4-FFF2-40B4-BE49-F238E27FC236}">
                <a16:creationId xmlns:a16="http://schemas.microsoft.com/office/drawing/2014/main" id="{024F4244-D4E8-EA6B-94DB-18D4CC9A8188}"/>
              </a:ext>
            </a:extLst>
          </p:cNvPr>
          <p:cNvSpPr>
            <a:spLocks noGrp="1"/>
          </p:cNvSpPr>
          <p:nvPr>
            <p:ph sz="quarter" idx="13"/>
          </p:nvPr>
        </p:nvSpPr>
        <p:spPr>
          <a:xfrm>
            <a:off x="457198" y="1110285"/>
            <a:ext cx="2554641" cy="766762"/>
          </a:xfrm>
        </p:spPr>
        <p:txBody>
          <a:bodyPr/>
          <a:lstStyle/>
          <a:p>
            <a:r>
              <a:rPr lang="en-US"/>
              <a:t>Fatality Count</a:t>
            </a:r>
          </a:p>
        </p:txBody>
      </p:sp>
      <p:sp>
        <p:nvSpPr>
          <p:cNvPr id="24" name="Content Placeholder 23">
            <a:extLst>
              <a:ext uri="{FF2B5EF4-FFF2-40B4-BE49-F238E27FC236}">
                <a16:creationId xmlns:a16="http://schemas.microsoft.com/office/drawing/2014/main" id="{B4E2EE7F-AD19-6074-B1C2-7280C301FEA7}"/>
              </a:ext>
            </a:extLst>
          </p:cNvPr>
          <p:cNvSpPr>
            <a:spLocks noGrp="1"/>
          </p:cNvSpPr>
          <p:nvPr>
            <p:ph sz="half" idx="1"/>
          </p:nvPr>
        </p:nvSpPr>
        <p:spPr>
          <a:xfrm>
            <a:off x="457197" y="1877047"/>
            <a:ext cx="2554641" cy="3925776"/>
          </a:xfrm>
        </p:spPr>
        <p:txBody>
          <a:bodyPr>
            <a:normAutofit/>
          </a:bodyPr>
          <a:lstStyle/>
          <a:p>
            <a:pPr marL="0" indent="0" algn="ctr">
              <a:buNone/>
            </a:pPr>
            <a:endParaRPr lang="en-US" sz="4400"/>
          </a:p>
          <a:p>
            <a:pPr marL="0" indent="0" algn="ctr">
              <a:buNone/>
            </a:pPr>
            <a:r>
              <a:rPr lang="en-US" sz="1800"/>
              <a:t>Total count motor vehicle-involved roadway fatalities from 2018 to 2022</a:t>
            </a:r>
          </a:p>
          <a:p>
            <a:pPr marL="0" indent="0" algn="ctr">
              <a:buNone/>
            </a:pPr>
            <a:endParaRPr kumimoji="0" lang="en-US" sz="900" b="0" i="1" u="none" strike="noStrike" kern="1200" cap="none" spc="0" normalizeH="0" baseline="0" noProof="0">
              <a:ln>
                <a:noFill/>
              </a:ln>
              <a:solidFill>
                <a:prstClr val="black"/>
              </a:solidFill>
              <a:effectLst/>
              <a:uLnTx/>
              <a:uFillTx/>
              <a:ea typeface="+mn-ea"/>
              <a:cs typeface="+mn-cs"/>
            </a:endParaRPr>
          </a:p>
          <a:p>
            <a:pPr marL="0" indent="0" algn="ctr">
              <a:buNone/>
            </a:pPr>
            <a:r>
              <a:rPr kumimoji="0" lang="en-US" sz="1500" b="0" i="1" u="none" strike="noStrike" kern="1200" cap="none" spc="0" normalizeH="0" baseline="0" noProof="0">
                <a:ln>
                  <a:noFill/>
                </a:ln>
                <a:solidFill>
                  <a:srgbClr val="0A1F61"/>
                </a:solidFill>
                <a:effectLst/>
                <a:uLnTx/>
                <a:uFillTx/>
                <a:ea typeface="+mn-ea"/>
                <a:cs typeface="+mn-cs"/>
              </a:rPr>
              <a:t>Example: </a:t>
            </a:r>
            <a:r>
              <a:rPr kumimoji="0" lang="en-US" sz="1500" b="1" i="0" u="none" strike="noStrike" kern="1200" cap="none" spc="0" normalizeH="0" baseline="0" noProof="0">
                <a:ln>
                  <a:noFill/>
                </a:ln>
                <a:solidFill>
                  <a:srgbClr val="0A1F61"/>
                </a:solidFill>
                <a:effectLst/>
                <a:uLnTx/>
                <a:uFillTx/>
                <a:ea typeface="+mn-ea"/>
                <a:cs typeface="+mn-cs"/>
              </a:rPr>
              <a:t>217 fatalities</a:t>
            </a:r>
          </a:p>
        </p:txBody>
      </p:sp>
      <p:pic>
        <p:nvPicPr>
          <p:cNvPr id="4" name="NHTSA logo" descr="National Highway Traffic Safety Administration logo">
            <a:extLst>
              <a:ext uri="{FF2B5EF4-FFF2-40B4-BE49-F238E27FC236}">
                <a16:creationId xmlns:a16="http://schemas.microsoft.com/office/drawing/2014/main" id="{FE13A162-36EF-F57A-AFC9-A0772503F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636" y="1996732"/>
            <a:ext cx="1005840" cy="435864"/>
          </a:xfrm>
          <a:prstGeom prst="rect">
            <a:avLst/>
          </a:prstGeom>
        </p:spPr>
      </p:pic>
      <p:sp>
        <p:nvSpPr>
          <p:cNvPr id="20" name="Content: 5-Year Average">
            <a:extLst>
              <a:ext uri="{FF2B5EF4-FFF2-40B4-BE49-F238E27FC236}">
                <a16:creationId xmlns:a16="http://schemas.microsoft.com/office/drawing/2014/main" id="{3580D581-6663-0326-0BE3-EA338DA6A8B9}"/>
              </a:ext>
            </a:extLst>
          </p:cNvPr>
          <p:cNvSpPr>
            <a:spLocks noGrp="1"/>
          </p:cNvSpPr>
          <p:nvPr>
            <p:ph sz="quarter" idx="15"/>
          </p:nvPr>
        </p:nvSpPr>
        <p:spPr>
          <a:xfrm>
            <a:off x="3113115" y="1110285"/>
            <a:ext cx="4754880" cy="766762"/>
          </a:xfrm>
        </p:spPr>
        <p:txBody>
          <a:bodyPr/>
          <a:lstStyle/>
          <a:p>
            <a:r>
              <a:rPr lang="en-US"/>
              <a:t>5-Year Average Fatality Rate</a:t>
            </a:r>
            <a:br>
              <a:rPr lang="en-US"/>
            </a:br>
            <a:r>
              <a:rPr lang="en-US"/>
              <a:t>(Per 100,000 Persons)</a:t>
            </a:r>
          </a:p>
          <a:p>
            <a:endParaRPr lang="en-US"/>
          </a:p>
        </p:txBody>
      </p:sp>
      <p:sp>
        <p:nvSpPr>
          <p:cNvPr id="19" name="Content Placeholder 18">
            <a:extLst>
              <a:ext uri="{FF2B5EF4-FFF2-40B4-BE49-F238E27FC236}">
                <a16:creationId xmlns:a16="http://schemas.microsoft.com/office/drawing/2014/main" id="{88292C6E-24F4-1046-61D1-5C8763ACF1A8}"/>
              </a:ext>
              <a:ext uri="{C183D7F6-B498-43B3-948B-1728B52AA6E4}">
                <adec:decorative xmlns:adec="http://schemas.microsoft.com/office/drawing/2017/decorative" val="1"/>
              </a:ext>
            </a:extLst>
          </p:cNvPr>
          <p:cNvSpPr>
            <a:spLocks noGrp="1"/>
          </p:cNvSpPr>
          <p:nvPr>
            <p:ph sz="half" idx="14"/>
          </p:nvPr>
        </p:nvSpPr>
        <p:spPr>
          <a:xfrm>
            <a:off x="3113115" y="1877047"/>
            <a:ext cx="4754880" cy="3925776"/>
          </a:xfrm>
        </p:spPr>
        <p:txBody>
          <a:bodyPr>
            <a:normAutofit fontScale="70000" lnSpcReduction="20000"/>
          </a:bodyPr>
          <a:lstStyle/>
          <a:p>
            <a:pPr marL="854075" indent="0" algn="ctr">
              <a:buNone/>
            </a:pPr>
            <a:r>
              <a:rPr lang="en-US" sz="2200"/>
              <a:t>Total count motor vehicle-involved roadway fatalities from 2018 to 2022</a:t>
            </a:r>
          </a:p>
          <a:p>
            <a:pPr marL="0" indent="0" algn="ctr">
              <a:spcBef>
                <a:spcPts val="600"/>
              </a:spcBef>
              <a:buNone/>
            </a:pPr>
            <a:r>
              <a:rPr lang="en-US" sz="3100"/>
              <a:t>÷</a:t>
            </a:r>
          </a:p>
          <a:p>
            <a:pPr marL="0" indent="0" algn="ctr">
              <a:spcBef>
                <a:spcPts val="600"/>
              </a:spcBef>
              <a:buNone/>
            </a:pPr>
            <a:r>
              <a:rPr lang="en-US" sz="2200"/>
              <a:t>5</a:t>
            </a:r>
          </a:p>
          <a:p>
            <a:pPr marL="0" indent="0" algn="ctr">
              <a:spcBef>
                <a:spcPts val="600"/>
              </a:spcBef>
              <a:buNone/>
            </a:pPr>
            <a:r>
              <a:rPr lang="en-US" sz="3100"/>
              <a:t>÷</a:t>
            </a:r>
          </a:p>
          <a:p>
            <a:pPr marL="576263" indent="0" algn="ctr">
              <a:spcBef>
                <a:spcPts val="600"/>
              </a:spcBef>
              <a:buNone/>
            </a:pPr>
            <a:r>
              <a:rPr lang="en-US" sz="2100"/>
              <a:t>Total jurisdiction population </a:t>
            </a:r>
          </a:p>
          <a:p>
            <a:pPr marL="0" indent="0" algn="ctr">
              <a:buNone/>
            </a:pPr>
            <a:endParaRPr lang="en-US" sz="1600"/>
          </a:p>
          <a:p>
            <a:pPr marL="0" indent="0" algn="ctr">
              <a:buNone/>
            </a:pPr>
            <a:r>
              <a:rPr lang="en-US" sz="2600"/>
              <a:t>× 100,000 Persons</a:t>
            </a:r>
          </a:p>
          <a:p>
            <a:pPr marL="0" indent="0" algn="ctr">
              <a:buNone/>
            </a:pPr>
            <a:endParaRPr lang="en-US" sz="1600"/>
          </a:p>
          <a:p>
            <a:pPr marL="0" indent="0" algn="ctr">
              <a:buNone/>
            </a:pPr>
            <a:r>
              <a:rPr lang="en-US" sz="1800" i="1">
                <a:solidFill>
                  <a:srgbClr val="0A1F61"/>
                </a:solidFill>
              </a:rPr>
              <a:t>Example</a:t>
            </a:r>
            <a:r>
              <a:rPr lang="en-US" sz="1800">
                <a:solidFill>
                  <a:srgbClr val="0A1F61"/>
                </a:solidFill>
              </a:rPr>
              <a:t>: 217 fatalities ÷ 5 years = 43.4 avg fatalities</a:t>
            </a:r>
          </a:p>
          <a:p>
            <a:pPr marL="0" indent="0" algn="ctr">
              <a:buNone/>
            </a:pPr>
            <a:r>
              <a:rPr lang="en-US" sz="1800">
                <a:solidFill>
                  <a:srgbClr val="0A1F61"/>
                </a:solidFill>
              </a:rPr>
              <a:t>43.4 avg fatalities ÷ 1,255,296 population = 0.0000346</a:t>
            </a:r>
          </a:p>
          <a:p>
            <a:pPr marL="0" indent="0" algn="ctr">
              <a:buNone/>
            </a:pPr>
            <a:r>
              <a:rPr lang="en-US" sz="1800">
                <a:solidFill>
                  <a:srgbClr val="0A1F61"/>
                </a:solidFill>
              </a:rPr>
              <a:t>0.0000346 per capita × 100,000 = </a:t>
            </a:r>
          </a:p>
          <a:p>
            <a:pPr marL="0" indent="0" algn="ctr">
              <a:buNone/>
            </a:pPr>
            <a:r>
              <a:rPr lang="en-US" sz="1800" b="1">
                <a:solidFill>
                  <a:srgbClr val="0A1F61"/>
                </a:solidFill>
              </a:rPr>
              <a:t>3.46 fatalities per 100,000 persons</a:t>
            </a:r>
          </a:p>
        </p:txBody>
      </p:sp>
      <p:pic>
        <p:nvPicPr>
          <p:cNvPr id="7" name="NHTSA logo 2" descr="National Highway Traffic Safety Administration logo">
            <a:extLst>
              <a:ext uri="{FF2B5EF4-FFF2-40B4-BE49-F238E27FC236}">
                <a16:creationId xmlns:a16="http://schemas.microsoft.com/office/drawing/2014/main" id="{C3C38A03-DB0D-4ADB-12D5-A2A61AA7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357" y="1899354"/>
            <a:ext cx="727639" cy="315310"/>
          </a:xfrm>
          <a:prstGeom prst="rect">
            <a:avLst/>
          </a:prstGeom>
        </p:spPr>
      </p:pic>
      <p:pic>
        <p:nvPicPr>
          <p:cNvPr id="8" name="US Census Bureau logo" descr="United States Census Bureau logo">
            <a:extLst>
              <a:ext uri="{FF2B5EF4-FFF2-40B4-BE49-F238E27FC236}">
                <a16:creationId xmlns:a16="http://schemas.microsoft.com/office/drawing/2014/main" id="{5A3F6BE2-5FDD-09ED-9AD2-34B1B26CBC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61" b="19571"/>
          <a:stretch/>
        </p:blipFill>
        <p:spPr bwMode="auto">
          <a:xfrm>
            <a:off x="3229357" y="3394192"/>
            <a:ext cx="1005840" cy="409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290B92-14F6-DD6C-789F-DFFAFBE02EE7}"/>
              </a:ext>
            </a:extLst>
          </p:cNvPr>
          <p:cNvSpPr txBox="1"/>
          <p:nvPr/>
        </p:nvSpPr>
        <p:spPr>
          <a:xfrm>
            <a:off x="8198603" y="1120676"/>
            <a:ext cx="3285641" cy="1200329"/>
          </a:xfrm>
          <a:prstGeom prst="rect">
            <a:avLst/>
          </a:prstGeom>
          <a:noFill/>
        </p:spPr>
        <p:txBody>
          <a:bodyPr wrap="square" rtlCol="0">
            <a:spAutoFit/>
          </a:bodyPr>
          <a:lstStyle/>
          <a:p>
            <a:r>
              <a:rPr lang="en-US"/>
              <a:t>See the </a:t>
            </a:r>
            <a:r>
              <a:rPr lang="en-US">
                <a:hlinkClick r:id="rId5"/>
              </a:rPr>
              <a:t>“Calculating Average Annual Fatality Rate” SS4A Fact Sheet </a:t>
            </a:r>
            <a:r>
              <a:rPr lang="en-US"/>
              <a:t>for more information</a:t>
            </a:r>
          </a:p>
        </p:txBody>
      </p:sp>
    </p:spTree>
    <p:extLst>
      <p:ext uri="{BB962C8B-B14F-4D97-AF65-F5344CB8AC3E}">
        <p14:creationId xmlns:p14="http://schemas.microsoft.com/office/powerpoint/2010/main" val="399442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9B837-3507-969D-C9B5-972BA8E0B26A}"/>
              </a:ext>
            </a:extLst>
          </p:cNvPr>
          <p:cNvSpPr>
            <a:spLocks noGrp="1"/>
          </p:cNvSpPr>
          <p:nvPr>
            <p:ph type="title"/>
          </p:nvPr>
        </p:nvSpPr>
        <p:spPr>
          <a:xfrm>
            <a:off x="457200" y="0"/>
            <a:ext cx="11277600" cy="990600"/>
          </a:xfrm>
        </p:spPr>
        <p:txBody>
          <a:bodyPr anchor="ctr">
            <a:normAutofit/>
          </a:bodyPr>
          <a:lstStyle/>
          <a:p>
            <a:r>
              <a:rPr lang="en-US"/>
              <a:t>Population in Underserved Communities</a:t>
            </a:r>
          </a:p>
        </p:txBody>
      </p:sp>
      <p:sp>
        <p:nvSpPr>
          <p:cNvPr id="2" name="Content Placeholder 1">
            <a:extLst>
              <a:ext uri="{FF2B5EF4-FFF2-40B4-BE49-F238E27FC236}">
                <a16:creationId xmlns:a16="http://schemas.microsoft.com/office/drawing/2014/main" id="{5054AE5F-A2B4-01A7-6334-2E8C36E44E0E}"/>
              </a:ext>
            </a:extLst>
          </p:cNvPr>
          <p:cNvSpPr>
            <a:spLocks noGrp="1"/>
          </p:cNvSpPr>
          <p:nvPr>
            <p:ph sz="half" idx="1"/>
          </p:nvPr>
        </p:nvSpPr>
        <p:spPr>
          <a:xfrm>
            <a:off x="457200" y="1387474"/>
            <a:ext cx="3200400" cy="4575175"/>
          </a:xfrm>
        </p:spPr>
        <p:txBody>
          <a:bodyPr>
            <a:normAutofit fontScale="92500"/>
          </a:bodyPr>
          <a:lstStyle/>
          <a:p>
            <a:pPr>
              <a:lnSpc>
                <a:spcPct val="98000"/>
              </a:lnSpc>
            </a:pPr>
            <a:r>
              <a:rPr lang="en-US" sz="1600"/>
              <a:t>Use the DOT Underserved Communities Tool to identify whether your jurisdiction(s) are </a:t>
            </a:r>
            <a:r>
              <a:rPr lang="en-US" sz="1600" b="1"/>
              <a:t>entirely, partially, or not included within an underserved community</a:t>
            </a:r>
            <a:r>
              <a:rPr lang="en-US" sz="1600"/>
              <a:t>.</a:t>
            </a:r>
          </a:p>
          <a:p>
            <a:pPr>
              <a:lnSpc>
                <a:spcPct val="98000"/>
              </a:lnSpc>
            </a:pPr>
            <a:r>
              <a:rPr lang="en-US" sz="1600"/>
              <a:t>When you visit the Tool, there are a couple of ways to find your jurisdiction:</a:t>
            </a:r>
          </a:p>
          <a:p>
            <a:pPr lvl="1">
              <a:lnSpc>
                <a:spcPct val="98000"/>
              </a:lnSpc>
            </a:pPr>
            <a:r>
              <a:rPr lang="en-US" sz="1600"/>
              <a:t>Zoom and pan on the map. </a:t>
            </a:r>
          </a:p>
          <a:p>
            <a:pPr lvl="1">
              <a:lnSpc>
                <a:spcPct val="98000"/>
              </a:lnSpc>
            </a:pPr>
            <a:r>
              <a:rPr lang="en-US" sz="1600"/>
              <a:t>Enter a location or address. </a:t>
            </a:r>
          </a:p>
          <a:p>
            <a:pPr>
              <a:lnSpc>
                <a:spcPct val="98000"/>
              </a:lnSpc>
            </a:pPr>
            <a:r>
              <a:rPr lang="en-US" sz="1600"/>
              <a:t>Underserved communities are indicated in purple on the map. A visual assessment is generally appropriate to determine whether your jurisdiction(s) contain any underserved areas.</a:t>
            </a:r>
          </a:p>
        </p:txBody>
      </p:sp>
      <p:pic>
        <p:nvPicPr>
          <p:cNvPr id="1026" name="Picture 2" descr="Screenshot from the SS4A Underserved Communities Tool showing Bernalillo County, New Mexico selected. Underserved communities are in purple, and around half of the tracts in the county are underserved. ">
            <a:extLst>
              <a:ext uri="{FF2B5EF4-FFF2-40B4-BE49-F238E27FC236}">
                <a16:creationId xmlns:a16="http://schemas.microsoft.com/office/drawing/2014/main" id="{FEA45497-98E4-9000-2F39-0AB151B4E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10000" y="1724817"/>
            <a:ext cx="7924800" cy="3900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968E71-A35C-CBBB-39F9-0B4BA0C6583C}"/>
              </a:ext>
            </a:extLst>
          </p:cNvPr>
          <p:cNvSpPr txBox="1"/>
          <p:nvPr/>
        </p:nvSpPr>
        <p:spPr>
          <a:xfrm>
            <a:off x="6372726" y="5808760"/>
            <a:ext cx="3348790" cy="307777"/>
          </a:xfrm>
          <a:prstGeom prst="rect">
            <a:avLst/>
          </a:prstGeom>
          <a:noFill/>
        </p:spPr>
        <p:txBody>
          <a:bodyPr wrap="square" rtlCol="0">
            <a:spAutoFit/>
          </a:bodyPr>
          <a:lstStyle/>
          <a:p>
            <a:r>
              <a:rPr lang="en-US" sz="1400">
                <a:hlinkClick r:id="rId5"/>
              </a:rPr>
              <a:t>SS4A Underserved Communities Tool</a:t>
            </a:r>
            <a:endParaRPr lang="en-US" sz="1400"/>
          </a:p>
        </p:txBody>
      </p:sp>
    </p:spTree>
    <p:extLst>
      <p:ext uri="{BB962C8B-B14F-4D97-AF65-F5344CB8AC3E}">
        <p14:creationId xmlns:p14="http://schemas.microsoft.com/office/powerpoint/2010/main" val="459452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941A-D05D-FE98-8B58-B56C26B0BD1B}"/>
              </a:ext>
            </a:extLst>
          </p:cNvPr>
          <p:cNvSpPr>
            <a:spLocks noGrp="1"/>
          </p:cNvSpPr>
          <p:nvPr>
            <p:ph type="title"/>
          </p:nvPr>
        </p:nvSpPr>
        <p:spPr/>
        <p:txBody>
          <a:bodyPr/>
          <a:lstStyle/>
          <a:p>
            <a:r>
              <a:rPr lang="en-US"/>
              <a:t>Narrative for Planning and Demonstration Grants</a:t>
            </a:r>
          </a:p>
        </p:txBody>
      </p:sp>
      <p:sp>
        <p:nvSpPr>
          <p:cNvPr id="3" name="Content Placeholder 2">
            <a:extLst>
              <a:ext uri="{FF2B5EF4-FFF2-40B4-BE49-F238E27FC236}">
                <a16:creationId xmlns:a16="http://schemas.microsoft.com/office/drawing/2014/main" id="{1226B5D0-414F-253E-5F2D-1323794B7422}"/>
              </a:ext>
            </a:extLst>
          </p:cNvPr>
          <p:cNvSpPr>
            <a:spLocks noGrp="1"/>
          </p:cNvSpPr>
          <p:nvPr>
            <p:ph idx="1"/>
          </p:nvPr>
        </p:nvSpPr>
        <p:spPr/>
        <p:txBody>
          <a:bodyPr vert="horz" lIns="91440" tIns="45720" rIns="91440" bIns="45720" rtlCol="0" anchor="t">
            <a:normAutofit fontScale="77500" lnSpcReduction="20000"/>
          </a:bodyPr>
          <a:lstStyle/>
          <a:p>
            <a:r>
              <a:rPr lang="en-US"/>
              <a:t>Maximum </a:t>
            </a:r>
            <a:r>
              <a:rPr lang="en-US" b="1"/>
              <a:t>2 pages </a:t>
            </a:r>
            <a:r>
              <a:rPr lang="en-US"/>
              <a:t>for Federal funding requests under $1,000,000. </a:t>
            </a:r>
          </a:p>
          <a:p>
            <a:pPr lvl="1"/>
            <a:r>
              <a:rPr lang="en-US"/>
              <a:t>If requesting $1,000,000 or more in Federal funds, the narrative must be no longer than </a:t>
            </a:r>
            <a:r>
              <a:rPr lang="en-US" b="1"/>
              <a:t>3 pages</a:t>
            </a:r>
            <a:r>
              <a:rPr lang="en-US"/>
              <a:t>. </a:t>
            </a:r>
          </a:p>
          <a:p>
            <a:r>
              <a:rPr lang="en-US"/>
              <a:t>Narrative should respond to the </a:t>
            </a:r>
            <a:r>
              <a:rPr lang="en-US" b="1"/>
              <a:t>Additional Safety Context </a:t>
            </a:r>
            <a:r>
              <a:rPr lang="en-US"/>
              <a:t>selection criterion outlined in NOFO Section G.1.i.c </a:t>
            </a:r>
          </a:p>
          <a:p>
            <a:r>
              <a:rPr lang="en-US"/>
              <a:t>The Department will assess whether the applicant has described:</a:t>
            </a:r>
            <a:endParaRPr lang="en-US">
              <a:cs typeface="Segoe UI"/>
            </a:endParaRPr>
          </a:p>
          <a:p>
            <a:pPr lvl="1"/>
            <a:r>
              <a:rPr lang="en-US"/>
              <a:t>The scope of work to be performed;</a:t>
            </a:r>
          </a:p>
          <a:p>
            <a:pPr lvl="1"/>
            <a:r>
              <a:rPr lang="en-US">
                <a:cs typeface="Segoe UI"/>
              </a:rPr>
              <a:t>The roadway safety issues that necessitate Action Plan development; and</a:t>
            </a:r>
          </a:p>
          <a:p>
            <a:pPr lvl="1"/>
            <a:r>
              <a:rPr lang="en-US">
                <a:cs typeface="Segoe UI"/>
              </a:rPr>
              <a:t>How the funded activities will inform an Action Plan and support the identification of projects and strategies that will:</a:t>
            </a:r>
          </a:p>
          <a:p>
            <a:pPr lvl="2">
              <a:buFont typeface="Courier New" panose="02070309020205020404" pitchFamily="49" charset="0"/>
              <a:buChar char="o"/>
            </a:pPr>
            <a:r>
              <a:rPr lang="en-US">
                <a:cs typeface="Segoe UI"/>
              </a:rPr>
              <a:t>Lead to a significant reduction or elimination of roadway fatalities and serious injuries involving various road users;</a:t>
            </a:r>
          </a:p>
          <a:p>
            <a:pPr lvl="2">
              <a:buFont typeface="Courier New" panose="02070309020205020404" pitchFamily="49" charset="0"/>
              <a:buChar char="o"/>
            </a:pPr>
            <a:r>
              <a:rPr lang="en-US">
                <a:cs typeface="Segoe UI"/>
              </a:rPr>
              <a:t>Employ low-cost, high-impact strategies that can improve safety over a wider geographical area;</a:t>
            </a:r>
          </a:p>
          <a:p>
            <a:pPr lvl="2">
              <a:buFont typeface="Courier New" panose="02070309020205020404" pitchFamily="49" charset="0"/>
              <a:buChar char="o"/>
            </a:pPr>
            <a:r>
              <a:rPr lang="en-US">
                <a:cs typeface="Segoe UI"/>
              </a:rPr>
              <a:t>Involve engaging with a variety of public and private stakeholders;</a:t>
            </a:r>
          </a:p>
          <a:p>
            <a:pPr lvl="2">
              <a:buFont typeface="Courier New" panose="02070309020205020404" pitchFamily="49" charset="0"/>
              <a:buChar char="o"/>
            </a:pPr>
            <a:r>
              <a:rPr lang="en-US">
                <a:cs typeface="Segoe UI"/>
              </a:rPr>
              <a:t>Adopt innovative technologies to promote safety; and</a:t>
            </a:r>
          </a:p>
          <a:p>
            <a:pPr lvl="2">
              <a:buFont typeface="Courier New" panose="02070309020205020404" pitchFamily="49" charset="0"/>
              <a:buChar char="o"/>
            </a:pPr>
            <a:r>
              <a:rPr lang="en-US">
                <a:cs typeface="Segoe UI"/>
              </a:rPr>
              <a:t>Be evidence-based or build evidence around what works.</a:t>
            </a:r>
          </a:p>
        </p:txBody>
      </p:sp>
      <p:sp>
        <p:nvSpPr>
          <p:cNvPr id="4" name="Graphic 2" descr="Bookmark with the words &quot;NOFO pages 29-30.&quot;">
            <a:extLst>
              <a:ext uri="{FF2B5EF4-FFF2-40B4-BE49-F238E27FC236}">
                <a16:creationId xmlns:a16="http://schemas.microsoft.com/office/drawing/2014/main" id="{8C77FA83-2DC5-140B-612C-DB5CE9DE6883}"/>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pgs. 29-30</a:t>
            </a:r>
          </a:p>
        </p:txBody>
      </p:sp>
    </p:spTree>
    <p:extLst>
      <p:ext uri="{BB962C8B-B14F-4D97-AF65-F5344CB8AC3E}">
        <p14:creationId xmlns:p14="http://schemas.microsoft.com/office/powerpoint/2010/main" val="48811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BD83D4-C3B2-859B-5484-272FFD448648}"/>
              </a:ext>
            </a:extLst>
          </p:cNvPr>
          <p:cNvSpPr>
            <a:spLocks noGrp="1"/>
          </p:cNvSpPr>
          <p:nvPr>
            <p:ph type="title"/>
          </p:nvPr>
        </p:nvSpPr>
        <p:spPr/>
        <p:txBody>
          <a:bodyPr/>
          <a:lstStyle/>
          <a:p>
            <a:r>
              <a:rPr lang="en-US"/>
              <a:t>Presenters</a:t>
            </a:r>
          </a:p>
        </p:txBody>
      </p:sp>
      <p:pic>
        <p:nvPicPr>
          <p:cNvPr id="3" name="Picture 2" descr="Steve Parker wearing a suitcoat and tie in front of an American flag. ">
            <a:extLst>
              <a:ext uri="{FF2B5EF4-FFF2-40B4-BE49-F238E27FC236}">
                <a16:creationId xmlns:a16="http://schemas.microsoft.com/office/drawing/2014/main" id="{8D0ECFF0-FB94-5603-06F9-D8B915CD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8" y="1305029"/>
            <a:ext cx="1799137" cy="1756804"/>
          </a:xfrm>
          <a:prstGeom prst="rect">
            <a:avLst/>
          </a:prstGeom>
        </p:spPr>
      </p:pic>
      <p:sp>
        <p:nvSpPr>
          <p:cNvPr id="36" name="TextBox 35">
            <a:extLst>
              <a:ext uri="{FF2B5EF4-FFF2-40B4-BE49-F238E27FC236}">
                <a16:creationId xmlns:a16="http://schemas.microsoft.com/office/drawing/2014/main" id="{59DDBADB-F3B8-0520-6CF4-5A4364ABBD0A}"/>
              </a:ext>
            </a:extLst>
          </p:cNvPr>
          <p:cNvSpPr txBox="1"/>
          <p:nvPr/>
        </p:nvSpPr>
        <p:spPr>
          <a:xfrm>
            <a:off x="2385756" y="1488474"/>
            <a:ext cx="4536722" cy="1107996"/>
          </a:xfrm>
          <a:prstGeom prst="rect">
            <a:avLst/>
          </a:prstGeom>
          <a:noFill/>
        </p:spPr>
        <p:txBody>
          <a:bodyPr wrap="square" lIns="91440" tIns="45720" rIns="91440" bIns="45720" anchor="t">
            <a:spAutoFit/>
          </a:bodyPr>
          <a:lstStyle/>
          <a:p>
            <a:r>
              <a:rPr lang="en-US" sz="2200"/>
              <a:t>Stephen Parker</a:t>
            </a:r>
            <a:endParaRPr lang="en-US" sz="2200">
              <a:cs typeface="Segoe UI"/>
            </a:endParaRPr>
          </a:p>
          <a:p>
            <a:r>
              <a:rPr lang="en-US" sz="2200">
                <a:cs typeface="Segoe UI"/>
              </a:rPr>
              <a:t>Federal Highway Administration</a:t>
            </a:r>
          </a:p>
          <a:p>
            <a:r>
              <a:rPr lang="en-US" sz="2200"/>
              <a:t>U.S. Department of Transportation</a:t>
            </a:r>
            <a:endParaRPr lang="en-US" sz="2200">
              <a:cs typeface="Segoe UI"/>
            </a:endParaRPr>
          </a:p>
        </p:txBody>
      </p:sp>
      <p:pic>
        <p:nvPicPr>
          <p:cNvPr id="5" name="Picture 4" descr="Andrew Emanuele in a blue shirt and grey jacket.">
            <a:extLst>
              <a:ext uri="{FF2B5EF4-FFF2-40B4-BE49-F238E27FC236}">
                <a16:creationId xmlns:a16="http://schemas.microsoft.com/office/drawing/2014/main" id="{DC92F798-7433-78CE-97E9-261B12498111}"/>
              </a:ext>
            </a:extLst>
          </p:cNvPr>
          <p:cNvPicPr>
            <a:picLocks noChangeAspect="1"/>
          </p:cNvPicPr>
          <p:nvPr/>
        </p:nvPicPr>
        <p:blipFill rotWithShape="1">
          <a:blip r:embed="rId4"/>
          <a:srcRect l="25432" r="10396" b="55837"/>
          <a:stretch/>
        </p:blipFill>
        <p:spPr>
          <a:xfrm>
            <a:off x="421439" y="3592984"/>
            <a:ext cx="1962695" cy="1724988"/>
          </a:xfrm>
          <a:prstGeom prst="rect">
            <a:avLst/>
          </a:prstGeom>
        </p:spPr>
      </p:pic>
      <p:sp>
        <p:nvSpPr>
          <p:cNvPr id="40" name="TextBox 39">
            <a:extLst>
              <a:ext uri="{FF2B5EF4-FFF2-40B4-BE49-F238E27FC236}">
                <a16:creationId xmlns:a16="http://schemas.microsoft.com/office/drawing/2014/main" id="{4667EB92-C788-E9B0-1FC0-1316DCF484A3}"/>
              </a:ext>
            </a:extLst>
          </p:cNvPr>
          <p:cNvSpPr txBox="1"/>
          <p:nvPr/>
        </p:nvSpPr>
        <p:spPr>
          <a:xfrm>
            <a:off x="2540979" y="3824389"/>
            <a:ext cx="4494388" cy="1107996"/>
          </a:xfrm>
          <a:prstGeom prst="rect">
            <a:avLst/>
          </a:prstGeom>
          <a:noFill/>
        </p:spPr>
        <p:txBody>
          <a:bodyPr wrap="square" lIns="91440" tIns="45720" rIns="91440" bIns="45720" anchor="t">
            <a:spAutoFit/>
          </a:bodyPr>
          <a:lstStyle/>
          <a:p>
            <a:r>
              <a:rPr lang="en-US" sz="2200">
                <a:cs typeface="Segoe UI"/>
              </a:rPr>
              <a:t>Andrew Emanuele</a:t>
            </a:r>
          </a:p>
          <a:p>
            <a:r>
              <a:rPr lang="en-US" sz="2200">
                <a:cs typeface="Segoe UI"/>
              </a:rPr>
              <a:t>Office of the Secretary</a:t>
            </a:r>
          </a:p>
          <a:p>
            <a:r>
              <a:rPr lang="en-US" sz="2200">
                <a:cs typeface="Segoe UI"/>
              </a:rPr>
              <a:t>U.S. Department of Transportation</a:t>
            </a:r>
          </a:p>
        </p:txBody>
      </p:sp>
      <p:pic>
        <p:nvPicPr>
          <p:cNvPr id="2" name="Picture 1" descr="Carolyn Mulvihill in a cream-colored jacket with grass and trees in the background. ">
            <a:extLst>
              <a:ext uri="{FF2B5EF4-FFF2-40B4-BE49-F238E27FC236}">
                <a16:creationId xmlns:a16="http://schemas.microsoft.com/office/drawing/2014/main" id="{A014A24F-B992-62B8-C7CB-F58379AB715D}"/>
              </a:ext>
            </a:extLst>
          </p:cNvPr>
          <p:cNvPicPr>
            <a:picLocks noChangeAspect="1"/>
          </p:cNvPicPr>
          <p:nvPr/>
        </p:nvPicPr>
        <p:blipFill>
          <a:blip r:embed="rId5"/>
          <a:stretch>
            <a:fillRect/>
          </a:stretch>
        </p:blipFill>
        <p:spPr>
          <a:xfrm>
            <a:off x="7184495" y="1291520"/>
            <a:ext cx="1971675" cy="1847850"/>
          </a:xfrm>
          <a:prstGeom prst="rect">
            <a:avLst/>
          </a:prstGeom>
        </p:spPr>
      </p:pic>
      <p:sp>
        <p:nvSpPr>
          <p:cNvPr id="7" name="TextBox 4">
            <a:extLst>
              <a:ext uri="{FF2B5EF4-FFF2-40B4-BE49-F238E27FC236}">
                <a16:creationId xmlns:a16="http://schemas.microsoft.com/office/drawing/2014/main" id="{09620F29-C804-B7CB-4833-3E1992AE8B4D}"/>
              </a:ext>
            </a:extLst>
          </p:cNvPr>
          <p:cNvSpPr txBox="1"/>
          <p:nvPr/>
        </p:nvSpPr>
        <p:spPr>
          <a:xfrm>
            <a:off x="7139164" y="3297976"/>
            <a:ext cx="5058833" cy="11079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cs typeface="Segoe UI"/>
              </a:rPr>
              <a:t>Carolyn Mulvihill</a:t>
            </a:r>
          </a:p>
          <a:p>
            <a:r>
              <a:rPr lang="en-US" sz="2200">
                <a:cs typeface="Segoe UI"/>
              </a:rPr>
              <a:t>Office of the Secretary</a:t>
            </a:r>
          </a:p>
          <a:p>
            <a:r>
              <a:rPr lang="en-US" sz="2200">
                <a:cs typeface="Segoe UI"/>
              </a:rPr>
              <a:t>U.S. Department of Transportation</a:t>
            </a:r>
          </a:p>
        </p:txBody>
      </p:sp>
    </p:spTree>
    <p:extLst>
      <p:ext uri="{BB962C8B-B14F-4D97-AF65-F5344CB8AC3E}">
        <p14:creationId xmlns:p14="http://schemas.microsoft.com/office/powerpoint/2010/main" val="396834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87D6E7-B710-4EB7-1AE4-942190085576}"/>
              </a:ext>
            </a:extLst>
          </p:cNvPr>
          <p:cNvSpPr>
            <a:spLocks noGrp="1"/>
          </p:cNvSpPr>
          <p:nvPr>
            <p:ph type="title"/>
          </p:nvPr>
        </p:nvSpPr>
        <p:spPr>
          <a:xfrm>
            <a:off x="457200" y="0"/>
            <a:ext cx="11277600" cy="990600"/>
          </a:xfrm>
        </p:spPr>
        <p:txBody>
          <a:bodyPr anchor="ctr">
            <a:normAutofit/>
          </a:bodyPr>
          <a:lstStyle/>
          <a:p>
            <a:r>
              <a:rPr lang="en-US"/>
              <a:t>Self-Certification Eligibility Worksheet</a:t>
            </a:r>
          </a:p>
        </p:txBody>
      </p:sp>
      <p:pic>
        <p:nvPicPr>
          <p:cNvPr id="8" name="Content Placeholder 7" descr="Screenshot of front page of the Self-Certification Eligibility Worksheet">
            <a:extLst>
              <a:ext uri="{FF2B5EF4-FFF2-40B4-BE49-F238E27FC236}">
                <a16:creationId xmlns:a16="http://schemas.microsoft.com/office/drawing/2014/main" id="{85426E04-28C5-5B9B-3D1A-097E838E91E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491628"/>
            <a:ext cx="3048000" cy="3920258"/>
          </a:xfrm>
          <a:prstGeom prst="rect">
            <a:avLst/>
          </a:prstGeom>
          <a:noFill/>
        </p:spPr>
      </p:pic>
      <p:sp>
        <p:nvSpPr>
          <p:cNvPr id="2" name="TextBox 1">
            <a:extLst>
              <a:ext uri="{FF2B5EF4-FFF2-40B4-BE49-F238E27FC236}">
                <a16:creationId xmlns:a16="http://schemas.microsoft.com/office/drawing/2014/main" id="{9D613066-E48E-26A3-0C3D-71AAD3149EB5}"/>
              </a:ext>
            </a:extLst>
          </p:cNvPr>
          <p:cNvSpPr txBox="1"/>
          <p:nvPr/>
        </p:nvSpPr>
        <p:spPr>
          <a:xfrm>
            <a:off x="166413" y="5566166"/>
            <a:ext cx="3643587" cy="307777"/>
          </a:xfrm>
          <a:prstGeom prst="rect">
            <a:avLst/>
          </a:prstGeom>
          <a:noFill/>
        </p:spPr>
        <p:txBody>
          <a:bodyPr wrap="square">
            <a:spAutoFit/>
          </a:bodyPr>
          <a:lstStyle/>
          <a:p>
            <a:pPr algn="ctr"/>
            <a:r>
              <a:rPr lang="en-US" sz="1400" dirty="0">
                <a:hlinkClick r:id="rId4"/>
              </a:rPr>
              <a:t>SS4A Self-Certification Eligibility Worksheet</a:t>
            </a:r>
            <a:endParaRPr lang="en-US" sz="1400" dirty="0"/>
          </a:p>
        </p:txBody>
      </p:sp>
      <p:sp>
        <p:nvSpPr>
          <p:cNvPr id="6" name="Content Placeholder 5">
            <a:extLst>
              <a:ext uri="{FF2B5EF4-FFF2-40B4-BE49-F238E27FC236}">
                <a16:creationId xmlns:a16="http://schemas.microsoft.com/office/drawing/2014/main" id="{D5D88C46-A79E-CD6E-D339-85BD1582E261}"/>
              </a:ext>
            </a:extLst>
          </p:cNvPr>
          <p:cNvSpPr>
            <a:spLocks noGrp="1"/>
          </p:cNvSpPr>
          <p:nvPr>
            <p:ph sz="half" idx="2"/>
          </p:nvPr>
        </p:nvSpPr>
        <p:spPr>
          <a:xfrm>
            <a:off x="3810000" y="1387473"/>
            <a:ext cx="7924800" cy="4575175"/>
          </a:xfrm>
        </p:spPr>
        <p:txBody>
          <a:bodyPr>
            <a:normAutofit lnSpcReduction="10000"/>
          </a:bodyPr>
          <a:lstStyle/>
          <a:p>
            <a:r>
              <a:rPr lang="en-US"/>
              <a:t>This worksheet is </a:t>
            </a:r>
            <a:r>
              <a:rPr lang="en-US" b="1"/>
              <a:t>only</a:t>
            </a:r>
            <a:r>
              <a:rPr lang="en-US"/>
              <a:t> required for SS4A Planning and Demonstration Grant applicants requesting funding just for Supplemental Planning and/or Demonstration Activities. </a:t>
            </a:r>
          </a:p>
          <a:p>
            <a:r>
              <a:rPr lang="en-US"/>
              <a:t>You do not need to complete this form if:</a:t>
            </a:r>
          </a:p>
          <a:p>
            <a:pPr lvl="1">
              <a:buFont typeface="Wingdings" panose="05000000000000000000" pitchFamily="2" charset="2"/>
              <a:buChar char="ü"/>
            </a:pPr>
            <a:r>
              <a:rPr lang="en-US"/>
              <a:t>You are in the process of developing an Action Plan with SS4A funding from a previous cycle</a:t>
            </a:r>
          </a:p>
          <a:p>
            <a:pPr lvl="1">
              <a:buFont typeface="Wingdings" panose="05000000000000000000" pitchFamily="2" charset="2"/>
              <a:buChar char="ü"/>
            </a:pPr>
            <a:r>
              <a:rPr lang="en-US"/>
              <a:t>You are also applying to develop/update an Action Plan, even if supplemental planning and/or demonstration activities are included</a:t>
            </a:r>
          </a:p>
          <a:p>
            <a:endParaRPr lang="en-US"/>
          </a:p>
        </p:txBody>
      </p:sp>
    </p:spTree>
    <p:extLst>
      <p:ext uri="{BB962C8B-B14F-4D97-AF65-F5344CB8AC3E}">
        <p14:creationId xmlns:p14="http://schemas.microsoft.com/office/powerpoint/2010/main" val="3780517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1072-E0FC-03D1-E8E8-02353ACCF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D9B57-22A5-3DF9-A9A9-F515E5ED6CD9}"/>
              </a:ext>
            </a:extLst>
          </p:cNvPr>
          <p:cNvSpPr>
            <a:spLocks noGrp="1"/>
          </p:cNvSpPr>
          <p:nvPr>
            <p:ph type="title"/>
          </p:nvPr>
        </p:nvSpPr>
        <p:spPr/>
        <p:txBody>
          <a:bodyPr>
            <a:normAutofit/>
          </a:bodyPr>
          <a:lstStyle/>
          <a:p>
            <a:r>
              <a:rPr lang="en-US"/>
              <a:t>Map</a:t>
            </a:r>
          </a:p>
        </p:txBody>
      </p:sp>
      <p:sp>
        <p:nvSpPr>
          <p:cNvPr id="3" name="Content Placeholder 2">
            <a:extLst>
              <a:ext uri="{FF2B5EF4-FFF2-40B4-BE49-F238E27FC236}">
                <a16:creationId xmlns:a16="http://schemas.microsoft.com/office/drawing/2014/main" id="{9ED291DB-8CB4-C8B8-26EF-612D849DFA94}"/>
              </a:ext>
            </a:extLst>
          </p:cNvPr>
          <p:cNvSpPr>
            <a:spLocks noGrp="1"/>
          </p:cNvSpPr>
          <p:nvPr>
            <p:ph idx="1"/>
          </p:nvPr>
        </p:nvSpPr>
        <p:spPr>
          <a:xfrm>
            <a:off x="375006" y="1202159"/>
            <a:ext cx="6282647" cy="4876799"/>
          </a:xfrm>
        </p:spPr>
        <p:txBody>
          <a:bodyPr vert="horz" lIns="91440" tIns="45720" rIns="91440" bIns="45720" rtlCol="0" anchor="t">
            <a:normAutofit lnSpcReduction="10000"/>
          </a:bodyPr>
          <a:lstStyle/>
          <a:p>
            <a:r>
              <a:rPr lang="en-US" sz="2400" dirty="0"/>
              <a:t>Submit a map that shows the location of the jurisdiction and highlights the roadway network. </a:t>
            </a:r>
          </a:p>
          <a:p>
            <a:r>
              <a:rPr lang="en-US" sz="2400" dirty="0"/>
              <a:t>Applicants requesting funding for demonstration activities should include the locations of any proposed demonstration pilots if known. </a:t>
            </a:r>
          </a:p>
          <a:p>
            <a:r>
              <a:rPr lang="en-US" sz="2400" dirty="0"/>
              <a:t>Maps must be submitted in </a:t>
            </a:r>
            <a:r>
              <a:rPr lang="en-US" sz="2400" b="1" dirty="0"/>
              <a:t>both</a:t>
            </a:r>
            <a:r>
              <a:rPr lang="en-US" sz="2400" dirty="0"/>
              <a:t> PDF and spatial format (e.g., Shapefile or KML).</a:t>
            </a:r>
          </a:p>
          <a:p>
            <a:r>
              <a:rPr lang="en-US" sz="2400" dirty="0"/>
              <a:t>Ensure that the map is of adequate quality for reviewers to understand your community.</a:t>
            </a:r>
          </a:p>
          <a:p>
            <a:endParaRPr lang="en-US" sz="2000" dirty="0"/>
          </a:p>
        </p:txBody>
      </p:sp>
      <p:sp>
        <p:nvSpPr>
          <p:cNvPr id="7" name="TextBox 6">
            <a:extLst>
              <a:ext uri="{FF2B5EF4-FFF2-40B4-BE49-F238E27FC236}">
                <a16:creationId xmlns:a16="http://schemas.microsoft.com/office/drawing/2014/main" id="{1B621FFB-A54C-1F62-57A1-429B6594B1AC}"/>
              </a:ext>
            </a:extLst>
          </p:cNvPr>
          <p:cNvSpPr txBox="1"/>
          <p:nvPr/>
        </p:nvSpPr>
        <p:spPr>
          <a:xfrm>
            <a:off x="7250131" y="1122585"/>
            <a:ext cx="41252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prstClr val="black"/>
                </a:solidFill>
                <a:effectLst/>
                <a:uLnTx/>
                <a:uFillTx/>
                <a:latin typeface="Segoe UI Semibold" panose="020B0702040204020203" pitchFamily="34" charset="0"/>
                <a:cs typeface="Segoe UI Semibold" panose="020B0702040204020203" pitchFamily="34" charset="0"/>
              </a:rPr>
              <a:t>City of Pasadena Road Map</a:t>
            </a:r>
          </a:p>
        </p:txBody>
      </p:sp>
      <p:pic>
        <p:nvPicPr>
          <p:cNvPr id="9" name="Picture 8" descr="Map of the City of Pasadena roadway network with all signalized intersections marked on the map.">
            <a:extLst>
              <a:ext uri="{FF2B5EF4-FFF2-40B4-BE49-F238E27FC236}">
                <a16:creationId xmlns:a16="http://schemas.microsoft.com/office/drawing/2014/main" id="{694A83D2-F31A-D974-7183-F4A1D2BEB934}"/>
              </a:ext>
            </a:extLst>
          </p:cNvPr>
          <p:cNvPicPr>
            <a:picLocks noChangeAspect="1"/>
          </p:cNvPicPr>
          <p:nvPr/>
        </p:nvPicPr>
        <p:blipFill>
          <a:blip r:embed="rId3"/>
          <a:stretch>
            <a:fillRect/>
          </a:stretch>
        </p:blipFill>
        <p:spPr>
          <a:xfrm>
            <a:off x="6657653" y="1646303"/>
            <a:ext cx="5387377" cy="3565393"/>
          </a:xfrm>
          <a:prstGeom prst="rect">
            <a:avLst/>
          </a:prstGeom>
        </p:spPr>
      </p:pic>
      <p:sp>
        <p:nvSpPr>
          <p:cNvPr id="5" name="TextBox 4">
            <a:extLst>
              <a:ext uri="{FF2B5EF4-FFF2-40B4-BE49-F238E27FC236}">
                <a16:creationId xmlns:a16="http://schemas.microsoft.com/office/drawing/2014/main" id="{949061D5-63EA-70BF-96A8-AB525A1D62F5}"/>
              </a:ext>
            </a:extLst>
          </p:cNvPr>
          <p:cNvSpPr txBox="1"/>
          <p:nvPr/>
        </p:nvSpPr>
        <p:spPr>
          <a:xfrm>
            <a:off x="7258061" y="5234254"/>
            <a:ext cx="418656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Image Credit: City of Pasadena SS4A FY23 Application</a:t>
            </a:r>
          </a:p>
        </p:txBody>
      </p:sp>
      <p:sp>
        <p:nvSpPr>
          <p:cNvPr id="4" name="Graphic 2" descr="Bookmark with solid fill and the text &quot;NOFO page 31.&quot;">
            <a:extLst>
              <a:ext uri="{FF2B5EF4-FFF2-40B4-BE49-F238E27FC236}">
                <a16:creationId xmlns:a16="http://schemas.microsoft.com/office/drawing/2014/main" id="{B820A0F0-D2B2-3E56-5B3F-4EE4B948E6D5}"/>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 31</a:t>
            </a:r>
          </a:p>
        </p:txBody>
      </p:sp>
      <p:grpSp>
        <p:nvGrpSpPr>
          <p:cNvPr id="6" name="Group 5">
            <a:extLst>
              <a:ext uri="{FF2B5EF4-FFF2-40B4-BE49-F238E27FC236}">
                <a16:creationId xmlns:a16="http://schemas.microsoft.com/office/drawing/2014/main" id="{890617A8-D972-0BA7-79E9-8D339FC463A9}"/>
              </a:ext>
              <a:ext uri="{C183D7F6-B498-43B3-948B-1728B52AA6E4}">
                <adec:decorative xmlns:adec="http://schemas.microsoft.com/office/drawing/2017/decorative" val="1"/>
              </a:ext>
            </a:extLst>
          </p:cNvPr>
          <p:cNvGrpSpPr/>
          <p:nvPr/>
        </p:nvGrpSpPr>
        <p:grpSpPr>
          <a:xfrm>
            <a:off x="2658127" y="3285461"/>
            <a:ext cx="1137695" cy="999460"/>
            <a:chOff x="9071296" y="2128934"/>
            <a:chExt cx="914400" cy="914400"/>
          </a:xfrm>
        </p:grpSpPr>
        <p:pic>
          <p:nvPicPr>
            <p:cNvPr id="8" name="Graphic 7">
              <a:extLst>
                <a:ext uri="{FF2B5EF4-FFF2-40B4-BE49-F238E27FC236}">
                  <a16:creationId xmlns:a16="http://schemas.microsoft.com/office/drawing/2014/main" id="{0AFFC75C-144F-3D42-93B5-599624FFFE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1296" y="2128934"/>
              <a:ext cx="914400" cy="914400"/>
            </a:xfrm>
            <a:prstGeom prst="rect">
              <a:avLst/>
            </a:prstGeom>
          </p:spPr>
        </p:pic>
        <p:sp>
          <p:nvSpPr>
            <p:cNvPr id="10" name="TextBox 9">
              <a:extLst>
                <a:ext uri="{FF2B5EF4-FFF2-40B4-BE49-F238E27FC236}">
                  <a16:creationId xmlns:a16="http://schemas.microsoft.com/office/drawing/2014/main" id="{4B7F076B-8A37-CBDF-84F6-4AC7D3C4DA6E}"/>
                </a:ext>
                <a:ext uri="{C183D7F6-B498-43B3-948B-1728B52AA6E4}">
                  <adec:decorative xmlns:adec="http://schemas.microsoft.com/office/drawing/2017/decorative" val="1"/>
                </a:ext>
              </a:extLst>
            </p:cNvPr>
            <p:cNvSpPr txBox="1"/>
            <p:nvPr/>
          </p:nvSpPr>
          <p:spPr>
            <a:xfrm rot="19745195">
              <a:off x="9321115" y="2414636"/>
              <a:ext cx="469368" cy="312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Segoe UI"/>
                  <a:ea typeface="+mn-ea"/>
                  <a:cs typeface="+mn-cs"/>
                </a:rPr>
                <a:t>New in </a:t>
              </a:r>
              <a:br>
                <a:rPr kumimoji="0" lang="en-US" sz="800" b="1" i="0" u="none" strike="noStrike" kern="1200" cap="none" spc="0" normalizeH="0" baseline="0" noProof="0" dirty="0">
                  <a:ln>
                    <a:noFill/>
                  </a:ln>
                  <a:solidFill>
                    <a:prstClr val="white"/>
                  </a:solidFill>
                  <a:effectLst/>
                  <a:uLnTx/>
                  <a:uFillTx/>
                  <a:latin typeface="Segoe UI"/>
                  <a:ea typeface="+mn-ea"/>
                  <a:cs typeface="+mn-cs"/>
                </a:rPr>
              </a:br>
              <a:r>
                <a:rPr kumimoji="0" lang="en-US" sz="800" b="1" i="0" u="none" strike="noStrike" kern="1200" cap="none" spc="0" normalizeH="0" baseline="0" noProof="0" dirty="0">
                  <a:ln>
                    <a:noFill/>
                  </a:ln>
                  <a:solidFill>
                    <a:prstClr val="white"/>
                  </a:solidFill>
                  <a:effectLst/>
                  <a:uLnTx/>
                  <a:uFillTx/>
                  <a:latin typeface="Segoe UI"/>
                  <a:ea typeface="+mn-ea"/>
                  <a:cs typeface="+mn-cs"/>
                </a:rPr>
                <a:t>FY25</a:t>
              </a:r>
            </a:p>
          </p:txBody>
        </p:sp>
      </p:grpSp>
      <p:sp>
        <p:nvSpPr>
          <p:cNvPr id="11" name="TextBox 10">
            <a:extLst>
              <a:ext uri="{FF2B5EF4-FFF2-40B4-BE49-F238E27FC236}">
                <a16:creationId xmlns:a16="http://schemas.microsoft.com/office/drawing/2014/main" id="{4EC4F8F4-956A-1625-78EF-4A701070FCFE}"/>
              </a:ext>
            </a:extLst>
          </p:cNvPr>
          <p:cNvSpPr txBox="1"/>
          <p:nvPr/>
        </p:nvSpPr>
        <p:spPr>
          <a:xfrm>
            <a:off x="4937760" y="5751683"/>
            <a:ext cx="7769362" cy="338554"/>
          </a:xfrm>
          <a:prstGeom prst="rect">
            <a:avLst/>
          </a:prstGeom>
          <a:noFill/>
        </p:spPr>
        <p:txBody>
          <a:bodyPr wrap="square" rtlCol="0">
            <a:spAutoFit/>
          </a:bodyPr>
          <a:lstStyle/>
          <a:p>
            <a:pPr algn="ctr"/>
            <a:r>
              <a:rPr lang="en-US" sz="1600" dirty="0">
                <a:hlinkClick r:id="rId6"/>
              </a:rPr>
              <a:t>See the “Preparing your Spatial Data File” application aid for assistance</a:t>
            </a:r>
            <a:r>
              <a:rPr lang="en-US" sz="1600" dirty="0"/>
              <a:t>.</a:t>
            </a:r>
          </a:p>
        </p:txBody>
      </p:sp>
    </p:spTree>
    <p:extLst>
      <p:ext uri="{BB962C8B-B14F-4D97-AF65-F5344CB8AC3E}">
        <p14:creationId xmlns:p14="http://schemas.microsoft.com/office/powerpoint/2010/main" val="140690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84D66-5CA9-03C6-4056-95A08EB48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D8E60-0568-4B91-0B0B-E4F1BC8172CA}"/>
              </a:ext>
            </a:extLst>
          </p:cNvPr>
          <p:cNvSpPr>
            <a:spLocks noGrp="1"/>
          </p:cNvSpPr>
          <p:nvPr>
            <p:ph type="title"/>
          </p:nvPr>
        </p:nvSpPr>
        <p:spPr>
          <a:xfrm>
            <a:off x="457200" y="0"/>
            <a:ext cx="11277600" cy="990600"/>
          </a:xfrm>
        </p:spPr>
        <p:txBody>
          <a:bodyPr anchor="ctr">
            <a:normAutofit/>
          </a:bodyPr>
          <a:lstStyle/>
          <a:p>
            <a:r>
              <a:rPr lang="en-US"/>
              <a:t>Required Budget Documents</a:t>
            </a:r>
          </a:p>
        </p:txBody>
      </p:sp>
      <p:sp>
        <p:nvSpPr>
          <p:cNvPr id="3" name="Content Placeholder 2">
            <a:extLst>
              <a:ext uri="{FF2B5EF4-FFF2-40B4-BE49-F238E27FC236}">
                <a16:creationId xmlns:a16="http://schemas.microsoft.com/office/drawing/2014/main" id="{6C00DEB5-6D79-B971-6D72-6F06D574E8CC}"/>
              </a:ext>
            </a:extLst>
          </p:cNvPr>
          <p:cNvSpPr>
            <a:spLocks noGrp="1"/>
          </p:cNvSpPr>
          <p:nvPr>
            <p:ph sz="half" idx="1"/>
          </p:nvPr>
        </p:nvSpPr>
        <p:spPr>
          <a:xfrm>
            <a:off x="247880" y="1141411"/>
            <a:ext cx="4464658" cy="4575175"/>
          </a:xfrm>
        </p:spPr>
        <p:txBody>
          <a:bodyPr>
            <a:normAutofit fontScale="70000" lnSpcReduction="20000"/>
          </a:bodyPr>
          <a:lstStyle/>
          <a:p>
            <a:r>
              <a:rPr lang="en-US" sz="2600" b="1"/>
              <a:t>SF-424</a:t>
            </a:r>
          </a:p>
          <a:p>
            <a:pPr lvl="1"/>
            <a:r>
              <a:rPr lang="en-US" sz="2600"/>
              <a:t>Distinguish between Federal and Non-Federal share in section 18</a:t>
            </a:r>
          </a:p>
          <a:p>
            <a:r>
              <a:rPr lang="en-US" sz="2600" b="1"/>
              <a:t>SF-424A</a:t>
            </a:r>
            <a:r>
              <a:rPr lang="en-US" sz="2600"/>
              <a:t> </a:t>
            </a:r>
          </a:p>
          <a:p>
            <a:pPr lvl="1"/>
            <a:r>
              <a:rPr lang="en-US" sz="2600"/>
              <a:t>Distinguish between Federal and Non-Federal share</a:t>
            </a:r>
          </a:p>
          <a:p>
            <a:r>
              <a:rPr lang="en-US" sz="2600" b="1"/>
              <a:t>Planning and Demonstration Supplemental Estimated Budget</a:t>
            </a:r>
          </a:p>
          <a:p>
            <a:pPr lvl="1"/>
            <a:r>
              <a:rPr lang="en-US" sz="2600"/>
              <a:t>Template Excel file provided in Valid Eval</a:t>
            </a:r>
          </a:p>
          <a:p>
            <a:r>
              <a:rPr lang="en-US" sz="2600" b="1"/>
              <a:t>Valid Eval</a:t>
            </a:r>
          </a:p>
          <a:p>
            <a:pPr lvl="1"/>
            <a:r>
              <a:rPr lang="en-US" sz="2600"/>
              <a:t>Provide cost breakdown by Federal, non-Federal match, Total project cost, and Other Federal funds (if applicable)</a:t>
            </a:r>
          </a:p>
          <a:p>
            <a:endParaRPr lang="en-US"/>
          </a:p>
        </p:txBody>
      </p:sp>
      <p:pic>
        <p:nvPicPr>
          <p:cNvPr id="9" name="Picture 8" descr="Screenshot of Cost Breakdown section in Valid Eval Supplemental Planning and Demonstration grant application. ">
            <a:extLst>
              <a:ext uri="{FF2B5EF4-FFF2-40B4-BE49-F238E27FC236}">
                <a16:creationId xmlns:a16="http://schemas.microsoft.com/office/drawing/2014/main" id="{3E93D13D-FBBF-0C20-FEBD-C2E94EC56F90}"/>
              </a:ext>
            </a:extLst>
          </p:cNvPr>
          <p:cNvPicPr>
            <a:picLocks noChangeAspect="1"/>
          </p:cNvPicPr>
          <p:nvPr/>
        </p:nvPicPr>
        <p:blipFill>
          <a:blip r:embed="rId3"/>
          <a:stretch>
            <a:fillRect/>
          </a:stretch>
        </p:blipFill>
        <p:spPr>
          <a:xfrm>
            <a:off x="4792289" y="1445211"/>
            <a:ext cx="3164972" cy="3967573"/>
          </a:xfrm>
          <a:prstGeom prst="rect">
            <a:avLst/>
          </a:prstGeom>
          <a:ln>
            <a:noFill/>
          </a:ln>
          <a:effectLst>
            <a:outerShdw blurRad="50800" dist="38100" dir="2700000" algn="tl" rotWithShape="0">
              <a:prstClr val="black">
                <a:alpha val="40000"/>
              </a:prstClr>
            </a:outerShdw>
          </a:effectLst>
        </p:spPr>
      </p:pic>
      <p:pic>
        <p:nvPicPr>
          <p:cNvPr id="5" name="Picture 4" descr="Screenshot of SS4A Supplemental Estimated Budget template.">
            <a:extLst>
              <a:ext uri="{FF2B5EF4-FFF2-40B4-BE49-F238E27FC236}">
                <a16:creationId xmlns:a16="http://schemas.microsoft.com/office/drawing/2014/main" id="{19593144-AB1B-7EC3-078C-D10343B30565}"/>
              </a:ext>
            </a:extLst>
          </p:cNvPr>
          <p:cNvPicPr>
            <a:picLocks noChangeAspect="1"/>
          </p:cNvPicPr>
          <p:nvPr/>
        </p:nvPicPr>
        <p:blipFill>
          <a:blip r:embed="rId4"/>
          <a:stretch>
            <a:fillRect/>
          </a:stretch>
        </p:blipFill>
        <p:spPr>
          <a:xfrm>
            <a:off x="8037013" y="1275209"/>
            <a:ext cx="3799385" cy="4307582"/>
          </a:xfrm>
          <a:prstGeom prst="rect">
            <a:avLst/>
          </a:prstGeom>
          <a:ln>
            <a:solidFill>
              <a:schemeClr val="tx1"/>
            </a:solidFill>
          </a:ln>
          <a:effectLst>
            <a:outerShdw blurRad="50800" dist="50800" dir="5400000" algn="ctr" rotWithShape="0">
              <a:srgbClr val="000000">
                <a:alpha val="40000"/>
              </a:srgbClr>
            </a:outerShdw>
          </a:effectLst>
        </p:spPr>
      </p:pic>
      <p:sp>
        <p:nvSpPr>
          <p:cNvPr id="4" name="TextBox 3">
            <a:extLst>
              <a:ext uri="{FF2B5EF4-FFF2-40B4-BE49-F238E27FC236}">
                <a16:creationId xmlns:a16="http://schemas.microsoft.com/office/drawing/2014/main" id="{92245771-88AB-C807-6FFF-39CDEB2C9AF4}"/>
              </a:ext>
            </a:extLst>
          </p:cNvPr>
          <p:cNvSpPr txBox="1"/>
          <p:nvPr/>
        </p:nvSpPr>
        <p:spPr>
          <a:xfrm>
            <a:off x="8037013" y="5623729"/>
            <a:ext cx="3799385" cy="584775"/>
          </a:xfrm>
          <a:prstGeom prst="rect">
            <a:avLst/>
          </a:prstGeom>
          <a:noFill/>
        </p:spPr>
        <p:txBody>
          <a:bodyPr wrap="square" rtlCol="0">
            <a:spAutoFit/>
          </a:bodyPr>
          <a:lstStyle/>
          <a:p>
            <a:pPr algn="ctr"/>
            <a:r>
              <a:rPr lang="en-US" sz="1600" dirty="0">
                <a:hlinkClick r:id="rId5"/>
              </a:rPr>
              <a:t>Planning and Demonstration Grant Supplemental Budget Template</a:t>
            </a:r>
            <a:endParaRPr lang="en-US" sz="1600" dirty="0">
              <a:highlight>
                <a:srgbClr val="FFFF00"/>
              </a:highlight>
            </a:endParaRPr>
          </a:p>
        </p:txBody>
      </p:sp>
      <p:sp>
        <p:nvSpPr>
          <p:cNvPr id="7" name="Graphic 2" descr="Bookmark with solid fill and the text &quot;NOFO pages 31-32.&quot;">
            <a:extLst>
              <a:ext uri="{FF2B5EF4-FFF2-40B4-BE49-F238E27FC236}">
                <a16:creationId xmlns:a16="http://schemas.microsoft.com/office/drawing/2014/main" id="{A89B775A-5333-2B33-120A-A7037DC5D516}"/>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pgs. </a:t>
            </a:r>
            <a:r>
              <a:rPr lang="en-US" sz="1000" b="1">
                <a:solidFill>
                  <a:prstClr val="black"/>
                </a:solidFill>
                <a:latin typeface="Segoe UI"/>
              </a:rPr>
              <a:t>31</a:t>
            </a:r>
            <a:r>
              <a:rPr kumimoji="0" lang="en-US" sz="1000" b="1" i="0" u="none" strike="noStrike" kern="1200" cap="none" spc="0" normalizeH="0" baseline="0" noProof="0">
                <a:ln>
                  <a:noFill/>
                </a:ln>
                <a:solidFill>
                  <a:prstClr val="black"/>
                </a:solidFill>
                <a:effectLst/>
                <a:uLnTx/>
                <a:uFillTx/>
                <a:latin typeface="Segoe UI"/>
                <a:ea typeface="+mn-ea"/>
                <a:cs typeface="+mn-cs"/>
              </a:rPr>
              <a:t>-32</a:t>
            </a:r>
          </a:p>
        </p:txBody>
      </p:sp>
    </p:spTree>
    <p:extLst>
      <p:ext uri="{BB962C8B-B14F-4D97-AF65-F5344CB8AC3E}">
        <p14:creationId xmlns:p14="http://schemas.microsoft.com/office/powerpoint/2010/main" val="3693692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5188-BBAA-78E6-F642-1D38C10577C8}"/>
              </a:ext>
            </a:extLst>
          </p:cNvPr>
          <p:cNvSpPr>
            <a:spLocks noGrp="1"/>
          </p:cNvSpPr>
          <p:nvPr>
            <p:ph type="title"/>
          </p:nvPr>
        </p:nvSpPr>
        <p:spPr/>
        <p:txBody>
          <a:bodyPr/>
          <a:lstStyle/>
          <a:p>
            <a:r>
              <a:rPr lang="en-US"/>
              <a:t>Supplemental Estimated Budget</a:t>
            </a:r>
          </a:p>
        </p:txBody>
      </p:sp>
      <p:sp>
        <p:nvSpPr>
          <p:cNvPr id="3" name="Content Placeholder 2">
            <a:extLst>
              <a:ext uri="{FF2B5EF4-FFF2-40B4-BE49-F238E27FC236}">
                <a16:creationId xmlns:a16="http://schemas.microsoft.com/office/drawing/2014/main" id="{437124F5-EE67-CF5F-C44D-18482CC36956}"/>
              </a:ext>
            </a:extLst>
          </p:cNvPr>
          <p:cNvSpPr>
            <a:spLocks noGrp="1"/>
          </p:cNvSpPr>
          <p:nvPr>
            <p:ph sz="half" idx="1"/>
          </p:nvPr>
        </p:nvSpPr>
        <p:spPr>
          <a:xfrm>
            <a:off x="457200" y="1213155"/>
            <a:ext cx="6144966" cy="4766731"/>
          </a:xfrm>
        </p:spPr>
        <p:txBody>
          <a:bodyPr>
            <a:normAutofit fontScale="62500" lnSpcReduction="20000"/>
          </a:bodyPr>
          <a:lstStyle/>
          <a:p>
            <a:r>
              <a:rPr lang="en-US"/>
              <a:t>All Planning and Demonstration Grant applicants will be required to submit a </a:t>
            </a:r>
            <a:r>
              <a:rPr lang="en-US" b="1"/>
              <a:t>Supplemental Estimated Budget</a:t>
            </a:r>
            <a:r>
              <a:rPr lang="en-US"/>
              <a:t> summarizing the amount of funding going toward each of the three eligible activities: </a:t>
            </a:r>
          </a:p>
          <a:p>
            <a:pPr marL="0" indent="0">
              <a:buNone/>
            </a:pPr>
            <a:r>
              <a:rPr lang="en-US"/>
              <a:t>	1) developing a new Action Plan</a:t>
            </a:r>
          </a:p>
          <a:p>
            <a:pPr marL="0" indent="0">
              <a:buNone/>
            </a:pPr>
            <a:r>
              <a:rPr lang="en-US"/>
              <a:t> 	2) conducting supplemental planning to update 	an existing plan</a:t>
            </a:r>
          </a:p>
          <a:p>
            <a:pPr marL="0" indent="0">
              <a:buNone/>
            </a:pPr>
            <a:r>
              <a:rPr lang="en-US"/>
              <a:t>	3) carrying out demonstration activities to inform 	the development or an update of an Action Plan</a:t>
            </a:r>
          </a:p>
          <a:p>
            <a:r>
              <a:rPr lang="en-US"/>
              <a:t>The Department will assess the extent to which budget costs are reasonable, necessary, and allocable, and the extent to which budget costs are delineated between each of the three eligible activities.</a:t>
            </a:r>
          </a:p>
          <a:p>
            <a:r>
              <a:rPr lang="en-US"/>
              <a:t>The Department will also review whether costs are reasonable and adequate if the amount requested is under $100,000.</a:t>
            </a:r>
          </a:p>
        </p:txBody>
      </p:sp>
      <p:sp>
        <p:nvSpPr>
          <p:cNvPr id="4" name="Graphic 2" descr="Bookmark with the words NOFO pages 32-33.">
            <a:extLst>
              <a:ext uri="{FF2B5EF4-FFF2-40B4-BE49-F238E27FC236}">
                <a16:creationId xmlns:a16="http://schemas.microsoft.com/office/drawing/2014/main" id="{C431DE18-843D-02DD-C658-D4825D28A1E2}"/>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pgs. </a:t>
            </a:r>
            <a:r>
              <a:rPr lang="en-US" sz="1000" b="1">
                <a:solidFill>
                  <a:prstClr val="black"/>
                </a:solidFill>
                <a:latin typeface="Segoe UI"/>
              </a:rPr>
              <a:t>32-33</a:t>
            </a:r>
            <a:endParaRPr kumimoji="0" lang="en-US" sz="1000" b="1" i="0" u="none" strike="noStrike" kern="1200" cap="none" spc="0" normalizeH="0" baseline="0" noProof="0">
              <a:ln>
                <a:noFill/>
              </a:ln>
              <a:solidFill>
                <a:prstClr val="black"/>
              </a:solidFill>
              <a:effectLst/>
              <a:uLnTx/>
              <a:uFillTx/>
              <a:latin typeface="Segoe UI"/>
              <a:ea typeface="+mn-ea"/>
              <a:cs typeface="+mn-cs"/>
            </a:endParaRPr>
          </a:p>
        </p:txBody>
      </p:sp>
      <p:pic>
        <p:nvPicPr>
          <p:cNvPr id="7" name="Picture 6" descr="Example SS4A Planning and Demonstration Grant Application Supplemental Estimated Budget filled in with example activities. ">
            <a:extLst>
              <a:ext uri="{FF2B5EF4-FFF2-40B4-BE49-F238E27FC236}">
                <a16:creationId xmlns:a16="http://schemas.microsoft.com/office/drawing/2014/main" id="{2942C8B9-53B8-7F32-D869-C1445D75C8F3}"/>
              </a:ext>
            </a:extLst>
          </p:cNvPr>
          <p:cNvPicPr>
            <a:picLocks noChangeAspect="1"/>
          </p:cNvPicPr>
          <p:nvPr/>
        </p:nvPicPr>
        <p:blipFill>
          <a:blip r:embed="rId3"/>
          <a:stretch>
            <a:fillRect/>
          </a:stretch>
        </p:blipFill>
        <p:spPr>
          <a:xfrm>
            <a:off x="7150769" y="1267071"/>
            <a:ext cx="4387756" cy="4323857"/>
          </a:xfrm>
          <a:prstGeom prst="rect">
            <a:avLst/>
          </a:prstGeom>
          <a:ln>
            <a:solidFill>
              <a:schemeClr val="tx1"/>
            </a:solidFill>
          </a:ln>
        </p:spPr>
      </p:pic>
      <p:sp>
        <p:nvSpPr>
          <p:cNvPr id="5" name="TextBox 4">
            <a:extLst>
              <a:ext uri="{FF2B5EF4-FFF2-40B4-BE49-F238E27FC236}">
                <a16:creationId xmlns:a16="http://schemas.microsoft.com/office/drawing/2014/main" id="{19F642A3-E7C5-7629-3948-01ECB750F10C}"/>
              </a:ext>
            </a:extLst>
          </p:cNvPr>
          <p:cNvSpPr txBox="1"/>
          <p:nvPr/>
        </p:nvSpPr>
        <p:spPr>
          <a:xfrm>
            <a:off x="6775784" y="5623729"/>
            <a:ext cx="5137725" cy="523220"/>
          </a:xfrm>
          <a:prstGeom prst="rect">
            <a:avLst/>
          </a:prstGeom>
          <a:noFill/>
        </p:spPr>
        <p:txBody>
          <a:bodyPr wrap="square" rtlCol="0">
            <a:spAutoFit/>
          </a:bodyPr>
          <a:lstStyle/>
          <a:p>
            <a:pPr algn="ctr"/>
            <a:r>
              <a:rPr lang="en-US" sz="1400">
                <a:hlinkClick r:id="rId4"/>
              </a:rPr>
              <a:t>Example Planning and Demonstration Grant supplemental budget</a:t>
            </a:r>
            <a:endParaRPr lang="en-US" sz="1400">
              <a:highlight>
                <a:srgbClr val="FFFF00"/>
              </a:highlight>
            </a:endParaRPr>
          </a:p>
        </p:txBody>
      </p:sp>
    </p:spTree>
    <p:extLst>
      <p:ext uri="{BB962C8B-B14F-4D97-AF65-F5344CB8AC3E}">
        <p14:creationId xmlns:p14="http://schemas.microsoft.com/office/powerpoint/2010/main" val="2323622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0E31-E22C-FA8C-FDB2-6734D55F09E6}"/>
              </a:ext>
            </a:extLst>
          </p:cNvPr>
          <p:cNvSpPr>
            <a:spLocks noGrp="1"/>
          </p:cNvSpPr>
          <p:nvPr>
            <p:ph type="title"/>
          </p:nvPr>
        </p:nvSpPr>
        <p:spPr/>
        <p:txBody>
          <a:bodyPr>
            <a:normAutofit fontScale="90000"/>
          </a:bodyPr>
          <a:lstStyle/>
          <a:p>
            <a:r>
              <a:rPr lang="en-US">
                <a:latin typeface="Segoe UI Semibold"/>
                <a:cs typeface="Calibri Light"/>
              </a:rPr>
              <a:t>Agreement Funding: 20% Cost Share and Match Reminders</a:t>
            </a:r>
          </a:p>
        </p:txBody>
      </p:sp>
      <p:pic>
        <p:nvPicPr>
          <p:cNvPr id="12" name="Content Placeholder 11" descr="Graphic showing the steps for determining the match amount. Step 1: Determine Total Project Cost (e.g., $125,000). Step 2: Total Project Cost Amount multiplied by Program Federal Share Percentage = ($125,000 * 80% = $100,000) = Federal Grant Amount. Step 3: Total Project Cost Amount multiplied by Required Local Share Percentage ($125,000 * 20% = $25,000) = Local Cost Share.">
            <a:extLst>
              <a:ext uri="{FF2B5EF4-FFF2-40B4-BE49-F238E27FC236}">
                <a16:creationId xmlns:a16="http://schemas.microsoft.com/office/drawing/2014/main" id="{70DD526C-B103-6DE4-D910-E5145580510F}"/>
              </a:ext>
            </a:extLst>
          </p:cNvPr>
          <p:cNvPicPr>
            <a:picLocks noGrp="1" noChangeAspect="1"/>
          </p:cNvPicPr>
          <p:nvPr>
            <p:ph sz="half" idx="2"/>
          </p:nvPr>
        </p:nvPicPr>
        <p:blipFill>
          <a:blip r:embed="rId3"/>
          <a:stretch>
            <a:fillRect/>
          </a:stretch>
        </p:blipFill>
        <p:spPr>
          <a:xfrm>
            <a:off x="453187" y="1796796"/>
            <a:ext cx="5490414" cy="3264408"/>
          </a:xfrm>
        </p:spPr>
      </p:pic>
      <p:sp>
        <p:nvSpPr>
          <p:cNvPr id="3" name="Content Placeholder 2">
            <a:extLst>
              <a:ext uri="{FF2B5EF4-FFF2-40B4-BE49-F238E27FC236}">
                <a16:creationId xmlns:a16="http://schemas.microsoft.com/office/drawing/2014/main" id="{854CD91B-1D88-1432-0929-CA17EBE17CDB}"/>
              </a:ext>
            </a:extLst>
          </p:cNvPr>
          <p:cNvSpPr>
            <a:spLocks noGrp="1"/>
          </p:cNvSpPr>
          <p:nvPr>
            <p:ph sz="half" idx="1"/>
          </p:nvPr>
        </p:nvSpPr>
        <p:spPr>
          <a:xfrm>
            <a:off x="6248400" y="1332897"/>
            <a:ext cx="5486400" cy="4572000"/>
          </a:xfrm>
        </p:spPr>
        <p:txBody>
          <a:bodyPr vert="horz" lIns="91440" tIns="45720" rIns="91440" bIns="45720" rtlCol="0" anchor="t">
            <a:noAutofit/>
          </a:bodyPr>
          <a:lstStyle/>
          <a:p>
            <a:pPr marL="457200" indent="-457200">
              <a:lnSpc>
                <a:spcPct val="110000"/>
              </a:lnSpc>
            </a:pPr>
            <a:r>
              <a:rPr lang="en-US" sz="1700" dirty="0">
                <a:ea typeface="+mn-lt"/>
                <a:cs typeface="+mn-lt"/>
              </a:rPr>
              <a:t>Recipients must contribute a non-Federal matching share of </a:t>
            </a:r>
            <a:r>
              <a:rPr lang="en-US" sz="1700" b="1" dirty="0">
                <a:ea typeface="+mn-lt"/>
                <a:cs typeface="+mn-lt"/>
              </a:rPr>
              <a:t>no less than 20 percent of TOTAL eligible activity costs</a:t>
            </a:r>
            <a:r>
              <a:rPr lang="en-US" sz="1700" dirty="0">
                <a:ea typeface="+mn-lt"/>
                <a:cs typeface="+mn-lt"/>
              </a:rPr>
              <a:t>.</a:t>
            </a:r>
          </a:p>
          <a:p>
            <a:pPr marL="457200" indent="-457200">
              <a:lnSpc>
                <a:spcPct val="110000"/>
              </a:lnSpc>
            </a:pPr>
            <a:r>
              <a:rPr lang="en-US" sz="1700" dirty="0">
                <a:ea typeface="+mn-lt"/>
                <a:cs typeface="Segoe UI"/>
              </a:rPr>
              <a:t>Grant agreements are expected to be administered on a reimbursement basis, and recipients will be reimbursed for up to 80% of their eligible expenses.</a:t>
            </a:r>
            <a:endParaRPr lang="en-US" sz="1700" dirty="0">
              <a:ea typeface="+mn-lt"/>
              <a:cs typeface="+mn-lt"/>
            </a:endParaRPr>
          </a:p>
          <a:p>
            <a:pPr marL="457200" indent="-457200">
              <a:lnSpc>
                <a:spcPct val="110000"/>
              </a:lnSpc>
            </a:pPr>
            <a:r>
              <a:rPr lang="en-US" sz="1700" dirty="0">
                <a:cs typeface="Segoe UI"/>
              </a:rPr>
              <a:t>Tribal Transportation Program and Tribal Transportation Program Safety Funds may be used as non-Federal match.</a:t>
            </a:r>
            <a:endParaRPr lang="en-US" sz="1700" dirty="0">
              <a:ea typeface="+mn-lt"/>
              <a:cs typeface="+mn-lt"/>
            </a:endParaRPr>
          </a:p>
          <a:p>
            <a:pPr marL="457200" indent="-457200">
              <a:lnSpc>
                <a:spcPct val="110000"/>
              </a:lnSpc>
            </a:pPr>
            <a:r>
              <a:rPr lang="en-US" sz="1700" dirty="0">
                <a:cs typeface="Segoe UI"/>
              </a:rPr>
              <a:t>Local match may only be used once and may not be used as match for multiple Federal awards. </a:t>
            </a:r>
            <a:endParaRPr lang="en-US" sz="2600" dirty="0"/>
          </a:p>
          <a:p>
            <a:pPr marL="457200" indent="-457200">
              <a:lnSpc>
                <a:spcPct val="110000"/>
              </a:lnSpc>
            </a:pPr>
            <a:endParaRPr lang="en-US" sz="1400" dirty="0">
              <a:ea typeface="+mn-lt"/>
              <a:cs typeface="Segoe UI"/>
            </a:endParaRPr>
          </a:p>
        </p:txBody>
      </p:sp>
    </p:spTree>
    <p:extLst>
      <p:ext uri="{BB962C8B-B14F-4D97-AF65-F5344CB8AC3E}">
        <p14:creationId xmlns:p14="http://schemas.microsoft.com/office/powerpoint/2010/main" val="1450122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BC1F-DE3A-73EB-07AD-4D4D561EA625}"/>
              </a:ext>
            </a:extLst>
          </p:cNvPr>
          <p:cNvSpPr>
            <a:spLocks noGrp="1"/>
          </p:cNvSpPr>
          <p:nvPr>
            <p:ph type="title"/>
          </p:nvPr>
        </p:nvSpPr>
        <p:spPr/>
        <p:txBody>
          <a:bodyPr>
            <a:normAutofit/>
          </a:bodyPr>
          <a:lstStyle/>
          <a:p>
            <a:r>
              <a:rPr lang="en-US" sz="2800">
                <a:latin typeface="Segoe UI Semibold"/>
                <a:cs typeface="Segoe UI Semibold"/>
              </a:rPr>
              <a:t>Agreement Funding: 20% Cost Share and Match Reminders (Contd.)</a:t>
            </a:r>
          </a:p>
        </p:txBody>
      </p:sp>
      <p:sp>
        <p:nvSpPr>
          <p:cNvPr id="4" name="Content Placeholder 2">
            <a:extLst>
              <a:ext uri="{FF2B5EF4-FFF2-40B4-BE49-F238E27FC236}">
                <a16:creationId xmlns:a16="http://schemas.microsoft.com/office/drawing/2014/main" id="{4F439899-1717-7A77-949B-07E264523CB4}"/>
              </a:ext>
            </a:extLst>
          </p:cNvPr>
          <p:cNvSpPr>
            <a:spLocks noGrp="1"/>
          </p:cNvSpPr>
          <p:nvPr>
            <p:ph idx="1"/>
          </p:nvPr>
        </p:nvSpPr>
        <p:spPr>
          <a:xfrm>
            <a:off x="457200" y="1201738"/>
            <a:ext cx="11277600" cy="4876800"/>
          </a:xfrm>
        </p:spPr>
        <p:txBody>
          <a:bodyPr vert="horz" lIns="91440" tIns="45720" rIns="91440" bIns="45720" rtlCol="0">
            <a:normAutofit/>
          </a:bodyPr>
          <a:lstStyle/>
          <a:p>
            <a:pPr>
              <a:lnSpc>
                <a:spcPct val="98000"/>
              </a:lnSpc>
            </a:pPr>
            <a:r>
              <a:rPr lang="en-US" sz="1700"/>
              <a:t>Unless authorized in statute, Federal funds cannot be used toward a recipient’s local match requirement. </a:t>
            </a:r>
          </a:p>
          <a:p>
            <a:pPr>
              <a:lnSpc>
                <a:spcPct val="98000"/>
              </a:lnSpc>
            </a:pPr>
            <a:r>
              <a:rPr lang="en-US" sz="1700"/>
              <a:t>Funds from other entities such as partners may count towards the match as long as they are non-Federal funds.</a:t>
            </a:r>
          </a:p>
          <a:p>
            <a:pPr>
              <a:lnSpc>
                <a:spcPct val="98000"/>
              </a:lnSpc>
            </a:pPr>
            <a:r>
              <a:rPr lang="en-US" sz="1700"/>
              <a:t>In-kind contributions such as staff time, purchased goods/services, and other direct expenses can be used toward the local match requirement.</a:t>
            </a:r>
          </a:p>
          <a:p>
            <a:pPr>
              <a:lnSpc>
                <a:spcPct val="98000"/>
              </a:lnSpc>
            </a:pPr>
            <a:r>
              <a:rPr lang="en-US" sz="1700"/>
              <a:t>Indirect rate is allowable</a:t>
            </a:r>
          </a:p>
          <a:p>
            <a:pPr>
              <a:lnSpc>
                <a:spcPct val="98000"/>
              </a:lnSpc>
            </a:pPr>
            <a:r>
              <a:rPr lang="en-US" sz="1700"/>
              <a:t>Expenses incurred prior to the grant agreement being executed are not eligible expenses (unless explicitly authorized by the Department).</a:t>
            </a:r>
          </a:p>
          <a:p>
            <a:pPr>
              <a:lnSpc>
                <a:spcPct val="98000"/>
              </a:lnSpc>
            </a:pPr>
            <a:r>
              <a:rPr lang="en-US" sz="1700" b="1"/>
              <a:t>Applicants that intend to combine SS4A funds with Title 23, U.S.C. funds should expect a significant delay in executing a grant agreement.</a:t>
            </a:r>
          </a:p>
          <a:p>
            <a:pPr marL="457200" indent="-457200">
              <a:lnSpc>
                <a:spcPct val="98000"/>
              </a:lnSpc>
            </a:pPr>
            <a:endParaRPr lang="en-US" sz="1100"/>
          </a:p>
          <a:p>
            <a:pPr marL="0" indent="0">
              <a:lnSpc>
                <a:spcPct val="98000"/>
              </a:lnSpc>
              <a:buNone/>
            </a:pPr>
            <a:endParaRPr lang="en-US" sz="1100"/>
          </a:p>
          <a:p>
            <a:pPr marL="0" indent="0">
              <a:lnSpc>
                <a:spcPct val="98000"/>
              </a:lnSpc>
              <a:buNone/>
            </a:pPr>
            <a:endParaRPr lang="en-US" sz="1100"/>
          </a:p>
          <a:p>
            <a:pPr marL="457200" indent="-457200">
              <a:lnSpc>
                <a:spcPct val="98000"/>
              </a:lnSpc>
            </a:pPr>
            <a:endParaRPr lang="en-US" sz="1100"/>
          </a:p>
        </p:txBody>
      </p:sp>
      <p:sp>
        <p:nvSpPr>
          <p:cNvPr id="5" name="TextBox 4">
            <a:extLst>
              <a:ext uri="{FF2B5EF4-FFF2-40B4-BE49-F238E27FC236}">
                <a16:creationId xmlns:a16="http://schemas.microsoft.com/office/drawing/2014/main" id="{C5C14AF3-31D4-BA9D-3E07-C377F7FEB5C8}"/>
              </a:ext>
            </a:extLst>
          </p:cNvPr>
          <p:cNvSpPr txBox="1"/>
          <p:nvPr/>
        </p:nvSpPr>
        <p:spPr>
          <a:xfrm>
            <a:off x="3155514" y="4569590"/>
            <a:ext cx="5880970" cy="584775"/>
          </a:xfrm>
          <a:prstGeom prst="rect">
            <a:avLst/>
          </a:prstGeom>
          <a:noFill/>
        </p:spPr>
        <p:txBody>
          <a:bodyPr wrap="square" rtlCol="0">
            <a:spAutoFit/>
          </a:bodyPr>
          <a:lstStyle/>
          <a:p>
            <a:r>
              <a:rPr lang="en-US" sz="1600" i="1" dirty="0"/>
              <a:t>Learn more about DOT’s </a:t>
            </a:r>
            <a:r>
              <a:rPr lang="en-US" sz="1600" i="1" dirty="0">
                <a:hlinkClick r:id="rId3"/>
              </a:rPr>
              <a:t>Matching Funds for SS4A Grants</a:t>
            </a:r>
            <a:r>
              <a:rPr lang="en-US" sz="1600" i="1" dirty="0"/>
              <a:t> and </a:t>
            </a:r>
            <a:r>
              <a:rPr lang="en-US" sz="1600" i="1" dirty="0">
                <a:hlinkClick r:id="rId4"/>
              </a:rPr>
              <a:t>Understanding Non-Federal Match Requirements</a:t>
            </a:r>
            <a:r>
              <a:rPr lang="en-US" sz="1600" i="1" dirty="0"/>
              <a:t> pages.</a:t>
            </a:r>
          </a:p>
        </p:txBody>
      </p:sp>
    </p:spTree>
    <p:extLst>
      <p:ext uri="{BB962C8B-B14F-4D97-AF65-F5344CB8AC3E}">
        <p14:creationId xmlns:p14="http://schemas.microsoft.com/office/powerpoint/2010/main" val="3754130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4800">
                <a:solidFill>
                  <a:schemeClr val="bg1"/>
                </a:solidFill>
                <a:latin typeface="Segoe UI" panose="020B0502040204020203" pitchFamily="34" charset="0"/>
                <a:cs typeface="Segoe UI" panose="020B0502040204020203" pitchFamily="34" charset="0"/>
              </a:rPr>
              <a:t>Planning and Demonstration Grant Review and Selection Process</a:t>
            </a:r>
          </a:p>
        </p:txBody>
      </p:sp>
    </p:spTree>
    <p:extLst>
      <p:ext uri="{BB962C8B-B14F-4D97-AF65-F5344CB8AC3E}">
        <p14:creationId xmlns:p14="http://schemas.microsoft.com/office/powerpoint/2010/main" val="1410694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353A8-C71E-4B9B-8503-D0FD89E623C8}"/>
              </a:ext>
            </a:extLst>
          </p:cNvPr>
          <p:cNvSpPr>
            <a:spLocks noGrp="1"/>
          </p:cNvSpPr>
          <p:nvPr>
            <p:ph type="title"/>
          </p:nvPr>
        </p:nvSpPr>
        <p:spPr/>
        <p:txBody>
          <a:bodyPr>
            <a:normAutofit/>
          </a:bodyPr>
          <a:lstStyle/>
          <a:p>
            <a:r>
              <a:rPr lang="en-US"/>
              <a:t>Planning and Demonstration Grant Selection Criteria</a:t>
            </a:r>
            <a:endParaRPr lang="en-US" sz="3000"/>
          </a:p>
        </p:txBody>
      </p:sp>
      <p:sp>
        <p:nvSpPr>
          <p:cNvPr id="8" name="Content Placeholder 7">
            <a:extLst>
              <a:ext uri="{FF2B5EF4-FFF2-40B4-BE49-F238E27FC236}">
                <a16:creationId xmlns:a16="http://schemas.microsoft.com/office/drawing/2014/main" id="{67E701C9-6628-4955-B4CC-7F10604CA809}"/>
              </a:ext>
            </a:extLst>
          </p:cNvPr>
          <p:cNvSpPr>
            <a:spLocks noGrp="1"/>
          </p:cNvSpPr>
          <p:nvPr>
            <p:ph sz="half" idx="1"/>
          </p:nvPr>
        </p:nvSpPr>
        <p:spPr>
          <a:xfrm>
            <a:off x="457200" y="1301750"/>
            <a:ext cx="7924800" cy="4770278"/>
          </a:xfrm>
        </p:spPr>
        <p:txBody>
          <a:bodyPr vert="horz" lIns="91440" tIns="45720" rIns="91440" bIns="45720" rtlCol="0" anchor="t">
            <a:normAutofit fontScale="85000" lnSpcReduction="20000"/>
          </a:bodyPr>
          <a:lstStyle/>
          <a:p>
            <a:r>
              <a:rPr lang="en-US" sz="2400">
                <a:effectLst/>
                <a:latin typeface="Segoe UI"/>
                <a:cs typeface="Segoe UI"/>
              </a:rPr>
              <a:t>Developed to be accessible to all communities, lower barrier to entry</a:t>
            </a:r>
          </a:p>
          <a:p>
            <a:r>
              <a:rPr lang="en-US" sz="2400">
                <a:effectLst/>
                <a:latin typeface="Segoe UI"/>
                <a:cs typeface="Segoe UI"/>
              </a:rPr>
              <a:t>Three selection criteria:</a:t>
            </a:r>
          </a:p>
          <a:p>
            <a:pPr marL="914400" lvl="1" indent="-457200">
              <a:buFont typeface="+mj-lt"/>
              <a:buAutoNum type="arabicPeriod"/>
            </a:pPr>
            <a:r>
              <a:rPr lang="en-US" sz="1600" b="1">
                <a:latin typeface="Segoe UI"/>
                <a:cs typeface="Segoe UI"/>
              </a:rPr>
              <a:t>Safety Impact </a:t>
            </a:r>
            <a:r>
              <a:rPr lang="en-US" sz="1600" i="1">
                <a:latin typeface="Segoe UI"/>
                <a:cs typeface="Segoe UI"/>
              </a:rPr>
              <a:t>(quantitative, two ratings)</a:t>
            </a:r>
          </a:p>
          <a:p>
            <a:pPr lvl="2"/>
            <a:r>
              <a:rPr lang="en-US" sz="1400">
                <a:effectLst/>
                <a:latin typeface="Segoe UI"/>
                <a:cs typeface="Segoe UI"/>
              </a:rPr>
              <a:t>Count of roadway fatalities from the most recent set of 5-year data (FARS 2018-2022 or equivalent).</a:t>
            </a:r>
          </a:p>
          <a:p>
            <a:pPr lvl="2"/>
            <a:r>
              <a:rPr lang="en-US" sz="1400">
                <a:latin typeface="Segoe UI"/>
                <a:cs typeface="Segoe UI"/>
              </a:rPr>
              <a:t>Fatality rate, normalized per 100,000 persons.</a:t>
            </a:r>
            <a:endParaRPr lang="en-US" sz="1400" i="1">
              <a:latin typeface="Segoe UI"/>
              <a:cs typeface="Segoe UI"/>
            </a:endParaRPr>
          </a:p>
          <a:p>
            <a:pPr marL="914400" lvl="1" indent="-457200">
              <a:buFont typeface="+mj-lt"/>
              <a:buAutoNum type="arabicPeriod"/>
            </a:pPr>
            <a:r>
              <a:rPr lang="en-US" sz="1600" b="1">
                <a:latin typeface="Segoe UI"/>
                <a:cs typeface="Segoe UI"/>
              </a:rPr>
              <a:t>Underserved Communities </a:t>
            </a:r>
            <a:r>
              <a:rPr lang="en-US" sz="1600" i="1">
                <a:latin typeface="Segoe UI"/>
                <a:cs typeface="Segoe UI"/>
              </a:rPr>
              <a:t>(quantitative, one rating)</a:t>
            </a:r>
          </a:p>
          <a:p>
            <a:pPr lvl="2"/>
            <a:r>
              <a:rPr lang="en-US" sz="1400">
                <a:latin typeface="Segoe UI"/>
                <a:cs typeface="Segoe UI"/>
              </a:rPr>
              <a:t>Percentage of the population in an Underserved Community Census tract (using 2020 Census population data). Underserved Community uses the same definition as Areas of Persistent Poverty.</a:t>
            </a:r>
          </a:p>
          <a:p>
            <a:pPr marL="914400" lvl="1" indent="-457200">
              <a:buFont typeface="+mj-lt"/>
              <a:buAutoNum type="arabicPeriod"/>
            </a:pPr>
            <a:r>
              <a:rPr lang="en-US" sz="1600" b="1">
                <a:effectLst/>
                <a:latin typeface="Segoe UI"/>
                <a:cs typeface="Segoe UI"/>
              </a:rPr>
              <a:t>Additional Safety Context </a:t>
            </a:r>
            <a:r>
              <a:rPr lang="en-US" sz="1600" i="1">
                <a:effectLst/>
                <a:latin typeface="Segoe UI"/>
                <a:cs typeface="Segoe UI"/>
              </a:rPr>
              <a:t>(2- to 3-page narrative)</a:t>
            </a:r>
          </a:p>
          <a:p>
            <a:r>
              <a:rPr lang="en-US" sz="2400">
                <a:effectLst/>
                <a:latin typeface="Segoe UI"/>
                <a:cs typeface="Segoe UI"/>
              </a:rPr>
              <a:t>Budget costs are an additional consideration</a:t>
            </a:r>
          </a:p>
          <a:p>
            <a:r>
              <a:rPr lang="en-US" sz="2400">
                <a:latin typeface="Segoe UI"/>
                <a:cs typeface="Segoe UI"/>
              </a:rPr>
              <a:t>Award Considerations</a:t>
            </a:r>
          </a:p>
          <a:p>
            <a:pPr lvl="1"/>
            <a:r>
              <a:rPr lang="en-US" sz="1600">
                <a:effectLst/>
                <a:latin typeface="Segoe UI"/>
                <a:cs typeface="Segoe UI"/>
              </a:rPr>
              <a:t>High Fatality Rates: The Department may prioritize SS4A Planning and Demonstration Grant applications with a fatality rate ≥ 17.5 per 100,000 persons</a:t>
            </a:r>
          </a:p>
          <a:p>
            <a:pPr lvl="1"/>
            <a:r>
              <a:rPr lang="en-US" sz="1600">
                <a:effectLst/>
                <a:latin typeface="Segoe UI"/>
                <a:cs typeface="Segoe UI"/>
              </a:rPr>
              <a:t>No Prior SS4A Funding: </a:t>
            </a:r>
            <a:r>
              <a:rPr lang="en-US" sz="1600">
                <a:latin typeface="Segoe UI"/>
                <a:cs typeface="Segoe UI"/>
              </a:rPr>
              <a:t>The Department may prioritize </a:t>
            </a:r>
            <a:r>
              <a:rPr lang="en-US" sz="1600">
                <a:effectLst/>
                <a:latin typeface="Segoe UI"/>
                <a:cs typeface="Segoe UI"/>
              </a:rPr>
              <a:t>SS4A Planning and Demonstration Grant applications that have not previously received SS4A funding. </a:t>
            </a:r>
          </a:p>
        </p:txBody>
      </p:sp>
      <p:grpSp>
        <p:nvGrpSpPr>
          <p:cNvPr id="2" name="Group 1" descr="Graphic showing the three grant selection criteria (Safety Impact, Equity, and Additional Safety Context) in text on stacked  boxes. Below the three boxes, &quot;Budget Costs&quot; is in italic text to show that this is an additional consideration.">
            <a:extLst>
              <a:ext uri="{FF2B5EF4-FFF2-40B4-BE49-F238E27FC236}">
                <a16:creationId xmlns:a16="http://schemas.microsoft.com/office/drawing/2014/main" id="{0C1EC912-8C76-5387-66AD-551F4D70BAE4}"/>
              </a:ext>
            </a:extLst>
          </p:cNvPr>
          <p:cNvGrpSpPr/>
          <p:nvPr/>
        </p:nvGrpSpPr>
        <p:grpSpPr>
          <a:xfrm>
            <a:off x="8855456" y="1410656"/>
            <a:ext cx="2741082" cy="4175878"/>
            <a:chOff x="8855456" y="1410656"/>
            <a:chExt cx="2741082" cy="4175878"/>
          </a:xfrm>
        </p:grpSpPr>
        <p:grpSp>
          <p:nvGrpSpPr>
            <p:cNvPr id="16" name="Group 15" descr="Three dark blue boxes are stacked, with &quot;Safety Impact&quot;, &quot;Equity&quot;, and &quot;Additional Safety Context&quot; in white letters, reading from top to bottom. A gray box surrounds them, with &quot;Budget Costs&quot; at the bottom of the graphic.">
              <a:extLst>
                <a:ext uri="{FF2B5EF4-FFF2-40B4-BE49-F238E27FC236}">
                  <a16:creationId xmlns:a16="http://schemas.microsoft.com/office/drawing/2014/main" id="{230C4BE5-93ED-40D7-AC43-4F942E147176}"/>
                </a:ext>
              </a:extLst>
            </p:cNvPr>
            <p:cNvGrpSpPr/>
            <p:nvPr/>
          </p:nvGrpSpPr>
          <p:grpSpPr>
            <a:xfrm>
              <a:off x="8855456" y="1410656"/>
              <a:ext cx="2741082" cy="4175878"/>
              <a:chOff x="988690" y="1057223"/>
              <a:chExt cx="2273462" cy="3562045"/>
            </a:xfrm>
          </p:grpSpPr>
          <p:sp>
            <p:nvSpPr>
              <p:cNvPr id="17" name="Rectangle: Rounded Corners 16">
                <a:extLst>
                  <a:ext uri="{FF2B5EF4-FFF2-40B4-BE49-F238E27FC236}">
                    <a16:creationId xmlns:a16="http://schemas.microsoft.com/office/drawing/2014/main" id="{D4F0AB78-CA44-4E80-BD37-39F6A389AA77}"/>
                  </a:ext>
                  <a:ext uri="{C183D7F6-B498-43B3-948B-1728B52AA6E4}">
                    <adec:decorative xmlns:adec="http://schemas.microsoft.com/office/drawing/2017/decorative" val="1"/>
                  </a:ext>
                </a:extLst>
              </p:cNvPr>
              <p:cNvSpPr/>
              <p:nvPr/>
            </p:nvSpPr>
            <p:spPr>
              <a:xfrm>
                <a:off x="988690" y="1057223"/>
                <a:ext cx="2273462" cy="356204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18" name="Rectangle: Rounded Corners 17">
                <a:extLst>
                  <a:ext uri="{FF2B5EF4-FFF2-40B4-BE49-F238E27FC236}">
                    <a16:creationId xmlns:a16="http://schemas.microsoft.com/office/drawing/2014/main" id="{348CBC86-5A9C-44E3-8607-B72F7526A9B0}"/>
                  </a:ext>
                  <a:ext uri="{C183D7F6-B498-43B3-948B-1728B52AA6E4}">
                    <adec:decorative xmlns:adec="http://schemas.microsoft.com/office/drawing/2017/decorative" val="1"/>
                  </a:ext>
                </a:extLst>
              </p:cNvPr>
              <p:cNvSpPr/>
              <p:nvPr/>
            </p:nvSpPr>
            <p:spPr>
              <a:xfrm>
                <a:off x="1263357" y="1300439"/>
                <a:ext cx="1695171" cy="824442"/>
              </a:xfrm>
              <a:prstGeom prst="roundRect">
                <a:avLst/>
              </a:prstGeom>
              <a:solidFill>
                <a:srgbClr val="0A24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Safety Impact</a:t>
                </a:r>
              </a:p>
            </p:txBody>
          </p:sp>
          <p:sp>
            <p:nvSpPr>
              <p:cNvPr id="19" name="Rectangle: Rounded Corners 18">
                <a:extLst>
                  <a:ext uri="{FF2B5EF4-FFF2-40B4-BE49-F238E27FC236}">
                    <a16:creationId xmlns:a16="http://schemas.microsoft.com/office/drawing/2014/main" id="{F8107D5C-76AF-46BF-9BAA-4984AA0C3674}"/>
                  </a:ext>
                  <a:ext uri="{C183D7F6-B498-43B3-948B-1728B52AA6E4}">
                    <adec:decorative xmlns:adec="http://schemas.microsoft.com/office/drawing/2017/decorative" val="1"/>
                  </a:ext>
                </a:extLst>
              </p:cNvPr>
              <p:cNvSpPr/>
              <p:nvPr/>
            </p:nvSpPr>
            <p:spPr>
              <a:xfrm>
                <a:off x="1263357" y="2257929"/>
                <a:ext cx="1695171" cy="858461"/>
              </a:xfrm>
              <a:prstGeom prst="roundRect">
                <a:avLst/>
              </a:prstGeom>
              <a:solidFill>
                <a:srgbClr val="0A24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Segoe UI"/>
                  </a:rPr>
                  <a:t>Underserved Communities</a:t>
                </a: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20" name="Rectangle: Rounded Corners 19">
                <a:extLst>
                  <a:ext uri="{FF2B5EF4-FFF2-40B4-BE49-F238E27FC236}">
                    <a16:creationId xmlns:a16="http://schemas.microsoft.com/office/drawing/2014/main" id="{979EEB19-E927-45D4-984C-BDACB3ABB6E4}"/>
                  </a:ext>
                  <a:ext uri="{C183D7F6-B498-43B3-948B-1728B52AA6E4}">
                    <adec:decorative xmlns:adec="http://schemas.microsoft.com/office/drawing/2017/decorative" val="1"/>
                  </a:ext>
                </a:extLst>
              </p:cNvPr>
              <p:cNvSpPr/>
              <p:nvPr/>
            </p:nvSpPr>
            <p:spPr>
              <a:xfrm>
                <a:off x="1268499" y="3218348"/>
                <a:ext cx="1695171" cy="838060"/>
              </a:xfrm>
              <a:prstGeom prst="roundRect">
                <a:avLst/>
              </a:prstGeom>
              <a:solidFill>
                <a:srgbClr val="0A24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Additional Safety Context</a:t>
                </a:r>
              </a:p>
            </p:txBody>
          </p:sp>
        </p:grpSp>
        <p:sp>
          <p:nvSpPr>
            <p:cNvPr id="22" name="Rectangle 21">
              <a:extLst>
                <a:ext uri="{FF2B5EF4-FFF2-40B4-BE49-F238E27FC236}">
                  <a16:creationId xmlns:a16="http://schemas.microsoft.com/office/drawing/2014/main" id="{2F94FC8F-0FBC-4340-B039-064BAD87CC56}"/>
                </a:ext>
                <a:ext uri="{C183D7F6-B498-43B3-948B-1728B52AA6E4}">
                  <adec:decorative xmlns:adec="http://schemas.microsoft.com/office/drawing/2017/decorative" val="1"/>
                </a:ext>
              </a:extLst>
            </p:cNvPr>
            <p:cNvSpPr/>
            <p:nvPr/>
          </p:nvSpPr>
          <p:spPr>
            <a:xfrm>
              <a:off x="9772662" y="4899267"/>
              <a:ext cx="929469" cy="68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Budget Costs</a:t>
              </a:r>
            </a:p>
          </p:txBody>
        </p:sp>
      </p:grpSp>
      <p:sp>
        <p:nvSpPr>
          <p:cNvPr id="3" name="Graphic 2" descr="Bookmark with the words &quot;NOFO pages 46-48.&quot;">
            <a:extLst>
              <a:ext uri="{FF2B5EF4-FFF2-40B4-BE49-F238E27FC236}">
                <a16:creationId xmlns:a16="http://schemas.microsoft.com/office/drawing/2014/main" id="{FA900AC4-8876-CC76-FA77-D5E6301F71C4}"/>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NOFO pgs. </a:t>
            </a:r>
            <a:r>
              <a:rPr lang="en-US" sz="1000" b="1">
                <a:solidFill>
                  <a:prstClr val="black"/>
                </a:solidFill>
                <a:latin typeface="Segoe UI"/>
              </a:rPr>
              <a:t>46</a:t>
            </a:r>
            <a:r>
              <a:rPr kumimoji="0" lang="en-US" sz="1000" b="1" i="0" u="none" strike="noStrike" kern="1200" cap="none" spc="0" normalizeH="0" baseline="0" noProof="0">
                <a:ln>
                  <a:noFill/>
                </a:ln>
                <a:solidFill>
                  <a:prstClr val="black"/>
                </a:solidFill>
                <a:effectLst/>
                <a:uLnTx/>
                <a:uFillTx/>
                <a:latin typeface="Segoe UI"/>
                <a:ea typeface="+mn-ea"/>
                <a:cs typeface="+mn-cs"/>
              </a:rPr>
              <a:t>-48</a:t>
            </a:r>
          </a:p>
        </p:txBody>
      </p:sp>
      <p:grpSp>
        <p:nvGrpSpPr>
          <p:cNvPr id="4" name="Group 3">
            <a:extLst>
              <a:ext uri="{FF2B5EF4-FFF2-40B4-BE49-F238E27FC236}">
                <a16:creationId xmlns:a16="http://schemas.microsoft.com/office/drawing/2014/main" id="{093FE16F-5CA3-73C2-A8F0-E6BB1FEA381A}"/>
              </a:ext>
              <a:ext uri="{C183D7F6-B498-43B3-948B-1728B52AA6E4}">
                <adec:decorative xmlns:adec="http://schemas.microsoft.com/office/drawing/2017/decorative" val="1"/>
              </a:ext>
            </a:extLst>
          </p:cNvPr>
          <p:cNvGrpSpPr/>
          <p:nvPr/>
        </p:nvGrpSpPr>
        <p:grpSpPr>
          <a:xfrm>
            <a:off x="0" y="5081427"/>
            <a:ext cx="1063396" cy="990601"/>
            <a:chOff x="9071296" y="2128934"/>
            <a:chExt cx="914400" cy="914400"/>
          </a:xfrm>
        </p:grpSpPr>
        <p:pic>
          <p:nvPicPr>
            <p:cNvPr id="6" name="Graphic 5">
              <a:extLst>
                <a:ext uri="{FF2B5EF4-FFF2-40B4-BE49-F238E27FC236}">
                  <a16:creationId xmlns:a16="http://schemas.microsoft.com/office/drawing/2014/main" id="{A9D3A6BD-4D13-7635-78E5-822235BBF4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1296" y="2128934"/>
              <a:ext cx="914400" cy="914400"/>
            </a:xfrm>
            <a:prstGeom prst="rect">
              <a:avLst/>
            </a:prstGeom>
          </p:spPr>
        </p:pic>
        <p:sp>
          <p:nvSpPr>
            <p:cNvPr id="7" name="TextBox 6">
              <a:extLst>
                <a:ext uri="{FF2B5EF4-FFF2-40B4-BE49-F238E27FC236}">
                  <a16:creationId xmlns:a16="http://schemas.microsoft.com/office/drawing/2014/main" id="{5D0D4B6E-DBFF-7747-A4B1-42E8C16CDFBB}"/>
                </a:ext>
                <a:ext uri="{C183D7F6-B498-43B3-948B-1728B52AA6E4}">
                  <adec:decorative xmlns:adec="http://schemas.microsoft.com/office/drawing/2017/decorative" val="1"/>
                </a:ext>
              </a:extLst>
            </p:cNvPr>
            <p:cNvSpPr txBox="1"/>
            <p:nvPr/>
          </p:nvSpPr>
          <p:spPr>
            <a:xfrm rot="19745195">
              <a:off x="9321115" y="2414636"/>
              <a:ext cx="469368" cy="312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Segoe UI"/>
                  <a:ea typeface="+mn-ea"/>
                  <a:cs typeface="+mn-cs"/>
                </a:rPr>
                <a:t>New in </a:t>
              </a:r>
              <a:br>
                <a:rPr kumimoji="0" lang="en-US" sz="800" b="1" i="0" u="none" strike="noStrike" kern="1200" cap="none" spc="0" normalizeH="0" baseline="0" noProof="0">
                  <a:ln>
                    <a:noFill/>
                  </a:ln>
                  <a:solidFill>
                    <a:prstClr val="white"/>
                  </a:solidFill>
                  <a:effectLst/>
                  <a:uLnTx/>
                  <a:uFillTx/>
                  <a:latin typeface="Segoe UI"/>
                  <a:ea typeface="+mn-ea"/>
                  <a:cs typeface="+mn-cs"/>
                </a:rPr>
              </a:br>
              <a:r>
                <a:rPr kumimoji="0" lang="en-US" sz="800" b="1" i="0" u="none" strike="noStrike" kern="1200" cap="none" spc="0" normalizeH="0" baseline="0" noProof="0">
                  <a:ln>
                    <a:noFill/>
                  </a:ln>
                  <a:solidFill>
                    <a:prstClr val="white"/>
                  </a:solidFill>
                  <a:effectLst/>
                  <a:uLnTx/>
                  <a:uFillTx/>
                  <a:latin typeface="Segoe UI"/>
                  <a:ea typeface="+mn-ea"/>
                  <a:cs typeface="+mn-cs"/>
                </a:rPr>
                <a:t>FY25</a:t>
              </a:r>
            </a:p>
          </p:txBody>
        </p:sp>
      </p:grpSp>
      <p:grpSp>
        <p:nvGrpSpPr>
          <p:cNvPr id="9" name="Group 8" descr="Icon of a megaphone with text that reads &quot;New in FY25.&quot; The icon is next to the underserved communities selection criteria indicating changes to the process of determining underserved communities this year. ">
            <a:extLst>
              <a:ext uri="{FF2B5EF4-FFF2-40B4-BE49-F238E27FC236}">
                <a16:creationId xmlns:a16="http://schemas.microsoft.com/office/drawing/2014/main" id="{EAA4001C-D419-0B8D-31C0-C8D0E275AD4B}"/>
              </a:ext>
            </a:extLst>
          </p:cNvPr>
          <p:cNvGrpSpPr/>
          <p:nvPr/>
        </p:nvGrpSpPr>
        <p:grpSpPr>
          <a:xfrm>
            <a:off x="5728870" y="2630685"/>
            <a:ext cx="1063396" cy="990601"/>
            <a:chOff x="9071296" y="2128934"/>
            <a:chExt cx="914400" cy="914400"/>
          </a:xfrm>
        </p:grpSpPr>
        <p:pic>
          <p:nvPicPr>
            <p:cNvPr id="10" name="Graphic 9">
              <a:extLst>
                <a:ext uri="{FF2B5EF4-FFF2-40B4-BE49-F238E27FC236}">
                  <a16:creationId xmlns:a16="http://schemas.microsoft.com/office/drawing/2014/main" id="{59328180-B604-1DE6-01EC-950B4613AB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1296" y="2128934"/>
              <a:ext cx="914400" cy="914400"/>
            </a:xfrm>
            <a:prstGeom prst="rect">
              <a:avLst/>
            </a:prstGeom>
          </p:spPr>
        </p:pic>
        <p:sp>
          <p:nvSpPr>
            <p:cNvPr id="11" name="TextBox 10">
              <a:extLst>
                <a:ext uri="{FF2B5EF4-FFF2-40B4-BE49-F238E27FC236}">
                  <a16:creationId xmlns:a16="http://schemas.microsoft.com/office/drawing/2014/main" id="{1CA4A067-B0E0-8161-8973-F96382BF449D}"/>
                </a:ext>
                <a:ext uri="{C183D7F6-B498-43B3-948B-1728B52AA6E4}">
                  <adec:decorative xmlns:adec="http://schemas.microsoft.com/office/drawing/2017/decorative" val="1"/>
                </a:ext>
              </a:extLst>
            </p:cNvPr>
            <p:cNvSpPr txBox="1"/>
            <p:nvPr/>
          </p:nvSpPr>
          <p:spPr>
            <a:xfrm rot="19745195">
              <a:off x="9321115" y="2414636"/>
              <a:ext cx="469368" cy="312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Segoe UI"/>
                  <a:ea typeface="+mn-ea"/>
                  <a:cs typeface="+mn-cs"/>
                </a:rPr>
                <a:t>New in </a:t>
              </a:r>
              <a:br>
                <a:rPr kumimoji="0" lang="en-US" sz="800" b="1" i="0" u="none" strike="noStrike" kern="1200" cap="none" spc="0" normalizeH="0" baseline="0" noProof="0">
                  <a:ln>
                    <a:noFill/>
                  </a:ln>
                  <a:solidFill>
                    <a:prstClr val="white"/>
                  </a:solidFill>
                  <a:effectLst/>
                  <a:uLnTx/>
                  <a:uFillTx/>
                  <a:latin typeface="Segoe UI"/>
                  <a:ea typeface="+mn-ea"/>
                  <a:cs typeface="+mn-cs"/>
                </a:rPr>
              </a:br>
              <a:r>
                <a:rPr kumimoji="0" lang="en-US" sz="800" b="1" i="0" u="none" strike="noStrike" kern="1200" cap="none" spc="0" normalizeH="0" baseline="0" noProof="0">
                  <a:ln>
                    <a:noFill/>
                  </a:ln>
                  <a:solidFill>
                    <a:prstClr val="white"/>
                  </a:solidFill>
                  <a:effectLst/>
                  <a:uLnTx/>
                  <a:uFillTx/>
                  <a:latin typeface="Segoe UI"/>
                  <a:ea typeface="+mn-ea"/>
                  <a:cs typeface="+mn-cs"/>
                </a:rPr>
                <a:t>FY25</a:t>
              </a:r>
            </a:p>
          </p:txBody>
        </p:sp>
      </p:grpSp>
    </p:spTree>
    <p:extLst>
      <p:ext uri="{BB962C8B-B14F-4D97-AF65-F5344CB8AC3E}">
        <p14:creationId xmlns:p14="http://schemas.microsoft.com/office/powerpoint/2010/main" val="2362245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C49AA7-8A1C-75AD-F6F7-203C8026C3B1}"/>
              </a:ext>
            </a:extLst>
          </p:cNvPr>
          <p:cNvSpPr>
            <a:spLocks noGrp="1"/>
          </p:cNvSpPr>
          <p:nvPr>
            <p:ph type="title"/>
          </p:nvPr>
        </p:nvSpPr>
        <p:spPr/>
        <p:txBody>
          <a:bodyPr/>
          <a:lstStyle/>
          <a:p>
            <a:r>
              <a:rPr lang="en-US"/>
              <a:t>Evaluation: Additional Safety Context Criterion</a:t>
            </a:r>
          </a:p>
        </p:txBody>
      </p:sp>
      <p:graphicFrame>
        <p:nvGraphicFramePr>
          <p:cNvPr id="13" name="Content Placeholder 12">
            <a:extLst>
              <a:ext uri="{FF2B5EF4-FFF2-40B4-BE49-F238E27FC236}">
                <a16:creationId xmlns:a16="http://schemas.microsoft.com/office/drawing/2014/main" id="{A2E14037-967A-6639-12D8-E8D85D4C02F5}"/>
              </a:ext>
            </a:extLst>
          </p:cNvPr>
          <p:cNvGraphicFramePr>
            <a:graphicFrameLocks noGrp="1"/>
          </p:cNvGraphicFramePr>
          <p:nvPr>
            <p:ph sz="half" idx="2"/>
            <p:extLst>
              <p:ext uri="{D42A27DB-BD31-4B8C-83A1-F6EECF244321}">
                <p14:modId xmlns:p14="http://schemas.microsoft.com/office/powerpoint/2010/main" val="1650196865"/>
              </p:ext>
            </p:extLst>
          </p:nvPr>
        </p:nvGraphicFramePr>
        <p:xfrm>
          <a:off x="1793317" y="2055847"/>
          <a:ext cx="8924725" cy="3901440"/>
        </p:xfrm>
        <a:graphic>
          <a:graphicData uri="http://schemas.openxmlformats.org/drawingml/2006/table">
            <a:tbl>
              <a:tblPr firstRow="1">
                <a:tableStyleId>{69CF1AB2-1976-4502-BF36-3FF5EA218861}</a:tableStyleId>
              </a:tblPr>
              <a:tblGrid>
                <a:gridCol w="1084580">
                  <a:extLst>
                    <a:ext uri="{9D8B030D-6E8A-4147-A177-3AD203B41FA5}">
                      <a16:colId xmlns:a16="http://schemas.microsoft.com/office/drawing/2014/main" val="2390431635"/>
                    </a:ext>
                  </a:extLst>
                </a:gridCol>
                <a:gridCol w="1919762">
                  <a:extLst>
                    <a:ext uri="{9D8B030D-6E8A-4147-A177-3AD203B41FA5}">
                      <a16:colId xmlns:a16="http://schemas.microsoft.com/office/drawing/2014/main" val="3806619898"/>
                    </a:ext>
                  </a:extLst>
                </a:gridCol>
                <a:gridCol w="1973461">
                  <a:extLst>
                    <a:ext uri="{9D8B030D-6E8A-4147-A177-3AD203B41FA5}">
                      <a16:colId xmlns:a16="http://schemas.microsoft.com/office/drawing/2014/main" val="2366074809"/>
                    </a:ext>
                  </a:extLst>
                </a:gridCol>
                <a:gridCol w="1973461">
                  <a:extLst>
                    <a:ext uri="{9D8B030D-6E8A-4147-A177-3AD203B41FA5}">
                      <a16:colId xmlns:a16="http://schemas.microsoft.com/office/drawing/2014/main" val="4144886887"/>
                    </a:ext>
                  </a:extLst>
                </a:gridCol>
                <a:gridCol w="1973461">
                  <a:extLst>
                    <a:ext uri="{9D8B030D-6E8A-4147-A177-3AD203B41FA5}">
                      <a16:colId xmlns:a16="http://schemas.microsoft.com/office/drawing/2014/main" val="2060781189"/>
                    </a:ext>
                  </a:extLst>
                </a:gridCol>
              </a:tblGrid>
              <a:tr h="451943">
                <a:tc>
                  <a:txBody>
                    <a:bodyPr/>
                    <a:lstStyle/>
                    <a:p>
                      <a:pPr fontAlgn="ctr"/>
                      <a:endParaRPr lang="en-US" sz="1200">
                        <a:effectLst/>
                      </a:endParaRPr>
                    </a:p>
                    <a:p>
                      <a:pPr algn="ctr" rtl="0" fontAlgn="base"/>
                      <a:r>
                        <a:rPr lang="en-US" sz="1200" b="0">
                          <a:effectLst/>
                        </a:rPr>
                        <a:t> </a:t>
                      </a:r>
                      <a:endParaRPr lang="en-US" sz="1200" b="0" i="0">
                        <a:effectLst/>
                      </a:endParaRPr>
                    </a:p>
                  </a:txBody>
                  <a:tcPr anchor="ctr"/>
                </a:tc>
                <a:tc>
                  <a:txBody>
                    <a:bodyPr/>
                    <a:lstStyle/>
                    <a:p>
                      <a:pPr algn="ctr" fontAlgn="ctr"/>
                      <a:endParaRPr lang="en-US" sz="1400" b="1">
                        <a:effectLst/>
                      </a:endParaRPr>
                    </a:p>
                    <a:p>
                      <a:pPr algn="ctr" rtl="0" fontAlgn="base"/>
                      <a:r>
                        <a:rPr lang="en-US" sz="1400" b="1">
                          <a:effectLst/>
                        </a:rPr>
                        <a:t>High </a:t>
                      </a:r>
                      <a:endParaRPr lang="en-US" sz="1400" b="1" i="0">
                        <a:effectLst/>
                      </a:endParaRPr>
                    </a:p>
                  </a:txBody>
                  <a:tcPr anchor="ctr"/>
                </a:tc>
                <a:tc>
                  <a:txBody>
                    <a:bodyPr/>
                    <a:lstStyle/>
                    <a:p>
                      <a:pPr algn="ctr" fontAlgn="ctr"/>
                      <a:endParaRPr lang="en-US" sz="1400" b="1">
                        <a:effectLst/>
                      </a:endParaRPr>
                    </a:p>
                    <a:p>
                      <a:pPr algn="ctr" rtl="0" fontAlgn="base"/>
                      <a:r>
                        <a:rPr lang="en-US" sz="1400" b="1">
                          <a:effectLst/>
                        </a:rPr>
                        <a:t>Medium </a:t>
                      </a:r>
                      <a:endParaRPr lang="en-US" sz="1400" b="1" i="0">
                        <a:effectLst/>
                      </a:endParaRPr>
                    </a:p>
                  </a:txBody>
                  <a:tcPr anchor="ctr"/>
                </a:tc>
                <a:tc>
                  <a:txBody>
                    <a:bodyPr/>
                    <a:lstStyle/>
                    <a:p>
                      <a:pPr algn="ctr" fontAlgn="ctr"/>
                      <a:endParaRPr lang="en-US" sz="1400" b="1">
                        <a:effectLst/>
                      </a:endParaRPr>
                    </a:p>
                    <a:p>
                      <a:pPr algn="ctr" rtl="0" fontAlgn="base"/>
                      <a:r>
                        <a:rPr lang="en-US" sz="1400" b="1">
                          <a:effectLst/>
                        </a:rPr>
                        <a:t>Low </a:t>
                      </a:r>
                      <a:endParaRPr lang="en-US" sz="1400" b="1" i="0">
                        <a:effectLst/>
                      </a:endParaRPr>
                    </a:p>
                  </a:txBody>
                  <a:tcPr anchor="ctr"/>
                </a:tc>
                <a:tc>
                  <a:txBody>
                    <a:bodyPr/>
                    <a:lstStyle/>
                    <a:p>
                      <a:pPr algn="ctr" fontAlgn="t"/>
                      <a:endParaRPr lang="en-US" sz="1400" b="1">
                        <a:effectLst/>
                      </a:endParaRPr>
                    </a:p>
                    <a:p>
                      <a:pPr algn="ctr" rtl="0" fontAlgn="base"/>
                      <a:r>
                        <a:rPr lang="en-US" sz="1400" b="1">
                          <a:effectLst/>
                        </a:rPr>
                        <a:t>Non-Responsive </a:t>
                      </a:r>
                      <a:endParaRPr lang="en-US" sz="1400" b="1" i="0">
                        <a:effectLst/>
                      </a:endParaRPr>
                    </a:p>
                  </a:txBody>
                  <a:tcPr anchor="ctr"/>
                </a:tc>
                <a:extLst>
                  <a:ext uri="{0D108BD9-81ED-4DB2-BD59-A6C34878D82A}">
                    <a16:rowId xmlns:a16="http://schemas.microsoft.com/office/drawing/2014/main" val="2284063192"/>
                  </a:ext>
                </a:extLst>
              </a:tr>
              <a:tr h="3361670">
                <a:tc>
                  <a:txBody>
                    <a:bodyPr/>
                    <a:lstStyle/>
                    <a:p>
                      <a:pPr algn="l" fontAlgn="ctr"/>
                      <a:endParaRPr lang="en-US" sz="1200">
                        <a:effectLst/>
                      </a:endParaRPr>
                    </a:p>
                    <a:p>
                      <a:pPr algn="l" rtl="0" fontAlgn="base"/>
                      <a:r>
                        <a:rPr lang="en-US" sz="1400" b="1">
                          <a:effectLst/>
                        </a:rPr>
                        <a:t>Rating Scale </a:t>
                      </a:r>
                      <a:endParaRPr lang="en-US" sz="1400" b="1" i="0">
                        <a:effectLst/>
                      </a:endParaRPr>
                    </a:p>
                  </a:txBody>
                  <a:tcPr/>
                </a:tc>
                <a:tc>
                  <a:txBody>
                    <a:bodyPr/>
                    <a:lstStyle/>
                    <a:p>
                      <a:pPr algn="l" rtl="0" fontAlgn="base"/>
                      <a:r>
                        <a:rPr lang="en-US" sz="1200" b="0">
                          <a:effectLst/>
                        </a:rPr>
                        <a:t>The application is very responsive to the criteria and is expected to advance safety planning. The narrative has clear descriptions of the work scope and the roadway safety problem to be addressed. The proposed approach will strongly inform an Action Plan.  </a:t>
                      </a:r>
                    </a:p>
                    <a:p>
                      <a:pPr algn="l" rtl="0" fontAlgn="base"/>
                      <a:endParaRPr lang="en-US" sz="1200" b="0">
                        <a:effectLst/>
                      </a:endParaRPr>
                    </a:p>
                    <a:p>
                      <a:pPr algn="l" rtl="0" fontAlgn="base"/>
                      <a:r>
                        <a:rPr lang="en-US" sz="1200" b="1">
                          <a:effectLst/>
                        </a:rPr>
                        <a:t>For demonstration activities only</a:t>
                      </a:r>
                      <a:r>
                        <a:rPr lang="en-US" sz="1200" b="0">
                          <a:effectLst/>
                        </a:rPr>
                        <a:t>: The narrative clearly describes how the activities will be measured and evaluated.  </a:t>
                      </a:r>
                      <a:endParaRPr lang="en-US" sz="1200" b="0" i="0">
                        <a:effectLst/>
                      </a:endParaRPr>
                    </a:p>
                  </a:txBody>
                  <a:tcPr/>
                </a:tc>
                <a:tc>
                  <a:txBody>
                    <a:bodyPr/>
                    <a:lstStyle/>
                    <a:p>
                      <a:pPr algn="l" rtl="0" fontAlgn="base"/>
                      <a:r>
                        <a:rPr lang="en-US" sz="1200" b="0">
                          <a:effectLst/>
                        </a:rPr>
                        <a:t>The application is responsive to the criteria and is performing safety planning activities. The narrative has descriptions of the work scope and the roadway safety problem to be addressed. The proposed approach will inform an Action Plan. </a:t>
                      </a:r>
                    </a:p>
                    <a:p>
                      <a:pPr algn="l" rtl="0" fontAlgn="base"/>
                      <a:r>
                        <a:rPr lang="en-US" sz="1200" b="0">
                          <a:effectLst/>
                        </a:rPr>
                        <a:t> </a:t>
                      </a:r>
                    </a:p>
                    <a:p>
                      <a:pPr algn="l" rtl="0" fontAlgn="base"/>
                      <a:endParaRPr lang="en-US" sz="1200" b="1">
                        <a:effectLst/>
                      </a:endParaRPr>
                    </a:p>
                    <a:p>
                      <a:pPr algn="l" rtl="0" fontAlgn="base"/>
                      <a:r>
                        <a:rPr lang="en-US" sz="1200" b="1">
                          <a:effectLst/>
                        </a:rPr>
                        <a:t>For demonstration activities only</a:t>
                      </a:r>
                      <a:r>
                        <a:rPr lang="en-US" sz="1200" b="0">
                          <a:effectLst/>
                        </a:rPr>
                        <a:t>: The narrative describes how the activities will be measured and evaluated. </a:t>
                      </a:r>
                      <a:endParaRPr lang="en-US" sz="1200" b="0" i="0">
                        <a:effectLst/>
                      </a:endParaRPr>
                    </a:p>
                  </a:txBody>
                  <a:tcPr/>
                </a:tc>
                <a:tc>
                  <a:txBody>
                    <a:bodyPr/>
                    <a:lstStyle/>
                    <a:p>
                      <a:pPr algn="l" rtl="0" fontAlgn="base"/>
                      <a:r>
                        <a:rPr lang="en-US" sz="1200" b="0">
                          <a:effectLst/>
                        </a:rPr>
                        <a:t>The application is minimally responsive to the criteria. The proposed approach is weakly tied to an Action Plan.  </a:t>
                      </a:r>
                    </a:p>
                    <a:p>
                      <a:pPr algn="l" rtl="0" fontAlgn="base"/>
                      <a:r>
                        <a:rPr lang="en-US" sz="1200" b="0">
                          <a:effectLst/>
                        </a:rPr>
                        <a:t> </a:t>
                      </a: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r>
                        <a:rPr lang="en-US" sz="1200" b="1">
                          <a:effectLst/>
                        </a:rPr>
                        <a:t>For demonstration activities only</a:t>
                      </a:r>
                      <a:r>
                        <a:rPr lang="en-US" sz="1200" b="0">
                          <a:effectLst/>
                        </a:rPr>
                        <a:t>: The narrative provides minimal detail on how the activities will be measured and evaluated. </a:t>
                      </a:r>
                      <a:endParaRPr lang="en-US" sz="1200" b="0" i="0">
                        <a:effectLst/>
                      </a:endParaRPr>
                    </a:p>
                  </a:txBody>
                  <a:tcPr/>
                </a:tc>
                <a:tc>
                  <a:txBody>
                    <a:bodyPr/>
                    <a:lstStyle/>
                    <a:p>
                      <a:pPr algn="l" rtl="0" fontAlgn="base"/>
                      <a:r>
                        <a:rPr lang="en-US" sz="1200" b="0">
                          <a:effectLst/>
                        </a:rPr>
                        <a:t>The narrative indicates the proposal is counter to the criteria, does not contain sufficient information, or is not connected to an Action Plan.  </a:t>
                      </a:r>
                    </a:p>
                    <a:p>
                      <a:pPr algn="l" rtl="0" fontAlgn="base"/>
                      <a:r>
                        <a:rPr lang="en-US" sz="1200" b="0">
                          <a:effectLst/>
                        </a:rPr>
                        <a:t> </a:t>
                      </a: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endParaRPr lang="en-US" sz="1200" b="1">
                        <a:effectLst/>
                      </a:endParaRPr>
                    </a:p>
                    <a:p>
                      <a:pPr algn="l" rtl="0" fontAlgn="base"/>
                      <a:r>
                        <a:rPr lang="en-US" sz="1200" b="1">
                          <a:effectLst/>
                        </a:rPr>
                        <a:t>For demonstration activities only</a:t>
                      </a:r>
                      <a:r>
                        <a:rPr lang="en-US" sz="1200" b="0">
                          <a:effectLst/>
                        </a:rPr>
                        <a:t>: Detail on how the activities will be measured and evaluated are not included. </a:t>
                      </a:r>
                      <a:endParaRPr lang="en-US" sz="1200" b="0" i="0">
                        <a:effectLst/>
                      </a:endParaRPr>
                    </a:p>
                  </a:txBody>
                  <a:tcPr/>
                </a:tc>
                <a:extLst>
                  <a:ext uri="{0D108BD9-81ED-4DB2-BD59-A6C34878D82A}">
                    <a16:rowId xmlns:a16="http://schemas.microsoft.com/office/drawing/2014/main" val="1106391213"/>
                  </a:ext>
                </a:extLst>
              </a:tr>
            </a:tbl>
          </a:graphicData>
        </a:graphic>
      </p:graphicFrame>
      <p:sp>
        <p:nvSpPr>
          <p:cNvPr id="16" name="Content Placeholder 9">
            <a:extLst>
              <a:ext uri="{FF2B5EF4-FFF2-40B4-BE49-F238E27FC236}">
                <a16:creationId xmlns:a16="http://schemas.microsoft.com/office/drawing/2014/main" id="{A4BC3024-1780-C75C-FADE-6503CCBB0964}"/>
              </a:ext>
            </a:extLst>
          </p:cNvPr>
          <p:cNvSpPr>
            <a:spLocks noGrp="1"/>
          </p:cNvSpPr>
          <p:nvPr>
            <p:ph sz="half" idx="1"/>
          </p:nvPr>
        </p:nvSpPr>
        <p:spPr>
          <a:xfrm>
            <a:off x="555336" y="1216631"/>
            <a:ext cx="11081325" cy="613184"/>
          </a:xfrm>
        </p:spPr>
        <p:txBody>
          <a:bodyPr>
            <a:normAutofit fontScale="92500" lnSpcReduction="20000"/>
          </a:bodyPr>
          <a:lstStyle/>
          <a:p>
            <a:r>
              <a:rPr lang="en-US" sz="2000"/>
              <a:t>The Department will assess the narrative’s alignment with the Additional Safety Context selection criterion and will assign a rating of “High,” “Medium,” “Low,” or “Non-Responsive.”</a:t>
            </a:r>
          </a:p>
        </p:txBody>
      </p:sp>
      <p:sp>
        <p:nvSpPr>
          <p:cNvPr id="8" name="Graphic 2" descr="Bookmark with the words &quot;NOFO page 57.&quot;">
            <a:extLst>
              <a:ext uri="{FF2B5EF4-FFF2-40B4-BE49-F238E27FC236}">
                <a16:creationId xmlns:a16="http://schemas.microsoft.com/office/drawing/2014/main" id="{83906532-3A33-F579-00A2-A4DA633F8CE7}"/>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 </a:t>
            </a:r>
            <a:r>
              <a:rPr lang="en-US" sz="1000" b="1" dirty="0">
                <a:solidFill>
                  <a:prstClr val="black"/>
                </a:solidFill>
                <a:latin typeface="Segoe UI"/>
              </a:rPr>
              <a:t>57</a:t>
            </a:r>
            <a:endParaRPr kumimoji="0" lang="en-US" sz="1000" b="1"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80931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125E1E-A57A-E421-A418-AAA7B73DE192}"/>
              </a:ext>
            </a:extLst>
          </p:cNvPr>
          <p:cNvSpPr>
            <a:spLocks noGrp="1"/>
          </p:cNvSpPr>
          <p:nvPr>
            <p:ph type="title"/>
          </p:nvPr>
        </p:nvSpPr>
        <p:spPr/>
        <p:txBody>
          <a:bodyPr/>
          <a:lstStyle/>
          <a:p>
            <a:r>
              <a:rPr lang="en-US"/>
              <a:t>SS4A Application Quick Tip</a:t>
            </a:r>
          </a:p>
        </p:txBody>
      </p:sp>
      <p:sp>
        <p:nvSpPr>
          <p:cNvPr id="6" name="Content Placeholder 5">
            <a:extLst>
              <a:ext uri="{FF2B5EF4-FFF2-40B4-BE49-F238E27FC236}">
                <a16:creationId xmlns:a16="http://schemas.microsoft.com/office/drawing/2014/main" id="{FAC326A4-B8C4-090D-B5B5-4A7068119ABC}"/>
              </a:ext>
            </a:extLst>
          </p:cNvPr>
          <p:cNvSpPr>
            <a:spLocks noGrp="1"/>
          </p:cNvSpPr>
          <p:nvPr>
            <p:ph sz="half" idx="1"/>
          </p:nvPr>
        </p:nvSpPr>
        <p:spPr/>
        <p:txBody>
          <a:bodyPr vert="horz" lIns="91440" tIns="45720" rIns="91440" bIns="45720" rtlCol="0" anchor="t">
            <a:normAutofit fontScale="77500" lnSpcReduction="20000"/>
          </a:bodyPr>
          <a:lstStyle/>
          <a:p>
            <a:r>
              <a:rPr lang="en-US" b="1"/>
              <a:t>For New Action Plan applicants only:</a:t>
            </a:r>
          </a:p>
          <a:p>
            <a:pPr lvl="1"/>
            <a:r>
              <a:rPr lang="en-US"/>
              <a:t>Check the </a:t>
            </a:r>
            <a:r>
              <a:rPr lang="en-US">
                <a:hlinkClick r:id="rId3"/>
              </a:rPr>
              <a:t>SS4A cumulative awards map</a:t>
            </a:r>
            <a:r>
              <a:rPr lang="en-US"/>
              <a:t> to see if your community is already covered by an SS4A Action Plan </a:t>
            </a:r>
            <a:r>
              <a:rPr lang="en-US" b="1"/>
              <a:t>*before you apply*</a:t>
            </a:r>
            <a:endParaRPr lang="en-US" b="1">
              <a:cs typeface="Segoe UI"/>
            </a:endParaRPr>
          </a:p>
          <a:p>
            <a:pPr lvl="1"/>
            <a:r>
              <a:rPr lang="en-US"/>
              <a:t>An application </a:t>
            </a:r>
            <a:r>
              <a:rPr lang="en-US" i="1"/>
              <a:t>may be considered duplicative</a:t>
            </a:r>
            <a:r>
              <a:rPr lang="en-US"/>
              <a:t> when another jurisdiction is already preparing an Action Plan in the same area using FY22, FY23, or FY24 SS4A funding</a:t>
            </a:r>
            <a:endParaRPr lang="en-US">
              <a:cs typeface="Segoe UI"/>
            </a:endParaRPr>
          </a:p>
          <a:p>
            <a:pPr lvl="1"/>
            <a:r>
              <a:rPr lang="en-US"/>
              <a:t>If your MPO/County/City is already developing an Action Plan, </a:t>
            </a:r>
            <a:r>
              <a:rPr lang="en-US" b="1"/>
              <a:t>you can still request funding</a:t>
            </a:r>
            <a:r>
              <a:rPr lang="en-US"/>
              <a:t> for supplemental planning, demonstration activities, and other complementary Comprehensive Safety Action Plan activities</a:t>
            </a:r>
            <a:endParaRPr lang="en-US">
              <a:cs typeface="Segoe UI"/>
            </a:endParaRPr>
          </a:p>
          <a:p>
            <a:pPr lvl="1"/>
            <a:endParaRPr lang="en-US"/>
          </a:p>
          <a:p>
            <a:pPr lvl="1"/>
            <a:endParaRPr lang="en-US"/>
          </a:p>
          <a:p>
            <a:pPr lvl="1"/>
            <a:endParaRPr lang="en-US"/>
          </a:p>
        </p:txBody>
      </p:sp>
      <p:sp>
        <p:nvSpPr>
          <p:cNvPr id="22" name="TextBox 2">
            <a:extLst>
              <a:ext uri="{FF2B5EF4-FFF2-40B4-BE49-F238E27FC236}">
                <a16:creationId xmlns:a16="http://schemas.microsoft.com/office/drawing/2014/main" id="{2078B75E-D8CD-BBE3-7F96-39D703B71BE5}"/>
              </a:ext>
            </a:extLst>
          </p:cNvPr>
          <p:cNvSpPr txBox="1"/>
          <p:nvPr/>
        </p:nvSpPr>
        <p:spPr>
          <a:xfrm>
            <a:off x="6553199" y="5218829"/>
            <a:ext cx="52840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Segoe UI"/>
                <a:cs typeface="Segoe UI"/>
                <a:hlinkClick r:id="rId3"/>
              </a:rPr>
              <a:t>Check the SS4A </a:t>
            </a:r>
            <a:r>
              <a:rPr kumimoji="0" lang="en-US" sz="1600" b="0" i="0" u="none" strike="noStrike" kern="1200" cap="none" spc="0" normalizeH="0" baseline="0" noProof="0" dirty="0">
                <a:ln>
                  <a:noFill/>
                </a:ln>
                <a:solidFill>
                  <a:prstClr val="black"/>
                </a:solidFill>
                <a:effectLst/>
                <a:uLnTx/>
                <a:uFillTx/>
                <a:latin typeface="Segoe UI"/>
                <a:cs typeface="Segoe UI"/>
                <a:hlinkClick r:id="rId3"/>
              </a:rPr>
              <a:t>Cumulative Awards </a:t>
            </a:r>
            <a:r>
              <a:rPr lang="en-US" sz="1600" dirty="0">
                <a:solidFill>
                  <a:prstClr val="black"/>
                </a:solidFill>
                <a:latin typeface="Segoe UI"/>
                <a:cs typeface="Segoe UI"/>
                <a:hlinkClick r:id="rId3"/>
              </a:rPr>
              <a:t>M</a:t>
            </a:r>
            <a:r>
              <a:rPr kumimoji="0" lang="en-US" sz="1600" b="0" i="0" u="none" strike="noStrike" kern="1200" cap="none" spc="0" normalizeH="0" baseline="0" noProof="0" dirty="0">
                <a:ln>
                  <a:noFill/>
                </a:ln>
                <a:solidFill>
                  <a:prstClr val="black"/>
                </a:solidFill>
                <a:effectLst/>
                <a:uLnTx/>
                <a:uFillTx/>
                <a:latin typeface="Segoe UI"/>
                <a:cs typeface="Segoe UI"/>
                <a:hlinkClick r:id="rId3"/>
              </a:rPr>
              <a:t>ap</a:t>
            </a:r>
            <a:endParaRPr kumimoji="0" lang="en-US" sz="16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2" name="Picture 2" descr="Map of the United States with all SS4A awardees layered with FARS fatality rates.">
            <a:extLst>
              <a:ext uri="{FF2B5EF4-FFF2-40B4-BE49-F238E27FC236}">
                <a16:creationId xmlns:a16="http://schemas.microsoft.com/office/drawing/2014/main" id="{962BFB8D-CD00-B861-107E-157CBFCFE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174866"/>
            <a:ext cx="51816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94DB3E-951F-A167-EBB0-67870136AE1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441" y="3752059"/>
            <a:ext cx="10287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F03D0B-96C9-D5B9-69E2-E15B12F1189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5749" y="4571209"/>
            <a:ext cx="6096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0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1825-5FF8-EACE-3F45-14BD03260E66}"/>
              </a:ext>
            </a:extLst>
          </p:cNvPr>
          <p:cNvSpPr>
            <a:spLocks noGrp="1"/>
          </p:cNvSpPr>
          <p:nvPr>
            <p:ph type="title"/>
          </p:nvPr>
        </p:nvSpPr>
        <p:spPr/>
        <p:txBody>
          <a:bodyPr>
            <a:normAutofit/>
          </a:bodyPr>
          <a:lstStyle/>
          <a:p>
            <a:r>
              <a:rPr lang="en-US">
                <a:cs typeface="Calibri Light"/>
              </a:rPr>
              <a:t>Are you in the right place? </a:t>
            </a:r>
            <a:endParaRPr lang="en-US"/>
          </a:p>
        </p:txBody>
      </p:sp>
      <p:sp>
        <p:nvSpPr>
          <p:cNvPr id="3" name="Content Placeholder 2">
            <a:extLst>
              <a:ext uri="{FF2B5EF4-FFF2-40B4-BE49-F238E27FC236}">
                <a16:creationId xmlns:a16="http://schemas.microsoft.com/office/drawing/2014/main" id="{99C10D63-B458-1047-0478-C53AF1643857}"/>
              </a:ext>
            </a:extLst>
          </p:cNvPr>
          <p:cNvSpPr>
            <a:spLocks noGrp="1"/>
          </p:cNvSpPr>
          <p:nvPr>
            <p:ph idx="1"/>
          </p:nvPr>
        </p:nvSpPr>
        <p:spPr/>
        <p:txBody>
          <a:bodyPr vert="horz" lIns="91440" tIns="45720" rIns="91440" bIns="45720" rtlCol="0" anchor="t">
            <a:normAutofit/>
          </a:bodyPr>
          <a:lstStyle/>
          <a:p>
            <a:r>
              <a:rPr lang="en-US"/>
              <a:t>The </a:t>
            </a:r>
            <a:r>
              <a:rPr lang="en-US">
                <a:hlinkClick r:id="rId3"/>
              </a:rPr>
              <a:t>SS4A</a:t>
            </a:r>
            <a:r>
              <a:rPr lang="en-US">
                <a:ea typeface="+mn-lt"/>
                <a:cs typeface="+mn-lt"/>
                <a:hlinkClick r:id="rId3"/>
              </a:rPr>
              <a:t> program</a:t>
            </a:r>
            <a:r>
              <a:rPr lang="en-US">
                <a:ea typeface="+mn-lt"/>
                <a:cs typeface="+mn-lt"/>
              </a:rPr>
              <a:t> funds regional, local, and Tribal initiatives through grants to prevent roadway deaths and serious injuries.</a:t>
            </a:r>
            <a:endParaRPr lang="en-US">
              <a:cs typeface="Segoe UI"/>
            </a:endParaRPr>
          </a:p>
          <a:p>
            <a:r>
              <a:rPr lang="en-US">
                <a:cs typeface="Segoe UI"/>
              </a:rPr>
              <a:t>You're in the right place if you</a:t>
            </a:r>
            <a:r>
              <a:rPr lang="en-US">
                <a:ea typeface="+mn-lt"/>
                <a:cs typeface="+mn-lt"/>
              </a:rPr>
              <a:t>:</a:t>
            </a:r>
          </a:p>
          <a:p>
            <a:pPr lvl="1"/>
            <a:r>
              <a:rPr lang="en-US">
                <a:ea typeface="+mn-lt"/>
                <a:cs typeface="+mn-lt"/>
              </a:rPr>
              <a:t>Want to address roadway safety in your community</a:t>
            </a:r>
          </a:p>
          <a:p>
            <a:pPr lvl="1"/>
            <a:r>
              <a:rPr lang="en-US" b="1">
                <a:ea typeface="+mn-lt"/>
                <a:cs typeface="+mn-lt"/>
              </a:rPr>
              <a:t>Do not </a:t>
            </a:r>
            <a:r>
              <a:rPr lang="en-US">
                <a:ea typeface="+mn-lt"/>
                <a:cs typeface="+mn-lt"/>
              </a:rPr>
              <a:t>have an eligible action plan in place and/or are not ready to implement projects and strategies</a:t>
            </a:r>
          </a:p>
          <a:p>
            <a:pPr lvl="1"/>
            <a:r>
              <a:rPr lang="en-US">
                <a:ea typeface="+mn-lt"/>
                <a:cs typeface="+mn-lt"/>
              </a:rPr>
              <a:t>Think you will be applying for a Planning and Demonstration Grant to </a:t>
            </a:r>
            <a:r>
              <a:rPr lang="en-US" b="1">
                <a:ea typeface="+mn-lt"/>
                <a:cs typeface="+mn-lt"/>
              </a:rPr>
              <a:t>develop a Comprehensive Safety Action Plan</a:t>
            </a:r>
            <a:endParaRPr lang="en-US">
              <a:ea typeface="+mn-lt"/>
              <a:cs typeface="+mn-lt"/>
            </a:endParaRPr>
          </a:p>
        </p:txBody>
      </p:sp>
    </p:spTree>
    <p:extLst>
      <p:ext uri="{BB962C8B-B14F-4D97-AF65-F5344CB8AC3E}">
        <p14:creationId xmlns:p14="http://schemas.microsoft.com/office/powerpoint/2010/main" val="353009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C49AA7-8A1C-75AD-F6F7-203C8026C3B1}"/>
              </a:ext>
            </a:extLst>
          </p:cNvPr>
          <p:cNvSpPr>
            <a:spLocks noGrp="1"/>
          </p:cNvSpPr>
          <p:nvPr>
            <p:ph type="title"/>
          </p:nvPr>
        </p:nvSpPr>
        <p:spPr/>
        <p:txBody>
          <a:bodyPr/>
          <a:lstStyle/>
          <a:p>
            <a:r>
              <a:rPr lang="en-US"/>
              <a:t>Duplication and Overlapping Jurisdictions</a:t>
            </a:r>
          </a:p>
        </p:txBody>
      </p:sp>
      <p:sp>
        <p:nvSpPr>
          <p:cNvPr id="2" name="Content Placeholder 1">
            <a:extLst>
              <a:ext uri="{FF2B5EF4-FFF2-40B4-BE49-F238E27FC236}">
                <a16:creationId xmlns:a16="http://schemas.microsoft.com/office/drawing/2014/main" id="{BF7C8407-BE32-4227-FA67-5D8960061A9E}"/>
              </a:ext>
            </a:extLst>
          </p:cNvPr>
          <p:cNvSpPr>
            <a:spLocks noGrp="1"/>
          </p:cNvSpPr>
          <p:nvPr>
            <p:ph idx="1"/>
          </p:nvPr>
        </p:nvSpPr>
        <p:spPr>
          <a:xfrm>
            <a:off x="457200" y="1202161"/>
            <a:ext cx="11081325" cy="4876799"/>
          </a:xfrm>
        </p:spPr>
        <p:txBody>
          <a:bodyPr vert="horz" lIns="91440" tIns="45720" rIns="91440" bIns="45720" rtlCol="0" anchor="t">
            <a:normAutofit/>
          </a:bodyPr>
          <a:lstStyle/>
          <a:p>
            <a:r>
              <a:rPr lang="en-US" sz="2400">
                <a:effectLst/>
              </a:rPr>
              <a:t>An application may be deemed duplicative if requesting funds to either develop a new Action Plan when another jurisdiction is already preparing an Action Plan in the same area using </a:t>
            </a:r>
            <a:r>
              <a:rPr lang="en-US" sz="2400"/>
              <a:t>previous years</a:t>
            </a:r>
            <a:r>
              <a:rPr lang="en-US" sz="2400">
                <a:effectLst/>
              </a:rPr>
              <a:t> funding </a:t>
            </a:r>
            <a:r>
              <a:rPr lang="en-US" sz="2400" b="1">
                <a:effectLst/>
              </a:rPr>
              <a:t>or</a:t>
            </a:r>
            <a:r>
              <a:rPr lang="en-US" sz="2400">
                <a:effectLst/>
              </a:rPr>
              <a:t> is developing a new Action Plan in the same area as another FY25 application.</a:t>
            </a:r>
          </a:p>
          <a:p>
            <a:r>
              <a:rPr lang="en-US" sz="2400">
                <a:effectLst/>
              </a:rPr>
              <a:t>Duplicative funding requests to develop a new Action Plan will be identified and assessed for merit within the context of other jurisdictions and their planning activities. </a:t>
            </a:r>
          </a:p>
          <a:p>
            <a:r>
              <a:rPr lang="en-US" sz="2400">
                <a:effectLst/>
              </a:rPr>
              <a:t>The Department encourages </a:t>
            </a:r>
            <a:r>
              <a:rPr lang="en-US" sz="2400" b="1">
                <a:effectLst/>
              </a:rPr>
              <a:t>complementary but distinctive activities</a:t>
            </a:r>
            <a:r>
              <a:rPr lang="en-US" sz="2400">
                <a:effectLst/>
              </a:rPr>
              <a:t>, including but not limited to demonstration activities that will help inform the development of an Action Plan.</a:t>
            </a:r>
          </a:p>
          <a:p>
            <a:endParaRPr lang="en-US" sz="2200"/>
          </a:p>
        </p:txBody>
      </p:sp>
      <p:sp>
        <p:nvSpPr>
          <p:cNvPr id="8" name="Graphic 2" descr="Bookmark with the words &quot;NOFO page 9.&quot;">
            <a:extLst>
              <a:ext uri="{FF2B5EF4-FFF2-40B4-BE49-F238E27FC236}">
                <a16:creationId xmlns:a16="http://schemas.microsoft.com/office/drawing/2014/main" id="{83906532-3A33-F579-00A2-A4DA633F8CE7}"/>
              </a:ext>
            </a:extLst>
          </p:cNvPr>
          <p:cNvSpPr/>
          <p:nvPr/>
        </p:nvSpPr>
        <p:spPr>
          <a:xfrm>
            <a:off x="11538525" y="85332"/>
            <a:ext cx="595746" cy="885825"/>
          </a:xfrm>
          <a:custGeom>
            <a:avLst/>
            <a:gdLst>
              <a:gd name="connsiteX0" fmla="*/ 381000 w 381000"/>
              <a:gd name="connsiteY0" fmla="*/ 762000 h 762000"/>
              <a:gd name="connsiteX1" fmla="*/ 381000 w 381000"/>
              <a:gd name="connsiteY1" fmla="*/ 38100 h 762000"/>
              <a:gd name="connsiteX2" fmla="*/ 342900 w 381000"/>
              <a:gd name="connsiteY2" fmla="*/ 0 h 762000"/>
              <a:gd name="connsiteX3" fmla="*/ 38100 w 381000"/>
              <a:gd name="connsiteY3" fmla="*/ 0 h 762000"/>
              <a:gd name="connsiteX4" fmla="*/ 0 w 381000"/>
              <a:gd name="connsiteY4" fmla="*/ 38100 h 762000"/>
              <a:gd name="connsiteX5" fmla="*/ 0 w 381000"/>
              <a:gd name="connsiteY5" fmla="*/ 762000 h 762000"/>
              <a:gd name="connsiteX6" fmla="*/ 190500 w 381000"/>
              <a:gd name="connsiteY6" fmla="*/ 571500 h 762000"/>
              <a:gd name="connsiteX7" fmla="*/ 381000 w 381000"/>
              <a:gd name="connsiteY7"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762000">
                <a:moveTo>
                  <a:pt x="381000" y="762000"/>
                </a:moveTo>
                <a:lnTo>
                  <a:pt x="381000" y="38100"/>
                </a:lnTo>
                <a:cubicBezTo>
                  <a:pt x="381000" y="17145"/>
                  <a:pt x="363855" y="0"/>
                  <a:pt x="342900" y="0"/>
                </a:cubicBezTo>
                <a:lnTo>
                  <a:pt x="38100" y="0"/>
                </a:lnTo>
                <a:cubicBezTo>
                  <a:pt x="17145" y="0"/>
                  <a:pt x="0" y="17145"/>
                  <a:pt x="0" y="38100"/>
                </a:cubicBezTo>
                <a:lnTo>
                  <a:pt x="0" y="762000"/>
                </a:lnTo>
                <a:lnTo>
                  <a:pt x="190500" y="571500"/>
                </a:lnTo>
                <a:lnTo>
                  <a:pt x="381000" y="762000"/>
                </a:lnTo>
                <a:close/>
              </a:path>
            </a:pathLst>
          </a:custGeom>
          <a:solidFill>
            <a:schemeClr val="accent5">
              <a:lumMod val="60000"/>
              <a:lumOff val="40000"/>
            </a:schemeClr>
          </a:solid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a:ea typeface="+mn-ea"/>
                <a:cs typeface="+mn-cs"/>
              </a:rPr>
              <a:t>NOFO pg. </a:t>
            </a:r>
            <a:r>
              <a:rPr lang="en-US" sz="1000" b="1" dirty="0">
                <a:solidFill>
                  <a:prstClr val="black"/>
                </a:solidFill>
                <a:latin typeface="Segoe UI"/>
              </a:rPr>
              <a:t>9</a:t>
            </a:r>
            <a:endParaRPr kumimoji="0" lang="en-US" sz="1000" b="1"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63595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F03A-9673-ECE1-085A-04FC3A1FF2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6E1F4C5-5B13-4490-75F5-C1F2BAB05BAC}"/>
              </a:ext>
            </a:extLst>
          </p:cNvPr>
          <p:cNvSpPr>
            <a:spLocks noGrp="1"/>
          </p:cNvSpPr>
          <p:nvPr>
            <p:ph type="title"/>
          </p:nvPr>
        </p:nvSpPr>
        <p:spPr/>
        <p:txBody>
          <a:bodyPr>
            <a:normAutofit fontScale="90000"/>
          </a:bodyPr>
          <a:lstStyle/>
          <a:p>
            <a:r>
              <a:rPr lang="en-US"/>
              <a:t>How to Address Overlap and Duplication Before Applying</a:t>
            </a:r>
          </a:p>
        </p:txBody>
      </p:sp>
      <p:sp>
        <p:nvSpPr>
          <p:cNvPr id="2" name="Content Placeholder 1">
            <a:extLst>
              <a:ext uri="{FF2B5EF4-FFF2-40B4-BE49-F238E27FC236}">
                <a16:creationId xmlns:a16="http://schemas.microsoft.com/office/drawing/2014/main" id="{750999DF-60B5-882E-78DF-10CEB4DB0792}"/>
              </a:ext>
            </a:extLst>
          </p:cNvPr>
          <p:cNvSpPr>
            <a:spLocks noGrp="1"/>
          </p:cNvSpPr>
          <p:nvPr>
            <p:ph sz="half" idx="1"/>
          </p:nvPr>
        </p:nvSpPr>
        <p:spPr>
          <a:xfrm>
            <a:off x="457198" y="1213155"/>
            <a:ext cx="5638801" cy="4890214"/>
          </a:xfrm>
        </p:spPr>
        <p:txBody>
          <a:bodyPr vert="horz" lIns="91440" tIns="45720" rIns="91440" bIns="45720" rtlCol="0" anchor="t">
            <a:noAutofit/>
          </a:bodyPr>
          <a:lstStyle/>
          <a:p>
            <a:r>
              <a:rPr lang="en-US" sz="2000"/>
              <a:t>Check the </a:t>
            </a:r>
            <a:r>
              <a:rPr lang="en-US" sz="2000">
                <a:hlinkClick r:id="rId3"/>
              </a:rPr>
              <a:t>SS4A awards map</a:t>
            </a:r>
            <a:r>
              <a:rPr lang="en-US" sz="2000"/>
              <a:t>!</a:t>
            </a:r>
          </a:p>
          <a:p>
            <a:r>
              <a:rPr lang="en-US" sz="2000"/>
              <a:t>Coordinate with relevant jurisdictions that are also potentially applying and/or received an award to develop a new Action Plan in FY22, FY23, and/or FY24</a:t>
            </a:r>
          </a:p>
          <a:p>
            <a:pPr lvl="1"/>
            <a:r>
              <a:rPr lang="en-US" sz="1600"/>
              <a:t>Are there relevant regional, county-level, municipal, Tribal governments to coordinate with before you submit your application?</a:t>
            </a:r>
          </a:p>
          <a:p>
            <a:r>
              <a:rPr lang="en-US" sz="2000">
                <a:cs typeface="Segoe UI"/>
              </a:rPr>
              <a:t>Decide whether the proposed Action Plan development is complementary or duplicative. </a:t>
            </a:r>
          </a:p>
          <a:p>
            <a:r>
              <a:rPr lang="en-US" sz="2000" b="1">
                <a:cs typeface="Segoe UI"/>
              </a:rPr>
              <a:t>Provide proof of coordination </a:t>
            </a:r>
            <a:r>
              <a:rPr lang="en-US" sz="2000">
                <a:cs typeface="Segoe UI"/>
              </a:rPr>
              <a:t>(e.g., letter or email) if your jurisdiction received, or is covered by, previous year SS4A funding.</a:t>
            </a:r>
          </a:p>
        </p:txBody>
      </p:sp>
      <p:pic>
        <p:nvPicPr>
          <p:cNvPr id="4" name="Picture 3" descr="Screenshot of the regional coordination section of the Supplemental Planning and Demonstration grant application in Valid Eval.">
            <a:extLst>
              <a:ext uri="{FF2B5EF4-FFF2-40B4-BE49-F238E27FC236}">
                <a16:creationId xmlns:a16="http://schemas.microsoft.com/office/drawing/2014/main" id="{2FFF01D1-2369-4A7D-9054-9E62C127AAD8}"/>
              </a:ext>
            </a:extLst>
          </p:cNvPr>
          <p:cNvPicPr>
            <a:picLocks noChangeAspect="1"/>
          </p:cNvPicPr>
          <p:nvPr/>
        </p:nvPicPr>
        <p:blipFill>
          <a:blip r:embed="rId4"/>
          <a:stretch>
            <a:fillRect/>
          </a:stretch>
        </p:blipFill>
        <p:spPr>
          <a:xfrm>
            <a:off x="6380277" y="1253509"/>
            <a:ext cx="4912014" cy="43509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9271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Tips and Tricks</a:t>
            </a:r>
          </a:p>
        </p:txBody>
      </p:sp>
    </p:spTree>
    <p:extLst>
      <p:ext uri="{BB962C8B-B14F-4D97-AF65-F5344CB8AC3E}">
        <p14:creationId xmlns:p14="http://schemas.microsoft.com/office/powerpoint/2010/main" val="3003563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D00E-AD1C-EEA9-778E-2A7095E9E744}"/>
              </a:ext>
            </a:extLst>
          </p:cNvPr>
          <p:cNvSpPr>
            <a:spLocks noGrp="1"/>
          </p:cNvSpPr>
          <p:nvPr>
            <p:ph type="title"/>
          </p:nvPr>
        </p:nvSpPr>
        <p:spPr/>
        <p:txBody>
          <a:bodyPr>
            <a:normAutofit/>
          </a:bodyPr>
          <a:lstStyle/>
          <a:p>
            <a:r>
              <a:rPr lang="en-US"/>
              <a:t>Friendly Advice and Reminders</a:t>
            </a:r>
          </a:p>
        </p:txBody>
      </p:sp>
      <p:sp>
        <p:nvSpPr>
          <p:cNvPr id="3" name="Content Placeholder 2">
            <a:extLst>
              <a:ext uri="{FF2B5EF4-FFF2-40B4-BE49-F238E27FC236}">
                <a16:creationId xmlns:a16="http://schemas.microsoft.com/office/drawing/2014/main" id="{4923129D-CBE0-496E-DEFE-2AA7CE151820}"/>
              </a:ext>
            </a:extLst>
          </p:cNvPr>
          <p:cNvSpPr>
            <a:spLocks noGrp="1"/>
          </p:cNvSpPr>
          <p:nvPr>
            <p:ph idx="1"/>
          </p:nvPr>
        </p:nvSpPr>
        <p:spPr/>
        <p:txBody>
          <a:bodyPr vert="horz" lIns="91440" tIns="45720" rIns="91440" bIns="45720" rtlCol="0" anchor="t">
            <a:noAutofit/>
          </a:bodyPr>
          <a:lstStyle/>
          <a:p>
            <a:pPr>
              <a:lnSpc>
                <a:spcPct val="100000"/>
              </a:lnSpc>
            </a:pPr>
            <a:r>
              <a:rPr lang="en-US" sz="1700" dirty="0"/>
              <a:t>Most FY22 and FY23 Planning and Demonstration Grant applicants received an award; FY24 was the first year we were oversubscribed. </a:t>
            </a:r>
          </a:p>
          <a:p>
            <a:pPr>
              <a:lnSpc>
                <a:spcPct val="100000"/>
              </a:lnSpc>
            </a:pPr>
            <a:r>
              <a:rPr lang="en-US" sz="1700" dirty="0"/>
              <a:t>Application narratives do not need to be overly long, but please provide specifics relevant for your community. Three sentences of information is not enough! </a:t>
            </a:r>
          </a:p>
          <a:p>
            <a:pPr>
              <a:lnSpc>
                <a:spcPct val="100000"/>
              </a:lnSpc>
            </a:pPr>
            <a:r>
              <a:rPr lang="en-US" sz="1700" dirty="0"/>
              <a:t>Remember to include in the narrative</a:t>
            </a:r>
          </a:p>
          <a:p>
            <a:pPr lvl="1">
              <a:lnSpc>
                <a:spcPct val="100000"/>
              </a:lnSpc>
              <a:buFont typeface="Courier New" panose="02070309020205020404" pitchFamily="49" charset="0"/>
              <a:buChar char="o"/>
            </a:pPr>
            <a:r>
              <a:rPr lang="en-US" sz="1700" dirty="0"/>
              <a:t>The scope of work to be performed;</a:t>
            </a:r>
          </a:p>
          <a:p>
            <a:pPr lvl="1">
              <a:lnSpc>
                <a:spcPct val="100000"/>
              </a:lnSpc>
              <a:buFont typeface="Courier New" panose="02070309020205020404" pitchFamily="49" charset="0"/>
              <a:buChar char="o"/>
            </a:pPr>
            <a:r>
              <a:rPr lang="en-US" sz="1700" dirty="0">
                <a:cs typeface="Segoe UI"/>
              </a:rPr>
              <a:t>The roadway safety issues that necessitate Action Plan development; and</a:t>
            </a:r>
          </a:p>
          <a:p>
            <a:pPr lvl="1">
              <a:lnSpc>
                <a:spcPct val="100000"/>
              </a:lnSpc>
              <a:buFont typeface="Courier New" panose="02070309020205020404" pitchFamily="49" charset="0"/>
              <a:buChar char="o"/>
            </a:pPr>
            <a:r>
              <a:rPr lang="en-US" sz="1700" dirty="0">
                <a:cs typeface="Segoe UI"/>
              </a:rPr>
              <a:t>How the funded activities will inform an Action Plan and support the identification of projects and strategies.</a:t>
            </a:r>
          </a:p>
          <a:p>
            <a:pPr>
              <a:lnSpc>
                <a:spcPct val="100000"/>
              </a:lnSpc>
            </a:pPr>
            <a:r>
              <a:rPr lang="en-US" sz="1700" dirty="0"/>
              <a:t>Letters of support provide minimal value to Planning and Demonstration Grant applications. </a:t>
            </a:r>
          </a:p>
          <a:p>
            <a:pPr>
              <a:lnSpc>
                <a:spcPct val="100000"/>
              </a:lnSpc>
            </a:pPr>
            <a:r>
              <a:rPr lang="en-US" sz="1700" dirty="0"/>
              <a:t>Budgets and Federal funding requests should reflect the level of effort needed to administer a Federal grant. Applicants requesting less than $100,000 in funding must explain how the scope of activities will be completed with the funding amount proposed. </a:t>
            </a:r>
          </a:p>
          <a:p>
            <a:pPr>
              <a:lnSpc>
                <a:spcPct val="100000"/>
              </a:lnSpc>
            </a:pPr>
            <a:r>
              <a:rPr lang="en-US" sz="1700" dirty="0"/>
              <a:t>The primary contact on the application should be able to </a:t>
            </a:r>
            <a:r>
              <a:rPr lang="en-US" sz="1700" b="1" dirty="0"/>
              <a:t>respond to emails</a:t>
            </a:r>
            <a:r>
              <a:rPr lang="en-US" sz="1700" dirty="0"/>
              <a:t> from the SS4A Team </a:t>
            </a:r>
            <a:r>
              <a:rPr lang="en-US" sz="1700" b="1" dirty="0"/>
              <a:t>between June and December</a:t>
            </a:r>
            <a:r>
              <a:rPr lang="en-US" sz="1700" dirty="0"/>
              <a:t>.</a:t>
            </a:r>
          </a:p>
          <a:p>
            <a:pPr>
              <a:lnSpc>
                <a:spcPct val="100000"/>
              </a:lnSpc>
            </a:pPr>
            <a:r>
              <a:rPr lang="en-US" sz="1700" dirty="0"/>
              <a:t>One application per applicant. Applications are submitted through Valid Eval, NOT Grants.gov.</a:t>
            </a:r>
          </a:p>
        </p:txBody>
      </p:sp>
    </p:spTree>
    <p:extLst>
      <p:ext uri="{BB962C8B-B14F-4D97-AF65-F5344CB8AC3E}">
        <p14:creationId xmlns:p14="http://schemas.microsoft.com/office/powerpoint/2010/main" val="272448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Q&amp;A</a:t>
            </a:r>
          </a:p>
        </p:txBody>
      </p:sp>
    </p:spTree>
    <p:extLst>
      <p:ext uri="{BB962C8B-B14F-4D97-AF65-F5344CB8AC3E}">
        <p14:creationId xmlns:p14="http://schemas.microsoft.com/office/powerpoint/2010/main" val="1026941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D6769-C6A4-F992-7277-4D6D9BBE7F3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8C702A-3957-5FD6-A32C-F37FB95811A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Appendix</a:t>
            </a:r>
          </a:p>
        </p:txBody>
      </p:sp>
    </p:spTree>
    <p:extLst>
      <p:ext uri="{BB962C8B-B14F-4D97-AF65-F5344CB8AC3E}">
        <p14:creationId xmlns:p14="http://schemas.microsoft.com/office/powerpoint/2010/main" val="2311758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A005DAAB-56FF-4E03-60C9-1D05742A3AE1}"/>
              </a:ext>
            </a:extLst>
          </p:cNvPr>
          <p:cNvSpPr txBox="1">
            <a:spLocks noGrp="1"/>
          </p:cNvSpPr>
          <p:nvPr>
            <p:ph type="title" idx="4294967295"/>
          </p:nvPr>
        </p:nvSpPr>
        <p:spPr>
          <a:xfrm>
            <a:off x="457200" y="0"/>
            <a:ext cx="11277599"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108000"/>
              </a:lnSpc>
              <a:spcBef>
                <a:spcPct val="0"/>
              </a:spcBef>
              <a:buNone/>
              <a:defRPr sz="3400" b="1" kern="1200">
                <a:solidFill>
                  <a:schemeClr val="bg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108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j-ea"/>
                <a:cs typeface="Segoe UI Semibold" panose="020B0702040204020203" pitchFamily="34" charset="0"/>
              </a:rPr>
              <a:t>Village of Warwick, NY: $406,167 Demonstration Activities (FY23)</a:t>
            </a:r>
          </a:p>
        </p:txBody>
      </p:sp>
      <p:sp>
        <p:nvSpPr>
          <p:cNvPr id="3" name="Content Placeholder 2">
            <a:extLst>
              <a:ext uri="{FF2B5EF4-FFF2-40B4-BE49-F238E27FC236}">
                <a16:creationId xmlns:a16="http://schemas.microsoft.com/office/drawing/2014/main" id="{5D278B1E-0EA2-B0AC-147E-46F07181E54F}"/>
              </a:ext>
            </a:extLst>
          </p:cNvPr>
          <p:cNvSpPr>
            <a:spLocks noGrp="1"/>
          </p:cNvSpPr>
          <p:nvPr>
            <p:ph sz="half" idx="10"/>
          </p:nvPr>
        </p:nvSpPr>
        <p:spPr>
          <a:xfrm>
            <a:off x="268941" y="1341493"/>
            <a:ext cx="5827059" cy="4454189"/>
          </a:xfrm>
        </p:spPr>
        <p:txBody>
          <a:bodyPr>
            <a:normAutofit/>
          </a:bodyPr>
          <a:lstStyle/>
          <a:p>
            <a:pPr>
              <a:lnSpc>
                <a:spcPct val="98000"/>
              </a:lnSpc>
            </a:pPr>
            <a:r>
              <a:rPr lang="en-US" sz="1800"/>
              <a:t>The award to the Village of Warwick will be used to pilot the </a:t>
            </a:r>
            <a:r>
              <a:rPr lang="en-US" sz="1800" b="1"/>
              <a:t>Slow Down Warwick Campaign</a:t>
            </a:r>
            <a:r>
              <a:rPr lang="en-US" sz="1800"/>
              <a:t>, addressing driver-behavior-related issues that contribute to crashes such as speeding, improper passing, driver inattention, and others. </a:t>
            </a:r>
            <a:br>
              <a:rPr lang="en-US" sz="1800"/>
            </a:br>
            <a:endParaRPr lang="en-US" sz="1800"/>
          </a:p>
          <a:p>
            <a:pPr>
              <a:lnSpc>
                <a:spcPct val="98000"/>
              </a:lnSpc>
            </a:pPr>
            <a:r>
              <a:rPr lang="en-US" sz="1800"/>
              <a:t>Project highlights:</a:t>
            </a:r>
          </a:p>
          <a:p>
            <a:pPr lvl="1">
              <a:lnSpc>
                <a:spcPct val="98000"/>
              </a:lnSpc>
            </a:pPr>
            <a:r>
              <a:rPr lang="en-US" sz="1800" b="1"/>
              <a:t>Installation of signage and roadway paintings </a:t>
            </a:r>
            <a:r>
              <a:rPr lang="en-US" sz="1800"/>
              <a:t>to alert drivers to the need for increased attention </a:t>
            </a:r>
            <a:endParaRPr lang="en-US" sz="1800" b="1"/>
          </a:p>
          <a:p>
            <a:pPr lvl="1">
              <a:lnSpc>
                <a:spcPct val="98000"/>
              </a:lnSpc>
            </a:pPr>
            <a:r>
              <a:rPr lang="en-US" sz="1800"/>
              <a:t>Targeted </a:t>
            </a:r>
            <a:r>
              <a:rPr lang="en-US" sz="1800" b="1"/>
              <a:t>roadways and intersections prioritized</a:t>
            </a:r>
            <a:r>
              <a:rPr lang="en-US" sz="1800"/>
              <a:t> using crash/injury data</a:t>
            </a:r>
            <a:endParaRPr lang="en-US" sz="1800" b="1"/>
          </a:p>
          <a:p>
            <a:pPr lvl="1">
              <a:lnSpc>
                <a:spcPct val="98000"/>
              </a:lnSpc>
            </a:pPr>
            <a:r>
              <a:rPr lang="en-US" sz="1800" b="1"/>
              <a:t>10 site deployments </a:t>
            </a:r>
            <a:r>
              <a:rPr lang="en-US" sz="1800"/>
              <a:t>over a 20-month period</a:t>
            </a:r>
          </a:p>
          <a:p>
            <a:pPr>
              <a:lnSpc>
                <a:spcPct val="98000"/>
              </a:lnSpc>
            </a:pPr>
            <a:endParaRPr lang="en-US" sz="1800"/>
          </a:p>
        </p:txBody>
      </p:sp>
      <p:pic>
        <p:nvPicPr>
          <p:cNvPr id="6" name="Picture 5" descr="Roadway scene of a small median. with a street sign, decorate bench, and a crooked &quot;Yield&quot; sign and faded roadway paint to mark an intersection. ">
            <a:extLst>
              <a:ext uri="{FF2B5EF4-FFF2-40B4-BE49-F238E27FC236}">
                <a16:creationId xmlns:a16="http://schemas.microsoft.com/office/drawing/2014/main" id="{50099C8A-A60B-1C3E-DE5E-EAC08D226356}"/>
              </a:ext>
            </a:extLst>
          </p:cNvPr>
          <p:cNvPicPr>
            <a:picLocks noChangeAspect="1"/>
          </p:cNvPicPr>
          <p:nvPr/>
        </p:nvPicPr>
        <p:blipFill rotWithShape="1">
          <a:blip r:embed="rId2"/>
          <a:srcRect l="242" t="-870" r="54116" b="117"/>
          <a:stretch/>
        </p:blipFill>
        <p:spPr>
          <a:xfrm>
            <a:off x="6907114" y="1341493"/>
            <a:ext cx="4165077" cy="3838608"/>
          </a:xfrm>
          <a:prstGeom prst="rect">
            <a:avLst/>
          </a:prstGeom>
          <a:noFill/>
        </p:spPr>
      </p:pic>
      <p:sp>
        <p:nvSpPr>
          <p:cNvPr id="5" name="TextBox 4">
            <a:extLst>
              <a:ext uri="{FF2B5EF4-FFF2-40B4-BE49-F238E27FC236}">
                <a16:creationId xmlns:a16="http://schemas.microsoft.com/office/drawing/2014/main" id="{A91981D8-4BD4-5110-4CDF-E5213E64CABD}"/>
              </a:ext>
            </a:extLst>
          </p:cNvPr>
          <p:cNvSpPr txBox="1"/>
          <p:nvPr/>
        </p:nvSpPr>
        <p:spPr>
          <a:xfrm>
            <a:off x="6436661" y="5178602"/>
            <a:ext cx="5486398" cy="261610"/>
          </a:xfrm>
          <a:prstGeom prst="rect">
            <a:avLst/>
          </a:prstGeom>
          <a:noFill/>
        </p:spPr>
        <p:txBody>
          <a:bodyPr wrap="square">
            <a:spAutoFit/>
          </a:bodyPr>
          <a:lstStyle/>
          <a:p>
            <a:pPr algn="ctr" fontAlgn="base"/>
            <a:r>
              <a:rPr lang="en-US" sz="1100" b="0">
                <a:solidFill>
                  <a:srgbClr val="000000"/>
                </a:solidFill>
                <a:effectLst/>
                <a:latin typeface="Segoe UI" panose="020B0502040204020203" pitchFamily="34" charset="0"/>
              </a:rPr>
              <a:t>Image Credit: Village of Warwick Comprehensive Plan (2021-22)</a:t>
            </a:r>
            <a:endParaRPr lang="en-US" sz="1100" b="1">
              <a:solidFill>
                <a:srgbClr val="FFFFFF"/>
              </a:solidFill>
              <a:effectLst/>
            </a:endParaRPr>
          </a:p>
        </p:txBody>
      </p:sp>
    </p:spTree>
    <p:extLst>
      <p:ext uri="{BB962C8B-B14F-4D97-AF65-F5344CB8AC3E}">
        <p14:creationId xmlns:p14="http://schemas.microsoft.com/office/powerpoint/2010/main" val="2067759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D0F8-1DAB-8258-DB67-5A0FB8B489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EE67EA-AEB1-D630-CCCF-0AA834DC6756}"/>
              </a:ext>
            </a:extLst>
          </p:cNvPr>
          <p:cNvSpPr>
            <a:spLocks noGrp="1"/>
          </p:cNvSpPr>
          <p:nvPr>
            <p:ph type="title"/>
          </p:nvPr>
        </p:nvSpPr>
        <p:spPr>
          <a:xfrm>
            <a:off x="457200" y="0"/>
            <a:ext cx="11535508" cy="990600"/>
          </a:xfrm>
        </p:spPr>
        <p:txBody>
          <a:bodyPr>
            <a:noAutofit/>
          </a:bodyPr>
          <a:lstStyle/>
          <a:p>
            <a:r>
              <a:rPr lang="en-US" sz="2800"/>
              <a:t>Milwaukee County DOT, WI: $219,918 Demonstration Activities (FY23)</a:t>
            </a:r>
          </a:p>
        </p:txBody>
      </p:sp>
      <p:sp>
        <p:nvSpPr>
          <p:cNvPr id="6" name="Content Placeholder 5">
            <a:extLst>
              <a:ext uri="{FF2B5EF4-FFF2-40B4-BE49-F238E27FC236}">
                <a16:creationId xmlns:a16="http://schemas.microsoft.com/office/drawing/2014/main" id="{E8E82A74-C07D-4E41-939B-195800580C35}"/>
              </a:ext>
            </a:extLst>
          </p:cNvPr>
          <p:cNvSpPr>
            <a:spLocks noGrp="1"/>
          </p:cNvSpPr>
          <p:nvPr>
            <p:ph idx="1"/>
          </p:nvPr>
        </p:nvSpPr>
        <p:spPr>
          <a:xfrm>
            <a:off x="357956" y="1245705"/>
            <a:ext cx="6208295" cy="4688972"/>
          </a:xfrm>
        </p:spPr>
        <p:txBody>
          <a:bodyPr>
            <a:normAutofit lnSpcReduction="10000"/>
          </a:bodyPr>
          <a:lstStyle/>
          <a:p>
            <a:pPr marL="0" indent="0">
              <a:buNone/>
            </a:pPr>
            <a:r>
              <a:rPr lang="en-US" sz="1400"/>
              <a:t>The award to the Milwaukee County DOT will be used to </a:t>
            </a:r>
            <a:r>
              <a:rPr lang="en-US" sz="1400" b="1"/>
              <a:t>pilot demonstration activities in 5 municipalities </a:t>
            </a:r>
            <a:r>
              <a:rPr lang="en-US" sz="1400"/>
              <a:t>including Greendale, South Milwaukee, Shorewood, Wauwatosa, and West Allis.</a:t>
            </a:r>
          </a:p>
          <a:p>
            <a:pPr marL="0" indent="0">
              <a:buNone/>
            </a:pPr>
            <a:br>
              <a:rPr lang="en-US" sz="1400"/>
            </a:br>
            <a:r>
              <a:rPr lang="en-US" sz="1400"/>
              <a:t>Project Highlights:</a:t>
            </a:r>
          </a:p>
          <a:p>
            <a:r>
              <a:rPr lang="en-US" sz="1400"/>
              <a:t>Village of Greendale – </a:t>
            </a:r>
            <a:r>
              <a:rPr lang="en-US" sz="1400" b="1"/>
              <a:t>Temporary speed bumps</a:t>
            </a:r>
            <a:r>
              <a:rPr lang="en-US" sz="1400"/>
              <a:t> with a </a:t>
            </a:r>
            <a:r>
              <a:rPr lang="en-US" sz="1400" b="1"/>
              <a:t>speed trailer </a:t>
            </a:r>
            <a:r>
              <a:rPr lang="en-US" sz="1400"/>
              <a:t>to collect traffic counts/speed data at 2 intersections.</a:t>
            </a:r>
          </a:p>
          <a:p>
            <a:r>
              <a:rPr lang="en-US" sz="1400"/>
              <a:t>Village of Shorewood – </a:t>
            </a:r>
            <a:r>
              <a:rPr lang="en-US" sz="1400" b="1"/>
              <a:t>Temporary traffic circles </a:t>
            </a:r>
            <a:r>
              <a:rPr lang="en-US" sz="1400"/>
              <a:t>near an elementary school and fire department and </a:t>
            </a:r>
            <a:r>
              <a:rPr lang="en-US" sz="1400" b="1"/>
              <a:t>temporary curb extensions </a:t>
            </a:r>
            <a:r>
              <a:rPr lang="en-US" sz="1400"/>
              <a:t>near east/west arterial connecting the Oak Leaf Trail regional bike network.</a:t>
            </a:r>
          </a:p>
          <a:p>
            <a:r>
              <a:rPr lang="en-US" sz="1400"/>
              <a:t>City of South Milwaukee – </a:t>
            </a:r>
            <a:r>
              <a:rPr lang="en-US" sz="1400" b="1"/>
              <a:t>Traffic Stacker cones</a:t>
            </a:r>
            <a:r>
              <a:rPr lang="en-US" sz="1400"/>
              <a:t>, </a:t>
            </a:r>
            <a:r>
              <a:rPr lang="en-US" sz="1400" b="1"/>
              <a:t>traffic barrels, high-visibility signage, and speed trailers </a:t>
            </a:r>
            <a:r>
              <a:rPr lang="en-US" sz="1400"/>
              <a:t>on a high-risk pedestrian crossing.</a:t>
            </a:r>
          </a:p>
          <a:p>
            <a:r>
              <a:rPr lang="en-US" sz="1400"/>
              <a:t>City of Wauwatosa – Five temporary traffic circles at locations that meet crash, speed, and/or volume thresholds, using </a:t>
            </a:r>
            <a:r>
              <a:rPr lang="en-US" sz="1400" b="1"/>
              <a:t>pilot video analytics </a:t>
            </a:r>
            <a:r>
              <a:rPr lang="en-US" sz="1400"/>
              <a:t>to capture near-miss data.</a:t>
            </a:r>
          </a:p>
          <a:p>
            <a:r>
              <a:rPr lang="en-US" sz="1400"/>
              <a:t>City of West Allis – </a:t>
            </a:r>
            <a:r>
              <a:rPr lang="en-US" sz="1400" b="1"/>
              <a:t>Portable speed humps </a:t>
            </a:r>
            <a:r>
              <a:rPr lang="en-US" sz="1400"/>
              <a:t>to reduce speed on neighborhood streets, and a near-miss analysis study using pilot video analytics at one of the City’s high-crash intersections.</a:t>
            </a:r>
          </a:p>
        </p:txBody>
      </p:sp>
      <p:pic>
        <p:nvPicPr>
          <p:cNvPr id="4" name="Picture 3" descr="A map of the City of West Allis, Wisconsin, showing proposed locations of 6 temporary speed humps.">
            <a:extLst>
              <a:ext uri="{FF2B5EF4-FFF2-40B4-BE49-F238E27FC236}">
                <a16:creationId xmlns:a16="http://schemas.microsoft.com/office/drawing/2014/main" id="{FF29EED9-9DE9-9CDA-7869-830442BB0379}"/>
              </a:ext>
            </a:extLst>
          </p:cNvPr>
          <p:cNvPicPr>
            <a:picLocks noChangeAspect="1"/>
          </p:cNvPicPr>
          <p:nvPr/>
        </p:nvPicPr>
        <p:blipFill>
          <a:blip r:embed="rId3"/>
          <a:stretch>
            <a:fillRect/>
          </a:stretch>
        </p:blipFill>
        <p:spPr>
          <a:xfrm>
            <a:off x="6665495" y="1428716"/>
            <a:ext cx="5168549" cy="4000567"/>
          </a:xfrm>
          <a:prstGeom prst="rect">
            <a:avLst/>
          </a:prstGeom>
        </p:spPr>
      </p:pic>
      <p:sp>
        <p:nvSpPr>
          <p:cNvPr id="2" name="TextBox 1">
            <a:extLst>
              <a:ext uri="{FF2B5EF4-FFF2-40B4-BE49-F238E27FC236}">
                <a16:creationId xmlns:a16="http://schemas.microsoft.com/office/drawing/2014/main" id="{80920DBD-327F-E19F-F558-6C65F2C57581}"/>
              </a:ext>
            </a:extLst>
          </p:cNvPr>
          <p:cNvSpPr txBox="1"/>
          <p:nvPr/>
        </p:nvSpPr>
        <p:spPr>
          <a:xfrm>
            <a:off x="6665495" y="5429283"/>
            <a:ext cx="5168549" cy="261610"/>
          </a:xfrm>
          <a:prstGeom prst="rect">
            <a:avLst/>
          </a:prstGeom>
          <a:noFill/>
        </p:spPr>
        <p:txBody>
          <a:bodyPr wrap="square">
            <a:spAutoFit/>
          </a:bodyPr>
          <a:lstStyle/>
          <a:p>
            <a:pPr algn="ctr" fontAlgn="base"/>
            <a:r>
              <a:rPr lang="en-US" sz="1100" b="0">
                <a:solidFill>
                  <a:srgbClr val="000000"/>
                </a:solidFill>
                <a:effectLst/>
                <a:latin typeface="Segoe UI" panose="020B0502040204020203" pitchFamily="34" charset="0"/>
              </a:rPr>
              <a:t>Image Credit: Milwaukee County DOT SS4A Application</a:t>
            </a:r>
            <a:endParaRPr lang="en-US" sz="1100" b="1">
              <a:solidFill>
                <a:srgbClr val="FFFFFF"/>
              </a:solidFill>
              <a:effectLst/>
            </a:endParaRPr>
          </a:p>
        </p:txBody>
      </p:sp>
    </p:spTree>
    <p:extLst>
      <p:ext uri="{BB962C8B-B14F-4D97-AF65-F5344CB8AC3E}">
        <p14:creationId xmlns:p14="http://schemas.microsoft.com/office/powerpoint/2010/main" val="3531826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47246-7D96-1536-B168-4DCF4D46331F}"/>
              </a:ext>
            </a:extLst>
          </p:cNvPr>
          <p:cNvSpPr>
            <a:spLocks noGrp="1"/>
          </p:cNvSpPr>
          <p:nvPr>
            <p:ph type="title"/>
          </p:nvPr>
        </p:nvSpPr>
        <p:spPr/>
        <p:txBody>
          <a:bodyPr>
            <a:noAutofit/>
          </a:bodyPr>
          <a:lstStyle/>
          <a:p>
            <a:r>
              <a:rPr lang="en-US" sz="2800">
                <a:latin typeface="Segoe UI Semibold"/>
                <a:cs typeface="Segoe UI Semibold"/>
              </a:rPr>
              <a:t>Atlantic City, NJ: $200,000 Supplemental Planning (FY22)</a:t>
            </a:r>
          </a:p>
        </p:txBody>
      </p:sp>
      <p:sp>
        <p:nvSpPr>
          <p:cNvPr id="6" name="Content Placeholder 5">
            <a:extLst>
              <a:ext uri="{FF2B5EF4-FFF2-40B4-BE49-F238E27FC236}">
                <a16:creationId xmlns:a16="http://schemas.microsoft.com/office/drawing/2014/main" id="{3F044A49-5F2C-E9F5-A0F0-FFBAACE20855}"/>
              </a:ext>
            </a:extLst>
          </p:cNvPr>
          <p:cNvSpPr>
            <a:spLocks noGrp="1"/>
          </p:cNvSpPr>
          <p:nvPr>
            <p:ph idx="1"/>
          </p:nvPr>
        </p:nvSpPr>
        <p:spPr>
          <a:xfrm>
            <a:off x="457200" y="1202162"/>
            <a:ext cx="6208295" cy="4688972"/>
          </a:xfrm>
        </p:spPr>
        <p:txBody>
          <a:bodyPr vert="horz" lIns="91440" tIns="45720" rIns="91440" bIns="45720" rtlCol="0" anchor="t">
            <a:normAutofit fontScale="85000" lnSpcReduction="10000"/>
          </a:bodyPr>
          <a:lstStyle/>
          <a:p>
            <a:pPr marL="0" indent="0">
              <a:buNone/>
            </a:pPr>
            <a:r>
              <a:rPr lang="en-US" sz="2400"/>
              <a:t>The award to Atlantic City will be used to </a:t>
            </a:r>
            <a:r>
              <a:rPr lang="en-US" sz="2400" b="1"/>
              <a:t>update and consolidate multiple plans </a:t>
            </a:r>
            <a:r>
              <a:rPr lang="en-US" sz="2400"/>
              <a:t>including a Bicycle and Pedestrian Plan, a Road Safety Assessment, and a City Boardwalk Assessment.</a:t>
            </a:r>
          </a:p>
          <a:p>
            <a:pPr marL="0" indent="0">
              <a:buNone/>
            </a:pPr>
            <a:br>
              <a:rPr lang="en-US" sz="2400"/>
            </a:br>
            <a:r>
              <a:rPr lang="en-US" sz="2400"/>
              <a:t>Project Highlights:</a:t>
            </a:r>
            <a:endParaRPr lang="en-US" sz="2400">
              <a:cs typeface="Segoe UI"/>
            </a:endParaRPr>
          </a:p>
          <a:p>
            <a:r>
              <a:rPr lang="en-US" sz="2400"/>
              <a:t>Conduct expanded data collection and evaluation, </a:t>
            </a:r>
            <a:r>
              <a:rPr lang="en-US" sz="2400" b="1"/>
              <a:t>feasibility studies, and progress reports </a:t>
            </a:r>
            <a:r>
              <a:rPr lang="en-US" sz="2400"/>
              <a:t>to meet current needs and land use recommendations</a:t>
            </a:r>
            <a:endParaRPr lang="en-US" sz="2400">
              <a:cs typeface="Segoe UI"/>
            </a:endParaRPr>
          </a:p>
          <a:p>
            <a:r>
              <a:rPr lang="en-US" sz="2400"/>
              <a:t>Provide </a:t>
            </a:r>
            <a:r>
              <a:rPr lang="en-US" sz="2400" b="1"/>
              <a:t>targeted assessments</a:t>
            </a:r>
            <a:r>
              <a:rPr lang="en-US" sz="2400"/>
              <a:t>, such as the review of traffic enforcement strategies</a:t>
            </a:r>
            <a:endParaRPr lang="en-US" sz="2400">
              <a:cs typeface="Segoe UI"/>
            </a:endParaRPr>
          </a:p>
          <a:p>
            <a:r>
              <a:rPr lang="en-US" sz="2400"/>
              <a:t>Conduct </a:t>
            </a:r>
            <a:r>
              <a:rPr lang="en-US" sz="2400" b="1"/>
              <a:t>follow-up stakeholder engagement </a:t>
            </a:r>
            <a:r>
              <a:rPr lang="en-US" sz="2400"/>
              <a:t>through regularly scheduled public meetings</a:t>
            </a:r>
            <a:endParaRPr lang="en-US" sz="2400">
              <a:cs typeface="Segoe UI"/>
            </a:endParaRPr>
          </a:p>
        </p:txBody>
      </p:sp>
      <p:pic>
        <p:nvPicPr>
          <p:cNvPr id="3" name="Picture 2" descr="Map of Atlantic City, New Jersey, showing the roadway system.">
            <a:extLst>
              <a:ext uri="{FF2B5EF4-FFF2-40B4-BE49-F238E27FC236}">
                <a16:creationId xmlns:a16="http://schemas.microsoft.com/office/drawing/2014/main" id="{637B9143-E039-61B4-970E-7774E151FC94}"/>
              </a:ext>
            </a:extLst>
          </p:cNvPr>
          <p:cNvPicPr>
            <a:picLocks noChangeAspect="1"/>
          </p:cNvPicPr>
          <p:nvPr/>
        </p:nvPicPr>
        <p:blipFill>
          <a:blip r:embed="rId3"/>
          <a:stretch>
            <a:fillRect/>
          </a:stretch>
        </p:blipFill>
        <p:spPr>
          <a:xfrm>
            <a:off x="6896092" y="1674720"/>
            <a:ext cx="5091369" cy="3508560"/>
          </a:xfrm>
          <a:prstGeom prst="rect">
            <a:avLst/>
          </a:prstGeom>
        </p:spPr>
      </p:pic>
      <p:sp>
        <p:nvSpPr>
          <p:cNvPr id="2" name="TextBox 1">
            <a:extLst>
              <a:ext uri="{FF2B5EF4-FFF2-40B4-BE49-F238E27FC236}">
                <a16:creationId xmlns:a16="http://schemas.microsoft.com/office/drawing/2014/main" id="{09F66B82-1BBA-6DE9-DE37-A8715DC344B5}"/>
              </a:ext>
            </a:extLst>
          </p:cNvPr>
          <p:cNvSpPr txBox="1"/>
          <p:nvPr/>
        </p:nvSpPr>
        <p:spPr>
          <a:xfrm>
            <a:off x="7029954" y="5183280"/>
            <a:ext cx="4823644" cy="261610"/>
          </a:xfrm>
          <a:prstGeom prst="rect">
            <a:avLst/>
          </a:prstGeom>
          <a:noFill/>
        </p:spPr>
        <p:txBody>
          <a:bodyPr wrap="square">
            <a:spAutoFit/>
          </a:bodyPr>
          <a:lstStyle/>
          <a:p>
            <a:pPr algn="ctr" fontAlgn="base"/>
            <a:r>
              <a:rPr lang="en-US" sz="1100" b="0">
                <a:solidFill>
                  <a:srgbClr val="000000"/>
                </a:solidFill>
                <a:effectLst/>
                <a:latin typeface="Segoe UI" panose="020B0502040204020203" pitchFamily="34" charset="0"/>
              </a:rPr>
              <a:t>Image Credit: City of Atlantic City SS4A Application</a:t>
            </a:r>
            <a:endParaRPr lang="en-US" sz="1100" b="1">
              <a:solidFill>
                <a:srgbClr val="FFFFFF"/>
              </a:solidFill>
              <a:effectLst/>
            </a:endParaRPr>
          </a:p>
        </p:txBody>
      </p:sp>
    </p:spTree>
    <p:extLst>
      <p:ext uri="{BB962C8B-B14F-4D97-AF65-F5344CB8AC3E}">
        <p14:creationId xmlns:p14="http://schemas.microsoft.com/office/powerpoint/2010/main" val="175043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E10D-A95F-412B-B484-4E4911179BF6}"/>
              </a:ext>
            </a:extLst>
          </p:cNvPr>
          <p:cNvSpPr>
            <a:spLocks noGrp="1"/>
          </p:cNvSpPr>
          <p:nvPr>
            <p:ph type="title"/>
          </p:nvPr>
        </p:nvSpPr>
        <p:spPr/>
        <p:txBody>
          <a:bodyPr>
            <a:noAutofit/>
          </a:bodyPr>
          <a:lstStyle/>
          <a:p>
            <a:r>
              <a:rPr lang="en-US" sz="2400"/>
              <a:t>City of Kalamazoo, MI : $750,000 Supplemental Planning and Demonstration Activities (FY22)</a:t>
            </a:r>
          </a:p>
        </p:txBody>
      </p:sp>
      <p:sp>
        <p:nvSpPr>
          <p:cNvPr id="7" name="Content Placeholder 2">
            <a:extLst>
              <a:ext uri="{FF2B5EF4-FFF2-40B4-BE49-F238E27FC236}">
                <a16:creationId xmlns:a16="http://schemas.microsoft.com/office/drawing/2014/main" id="{077EC627-4E6E-FCAD-9AD8-DCA53FDB45BE}"/>
              </a:ext>
            </a:extLst>
          </p:cNvPr>
          <p:cNvSpPr>
            <a:spLocks noGrp="1"/>
          </p:cNvSpPr>
          <p:nvPr>
            <p:ph idx="1"/>
          </p:nvPr>
        </p:nvSpPr>
        <p:spPr>
          <a:xfrm>
            <a:off x="457200" y="1202161"/>
            <a:ext cx="7086600" cy="4536901"/>
          </a:xfrm>
        </p:spPr>
        <p:txBody>
          <a:bodyPr>
            <a:noAutofit/>
          </a:bodyPr>
          <a:lstStyle/>
          <a:p>
            <a:pPr marL="0" indent="0">
              <a:lnSpc>
                <a:spcPct val="100000"/>
              </a:lnSpc>
              <a:buNone/>
            </a:pPr>
            <a:r>
              <a:rPr lang="en-US" sz="2000" b="0" i="0">
                <a:effectLst/>
                <a:cs typeface="Calibri" panose="020F0502020204030204" pitchFamily="34" charset="0"/>
              </a:rPr>
              <a:t>The award will be used by the City of Kalamazoo to </a:t>
            </a:r>
            <a:r>
              <a:rPr lang="en-US" sz="2000" b="1" i="0">
                <a:effectLst/>
                <a:cs typeface="Calibri" panose="020F0502020204030204" pitchFamily="34" charset="0"/>
              </a:rPr>
              <a:t>build upon the existing safety </a:t>
            </a:r>
            <a:r>
              <a:rPr lang="en-US" sz="2000" b="1">
                <a:cs typeface="Calibri" panose="020F0502020204030204" pitchFamily="34" charset="0"/>
              </a:rPr>
              <a:t>a</a:t>
            </a:r>
            <a:r>
              <a:rPr lang="en-US" sz="2000" b="1" i="0">
                <a:effectLst/>
                <a:cs typeface="Calibri" panose="020F0502020204030204" pitchFamily="34" charset="0"/>
              </a:rPr>
              <a:t>ction plan</a:t>
            </a:r>
            <a:r>
              <a:rPr lang="en-US" sz="2000" b="0" i="0">
                <a:effectLst/>
                <a:cs typeface="Calibri" panose="020F0502020204030204" pitchFamily="34" charset="0"/>
              </a:rPr>
              <a:t> through data analysis to improve safety and </a:t>
            </a:r>
            <a:r>
              <a:rPr lang="en-US" sz="2000" b="1" i="0">
                <a:effectLst/>
                <a:cs typeface="Calibri" panose="020F0502020204030204" pitchFamily="34" charset="0"/>
              </a:rPr>
              <a:t>pilot testing </a:t>
            </a:r>
            <a:r>
              <a:rPr lang="en-US" sz="2000" b="0" i="0">
                <a:effectLst/>
                <a:cs typeface="Calibri" panose="020F0502020204030204" pitchFamily="34" charset="0"/>
              </a:rPr>
              <a:t>of countermeasures to determine local effectiveness.</a:t>
            </a:r>
            <a:br>
              <a:rPr lang="en-US" sz="2000" b="0" i="0">
                <a:effectLst/>
                <a:cs typeface="Calibri" panose="020F0502020204030204" pitchFamily="34" charset="0"/>
              </a:rPr>
            </a:br>
            <a:endParaRPr lang="en-US" sz="2000" b="0" i="0">
              <a:effectLst/>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cs typeface="Calibri" panose="020F0502020204030204" pitchFamily="34" charset="0"/>
              </a:rPr>
              <a:t>Project Highlights: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b="1">
                <a:cs typeface="Calibri" panose="020F0502020204030204" pitchFamily="34" charset="0"/>
              </a:rPr>
              <a:t>Intersection analysis </a:t>
            </a:r>
            <a:r>
              <a:rPr lang="en-US" sz="2000">
                <a:cs typeface="Calibri" panose="020F0502020204030204" pitchFamily="34" charset="0"/>
              </a:rPr>
              <a:t>of pedestrian safety and crashes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a:cs typeface="Calibri" panose="020F0502020204030204" pitchFamily="34" charset="0"/>
              </a:rPr>
              <a:t>Development of </a:t>
            </a:r>
            <a:r>
              <a:rPr lang="en-US" sz="2000" b="1">
                <a:cs typeface="Calibri" panose="020F0502020204030204" pitchFamily="34" charset="0"/>
              </a:rPr>
              <a:t>sidewalk safety </a:t>
            </a:r>
            <a:r>
              <a:rPr lang="en-US" sz="2000">
                <a:cs typeface="Calibri" panose="020F0502020204030204" pitchFamily="34" charset="0"/>
              </a:rPr>
              <a:t>and </a:t>
            </a:r>
            <a:r>
              <a:rPr lang="en-US" sz="2000" b="1">
                <a:cs typeface="Calibri" panose="020F0502020204030204" pitchFamily="34" charset="0"/>
              </a:rPr>
              <a:t>bus stop safety </a:t>
            </a:r>
            <a:r>
              <a:rPr lang="en-US" sz="2000">
                <a:cs typeface="Calibri" panose="020F0502020204030204" pitchFamily="34" charset="0"/>
              </a:rPr>
              <a:t>plans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a:cs typeface="Calibri" panose="020F0502020204030204" pitchFamily="34" charset="0"/>
              </a:rPr>
              <a:t>Key corridor </a:t>
            </a:r>
            <a:r>
              <a:rPr lang="en-US" sz="2000" b="1">
                <a:cs typeface="Calibri" panose="020F0502020204030204" pitchFamily="34" charset="0"/>
              </a:rPr>
              <a:t>lighting study </a:t>
            </a:r>
            <a:r>
              <a:rPr lang="en-US" sz="2000">
                <a:cs typeface="Calibri" panose="020F0502020204030204" pitchFamily="34" charset="0"/>
              </a:rPr>
              <a:t>and development of improvement plan</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a:cs typeface="Calibri" panose="020F0502020204030204" pitchFamily="34" charset="0"/>
              </a:rPr>
              <a:t>Mini-roundabout, two-way cycle track, and protected bike facilities </a:t>
            </a:r>
            <a:r>
              <a:rPr lang="en-US" sz="2000" b="1">
                <a:cs typeface="Calibri" panose="020F0502020204030204" pitchFamily="34" charset="0"/>
              </a:rPr>
              <a:t>pilots</a:t>
            </a:r>
            <a:endParaRPr lang="en-US" sz="2000">
              <a:cs typeface="Calibri" panose="020F0502020204030204" pitchFamily="34" charset="0"/>
            </a:endParaRPr>
          </a:p>
          <a:p>
            <a:pPr marL="0" indent="0">
              <a:buNone/>
            </a:pPr>
            <a:endParaRPr lang="en-US" sz="2400"/>
          </a:p>
        </p:txBody>
      </p:sp>
      <p:pic>
        <p:nvPicPr>
          <p:cNvPr id="5" name="Picture 4" descr="Map of Kalamazoo, Michigan, titled &quot;SS4A Kalamazoo Action Plan Focus Area.&quot; There is a circular concentration of red shading at the middle of the map, fading to orange and then yellow to indicate the primary focus area of the Action Plan. ">
            <a:extLst>
              <a:ext uri="{FF2B5EF4-FFF2-40B4-BE49-F238E27FC236}">
                <a16:creationId xmlns:a16="http://schemas.microsoft.com/office/drawing/2014/main" id="{EDD59758-17A2-02C5-8932-A186BEA38C42}"/>
              </a:ext>
            </a:extLst>
          </p:cNvPr>
          <p:cNvPicPr>
            <a:picLocks noChangeAspect="1"/>
          </p:cNvPicPr>
          <p:nvPr/>
        </p:nvPicPr>
        <p:blipFill>
          <a:blip r:embed="rId3"/>
          <a:stretch>
            <a:fillRect/>
          </a:stretch>
        </p:blipFill>
        <p:spPr>
          <a:xfrm>
            <a:off x="7808311" y="1504538"/>
            <a:ext cx="3926488" cy="3932146"/>
          </a:xfrm>
          <a:prstGeom prst="rect">
            <a:avLst/>
          </a:prstGeom>
        </p:spPr>
      </p:pic>
      <p:sp>
        <p:nvSpPr>
          <p:cNvPr id="3" name="TextBox 2">
            <a:extLst>
              <a:ext uri="{FF2B5EF4-FFF2-40B4-BE49-F238E27FC236}">
                <a16:creationId xmlns:a16="http://schemas.microsoft.com/office/drawing/2014/main" id="{AA883829-C853-C915-4ECF-6B7FB075787B}"/>
              </a:ext>
            </a:extLst>
          </p:cNvPr>
          <p:cNvSpPr txBox="1"/>
          <p:nvPr/>
        </p:nvSpPr>
        <p:spPr>
          <a:xfrm>
            <a:off x="7794890" y="5436684"/>
            <a:ext cx="3953330" cy="261610"/>
          </a:xfrm>
          <a:prstGeom prst="rect">
            <a:avLst/>
          </a:prstGeom>
          <a:noFill/>
        </p:spPr>
        <p:txBody>
          <a:bodyPr wrap="square">
            <a:spAutoFit/>
          </a:bodyPr>
          <a:lstStyle/>
          <a:p>
            <a:pPr algn="ctr" fontAlgn="base"/>
            <a:r>
              <a:rPr lang="en-US" sz="1100" b="0">
                <a:solidFill>
                  <a:srgbClr val="000000"/>
                </a:solidFill>
                <a:effectLst/>
                <a:latin typeface="Segoe UI"/>
              </a:rPr>
              <a:t>Image Credit: City of Kalamazoo SS4A Application</a:t>
            </a:r>
            <a:endParaRPr lang="en-US" sz="1100" b="1">
              <a:solidFill>
                <a:srgbClr val="FFFFFF"/>
              </a:solidFill>
              <a:effectLst/>
              <a:latin typeface="Segoe UI"/>
            </a:endParaRPr>
          </a:p>
        </p:txBody>
      </p:sp>
    </p:spTree>
    <p:extLst>
      <p:ext uri="{BB962C8B-B14F-4D97-AF65-F5344CB8AC3E}">
        <p14:creationId xmlns:p14="http://schemas.microsoft.com/office/powerpoint/2010/main" val="142717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88F1-7397-4DDA-3ACD-2E3ED7936C55}"/>
              </a:ext>
            </a:extLst>
          </p:cNvPr>
          <p:cNvSpPr>
            <a:spLocks noGrp="1"/>
          </p:cNvSpPr>
          <p:nvPr>
            <p:ph type="title"/>
          </p:nvPr>
        </p:nvSpPr>
        <p:spPr/>
        <p:txBody>
          <a:bodyPr>
            <a:normAutofit/>
          </a:bodyPr>
          <a:lstStyle/>
          <a:p>
            <a:r>
              <a:rPr lang="en-US">
                <a:solidFill>
                  <a:srgbClr val="FFFFFF"/>
                </a:solidFill>
                <a:cs typeface="Segoe UI Semibold"/>
              </a:rPr>
              <a:t>SS4A FY25 NOFO Is Now Open</a:t>
            </a:r>
            <a:endParaRPr lang="en-US"/>
          </a:p>
        </p:txBody>
      </p:sp>
      <p:graphicFrame>
        <p:nvGraphicFramePr>
          <p:cNvPr id="5" name="Diagram 4" descr="Boxes showing that the NOFO is OPEN, that questions should be submitted by June 16, 2023 to ss4a@dot.gov, that applications are due by July 10 at 5:00 pm Eastern, and that there are resources at the SS4A website.">
            <a:extLst>
              <a:ext uri="{FF2B5EF4-FFF2-40B4-BE49-F238E27FC236}">
                <a16:creationId xmlns:a16="http://schemas.microsoft.com/office/drawing/2014/main" id="{DFEDF738-DFCD-81FB-B877-709CE26792CD}"/>
              </a:ext>
            </a:extLst>
          </p:cNvPr>
          <p:cNvGraphicFramePr/>
          <p:nvPr>
            <p:extLst>
              <p:ext uri="{D42A27DB-BD31-4B8C-83A1-F6EECF244321}">
                <p14:modId xmlns:p14="http://schemas.microsoft.com/office/powerpoint/2010/main" val="2627139658"/>
              </p:ext>
            </p:extLst>
          </p:nvPr>
        </p:nvGraphicFramePr>
        <p:xfrm>
          <a:off x="2511333" y="1077961"/>
          <a:ext cx="7145285" cy="446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2F84334-1F25-8721-4E57-8B0993860D55}"/>
              </a:ext>
            </a:extLst>
          </p:cNvPr>
          <p:cNvSpPr txBox="1"/>
          <p:nvPr/>
        </p:nvSpPr>
        <p:spPr>
          <a:xfrm>
            <a:off x="2182090" y="5544511"/>
            <a:ext cx="7827818" cy="923330"/>
          </a:xfrm>
          <a:prstGeom prst="rect">
            <a:avLst/>
          </a:prstGeom>
          <a:noFill/>
        </p:spPr>
        <p:txBody>
          <a:bodyPr wrap="square" rtlCol="0">
            <a:spAutoFit/>
          </a:bodyPr>
          <a:lstStyle/>
          <a:p>
            <a:pPr algn="ctr"/>
            <a:r>
              <a:rPr lang="en-US">
                <a:latin typeface="+mn-lt"/>
              </a:rPr>
              <a:t>Additional resources about SS4A and the NOFO can be found at </a:t>
            </a:r>
            <a:r>
              <a:rPr lang="en-US">
                <a:latin typeface="+mn-lt"/>
                <a:hlinkClick r:id="rId8"/>
              </a:rPr>
              <a:t>https://www.transportation.gov/grants/SS4A</a:t>
            </a:r>
            <a:r>
              <a:rPr lang="en-US">
                <a:latin typeface="+mn-lt"/>
              </a:rPr>
              <a:t>  </a:t>
            </a:r>
          </a:p>
          <a:p>
            <a:endParaRPr lang="en-US"/>
          </a:p>
        </p:txBody>
      </p:sp>
    </p:spTree>
    <p:extLst>
      <p:ext uri="{BB962C8B-B14F-4D97-AF65-F5344CB8AC3E}">
        <p14:creationId xmlns:p14="http://schemas.microsoft.com/office/powerpoint/2010/main" val="328087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84492C-153D-49B4-9E93-673BA0588CB8}"/>
              </a:ext>
            </a:extLst>
          </p:cNvPr>
          <p:cNvSpPr>
            <a:spLocks noGrp="1"/>
          </p:cNvSpPr>
          <p:nvPr>
            <p:ph type="title"/>
          </p:nvPr>
        </p:nvSpPr>
        <p:spPr>
          <a:xfrm>
            <a:off x="831850" y="1709738"/>
            <a:ext cx="10515600" cy="2852737"/>
          </a:xfrm>
          <a:prstGeom prst="rect">
            <a:avLst/>
          </a:prstGeom>
        </p:spPr>
        <p:txBody>
          <a:bodyPr lIns="91440" tIns="45720" rIns="91440" bIns="45720" anchor="b"/>
          <a:lstStyle/>
          <a:p>
            <a:r>
              <a:rPr lang="en-US" sz="6000">
                <a:solidFill>
                  <a:schemeClr val="bg1"/>
                </a:solidFill>
                <a:latin typeface="Segoe UI"/>
                <a:cs typeface="Segoe UI Semibold"/>
              </a:rPr>
              <a:t>SS4A Grant Program Overview</a:t>
            </a:r>
          </a:p>
        </p:txBody>
      </p:sp>
    </p:spTree>
    <p:extLst>
      <p:ext uri="{BB962C8B-B14F-4D97-AF65-F5344CB8AC3E}">
        <p14:creationId xmlns:p14="http://schemas.microsoft.com/office/powerpoint/2010/main" val="20811045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DEBF-DC7F-498F-B125-2039F758B6C0}"/>
              </a:ext>
            </a:extLst>
          </p:cNvPr>
          <p:cNvSpPr>
            <a:spLocks noGrp="1"/>
          </p:cNvSpPr>
          <p:nvPr>
            <p:ph type="title"/>
          </p:nvPr>
        </p:nvSpPr>
        <p:spPr/>
        <p:txBody>
          <a:bodyPr>
            <a:noAutofit/>
          </a:bodyPr>
          <a:lstStyle/>
          <a:p>
            <a:pPr algn="l"/>
            <a:r>
              <a:rPr lang="en-US">
                <a:latin typeface="Segoe UI Semibold"/>
                <a:cs typeface="Segoe UI Semibold"/>
              </a:rPr>
              <a:t>Safe Streets and Roads for All</a:t>
            </a:r>
            <a:endParaRPr lang="en-US" sz="3400">
              <a:latin typeface="Segoe UI Semibold"/>
              <a:ea typeface="Verdana" panose="020B0604030504040204" pitchFamily="34" charset="0"/>
            </a:endParaRPr>
          </a:p>
        </p:txBody>
      </p:sp>
      <p:sp>
        <p:nvSpPr>
          <p:cNvPr id="3" name="Content Placeholder 2">
            <a:extLst>
              <a:ext uri="{FF2B5EF4-FFF2-40B4-BE49-F238E27FC236}">
                <a16:creationId xmlns:a16="http://schemas.microsoft.com/office/drawing/2014/main" id="{05ABB683-4CD0-99BE-C718-39DB75B4D0B4}"/>
              </a:ext>
            </a:extLst>
          </p:cNvPr>
          <p:cNvSpPr>
            <a:spLocks noGrp="1"/>
          </p:cNvSpPr>
          <p:nvPr>
            <p:ph sz="half" idx="1"/>
          </p:nvPr>
        </p:nvSpPr>
        <p:spPr/>
        <p:txBody>
          <a:bodyPr>
            <a:normAutofit fontScale="92500"/>
          </a:bodyPr>
          <a:lstStyle/>
          <a:p>
            <a:pPr marL="285750" indent="-285750">
              <a:buFont typeface="Arial" panose="020B0604020202020204" pitchFamily="34" charset="0"/>
              <a:buChar char="•"/>
            </a:pPr>
            <a:r>
              <a:rPr lang="en-US" sz="2400"/>
              <a:t>$5 billion competitive grant program, with ~$1 billion per year over 5 years</a:t>
            </a:r>
          </a:p>
          <a:p>
            <a:pPr marL="285750" indent="-285750">
              <a:buFont typeface="Arial" panose="020B0604020202020204" pitchFamily="34" charset="0"/>
              <a:buChar char="•"/>
            </a:pPr>
            <a:r>
              <a:rPr lang="en-US" sz="2400"/>
              <a:t>Purpose: to prevent deaths and serious injuries on our roadways</a:t>
            </a:r>
          </a:p>
          <a:p>
            <a:pPr marL="285750" indent="-285750">
              <a:buFont typeface="Arial" panose="020B0604020202020204" pitchFamily="34" charset="0"/>
              <a:buChar char="•"/>
            </a:pPr>
            <a:r>
              <a:rPr lang="en-US" sz="2400"/>
              <a:t>Focus on comprehensive safety action planning, and implementing projects and strategies identified in safety Action Plans </a:t>
            </a:r>
          </a:p>
          <a:p>
            <a:pPr marL="285750" indent="-285750"/>
            <a:r>
              <a:rPr lang="en-US" sz="2400"/>
              <a:t>Inclusive of all types of roadway safety interventions across the </a:t>
            </a:r>
            <a:r>
              <a:rPr lang="en-US" sz="2400">
                <a:hlinkClick r:id="rId3"/>
              </a:rPr>
              <a:t>Safe System Approach</a:t>
            </a:r>
            <a:endParaRPr lang="en-US" sz="2400"/>
          </a:p>
        </p:txBody>
      </p:sp>
      <p:pic>
        <p:nvPicPr>
          <p:cNvPr id="5" name="Content Placeholder 4" descr="A woman in a red jacket hugs a child in a yellow shirt. Both have injuries on their hands. In the background, there is a blurry car and a fire truck with an emergency responder.">
            <a:extLst>
              <a:ext uri="{FF2B5EF4-FFF2-40B4-BE49-F238E27FC236}">
                <a16:creationId xmlns:a16="http://schemas.microsoft.com/office/drawing/2014/main" id="{93EDFAA8-4668-7649-6CB7-BD262ACBBDA2}"/>
              </a:ext>
            </a:extLst>
          </p:cNvPr>
          <p:cNvPicPr>
            <a:picLocks noGrp="1" noChangeAspect="1"/>
          </p:cNvPicPr>
          <p:nvPr>
            <p:ph sz="half" idx="2"/>
          </p:nvPr>
        </p:nvPicPr>
        <p:blipFill>
          <a:blip r:embed="rId4"/>
          <a:stretch>
            <a:fillRect/>
          </a:stretch>
        </p:blipFill>
        <p:spPr>
          <a:xfrm>
            <a:off x="5967274" y="1293543"/>
            <a:ext cx="5520142" cy="4192857"/>
          </a:xfrm>
          <a:prstGeom prst="rect">
            <a:avLst/>
          </a:prstGeom>
        </p:spPr>
      </p:pic>
    </p:spTree>
    <p:extLst>
      <p:ext uri="{BB962C8B-B14F-4D97-AF65-F5344CB8AC3E}">
        <p14:creationId xmlns:p14="http://schemas.microsoft.com/office/powerpoint/2010/main" val="104209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5BBC1B-BD01-949C-143D-9D4B0A566AFA}"/>
              </a:ext>
            </a:extLst>
          </p:cNvPr>
          <p:cNvSpPr>
            <a:spLocks noGrp="1"/>
          </p:cNvSpPr>
          <p:nvPr>
            <p:ph type="title"/>
          </p:nvPr>
        </p:nvSpPr>
        <p:spPr/>
        <p:txBody>
          <a:bodyPr>
            <a:normAutofit/>
          </a:bodyPr>
          <a:lstStyle/>
          <a:p>
            <a:r>
              <a:rPr lang="en-US">
                <a:latin typeface="Segoe UI Semibold"/>
                <a:cs typeface="Segoe UI Semibold"/>
              </a:rPr>
              <a:t>Safe Streets and Roads for All Funding to Date</a:t>
            </a:r>
            <a:endParaRPr lang="en-US"/>
          </a:p>
        </p:txBody>
      </p:sp>
      <p:sp>
        <p:nvSpPr>
          <p:cNvPr id="6" name="TextBox 1">
            <a:extLst>
              <a:ext uri="{FF2B5EF4-FFF2-40B4-BE49-F238E27FC236}">
                <a16:creationId xmlns:a16="http://schemas.microsoft.com/office/drawing/2014/main" id="{5B3275CA-7F37-F08D-0473-E5F410ED4D62}"/>
              </a:ext>
            </a:extLst>
          </p:cNvPr>
          <p:cNvSpPr txBox="1"/>
          <p:nvPr/>
        </p:nvSpPr>
        <p:spPr>
          <a:xfrm>
            <a:off x="238631" y="1328587"/>
            <a:ext cx="4795382"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u="sng"/>
              <a:t>FY22 to FY24</a:t>
            </a:r>
            <a:endParaRPr lang="en-US" sz="2400" u="sng">
              <a:cs typeface="Segoe UI"/>
            </a:endParaRPr>
          </a:p>
          <a:p>
            <a:pPr marL="342900" indent="-342900">
              <a:buFont typeface="Arial"/>
              <a:buChar char="•"/>
            </a:pPr>
            <a:r>
              <a:rPr lang="en-US" sz="2400"/>
              <a:t>Over 1,800 awards made totaling $3 billion</a:t>
            </a:r>
          </a:p>
          <a:p>
            <a:pPr marL="342900" indent="-342900">
              <a:buFont typeface="Arial"/>
              <a:buChar char="•"/>
            </a:pPr>
            <a:r>
              <a:rPr lang="en-US" sz="2400"/>
              <a:t>SS4A awards will improve roadway safety planning for over 75% of the nation’s population</a:t>
            </a:r>
            <a:endParaRPr lang="en-US" sz="2400">
              <a:cs typeface="Segoe UI"/>
            </a:endParaRPr>
          </a:p>
          <a:p>
            <a:pPr marL="342900" indent="-342900">
              <a:buFont typeface="Arial" panose="020B0604020202020204" pitchFamily="34" charset="0"/>
              <a:buChar char="•"/>
            </a:pPr>
            <a:r>
              <a:rPr lang="en-US" sz="2400"/>
              <a:t>900+ awards made to rural communities totaling over $750 million </a:t>
            </a:r>
          </a:p>
        </p:txBody>
      </p:sp>
      <p:pic>
        <p:nvPicPr>
          <p:cNvPr id="2" name="Picture 2" descr="Map of all SS4A grant awards by jurisdiction overlayed on top of FARS fatality rates from 2017-2021.  Grantee locations are distributed throughout the country with more coverage on the coasts, Midwest, and Rocky Mountain regions. High fatality rates are primarily located near the Great Lakes, South, and California. ">
            <a:extLst>
              <a:ext uri="{FF2B5EF4-FFF2-40B4-BE49-F238E27FC236}">
                <a16:creationId xmlns:a16="http://schemas.microsoft.com/office/drawing/2014/main" id="{1FAB0BBA-22DE-5864-22F4-77D59DA60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192" y="1467606"/>
            <a:ext cx="4930822" cy="3825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2FA9C1E-056E-2AAC-11D2-C387C36910CC}"/>
              </a:ext>
              <a:ext uri="{C183D7F6-B498-43B3-948B-1728B52AA6E4}">
                <adec:decorative xmlns:adec="http://schemas.microsoft.com/office/drawing/2017/decorative" val="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385671" y="3799538"/>
            <a:ext cx="10287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04C07E-B065-88E4-B669-FCF28529696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021" y="4618688"/>
            <a:ext cx="6096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FB8B3473-3CDB-6F3B-10A8-6EF350541671}"/>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9193" y="1304023"/>
            <a:ext cx="1676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24305"/>
      </p:ext>
    </p:extLst>
  </p:cSld>
  <p:clrMapOvr>
    <a:masterClrMapping/>
  </p:clrMapOvr>
</p:sld>
</file>

<file path=ppt/theme/theme1.xml><?xml version="1.0" encoding="utf-8"?>
<a:theme xmlns:a="http://schemas.openxmlformats.org/drawingml/2006/main" name="DOT Theme 2019-04-29">
  <a:themeElements>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fontScheme name="Custom 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T Safety Data Initiative (SDI) PowerPoint Template.potx" id="{CC59037C-D6C7-44CE-8AC7-64467999A132}" vid="{C0933FDC-D9CC-497C-8C6D-38015A20D7B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26C0B5-8CE8-47E4-85A8-69AA3CF1E927}" vid="{31F7A098-6B8A-41A6-8A69-B1A09A693A86}"/>
    </a:ext>
  </a:extLst>
</a:theme>
</file>

<file path=ppt/theme/theme4.xml><?xml version="1.0" encoding="utf-8"?>
<a:theme xmlns:a="http://schemas.openxmlformats.org/drawingml/2006/main" name="1_DOT Theme 2019-04-29">
  <a:themeElements>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fontScheme name="Custom 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T Safety Data Initiative (SDI) PowerPoint Template.potx" id="{CC59037C-D6C7-44CE-8AC7-64467999A132}" vid="{C0933FDC-D9CC-497C-8C6D-38015A20D7B8}"/>
    </a:ext>
  </a:extLst>
</a:theme>
</file>

<file path=ppt/theme/theme5.xml><?xml version="1.0" encoding="utf-8"?>
<a:theme xmlns:a="http://schemas.openxmlformats.org/drawingml/2006/main" name="DOT Theme 2022-05-02">
  <a:themeElements>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fontScheme name="Custom 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T Safety Data Initiative (SDI) PowerPoint Template.potx" id="{CC59037C-D6C7-44CE-8AC7-64467999A132}" vid="{C0933FDC-D9CC-497C-8C6D-38015A20D7B8}"/>
    </a:ext>
  </a:extLst>
</a:theme>
</file>

<file path=ppt/theme/theme6.xml><?xml version="1.0" encoding="utf-8"?>
<a:theme xmlns:a="http://schemas.openxmlformats.org/drawingml/2006/main" name="1_DOT Theme 2022-05-02">
  <a:themeElements>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fontScheme name="Custom 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T Safety Data Initiative (SDI) PowerPoint Template.potx" id="{CC59037C-D6C7-44CE-8AC7-64467999A132}" vid="{C0933FDC-D9CC-497C-8C6D-38015A20D7B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Custom 13">
    <a:dk1>
      <a:sysClr val="windowText" lastClr="000000"/>
    </a:dk1>
    <a:lt1>
      <a:sysClr val="window" lastClr="FFFFFF"/>
    </a:lt1>
    <a:dk2>
      <a:srgbClr val="44546A"/>
    </a:dk2>
    <a:lt2>
      <a:srgbClr val="E7E6E6"/>
    </a:lt2>
    <a:accent1>
      <a:srgbClr val="063E7E"/>
    </a:accent1>
    <a:accent2>
      <a:srgbClr val="CA8000"/>
    </a:accent2>
    <a:accent3>
      <a:srgbClr val="B4CA0A"/>
    </a:accent3>
    <a:accent4>
      <a:srgbClr val="8B160E"/>
    </a:accent4>
    <a:accent5>
      <a:srgbClr val="3D82CA"/>
    </a:accent5>
    <a:accent6>
      <a:srgbClr val="A5A5A5"/>
    </a:accent6>
    <a:hlink>
      <a:srgbClr val="3D82CA"/>
    </a:hlink>
    <a:folHlink>
      <a:srgbClr val="3D82C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a16393a-f5d8-4089-bece-96efb3901bf4">
      <UserInfo>
        <DisplayName>Walker, Cheryl (FHWA)</DisplayName>
        <AccountId>63</AccountId>
        <AccountType/>
      </UserInfo>
      <UserInfo>
        <DisplayName>Delgado, Felix (FHWA)</DisplayName>
        <AccountId>120</AccountId>
        <AccountType/>
      </UserInfo>
      <UserInfo>
        <DisplayName>Perlman, David (OST)</DisplayName>
        <AccountId>409</AccountId>
        <AccountType/>
      </UserInfo>
      <UserInfo>
        <DisplayName>Goldstein, Scott (OST)</DisplayName>
        <AccountId>377</AccountId>
        <AccountType/>
      </UserInfo>
    </SharedWithUsers>
    <TaxCatchAll xmlns="ca16393a-f5d8-4089-bece-96efb3901bf4" xsi:nil="true"/>
    <lcf76f155ced4ddcb4097134ff3c332f xmlns="6dd46299-25c1-451e-b3ef-839a5c7b3f96">
      <Terms xmlns="http://schemas.microsoft.com/office/infopath/2007/PartnerControls"/>
    </lcf76f155ced4ddcb4097134ff3c332f>
    <Thumbnail xmlns="6dd46299-25c1-451e-b3ef-839a5c7b3f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41A70BE235C642AE3EE2905CBA9AD2" ma:contentTypeVersion="17" ma:contentTypeDescription="Create a new document." ma:contentTypeScope="" ma:versionID="f693c0c2cd735f1170b34dcd369ca7c2">
  <xsd:schema xmlns:xsd="http://www.w3.org/2001/XMLSchema" xmlns:xs="http://www.w3.org/2001/XMLSchema" xmlns:p="http://schemas.microsoft.com/office/2006/metadata/properties" xmlns:ns2="6dd46299-25c1-451e-b3ef-839a5c7b3f96" xmlns:ns3="ca16393a-f5d8-4089-bece-96efb3901bf4" targetNamespace="http://schemas.microsoft.com/office/2006/metadata/properties" ma:root="true" ma:fieldsID="84bdb7f97cee5870644243c7be5acb58" ns2:_="" ns3:_="">
    <xsd:import namespace="6dd46299-25c1-451e-b3ef-839a5c7b3f96"/>
    <xsd:import namespace="ca16393a-f5d8-4089-bece-96efb3901b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Thumbnai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46299-25c1-451e-b3ef-839a5c7b3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Thumbnail" ma:index="23" nillable="true" ma:displayName="Thumbnail" ma:format="Thumbnail" ma:internalName="Thumbnail">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16393a-f5d8-4089-bece-96efb3901b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c94460e-0521-412c-bdff-a934653d8316}" ma:internalName="TaxCatchAll" ma:showField="CatchAllData" ma:web="ca16393a-f5d8-4089-bece-96efb3901b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E93896-0C5D-45A8-A8FC-1FF278A8C877}">
  <ds:schemaRefs>
    <ds:schemaRef ds:uri="http://schemas.microsoft.com/sharepoint/v3/contenttype/forms"/>
  </ds:schemaRefs>
</ds:datastoreItem>
</file>

<file path=customXml/itemProps2.xml><?xml version="1.0" encoding="utf-8"?>
<ds:datastoreItem xmlns:ds="http://schemas.openxmlformats.org/officeDocument/2006/customXml" ds:itemID="{16393E22-9D24-4BD9-A263-C54F05B40EE0}">
  <ds:schemaRefs>
    <ds:schemaRef ds:uri="6dd46299-25c1-451e-b3ef-839a5c7b3f96"/>
    <ds:schemaRef ds:uri="ca16393a-f5d8-4089-bece-96efb3901b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B5B8A5-01B4-4945-8A6A-E42ACB1F61E4}">
  <ds:schemaRefs>
    <ds:schemaRef ds:uri="6dd46299-25c1-451e-b3ef-839a5c7b3f96"/>
    <ds:schemaRef ds:uri="ca16393a-f5d8-4089-bece-96efb3901b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14949</Words>
  <Application>Microsoft Office PowerPoint</Application>
  <PresentationFormat>Widescreen</PresentationFormat>
  <Paragraphs>925</Paragraphs>
  <Slides>59</Slides>
  <Notes>58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59</vt:i4>
      </vt:variant>
    </vt:vector>
  </HeadingPairs>
  <TitlesOfParts>
    <vt:vector size="77" baseType="lpstr">
      <vt:lpstr>Arial</vt:lpstr>
      <vt:lpstr>Calibri</vt:lpstr>
      <vt:lpstr>Calibri Light</vt:lpstr>
      <vt:lpstr>Corbel</vt:lpstr>
      <vt:lpstr>Courier New</vt:lpstr>
      <vt:lpstr>Georgia</vt:lpstr>
      <vt:lpstr>Open Sans</vt:lpstr>
      <vt:lpstr>Segoe UI</vt:lpstr>
      <vt:lpstr>Segoe UI Semibold</vt:lpstr>
      <vt:lpstr>Source Sans Pro</vt:lpstr>
      <vt:lpstr>Times New Roman</vt:lpstr>
      <vt:lpstr>Wingdings</vt:lpstr>
      <vt:lpstr>DOT Theme 2019-04-29</vt:lpstr>
      <vt:lpstr>1_Office Theme</vt:lpstr>
      <vt:lpstr>Theme1</vt:lpstr>
      <vt:lpstr>1_DOT Theme 2019-04-29</vt:lpstr>
      <vt:lpstr>DOT Theme 2022-05-02</vt:lpstr>
      <vt:lpstr>1_DOT Theme 2022-05-02</vt:lpstr>
      <vt:lpstr>How to Apply for Safe Streets and Roads for All (SS4A): Action Plans</vt:lpstr>
      <vt:lpstr>Welcome to: How to Apply for Safe Streets and Roads for All (SS4A): Action Plans</vt:lpstr>
      <vt:lpstr>SS4A Webinars</vt:lpstr>
      <vt:lpstr>Presenters</vt:lpstr>
      <vt:lpstr>Are you in the right place? </vt:lpstr>
      <vt:lpstr>SS4A FY25 NOFO Is Now Open</vt:lpstr>
      <vt:lpstr>SS4A Grant Program Overview</vt:lpstr>
      <vt:lpstr>Safe Streets and Roads for All</vt:lpstr>
      <vt:lpstr>Safe Streets and Roads for All Funding to Date</vt:lpstr>
      <vt:lpstr>New in FY25</vt:lpstr>
      <vt:lpstr>Expected Award Size and Requirements</vt:lpstr>
      <vt:lpstr>Planning and Demonstration Set Aside Update</vt:lpstr>
      <vt:lpstr>Is SS4A for My Community?</vt:lpstr>
      <vt:lpstr>Eligibility</vt:lpstr>
      <vt:lpstr>SS4A Overview: Eligible Applicants</vt:lpstr>
      <vt:lpstr>Eligible Activities and Grant Types</vt:lpstr>
      <vt:lpstr>Planning and Demonstration or Implementation Grant?</vt:lpstr>
      <vt:lpstr>Comprehensive Safety Action Plan Components</vt:lpstr>
      <vt:lpstr>Planning and Demonstration Grants</vt:lpstr>
      <vt:lpstr>Mifflin County, Pennsylvania: $356,458 Action Plan</vt:lpstr>
      <vt:lpstr>SS4A Required Action Plan Components</vt:lpstr>
      <vt:lpstr>Leadership Commitment + Goal Setting</vt:lpstr>
      <vt:lpstr>Planning Structure</vt:lpstr>
      <vt:lpstr>Safety Analysis </vt:lpstr>
      <vt:lpstr>Engagement + Collaboration </vt:lpstr>
      <vt:lpstr>Policy + Process Changes </vt:lpstr>
      <vt:lpstr>Strategy + Project Selection</vt:lpstr>
      <vt:lpstr>Progress + Transparency</vt:lpstr>
      <vt:lpstr>What is Not A Comprehensive Safety Action Plan </vt:lpstr>
      <vt:lpstr>How to Apply</vt:lpstr>
      <vt:lpstr>Application Overview</vt:lpstr>
      <vt:lpstr>Sign Up for Valid Eval</vt:lpstr>
      <vt:lpstr>Application Aids</vt:lpstr>
      <vt:lpstr>Standard Forms</vt:lpstr>
      <vt:lpstr>How to Complete Standard Forms</vt:lpstr>
      <vt:lpstr>Key Information Questions</vt:lpstr>
      <vt:lpstr>Calculating Key Application Data</vt:lpstr>
      <vt:lpstr>Population in Underserved Communities</vt:lpstr>
      <vt:lpstr>Narrative for Planning and Demonstration Grants</vt:lpstr>
      <vt:lpstr>Self-Certification Eligibility Worksheet</vt:lpstr>
      <vt:lpstr>Map</vt:lpstr>
      <vt:lpstr>Required Budget Documents</vt:lpstr>
      <vt:lpstr>Supplemental Estimated Budget</vt:lpstr>
      <vt:lpstr>Agreement Funding: 20% Cost Share and Match Reminders</vt:lpstr>
      <vt:lpstr>Agreement Funding: 20% Cost Share and Match Reminders (Contd.)</vt:lpstr>
      <vt:lpstr>Planning and Demonstration Grant Review and Selection Process</vt:lpstr>
      <vt:lpstr>Planning and Demonstration Grant Selection Criteria</vt:lpstr>
      <vt:lpstr>Evaluation: Additional Safety Context Criterion</vt:lpstr>
      <vt:lpstr>SS4A Application Quick Tip</vt:lpstr>
      <vt:lpstr>Duplication and Overlapping Jurisdictions</vt:lpstr>
      <vt:lpstr>How to Address Overlap and Duplication Before Applying</vt:lpstr>
      <vt:lpstr>Tips and Tricks</vt:lpstr>
      <vt:lpstr>Friendly Advice and Reminders</vt:lpstr>
      <vt:lpstr>Q&amp;A</vt:lpstr>
      <vt:lpstr>Appendix</vt:lpstr>
      <vt:lpstr>Village of Warwick, NY: $406,167 Demonstration Activities (FY23)</vt:lpstr>
      <vt:lpstr>Milwaukee County DOT, WI: $219,918 Demonstration Activities (FY23)</vt:lpstr>
      <vt:lpstr>Atlantic City, NJ: $200,000 Supplemental Planning (FY22)</vt:lpstr>
      <vt:lpstr>City of Kalamazoo, MI : $750,000 Supplemental Planning and Demonstration Activities (FY22)</vt:lpstr>
    </vt:vector>
  </TitlesOfParts>
  <Company>U.S.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 Safe Streets and Roads for All Grants: Action Plans</dc:title>
  <dc:creator>US Department of Transportation</dc:creator>
  <cp:keywords>Planning and Demonstration Grant, SS4A, United States Department of Transportation</cp:keywords>
  <cp:lastModifiedBy>Reed, Terra (Volpe)</cp:lastModifiedBy>
  <cp:revision>1</cp:revision>
  <dcterms:created xsi:type="dcterms:W3CDTF">2021-08-11T20:50:37Z</dcterms:created>
  <dcterms:modified xsi:type="dcterms:W3CDTF">2025-04-21T19:31:28Z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0x010100C441A70BE235C642AE3EE2905CBA9AD2</vt:lpwstr>
  </property>
  <property fmtid="{D5CDD505-2E9C-101B-9397-08002B2CF9AE}" pid="3" name="MediaServiceImageTags">
    <vt:lpwstr/>
  </property>
  <property fmtid="{D5CDD505-2E9C-101B-9397-08002B2CF9AE}" pid="4" name="Order">
    <vt:r8>24700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