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66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C9D94-D154-D57F-C0A0-A77F4FDA9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E5F7C-9104-6D33-A4EA-9F724195E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43EDB-779D-89D6-3A1F-1917D27E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1241C-87D1-515D-BD4D-D5823A42B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0042E-F14C-5724-7FAC-D09F860D3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9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3944-9E26-A1FB-2622-0E965B94A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E83A4D-D152-5914-DE5F-043BE87D7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0E8B9-7944-EB37-E655-13649878D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74B52-9493-11C6-885A-2577E5E7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21CA2-1983-2935-9942-26C3A56D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1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CB0C49-A56C-68D4-35BD-CAF18B29C6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628A4-B909-9EDE-DE94-5EC1C2C08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19AFF-EB34-A839-1A85-1E6ABEFA2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DE598-53E3-EB82-1D35-778F036B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87D63-7485-79AB-7651-481B594FD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4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9AE3-4C62-EC18-350D-B6B566603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78642-78B5-F0C3-BBF4-BE68208ED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0C766-CC05-D350-E937-670A0C0DB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3DE51-A0B2-E55C-41D5-535FB4AD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3ABA4-2C3D-D537-E33C-057E4B14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7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D5545-FF77-6B2F-1E8B-FB7FCB3E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ACBFD-A469-3D85-C924-B75DFDB7F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4ECE1-4098-3E8D-E21A-B4EA191B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EC0C9-2BFA-A298-DAF1-EDAB12B22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C022F-870B-313C-D246-567AAE3DE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3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B3184-42F5-B802-007B-946CB239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F9376-46C4-888B-698A-9FB83E88C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B0AE9-4F65-A187-54B5-4F43E5E51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224B0D-0122-ACC3-7FD2-33750FBC2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B6C5F-008E-A9CD-4D30-284E994C6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F26191-A38A-6DA3-3E55-6850F9B47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5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02089-23CB-E9D3-537F-88876D755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46D5B-16D9-F18B-EF72-4CD8E3ED9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4669F-F9AA-A5EB-EFA5-0CA8AA72D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9B78CD-00D4-8D4D-B326-A60D48207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0F8A73-B757-672D-2868-82AE4829F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2774E2-874C-BB5A-DD33-F0C1D0990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F3D4AE-12D1-F326-3BE7-BB7417CE5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B252AC-66AE-B017-45FB-A6A659AC6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6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8F133-CA6F-0F57-3AE2-EA49B8032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9D16E9-08BD-07BD-8DA6-B20A367A4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96BAD2-6374-5DE1-45D8-51D87AF30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D034E-9E6B-BF7C-092E-A0AF73CAB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580056-8F87-AB3D-B765-6F0EF76C7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62E009-6705-622D-A4CE-0F3195123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9C466-3054-F59B-6DCC-14674984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27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2E74B-691B-D014-6F4D-4448B37DF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5CDA6-084E-CEF0-E90A-6B466DD1B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3D19B4-D2ED-D523-DDBC-999F1EE36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2C266-F717-5C4E-4DDB-687B467FC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1B023-7D65-5E55-FE2A-9CF1FFD0B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DA0549-43A4-EAF9-149E-18A79849F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8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23B6E-34F0-494C-2E1D-CCBDB395C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B818D-DF69-7ACB-5FC0-39C773498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12397-E83B-77E6-9FD8-E898A14CA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654E3-0761-DFC8-FFED-31F4DBCE5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4F24FB-1236-22A1-27DB-3D1DD3A2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020BF8-A758-E675-BB3E-C870202B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4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3443AE-5C2B-34E0-37EA-A3D3A9F86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A66F6-6415-8130-7C3E-92436A0E9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935E1-9D03-AC31-25DB-7BAAEC01A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30E54-4AE0-4989-B1A5-F2478F5DEE81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3E0D6-B624-0FD0-B286-E70EC9641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C745B-4B00-8F62-1ED9-8DD4F25C6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AFA3-F44F-472A-B6E3-BC71FDD1B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B804AE9-1839-8B24-8D8A-AF79F5235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3711" y="298850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3600" i="1" dirty="0"/>
              <a:t>Advocating policies &amp; systems to protect GPS satellites, signals, &amp; users.</a:t>
            </a:r>
          </a:p>
          <a:p>
            <a:r>
              <a:rPr lang="en-US" sz="3600" i="1" dirty="0"/>
              <a:t>www.RNTFnd.org</a:t>
            </a:r>
          </a:p>
        </p:txBody>
      </p:sp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25E406C8-B919-D532-5B50-EDA7B9263B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54" y="409575"/>
            <a:ext cx="3426388" cy="16697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4CC116-6177-0499-D682-8F3B9DDE7D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6985" y="4909465"/>
            <a:ext cx="1287903" cy="128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18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Goward</dc:creator>
  <cp:lastModifiedBy>Karen Van Dyke</cp:lastModifiedBy>
  <cp:revision>1</cp:revision>
  <dcterms:created xsi:type="dcterms:W3CDTF">2024-01-05T20:50:47Z</dcterms:created>
  <dcterms:modified xsi:type="dcterms:W3CDTF">2024-01-08T04:24:25Z</dcterms:modified>
</cp:coreProperties>
</file>