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3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D5DAD-78CC-458F-9227-54737486D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C377B-A7A7-435F-A728-47E677C06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5CD9F-585D-4B1D-BDDB-A5771BFE4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9CB80-CF34-4C88-B801-7DDF75493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4F049-DDE5-41F1-A69D-50C72A7C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9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CD89D-FBB6-40D4-BFB7-82A946AC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408EF-12F0-4F2B-BBEB-7445E7F94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D0443-2F13-4F79-8D28-C4EFA68D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4DBCE-EAAB-4A3C-9C25-AC81A9B0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38CCA-D588-42A0-B2EF-A119ECBD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3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DB9DBB-E98F-43C4-AE58-F7CCAC562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417A0-DD11-4F52-BF60-1E4CAFE2E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9841F-21E1-4D67-BF3F-D1C3792E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4A14-9C80-4FFB-8B91-03E7AC80E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9BC1-5437-4B81-98DB-FF8E44DF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FE4A-F28D-4F42-AB31-BAE7B36E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1953F-BB89-466C-9F4D-0EA403543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D6F1B-572C-4C52-9166-8A1739DC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4337E-CAAC-41D7-B914-6C147150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953B8-DC74-47A0-A548-62B6DB976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3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0C0C-4BEB-4DD3-A81E-77FFA6C5A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19F1B-FEBA-4A0E-89B5-8BE40A76A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E3A2E-34E7-4C1B-8B15-76E7018FE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2D3A-66DA-454E-87D6-73861456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BCFBD-2D71-4168-9A03-E68047C51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5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F168-2DCB-44E7-8012-8C3F83B80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B2E54-2FAE-4A43-9610-22A820DC6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DF832-D323-469D-A48A-9E62FA961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0AB44-E93F-489D-9E16-601D4C83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535B6-6B2E-4A54-A09B-4E2535859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8C47B-7E71-4CE1-91C0-84485E0A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6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F23B-6A8E-4F0F-BCD7-610FAA80B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A5247-79DE-49E5-A8E7-13749A368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8909-513A-4682-A66D-8FE19D92B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82CB0-CA67-4323-848A-AE9E2FFB8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C8C09-15BA-4CC5-B344-FD41E33B2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433CF-AB77-47AD-8073-15A2F419E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09C5D-A227-40A8-A934-1626960B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411EE-A6C1-4183-8122-436EB598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A6266-3C09-4D68-A53D-7975FC35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2818C-280F-432C-BC50-61541F87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848B1-FAFD-4740-883F-FAD125F7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C02F6-3B20-4E68-B0D0-5131EBC4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8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655A-AC15-446B-B818-871BFA9D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BE08B-242C-41AE-8EBA-F1FCA3AC8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9031B-77F3-4EDD-A6E5-B6486FF4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2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730ED-10F3-4D80-8359-16B07A3F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2ADF3-831D-42A5-B613-05D301E4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9E7F1-1D07-4664-B6A1-4DF49510D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179BE-CA32-41AB-8248-25C47665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EF95F-6BBE-498A-915C-251738A2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B4876-BFC4-4559-A798-D5AB9BE2F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070F5-D03F-4869-A4D4-52961094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A499DC-75E6-4110-A7E8-060B0DC42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D1220-E6FF-44DF-9C2F-68F570A25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8A5BC-57C7-43FF-8CB3-7DA60246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DDDB3-A6D2-440A-94DD-914478DEC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48C2C-2DD3-4D5C-9105-CF17DFE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5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B2FB1A-F41E-40A5-8ED6-4A80FB05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AD900-85AF-4638-BDA0-69BE11782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3D6BD-A783-4BF0-8329-061C81FDA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3F685-881B-4437-AB61-1193BB034780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9BFDC-D737-43A9-8BB7-005692D96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FFC3F-EBE6-41F5-899C-D4F9C1BDB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4CAA-0FC4-439F-B13E-35258397B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8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2856E9-CB7E-4D20-A7CC-B73AA14B1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DCBE97-47B3-4FAD-A6CA-489F92C58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8" y="258418"/>
            <a:ext cx="2365512" cy="652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5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Reed, Danielle CTR (OST)</dc:creator>
  <cp:lastModifiedBy>Reed, Danielle CTR (OST)</cp:lastModifiedBy>
  <cp:revision>1</cp:revision>
  <dcterms:created xsi:type="dcterms:W3CDTF">2020-07-30T15:14:56Z</dcterms:created>
  <dcterms:modified xsi:type="dcterms:W3CDTF">2020-07-30T15:15:45Z</dcterms:modified>
</cp:coreProperties>
</file>