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03" r:id="rId4"/>
    <p:sldMasterId id="2147483696" r:id="rId5"/>
    <p:sldMasterId id="2147483691" r:id="rId6"/>
    <p:sldMasterId id="2147483743" r:id="rId7"/>
    <p:sldMasterId id="2147483779" r:id="rId8"/>
    <p:sldMasterId id="2147483794" r:id="rId9"/>
    <p:sldMasterId id="2147483809" r:id="rId10"/>
    <p:sldMasterId id="2147483818" r:id="rId11"/>
    <p:sldMasterId id="2147483825" r:id="rId12"/>
    <p:sldMasterId id="2147483855" r:id="rId13"/>
    <p:sldMasterId id="2147483870" r:id="rId14"/>
    <p:sldMasterId id="2147483928" r:id="rId15"/>
  </p:sldMasterIdLst>
  <p:notesMasterIdLst>
    <p:notesMasterId r:id="rId27"/>
  </p:notesMasterIdLst>
  <p:handoutMasterIdLst>
    <p:handoutMasterId r:id="rId28"/>
  </p:handoutMasterIdLst>
  <p:sldIdLst>
    <p:sldId id="263" r:id="rId16"/>
    <p:sldId id="1534" r:id="rId17"/>
    <p:sldId id="1514" r:id="rId18"/>
    <p:sldId id="1535" r:id="rId19"/>
    <p:sldId id="1524" r:id="rId20"/>
    <p:sldId id="1520" r:id="rId21"/>
    <p:sldId id="1526" r:id="rId22"/>
    <p:sldId id="1510" r:id="rId23"/>
    <p:sldId id="1542" r:id="rId24"/>
    <p:sldId id="1513" r:id="rId25"/>
    <p:sldId id="1543" r:id="rId26"/>
  </p:sldIdLst>
  <p:sldSz cx="12161838" cy="6858000"/>
  <p:notesSz cx="9296400" cy="7010400"/>
  <p:custDataLst>
    <p:tags r:id="rId29"/>
  </p:custDataLst>
  <p:defaultTextStyle>
    <a:defPPr>
      <a:defRPr lang="en-US"/>
    </a:defPPr>
    <a:lvl1pPr algn="l" rtl="0" fontAlgn="base">
      <a:spcBef>
        <a:spcPct val="0"/>
      </a:spcBef>
      <a:spcAft>
        <a:spcPct val="0"/>
      </a:spcAft>
      <a:defRPr sz="1400" kern="1200">
        <a:solidFill>
          <a:schemeClr val="tx1"/>
        </a:solidFill>
        <a:latin typeface="Arial" pitchFamily="84" charset="0"/>
        <a:ea typeface="ＭＳ Ｐゴシック" pitchFamily="84" charset="-128"/>
        <a:cs typeface="ＭＳ Ｐゴシック" pitchFamily="84" charset="-128"/>
      </a:defRPr>
    </a:lvl1pPr>
    <a:lvl2pPr marL="457200" algn="l" rtl="0" fontAlgn="base">
      <a:spcBef>
        <a:spcPct val="0"/>
      </a:spcBef>
      <a:spcAft>
        <a:spcPct val="0"/>
      </a:spcAft>
      <a:defRPr sz="1400" kern="1200">
        <a:solidFill>
          <a:schemeClr val="tx1"/>
        </a:solidFill>
        <a:latin typeface="Arial" pitchFamily="84" charset="0"/>
        <a:ea typeface="ＭＳ Ｐゴシック" pitchFamily="84" charset="-128"/>
        <a:cs typeface="ＭＳ Ｐゴシック" pitchFamily="84" charset="-128"/>
      </a:defRPr>
    </a:lvl2pPr>
    <a:lvl3pPr marL="914400" algn="l" rtl="0" fontAlgn="base">
      <a:spcBef>
        <a:spcPct val="0"/>
      </a:spcBef>
      <a:spcAft>
        <a:spcPct val="0"/>
      </a:spcAft>
      <a:defRPr sz="1400" kern="1200">
        <a:solidFill>
          <a:schemeClr val="tx1"/>
        </a:solidFill>
        <a:latin typeface="Arial" pitchFamily="84" charset="0"/>
        <a:ea typeface="ＭＳ Ｐゴシック" pitchFamily="84" charset="-128"/>
        <a:cs typeface="ＭＳ Ｐゴシック" pitchFamily="84" charset="-128"/>
      </a:defRPr>
    </a:lvl3pPr>
    <a:lvl4pPr marL="1371600" algn="l" rtl="0" fontAlgn="base">
      <a:spcBef>
        <a:spcPct val="0"/>
      </a:spcBef>
      <a:spcAft>
        <a:spcPct val="0"/>
      </a:spcAft>
      <a:defRPr sz="1400" kern="1200">
        <a:solidFill>
          <a:schemeClr val="tx1"/>
        </a:solidFill>
        <a:latin typeface="Arial" pitchFamily="84" charset="0"/>
        <a:ea typeface="ＭＳ Ｐゴシック" pitchFamily="84" charset="-128"/>
        <a:cs typeface="ＭＳ Ｐゴシック" pitchFamily="84" charset="-128"/>
      </a:defRPr>
    </a:lvl4pPr>
    <a:lvl5pPr marL="1828800" algn="l" rtl="0" fontAlgn="base">
      <a:spcBef>
        <a:spcPct val="0"/>
      </a:spcBef>
      <a:spcAft>
        <a:spcPct val="0"/>
      </a:spcAft>
      <a:defRPr sz="1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1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1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1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1400" kern="1200">
        <a:solidFill>
          <a:schemeClr val="tx1"/>
        </a:solidFill>
        <a:latin typeface="Arial" pitchFamily="84" charset="0"/>
        <a:ea typeface="ＭＳ Ｐゴシック" pitchFamily="84" charset="-128"/>
        <a:cs typeface="ＭＳ Ｐゴシック" pitchFamily="84" charset="-128"/>
      </a:defRPr>
    </a:lvl9pPr>
  </p:defaultTextStyle>
  <p:extLst>
    <p:ext uri="{EFAFB233-063F-42B5-8137-9DF3F51BA10A}">
      <p15:sldGuideLst xmlns:p15="http://schemas.microsoft.com/office/powerpoint/2012/main">
        <p15:guide id="1" orient="horz" pos="2160" userDrawn="1">
          <p15:clr>
            <a:srgbClr val="A4A3A4"/>
          </p15:clr>
        </p15:guide>
        <p15:guide id="2" pos="3831" userDrawn="1">
          <p15:clr>
            <a:srgbClr val="A4A3A4"/>
          </p15:clr>
        </p15:guide>
      </p15:sldGuideLst>
    </p:ext>
    <p:ext uri="{2D200454-40CA-4A62-9FC3-DE9A4176ACB9}">
      <p15:notesGuideLst xmlns:p15="http://schemas.microsoft.com/office/powerpoint/2012/main">
        <p15:guide id="1" orient="horz" pos="2224" userDrawn="1">
          <p15:clr>
            <a:srgbClr val="A4A3A4"/>
          </p15:clr>
        </p15:guide>
        <p15:guide id="2" pos="2956" userDrawn="1">
          <p15:clr>
            <a:srgbClr val="A4A3A4"/>
          </p15:clr>
        </p15:guide>
        <p15:guide id="3" orient="horz" pos="2208" userDrawn="1">
          <p15:clr>
            <a:srgbClr val="A4A3A4"/>
          </p15:clr>
        </p15:guide>
        <p15:guide id="4"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9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4141"/>
    <a:srgbClr val="68121E"/>
    <a:srgbClr val="803E5C"/>
    <a:srgbClr val="ECE2E7"/>
    <a:srgbClr val="1C3463"/>
    <a:srgbClr val="2C417F"/>
    <a:srgbClr val="F8B219"/>
    <a:srgbClr val="FEFAEB"/>
    <a:srgbClr val="FFF7D6"/>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3899" autoAdjust="0"/>
  </p:normalViewPr>
  <p:slideViewPr>
    <p:cSldViewPr snapToGrid="0">
      <p:cViewPr>
        <p:scale>
          <a:sx n="110" d="100"/>
          <a:sy n="110" d="100"/>
        </p:scale>
        <p:origin x="620" y="528"/>
      </p:cViewPr>
      <p:guideLst>
        <p:guide orient="horz" pos="2160"/>
        <p:guide pos="3831"/>
      </p:guideLst>
    </p:cSldViewPr>
  </p:slideViewPr>
  <p:outlineViewPr>
    <p:cViewPr>
      <p:scale>
        <a:sx n="50" d="100"/>
        <a:sy n="50" d="100"/>
      </p:scale>
      <p:origin x="0" y="-18356"/>
    </p:cViewPr>
  </p:outlineViewPr>
  <p:notesTextViewPr>
    <p:cViewPr>
      <p:scale>
        <a:sx n="3" d="2"/>
        <a:sy n="3" d="2"/>
      </p:scale>
      <p:origin x="0" y="0"/>
    </p:cViewPr>
  </p:notesTextViewPr>
  <p:sorterViewPr>
    <p:cViewPr>
      <p:scale>
        <a:sx n="52" d="100"/>
        <a:sy n="52" d="100"/>
      </p:scale>
      <p:origin x="0" y="0"/>
    </p:cViewPr>
  </p:sorterViewPr>
  <p:notesViewPr>
    <p:cSldViewPr snapToGrid="0">
      <p:cViewPr>
        <p:scale>
          <a:sx n="103" d="100"/>
          <a:sy n="103" d="100"/>
        </p:scale>
        <p:origin x="780" y="-528"/>
      </p:cViewPr>
      <p:guideLst>
        <p:guide orient="horz" pos="2224"/>
        <p:guide pos="2956"/>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slide" Target="slides/slide6.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notesMaster" Target="notesMasters/notesMaster1.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4029282" cy="350761"/>
          </a:xfrm>
          <a:prstGeom prst="rect">
            <a:avLst/>
          </a:prstGeom>
        </p:spPr>
        <p:txBody>
          <a:bodyPr vert="horz" wrap="square" lIns="91412" tIns="45706" rIns="91412" bIns="45706" numCol="1" anchor="t" anchorCtr="0" compatLnSpc="1">
            <a:prstTxWarp prst="textNoShape">
              <a:avLst/>
            </a:prstTxWarp>
          </a:bodyPr>
          <a:lstStyle>
            <a:lvl1pPr>
              <a:defRPr sz="1200">
                <a:latin typeface="Arial" pitchFamily="-106" charset="0"/>
                <a:ea typeface="ＭＳ Ｐゴシック" pitchFamily="-106" charset="-128"/>
                <a:cs typeface="ＭＳ Ｐゴシック" pitchFamily="-106" charset="-128"/>
              </a:defRPr>
            </a:lvl1pPr>
          </a:lstStyle>
          <a:p>
            <a:pPr>
              <a:defRPr/>
            </a:pPr>
            <a:endParaRPr lang="en-US" dirty="0"/>
          </a:p>
        </p:txBody>
      </p:sp>
      <p:sp>
        <p:nvSpPr>
          <p:cNvPr id="3" name="Date Placeholder 2"/>
          <p:cNvSpPr>
            <a:spLocks noGrp="1"/>
          </p:cNvSpPr>
          <p:nvPr>
            <p:ph type="dt" sz="quarter" idx="1"/>
          </p:nvPr>
        </p:nvSpPr>
        <p:spPr>
          <a:xfrm>
            <a:off x="5265018" y="2"/>
            <a:ext cx="4029282" cy="350761"/>
          </a:xfrm>
          <a:prstGeom prst="rect">
            <a:avLst/>
          </a:prstGeom>
        </p:spPr>
        <p:txBody>
          <a:bodyPr vert="horz" wrap="square" lIns="91412" tIns="45706" rIns="91412" bIns="45706" numCol="1" anchor="t" anchorCtr="0" compatLnSpc="1">
            <a:prstTxWarp prst="textNoShape">
              <a:avLst/>
            </a:prstTxWarp>
          </a:bodyPr>
          <a:lstStyle>
            <a:lvl1pPr algn="r">
              <a:defRPr sz="1200">
                <a:latin typeface="Arial" charset="0"/>
                <a:ea typeface="ＭＳ Ｐゴシック" charset="-128"/>
                <a:cs typeface="+mn-cs"/>
              </a:defRPr>
            </a:lvl1pPr>
          </a:lstStyle>
          <a:p>
            <a:pPr>
              <a:defRPr/>
            </a:pPr>
            <a:fld id="{947ED7FF-15B9-4B9B-842B-6E61517A0726}" type="datetime1">
              <a:rPr lang="en-US"/>
              <a:pPr>
                <a:defRPr/>
              </a:pPr>
              <a:t>2/20/2020</a:t>
            </a:fld>
            <a:endParaRPr lang="en-US" dirty="0"/>
          </a:p>
        </p:txBody>
      </p:sp>
      <p:sp>
        <p:nvSpPr>
          <p:cNvPr id="4" name="Footer Placeholder 3"/>
          <p:cNvSpPr>
            <a:spLocks noGrp="1"/>
          </p:cNvSpPr>
          <p:nvPr>
            <p:ph type="ftr" sz="quarter" idx="2"/>
          </p:nvPr>
        </p:nvSpPr>
        <p:spPr>
          <a:xfrm>
            <a:off x="2" y="6658445"/>
            <a:ext cx="4029282" cy="350761"/>
          </a:xfrm>
          <a:prstGeom prst="rect">
            <a:avLst/>
          </a:prstGeom>
        </p:spPr>
        <p:txBody>
          <a:bodyPr vert="horz" wrap="square" lIns="91412" tIns="45706" rIns="91412" bIns="45706" numCol="1" anchor="b" anchorCtr="0" compatLnSpc="1">
            <a:prstTxWarp prst="textNoShape">
              <a:avLst/>
            </a:prstTxWarp>
          </a:bodyPr>
          <a:lstStyle>
            <a:lvl1pPr>
              <a:defRPr sz="1200">
                <a:latin typeface="Arial" pitchFamily="-106" charset="0"/>
                <a:ea typeface="ＭＳ Ｐゴシック" pitchFamily="-106" charset="-128"/>
                <a:cs typeface="ＭＳ Ｐゴシック" pitchFamily="-106" charset="-128"/>
              </a:defRPr>
            </a:lvl1pPr>
          </a:lstStyle>
          <a:p>
            <a:pPr>
              <a:defRPr/>
            </a:pPr>
            <a:endParaRPr lang="en-US" dirty="0"/>
          </a:p>
        </p:txBody>
      </p:sp>
      <p:sp>
        <p:nvSpPr>
          <p:cNvPr id="5" name="Slide Number Placeholder 4"/>
          <p:cNvSpPr>
            <a:spLocks noGrp="1"/>
          </p:cNvSpPr>
          <p:nvPr>
            <p:ph type="sldNum" sz="quarter" idx="3"/>
          </p:nvPr>
        </p:nvSpPr>
        <p:spPr>
          <a:xfrm>
            <a:off x="5265018" y="6658445"/>
            <a:ext cx="4029282" cy="350761"/>
          </a:xfrm>
          <a:prstGeom prst="rect">
            <a:avLst/>
          </a:prstGeom>
        </p:spPr>
        <p:txBody>
          <a:bodyPr vert="horz" wrap="square" lIns="91412" tIns="45706" rIns="91412" bIns="45706" numCol="1" anchor="b" anchorCtr="0" compatLnSpc="1">
            <a:prstTxWarp prst="textNoShape">
              <a:avLst/>
            </a:prstTxWarp>
          </a:bodyPr>
          <a:lstStyle>
            <a:lvl1pPr algn="r">
              <a:defRPr sz="1200">
                <a:latin typeface="Arial" charset="0"/>
                <a:ea typeface="ＭＳ Ｐゴシック" charset="-128"/>
                <a:cs typeface="+mn-cs"/>
              </a:defRPr>
            </a:lvl1pPr>
          </a:lstStyle>
          <a:p>
            <a:pPr>
              <a:defRPr/>
            </a:pPr>
            <a:fld id="{1F220BB0-3D06-4C60-8AFB-3D45FA8C7EDB}" type="slidenum">
              <a:rPr lang="en-US"/>
              <a:pPr>
                <a:defRPr/>
              </a:pPr>
              <a:t>‹#›</a:t>
            </a:fld>
            <a:endParaRPr lang="en-US" dirty="0"/>
          </a:p>
        </p:txBody>
      </p:sp>
    </p:spTree>
    <p:extLst>
      <p:ext uri="{BB962C8B-B14F-4D97-AF65-F5344CB8AC3E}">
        <p14:creationId xmlns:p14="http://schemas.microsoft.com/office/powerpoint/2010/main" val="4156090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2" y="2"/>
            <a:ext cx="4029282" cy="350761"/>
          </a:xfrm>
          <a:prstGeom prst="rect">
            <a:avLst/>
          </a:prstGeom>
          <a:noFill/>
          <a:ln w="9525">
            <a:noFill/>
            <a:miter lim="800000"/>
            <a:headEnd/>
            <a:tailEnd/>
          </a:ln>
          <a:effectLst/>
        </p:spPr>
        <p:txBody>
          <a:bodyPr vert="horz" wrap="square" lIns="93148" tIns="46575" rIns="93148" bIns="46575" numCol="1" anchor="t" anchorCtr="0" compatLnSpc="1">
            <a:prstTxWarp prst="textNoShape">
              <a:avLst/>
            </a:prstTxWarp>
          </a:bodyPr>
          <a:lstStyle>
            <a:lvl1pPr defTabSz="931576">
              <a:defRPr sz="1200">
                <a:latin typeface="Arial" pitchFamily="-106" charset="0"/>
                <a:ea typeface="ＭＳ Ｐゴシック" pitchFamily="-106" charset="-128"/>
                <a:cs typeface="ＭＳ Ｐゴシック" pitchFamily="-106" charset="-128"/>
              </a:defRPr>
            </a:lvl1pPr>
          </a:lstStyle>
          <a:p>
            <a:pPr>
              <a:defRPr/>
            </a:pPr>
            <a:endParaRPr lang="en-US" dirty="0"/>
          </a:p>
        </p:txBody>
      </p:sp>
      <p:sp>
        <p:nvSpPr>
          <p:cNvPr id="7171" name="Rectangle 3"/>
          <p:cNvSpPr>
            <a:spLocks noGrp="1" noChangeArrowheads="1"/>
          </p:cNvSpPr>
          <p:nvPr>
            <p:ph type="dt" idx="1"/>
          </p:nvPr>
        </p:nvSpPr>
        <p:spPr bwMode="auto">
          <a:xfrm>
            <a:off x="5265018" y="2"/>
            <a:ext cx="4029282" cy="350761"/>
          </a:xfrm>
          <a:prstGeom prst="rect">
            <a:avLst/>
          </a:prstGeom>
          <a:noFill/>
          <a:ln w="9525">
            <a:noFill/>
            <a:miter lim="800000"/>
            <a:headEnd/>
            <a:tailEnd/>
          </a:ln>
          <a:effectLst/>
        </p:spPr>
        <p:txBody>
          <a:bodyPr vert="horz" wrap="square" lIns="93148" tIns="46575" rIns="93148" bIns="46575" numCol="1" anchor="t" anchorCtr="0" compatLnSpc="1">
            <a:prstTxWarp prst="textNoShape">
              <a:avLst/>
            </a:prstTxWarp>
          </a:bodyPr>
          <a:lstStyle>
            <a:lvl1pPr algn="r" defTabSz="931576">
              <a:defRPr sz="1200">
                <a:latin typeface="Arial" pitchFamily="-106" charset="0"/>
                <a:ea typeface="ＭＳ Ｐゴシック" pitchFamily="-106" charset="-128"/>
                <a:cs typeface="ＭＳ Ｐゴシック" pitchFamily="-106" charset="-128"/>
              </a:defRPr>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2319338" y="525463"/>
            <a:ext cx="4657725" cy="2627312"/>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30487" y="3330421"/>
            <a:ext cx="7435435" cy="3154441"/>
          </a:xfrm>
          <a:prstGeom prst="rect">
            <a:avLst/>
          </a:prstGeom>
          <a:noFill/>
          <a:ln w="9525">
            <a:noFill/>
            <a:miter lim="800000"/>
            <a:headEnd/>
            <a:tailEnd/>
          </a:ln>
          <a:effectLst/>
        </p:spPr>
        <p:txBody>
          <a:bodyPr vert="horz" wrap="square" lIns="93148" tIns="46575" rIns="93148" bIns="4657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2" y="6658445"/>
            <a:ext cx="4029282" cy="350761"/>
          </a:xfrm>
          <a:prstGeom prst="rect">
            <a:avLst/>
          </a:prstGeom>
          <a:noFill/>
          <a:ln w="9525">
            <a:noFill/>
            <a:miter lim="800000"/>
            <a:headEnd/>
            <a:tailEnd/>
          </a:ln>
          <a:effectLst/>
        </p:spPr>
        <p:txBody>
          <a:bodyPr vert="horz" wrap="square" lIns="93148" tIns="46575" rIns="93148" bIns="46575" numCol="1" anchor="b" anchorCtr="0" compatLnSpc="1">
            <a:prstTxWarp prst="textNoShape">
              <a:avLst/>
            </a:prstTxWarp>
          </a:bodyPr>
          <a:lstStyle>
            <a:lvl1pPr defTabSz="931576">
              <a:defRPr sz="1200">
                <a:latin typeface="Arial" pitchFamily="-106" charset="0"/>
                <a:ea typeface="ＭＳ Ｐゴシック" pitchFamily="-106" charset="-128"/>
                <a:cs typeface="ＭＳ Ｐゴシック" pitchFamily="-106" charset="-128"/>
              </a:defRPr>
            </a:lvl1pPr>
          </a:lstStyle>
          <a:p>
            <a:pPr>
              <a:defRPr/>
            </a:pPr>
            <a:endParaRPr lang="en-US" dirty="0"/>
          </a:p>
        </p:txBody>
      </p:sp>
      <p:sp>
        <p:nvSpPr>
          <p:cNvPr id="7175" name="Rectangle 7"/>
          <p:cNvSpPr>
            <a:spLocks noGrp="1" noChangeArrowheads="1"/>
          </p:cNvSpPr>
          <p:nvPr>
            <p:ph type="sldNum" sz="quarter" idx="5"/>
          </p:nvPr>
        </p:nvSpPr>
        <p:spPr bwMode="auto">
          <a:xfrm>
            <a:off x="5265018" y="6658445"/>
            <a:ext cx="4029282" cy="350761"/>
          </a:xfrm>
          <a:prstGeom prst="rect">
            <a:avLst/>
          </a:prstGeom>
          <a:noFill/>
          <a:ln w="9525">
            <a:noFill/>
            <a:miter lim="800000"/>
            <a:headEnd/>
            <a:tailEnd/>
          </a:ln>
          <a:effectLst/>
        </p:spPr>
        <p:txBody>
          <a:bodyPr vert="horz" wrap="square" lIns="93148" tIns="46575" rIns="93148" bIns="46575" numCol="1" anchor="b" anchorCtr="0" compatLnSpc="1">
            <a:prstTxWarp prst="textNoShape">
              <a:avLst/>
            </a:prstTxWarp>
          </a:bodyPr>
          <a:lstStyle>
            <a:lvl1pPr algn="r" defTabSz="931576">
              <a:defRPr sz="1200">
                <a:latin typeface="Arial" charset="0"/>
                <a:ea typeface="ＭＳ Ｐゴシック" charset="-128"/>
                <a:cs typeface="+mn-cs"/>
              </a:defRPr>
            </a:lvl1pPr>
          </a:lstStyle>
          <a:p>
            <a:pPr>
              <a:defRPr/>
            </a:pPr>
            <a:fld id="{D218E64E-9A33-4D5C-BAFD-FD3E918B2F20}" type="slidenum">
              <a:rPr lang="en-US"/>
              <a:pPr>
                <a:defRPr/>
              </a:pPr>
              <a:t>‹#›</a:t>
            </a:fld>
            <a:endParaRPr lang="en-US" dirty="0"/>
          </a:p>
        </p:txBody>
      </p:sp>
    </p:spTree>
    <p:extLst>
      <p:ext uri="{BB962C8B-B14F-4D97-AF65-F5344CB8AC3E}">
        <p14:creationId xmlns:p14="http://schemas.microsoft.com/office/powerpoint/2010/main" val="15375284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ＭＳ Ｐゴシック"/>
        <a:cs typeface="ＭＳ Ｐゴシック"/>
      </a:defRPr>
    </a:lvl1pPr>
    <a:lvl2pPr marL="457200" algn="l" rtl="0" eaLnBrk="0" fontAlgn="base" hangingPunct="0">
      <a:spcBef>
        <a:spcPct val="30000"/>
      </a:spcBef>
      <a:spcAft>
        <a:spcPct val="0"/>
      </a:spcAft>
      <a:defRPr sz="1000" kern="1200">
        <a:solidFill>
          <a:schemeClr val="tx1"/>
        </a:solidFill>
        <a:latin typeface="Arial" charset="0"/>
        <a:ea typeface="ＭＳ Ｐゴシック"/>
        <a:cs typeface="ＭＳ Ｐゴシック"/>
      </a:defRPr>
    </a:lvl2pPr>
    <a:lvl3pPr marL="914400" algn="l" rtl="0" eaLnBrk="0" fontAlgn="base" hangingPunct="0">
      <a:spcBef>
        <a:spcPct val="30000"/>
      </a:spcBef>
      <a:spcAft>
        <a:spcPct val="0"/>
      </a:spcAft>
      <a:defRPr sz="1000" kern="1200">
        <a:solidFill>
          <a:schemeClr val="tx1"/>
        </a:solidFill>
        <a:latin typeface="Arial" charset="0"/>
        <a:ea typeface="ＭＳ Ｐゴシック"/>
        <a:cs typeface="ＭＳ Ｐゴシック"/>
      </a:defRPr>
    </a:lvl3pPr>
    <a:lvl4pPr marL="1371600" algn="l" rtl="0" eaLnBrk="0" fontAlgn="base" hangingPunct="0">
      <a:spcBef>
        <a:spcPct val="30000"/>
      </a:spcBef>
      <a:spcAft>
        <a:spcPct val="0"/>
      </a:spcAft>
      <a:defRPr sz="1000" kern="1200">
        <a:solidFill>
          <a:schemeClr val="tx1"/>
        </a:solidFill>
        <a:latin typeface="Arial" charset="0"/>
        <a:ea typeface="ＭＳ Ｐゴシック"/>
        <a:cs typeface="ＭＳ Ｐゴシック"/>
      </a:defRPr>
    </a:lvl4pPr>
    <a:lvl5pPr marL="1828800" algn="l" rtl="0" eaLnBrk="0" fontAlgn="base" hangingPunct="0">
      <a:spcBef>
        <a:spcPct val="30000"/>
      </a:spcBef>
      <a:spcAft>
        <a:spcPct val="0"/>
      </a:spcAft>
      <a:defRPr sz="1000" kern="1200">
        <a:solidFill>
          <a:schemeClr val="tx1"/>
        </a:solidFill>
        <a:latin typeface="Arial" charset="0"/>
        <a:ea typeface="ＭＳ Ｐゴシック"/>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9338" y="525463"/>
            <a:ext cx="4657725" cy="2627312"/>
          </a:xfrm>
        </p:spPr>
      </p:sp>
      <p:sp>
        <p:nvSpPr>
          <p:cNvPr id="3" name="Notes Placeholder 2"/>
          <p:cNvSpPr>
            <a:spLocks noGrp="1"/>
          </p:cNvSpPr>
          <p:nvPr>
            <p:ph type="body" idx="1"/>
          </p:nvPr>
        </p:nvSpPr>
        <p:spPr/>
        <p:txBody>
          <a:bodyPr/>
          <a:lstStyle/>
          <a:p>
            <a:endParaRPr lang="en-US" sz="1600" dirty="0">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10"/>
          </p:nvPr>
        </p:nvSpPr>
        <p:spPr/>
        <p:txBody>
          <a:bodyPr/>
          <a:lstStyle/>
          <a:p>
            <a:fld id="{B182B1A2-0602-4DAB-9915-3905555C0F65}" type="slidenum">
              <a:rPr lang="en-US" smtClean="0"/>
              <a:t>1</a:t>
            </a:fld>
            <a:endParaRPr lang="en-US" dirty="0"/>
          </a:p>
        </p:txBody>
      </p:sp>
    </p:spTree>
    <p:extLst>
      <p:ext uri="{BB962C8B-B14F-4D97-AF65-F5344CB8AC3E}">
        <p14:creationId xmlns:p14="http://schemas.microsoft.com/office/powerpoint/2010/main" val="1240944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ea typeface="Kozuka Gothic Pr6N M" panose="020B0700000000000000"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D218E64E-9A33-4D5C-BAFD-FD3E918B2F20}" type="slidenum">
              <a:rPr lang="en-US" smtClean="0"/>
              <a:pPr>
                <a:defRPr/>
              </a:pPr>
              <a:t>3</a:t>
            </a:fld>
            <a:endParaRPr lang="en-US" dirty="0"/>
          </a:p>
        </p:txBody>
      </p:sp>
    </p:spTree>
    <p:extLst>
      <p:ext uri="{BB962C8B-B14F-4D97-AF65-F5344CB8AC3E}">
        <p14:creationId xmlns:p14="http://schemas.microsoft.com/office/powerpoint/2010/main" val="4037276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effectLst/>
              <a:latin typeface="Arial" panose="020B0604020202020204" pitchFamily="34" charset="0"/>
              <a:ea typeface="Kozuka Gothic Pr6N M" panose="020B0700000000000000"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D218E64E-9A33-4D5C-BAFD-FD3E918B2F20}" type="slidenum">
              <a:rPr lang="en-US" smtClean="0"/>
              <a:pPr>
                <a:defRPr/>
              </a:pPr>
              <a:t>4</a:t>
            </a:fld>
            <a:endParaRPr lang="en-US" dirty="0"/>
          </a:p>
        </p:txBody>
      </p:sp>
    </p:spTree>
    <p:extLst>
      <p:ext uri="{BB962C8B-B14F-4D97-AF65-F5344CB8AC3E}">
        <p14:creationId xmlns:p14="http://schemas.microsoft.com/office/powerpoint/2010/main" val="1314194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040">
              <a:defRPr/>
            </a:pPr>
            <a:endParaRPr lang="en-US" sz="1600" b="1" dirty="0">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10"/>
          </p:nvPr>
        </p:nvSpPr>
        <p:spPr/>
        <p:txBody>
          <a:bodyPr/>
          <a:lstStyle/>
          <a:p>
            <a:pPr>
              <a:defRPr/>
            </a:pPr>
            <a:fld id="{D218E64E-9A33-4D5C-BAFD-FD3E918B2F20}" type="slidenum">
              <a:rPr lang="en-US" smtClean="0"/>
              <a:pPr>
                <a:defRPr/>
              </a:pPr>
              <a:t>8</a:t>
            </a:fld>
            <a:endParaRPr lang="en-US" dirty="0"/>
          </a:p>
        </p:txBody>
      </p:sp>
    </p:spTree>
    <p:extLst>
      <p:ext uri="{BB962C8B-B14F-4D97-AF65-F5344CB8AC3E}">
        <p14:creationId xmlns:p14="http://schemas.microsoft.com/office/powerpoint/2010/main" val="1389876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18E64E-9A33-4D5C-BAFD-FD3E918B2F20}" type="slidenum">
              <a:rPr lang="en-US" smtClean="0"/>
              <a:pPr>
                <a:defRPr/>
              </a:pPr>
              <a:t>10</a:t>
            </a:fld>
            <a:endParaRPr lang="en-US" dirty="0"/>
          </a:p>
        </p:txBody>
      </p:sp>
    </p:spTree>
    <p:extLst>
      <p:ext uri="{BB962C8B-B14F-4D97-AF65-F5344CB8AC3E}">
        <p14:creationId xmlns:p14="http://schemas.microsoft.com/office/powerpoint/2010/main" val="204064614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Content Placeholder 2"/>
          <p:cNvSpPr>
            <a:spLocks noGrp="1"/>
          </p:cNvSpPr>
          <p:nvPr>
            <p:ph idx="1"/>
          </p:nvPr>
        </p:nvSpPr>
        <p:spPr>
          <a:xfrm>
            <a:off x="608092" y="1600200"/>
            <a:ext cx="10945654" cy="4023043"/>
          </a:xfrm>
        </p:spPr>
        <p:txBody>
          <a:bodyPr/>
          <a:lstStyle>
            <a:lvl1pPr>
              <a:spcBef>
                <a:spcPts val="0"/>
              </a:spcBef>
              <a:spcAft>
                <a:spcPts val="1800"/>
              </a:spcAft>
              <a:defRPr>
                <a:solidFill>
                  <a:schemeClr val="tx1"/>
                </a:solidFill>
              </a:defRPr>
            </a:lvl1pPr>
            <a:lvl2pPr>
              <a:spcBef>
                <a:spcPts val="0"/>
              </a:spcBef>
              <a:spcAft>
                <a:spcPts val="1800"/>
              </a:spcAft>
              <a:defRPr>
                <a:solidFill>
                  <a:schemeClr val="tx1"/>
                </a:solidFill>
              </a:defRPr>
            </a:lvl2pPr>
            <a:lvl3pPr>
              <a:spcBef>
                <a:spcPts val="0"/>
              </a:spcBef>
              <a:spcAft>
                <a:spcPts val="1800"/>
              </a:spcAft>
              <a:defRPr>
                <a:solidFill>
                  <a:schemeClr val="tx1"/>
                </a:solidFill>
              </a:defRPr>
            </a:lvl3pPr>
            <a:lvl4pPr>
              <a:spcBef>
                <a:spcPts val="0"/>
              </a:spcBef>
              <a:spcAft>
                <a:spcPts val="1800"/>
              </a:spcAft>
              <a:defRPr>
                <a:solidFill>
                  <a:schemeClr val="tx1"/>
                </a:solidFill>
              </a:defRPr>
            </a:lvl4pPr>
            <a:lvl5pPr>
              <a:spcBef>
                <a:spcPts val="0"/>
              </a:spcBef>
              <a:spcAft>
                <a:spcPts val="1800"/>
              </a:spcAft>
              <a:defRPr>
                <a:solidFill>
                  <a:schemeClr val="tx1"/>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grpSp>
        <p:nvGrpSpPr>
          <p:cNvPr id="5" name="Group 4"/>
          <p:cNvGrpSpPr/>
          <p:nvPr userDrawn="1"/>
        </p:nvGrpSpPr>
        <p:grpSpPr>
          <a:xfrm>
            <a:off x="10614140" y="185210"/>
            <a:ext cx="1459421" cy="1005840"/>
            <a:chOff x="7687859" y="1133606"/>
            <a:chExt cx="1188720" cy="1080205"/>
          </a:xfrm>
        </p:grpSpPr>
        <p:pic>
          <p:nvPicPr>
            <p:cNvPr id="6" name="Picture 2" descr="C:\Users\Javier Machado\Pictures\Work Pix\Eval Icon 05.jpg"/>
            <p:cNvPicPr>
              <a:picLocks noChangeAspect="1" noChangeArrowheads="1"/>
            </p:cNvPicPr>
            <p:nvPr/>
          </p:nvPicPr>
          <p:blipFill rotWithShape="1">
            <a:blip r:embed="rId2" cstate="email">
              <a:clrChange>
                <a:clrFrom>
                  <a:srgbClr val="FFFFFF"/>
                </a:clrFrom>
                <a:clrTo>
                  <a:srgbClr val="FFFFFF">
                    <a:alpha val="0"/>
                  </a:srgbClr>
                </a:clrTo>
              </a:clrChange>
              <a:duotone>
                <a:schemeClr val="accent3">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bwMode="auto">
            <a:xfrm>
              <a:off x="7687859" y="1133606"/>
              <a:ext cx="1188720" cy="10802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292871" y="1483148"/>
              <a:ext cx="419894" cy="495797"/>
            </a:xfrm>
            <a:prstGeom prst="rect">
              <a:avLst/>
            </a:prstGeom>
            <a:noFill/>
          </p:spPr>
          <p:txBody>
            <a:bodyPr wrap="square" rtlCol="0">
              <a:spAutoFit/>
            </a:bodyPr>
            <a:lstStyle/>
            <a:p>
              <a:pPr algn="ctr"/>
              <a:r>
                <a:rPr lang="en-US" sz="2400" b="1" i="0" dirty="0">
                  <a:solidFill>
                    <a:schemeClr val="accent3"/>
                  </a:solidFill>
                  <a:latin typeface="Arial Black" panose="020B0A04020102020204" pitchFamily="34" charset="0"/>
                </a:rPr>
                <a:t>?</a:t>
              </a:r>
            </a:p>
          </p:txBody>
        </p:sp>
      </p:grpSp>
    </p:spTree>
    <p:extLst>
      <p:ext uri="{BB962C8B-B14F-4D97-AF65-F5344CB8AC3E}">
        <p14:creationId xmlns:p14="http://schemas.microsoft.com/office/powerpoint/2010/main" val="58016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53811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F Clos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spc="0" baseline="0">
                <a:latin typeface="Arial Narrow" charset="0"/>
                <a:ea typeface="Arial Narrow" charset="0"/>
                <a:cs typeface="Arial Narrow" charset="0"/>
              </a:defRPr>
            </a:lvl1pPr>
          </a:lstStyle>
          <a:p>
            <a:r>
              <a:rPr lang="en-US" dirty="0"/>
              <a:t>Thank You</a:t>
            </a:r>
          </a:p>
        </p:txBody>
      </p:sp>
      <p:sp>
        <p:nvSpPr>
          <p:cNvPr id="6" name="Text Placeholder 5"/>
          <p:cNvSpPr>
            <a:spLocks noGrp="1"/>
          </p:cNvSpPr>
          <p:nvPr>
            <p:ph type="body" sz="quarter" idx="12" hasCustomPrompt="1"/>
          </p:nvPr>
        </p:nvSpPr>
        <p:spPr>
          <a:xfrm>
            <a:off x="881295" y="1549404"/>
            <a:ext cx="10444419" cy="803275"/>
          </a:xfrm>
        </p:spPr>
        <p:txBody>
          <a:bodyPr/>
          <a:lstStyle>
            <a:lvl1pPr marL="0" indent="0">
              <a:buNone/>
              <a:defRPr b="0" cap="none" spc="0" baseline="0">
                <a:solidFill>
                  <a:schemeClr val="tx1"/>
                </a:solidFill>
                <a:latin typeface="+mn-lt"/>
              </a:defRPr>
            </a:lvl1pPr>
          </a:lstStyle>
          <a:p>
            <a:pPr lvl="0"/>
            <a:r>
              <a:rPr lang="en-US" dirty="0"/>
              <a:t>For more information about XXX, contact…</a:t>
            </a:r>
          </a:p>
        </p:txBody>
      </p:sp>
      <p:sp>
        <p:nvSpPr>
          <p:cNvPr id="20" name="Text Placeholder 5"/>
          <p:cNvSpPr>
            <a:spLocks noGrp="1"/>
          </p:cNvSpPr>
          <p:nvPr>
            <p:ph type="body" sz="quarter" idx="14" hasCustomPrompt="1"/>
          </p:nvPr>
        </p:nvSpPr>
        <p:spPr>
          <a:xfrm>
            <a:off x="881293" y="2059340"/>
            <a:ext cx="2310749" cy="1429719"/>
          </a:xfrm>
        </p:spPr>
        <p:txBody>
          <a:bodyPr lIns="45720" tIns="45720" rIns="45720" bIns="45720">
            <a:noAutofit/>
          </a:bodyPr>
          <a:lstStyle>
            <a:lvl1pPr marL="0" indent="0">
              <a:spcAft>
                <a:spcPts val="400"/>
              </a:spcAft>
              <a:buNone/>
              <a:defRPr sz="1200" b="1" cap="none" baseline="0">
                <a:solidFill>
                  <a:srgbClr val="30A6C2"/>
                </a:solidFill>
              </a:defRPr>
            </a:lvl1pPr>
            <a:lvl2pPr marL="11113" marR="0" indent="0" algn="l" defTabSz="914450" rtl="0" eaLnBrk="1" fontAlgn="auto" latinLnBrk="0" hangingPunct="1">
              <a:lnSpc>
                <a:spcPct val="100000"/>
              </a:lnSpc>
              <a:spcBef>
                <a:spcPts val="300"/>
              </a:spcBef>
              <a:spcAft>
                <a:spcPts val="0"/>
              </a:spcAft>
              <a:buClrTx/>
              <a:buSzTx/>
              <a:buFont typeface="Arial" panose="020B0604020202020204" pitchFamily="34" charset="0"/>
              <a:buNone/>
              <a:tabLst/>
              <a:defRPr sz="1100" baseline="0"/>
            </a:lvl2pPr>
          </a:lstStyle>
          <a:p>
            <a:pPr lvl="0"/>
            <a:r>
              <a:rPr lang="en-US" dirty="0"/>
              <a:t>FIRST LASTNAME</a:t>
            </a:r>
          </a:p>
          <a:p>
            <a:pPr lvl="1"/>
            <a:r>
              <a:rPr lang="en-US" dirty="0"/>
              <a:t>Title Second Level</a:t>
            </a:r>
          </a:p>
          <a:p>
            <a:pPr lvl="1"/>
            <a:r>
              <a:rPr lang="en-US" dirty="0"/>
              <a:t>Title Second Level</a:t>
            </a:r>
          </a:p>
          <a:p>
            <a:pPr lvl="1"/>
            <a:r>
              <a:rPr lang="en-US" dirty="0"/>
              <a:t>Email Second Level</a:t>
            </a:r>
          </a:p>
          <a:p>
            <a:pPr lvl="1"/>
            <a:r>
              <a:rPr lang="en-US" dirty="0"/>
              <a:t>Phone Second Level</a:t>
            </a:r>
          </a:p>
          <a:p>
            <a:pPr lvl="1"/>
            <a:endParaRPr lang="en-US" dirty="0"/>
          </a:p>
        </p:txBody>
      </p:sp>
      <p:sp>
        <p:nvSpPr>
          <p:cNvPr id="31" name="Text Placeholder 5"/>
          <p:cNvSpPr>
            <a:spLocks noGrp="1"/>
          </p:cNvSpPr>
          <p:nvPr>
            <p:ph type="body" sz="quarter" idx="16" hasCustomPrompt="1"/>
          </p:nvPr>
        </p:nvSpPr>
        <p:spPr>
          <a:xfrm>
            <a:off x="3574031" y="2059340"/>
            <a:ext cx="2310749" cy="1429719"/>
          </a:xfrm>
        </p:spPr>
        <p:txBody>
          <a:bodyPr lIns="45720" tIns="45720" rIns="45720" bIns="45720">
            <a:noAutofit/>
          </a:bodyPr>
          <a:lstStyle>
            <a:lvl1pPr marL="0" indent="0">
              <a:spcAft>
                <a:spcPts val="400"/>
              </a:spcAft>
              <a:buNone/>
              <a:defRPr sz="1200" b="1" cap="none" baseline="0">
                <a:solidFill>
                  <a:srgbClr val="30A6C2"/>
                </a:solidFill>
              </a:defRPr>
            </a:lvl1pPr>
            <a:lvl2pPr marL="11113" marR="0" indent="0" algn="l" defTabSz="914450" rtl="0" eaLnBrk="1" fontAlgn="auto" latinLnBrk="0" hangingPunct="1">
              <a:lnSpc>
                <a:spcPct val="100000"/>
              </a:lnSpc>
              <a:spcBef>
                <a:spcPts val="300"/>
              </a:spcBef>
              <a:spcAft>
                <a:spcPts val="0"/>
              </a:spcAft>
              <a:buClrTx/>
              <a:buSzTx/>
              <a:buFont typeface="Arial" panose="020B0604020202020204" pitchFamily="34" charset="0"/>
              <a:buNone/>
              <a:tabLst/>
              <a:defRPr sz="1100" baseline="0"/>
            </a:lvl2pPr>
          </a:lstStyle>
          <a:p>
            <a:pPr lvl="0"/>
            <a:r>
              <a:rPr lang="en-US" dirty="0"/>
              <a:t>FIRST LASTNAME</a:t>
            </a:r>
          </a:p>
          <a:p>
            <a:pPr lvl="1"/>
            <a:r>
              <a:rPr lang="en-US" dirty="0"/>
              <a:t>Title Second Level</a:t>
            </a:r>
          </a:p>
          <a:p>
            <a:pPr lvl="1"/>
            <a:r>
              <a:rPr lang="en-US" dirty="0"/>
              <a:t>Title Second Level</a:t>
            </a:r>
          </a:p>
          <a:p>
            <a:pPr lvl="1"/>
            <a:r>
              <a:rPr lang="en-US" dirty="0"/>
              <a:t>Email Second Level</a:t>
            </a:r>
          </a:p>
          <a:p>
            <a:pPr lvl="1"/>
            <a:r>
              <a:rPr lang="en-US" dirty="0"/>
              <a:t>Phone Second Level</a:t>
            </a:r>
          </a:p>
          <a:p>
            <a:pPr lvl="1"/>
            <a:endParaRPr lang="en-US" dirty="0"/>
          </a:p>
        </p:txBody>
      </p:sp>
      <p:sp>
        <p:nvSpPr>
          <p:cNvPr id="33" name="Text Placeholder 5"/>
          <p:cNvSpPr>
            <a:spLocks noGrp="1"/>
          </p:cNvSpPr>
          <p:nvPr>
            <p:ph type="body" sz="quarter" idx="18" hasCustomPrompt="1"/>
          </p:nvPr>
        </p:nvSpPr>
        <p:spPr>
          <a:xfrm>
            <a:off x="881293" y="3736374"/>
            <a:ext cx="2310749" cy="1429719"/>
          </a:xfrm>
        </p:spPr>
        <p:txBody>
          <a:bodyPr lIns="45720" tIns="45720" rIns="45720" bIns="45720">
            <a:noAutofit/>
          </a:bodyPr>
          <a:lstStyle>
            <a:lvl1pPr marL="0" indent="0">
              <a:spcAft>
                <a:spcPts val="400"/>
              </a:spcAft>
              <a:buNone/>
              <a:defRPr sz="1200" b="1" cap="none" baseline="0">
                <a:solidFill>
                  <a:srgbClr val="30A6C2"/>
                </a:solidFill>
              </a:defRPr>
            </a:lvl1pPr>
            <a:lvl2pPr marL="11113" marR="0" indent="0" algn="l" defTabSz="914450" rtl="0" eaLnBrk="1" fontAlgn="auto" latinLnBrk="0" hangingPunct="1">
              <a:lnSpc>
                <a:spcPct val="100000"/>
              </a:lnSpc>
              <a:spcBef>
                <a:spcPts val="300"/>
              </a:spcBef>
              <a:spcAft>
                <a:spcPts val="0"/>
              </a:spcAft>
              <a:buClrTx/>
              <a:buSzTx/>
              <a:buFont typeface="Arial" panose="020B0604020202020204" pitchFamily="34" charset="0"/>
              <a:buNone/>
              <a:tabLst/>
              <a:defRPr sz="1100" baseline="0"/>
            </a:lvl2pPr>
          </a:lstStyle>
          <a:p>
            <a:pPr lvl="0"/>
            <a:r>
              <a:rPr lang="en-US" dirty="0"/>
              <a:t>FIRST LASTNAME</a:t>
            </a:r>
          </a:p>
          <a:p>
            <a:pPr lvl="1"/>
            <a:r>
              <a:rPr lang="en-US" dirty="0"/>
              <a:t>Title Second Level</a:t>
            </a:r>
          </a:p>
          <a:p>
            <a:pPr lvl="1"/>
            <a:r>
              <a:rPr lang="en-US" dirty="0"/>
              <a:t>Title Second Level</a:t>
            </a:r>
          </a:p>
          <a:p>
            <a:pPr lvl="1"/>
            <a:r>
              <a:rPr lang="en-US" dirty="0"/>
              <a:t>Email Second Level</a:t>
            </a:r>
          </a:p>
          <a:p>
            <a:pPr lvl="1"/>
            <a:r>
              <a:rPr lang="en-US" dirty="0"/>
              <a:t>Phone Second Level</a:t>
            </a:r>
          </a:p>
          <a:p>
            <a:pPr lvl="1"/>
            <a:endParaRPr lang="en-US" dirty="0"/>
          </a:p>
        </p:txBody>
      </p:sp>
      <p:sp>
        <p:nvSpPr>
          <p:cNvPr id="35" name="Text Placeholder 5"/>
          <p:cNvSpPr>
            <a:spLocks noGrp="1"/>
          </p:cNvSpPr>
          <p:nvPr>
            <p:ph type="body" sz="quarter" idx="20" hasCustomPrompt="1"/>
          </p:nvPr>
        </p:nvSpPr>
        <p:spPr>
          <a:xfrm>
            <a:off x="3574031" y="3736374"/>
            <a:ext cx="2310749" cy="1429719"/>
          </a:xfrm>
        </p:spPr>
        <p:txBody>
          <a:bodyPr lIns="45720" tIns="45720" rIns="45720" bIns="45720">
            <a:noAutofit/>
          </a:bodyPr>
          <a:lstStyle>
            <a:lvl1pPr marL="0" indent="0">
              <a:spcAft>
                <a:spcPts val="400"/>
              </a:spcAft>
              <a:buNone/>
              <a:defRPr sz="1200" b="1" cap="none" baseline="0">
                <a:solidFill>
                  <a:srgbClr val="30A6C2"/>
                </a:solidFill>
              </a:defRPr>
            </a:lvl1pPr>
            <a:lvl2pPr marL="11113" marR="0" indent="0" algn="l" defTabSz="914450" rtl="0" eaLnBrk="1" fontAlgn="auto" latinLnBrk="0" hangingPunct="1">
              <a:lnSpc>
                <a:spcPct val="100000"/>
              </a:lnSpc>
              <a:spcBef>
                <a:spcPts val="300"/>
              </a:spcBef>
              <a:spcAft>
                <a:spcPts val="0"/>
              </a:spcAft>
              <a:buClrTx/>
              <a:buSzTx/>
              <a:buFont typeface="Arial" panose="020B0604020202020204" pitchFamily="34" charset="0"/>
              <a:buNone/>
              <a:tabLst/>
              <a:defRPr sz="1100" baseline="0"/>
            </a:lvl2pPr>
          </a:lstStyle>
          <a:p>
            <a:pPr lvl="0"/>
            <a:r>
              <a:rPr lang="en-US" dirty="0"/>
              <a:t>FIRST LASTNAME</a:t>
            </a:r>
          </a:p>
          <a:p>
            <a:pPr lvl="1"/>
            <a:r>
              <a:rPr lang="en-US" dirty="0"/>
              <a:t>Title Second Level</a:t>
            </a:r>
          </a:p>
          <a:p>
            <a:pPr lvl="1"/>
            <a:r>
              <a:rPr lang="en-US" dirty="0"/>
              <a:t>Title Second Level</a:t>
            </a:r>
          </a:p>
          <a:p>
            <a:pPr lvl="1"/>
            <a:r>
              <a:rPr lang="en-US" dirty="0"/>
              <a:t>Email Second Level</a:t>
            </a:r>
          </a:p>
          <a:p>
            <a:pPr lvl="1"/>
            <a:r>
              <a:rPr lang="en-US" dirty="0"/>
              <a:t>Phone Second Level</a:t>
            </a:r>
          </a:p>
          <a:p>
            <a:pPr lvl="1"/>
            <a:endParaRPr lang="en-US" dirty="0"/>
          </a:p>
        </p:txBody>
      </p:sp>
      <p:sp>
        <p:nvSpPr>
          <p:cNvPr id="37" name="Text Placeholder 5"/>
          <p:cNvSpPr>
            <a:spLocks noGrp="1"/>
          </p:cNvSpPr>
          <p:nvPr>
            <p:ph type="body" sz="quarter" idx="21" hasCustomPrompt="1"/>
          </p:nvPr>
        </p:nvSpPr>
        <p:spPr>
          <a:xfrm>
            <a:off x="881295" y="6055158"/>
            <a:ext cx="10444419" cy="345297"/>
          </a:xfrm>
        </p:spPr>
        <p:txBody>
          <a:bodyPr>
            <a:noAutofit/>
          </a:bodyPr>
          <a:lstStyle>
            <a:lvl1pPr marL="0" indent="0">
              <a:buNone/>
              <a:defRPr sz="1400" b="1" cap="none" spc="100" baseline="0">
                <a:solidFill>
                  <a:srgbClr val="053F7F"/>
                </a:solidFill>
              </a:defRPr>
            </a:lvl1pPr>
          </a:lstStyle>
          <a:p>
            <a:r>
              <a:rPr lang="en-US" dirty="0"/>
              <a:t>WWW.ITS.DOT.GOV</a:t>
            </a:r>
          </a:p>
        </p:txBody>
      </p:sp>
      <p:sp>
        <p:nvSpPr>
          <p:cNvPr id="22" name="Slide Number Placeholder 2"/>
          <p:cNvSpPr>
            <a:spLocks noGrp="1"/>
          </p:cNvSpPr>
          <p:nvPr>
            <p:ph type="sldNum" sz="quarter" idx="10"/>
          </p:nvPr>
        </p:nvSpPr>
        <p:spPr>
          <a:xfrm>
            <a:off x="10717618" y="6400800"/>
            <a:ext cx="608092" cy="457200"/>
          </a:xfrm>
        </p:spPr>
        <p:txBody>
          <a:bodyPr/>
          <a:lstStyle>
            <a:lvl1pPr>
              <a:defRPr sz="1000"/>
            </a:lvl1pPr>
          </a:lstStyle>
          <a:p>
            <a:fld id="{EACE6E22-E655-5947-A8B4-6F095FBA2C12}" type="slidenum">
              <a:rPr lang="en-US" smtClean="0"/>
              <a:pPr/>
              <a:t>‹#›</a:t>
            </a:fld>
            <a:endParaRPr lang="en-US" dirty="0"/>
          </a:p>
        </p:txBody>
      </p:sp>
      <p:cxnSp>
        <p:nvCxnSpPr>
          <p:cNvPr id="25" name="Straight Connector 24"/>
          <p:cNvCxnSpPr/>
          <p:nvPr userDrawn="1"/>
        </p:nvCxnSpPr>
        <p:spPr>
          <a:xfrm>
            <a:off x="881296" y="6400451"/>
            <a:ext cx="1044441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281788"/>
            <a:ext cx="364126" cy="5576211"/>
          </a:xfrm>
          <a:prstGeom prst="rect">
            <a:avLst/>
          </a:prstGeom>
        </p:spPr>
      </p:pic>
    </p:spTree>
    <p:extLst>
      <p:ext uri="{BB962C8B-B14F-4D97-AF65-F5344CB8AC3E}">
        <p14:creationId xmlns:p14="http://schemas.microsoft.com/office/powerpoint/2010/main" val="4231899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026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508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5" y="1073530"/>
            <a:ext cx="4001161" cy="450475"/>
          </a:xfrm>
        </p:spPr>
        <p:txBody>
          <a:bodyPr anchor="b"/>
          <a:lstStyle>
            <a:lvl1pPr algn="l">
              <a:defRPr sz="1600" b="0"/>
            </a:lvl1pPr>
          </a:lstStyle>
          <a:p>
            <a:r>
              <a:rPr lang="en-US" dirty="0"/>
              <a:t>Click to edit Master title style</a:t>
            </a:r>
          </a:p>
        </p:txBody>
      </p:sp>
      <p:sp>
        <p:nvSpPr>
          <p:cNvPr id="4" name="Text Placeholder 3"/>
          <p:cNvSpPr>
            <a:spLocks noGrp="1"/>
          </p:cNvSpPr>
          <p:nvPr>
            <p:ph type="body" sz="half" idx="2"/>
          </p:nvPr>
        </p:nvSpPr>
        <p:spPr>
          <a:xfrm>
            <a:off x="608095" y="1585186"/>
            <a:ext cx="4001161" cy="4663214"/>
          </a:xfrm>
        </p:spPr>
        <p:txBody>
          <a:bodyPr/>
          <a:lstStyle>
            <a:lvl1pPr marL="0" indent="0">
              <a:buNone/>
              <a:defRPr sz="1600"/>
            </a:lvl1pPr>
            <a:lvl2pPr marL="457224" indent="0">
              <a:buNone/>
              <a:defRPr sz="1200"/>
            </a:lvl2pPr>
            <a:lvl3pPr marL="914450" indent="0">
              <a:buNone/>
              <a:defRPr sz="1000"/>
            </a:lvl3pPr>
            <a:lvl4pPr marL="1371674" indent="0">
              <a:buNone/>
              <a:defRPr sz="900"/>
            </a:lvl4pPr>
            <a:lvl5pPr marL="1828898" indent="0">
              <a:buNone/>
              <a:defRPr sz="900"/>
            </a:lvl5pPr>
            <a:lvl6pPr marL="2286123" indent="0">
              <a:buNone/>
              <a:defRPr sz="900"/>
            </a:lvl6pPr>
            <a:lvl7pPr marL="2743348" indent="0">
              <a:buNone/>
              <a:defRPr sz="900"/>
            </a:lvl7pPr>
            <a:lvl8pPr marL="3200572" indent="0">
              <a:buNone/>
              <a:defRPr sz="900"/>
            </a:lvl8pPr>
            <a:lvl9pPr marL="3657798" indent="0">
              <a:buNone/>
              <a:defRPr sz="900"/>
            </a:lvl9pPr>
          </a:lstStyle>
          <a:p>
            <a:pPr lvl="0"/>
            <a:r>
              <a:rPr lang="en-US" dirty="0"/>
              <a:t>Click to edit Master text styles</a:t>
            </a:r>
          </a:p>
        </p:txBody>
      </p:sp>
      <p:sp>
        <p:nvSpPr>
          <p:cNvPr id="5" name="Content Placeholder 3"/>
          <p:cNvSpPr>
            <a:spLocks noGrp="1"/>
          </p:cNvSpPr>
          <p:nvPr>
            <p:ph sz="half" idx="10"/>
          </p:nvPr>
        </p:nvSpPr>
        <p:spPr>
          <a:xfrm>
            <a:off x="4763386" y="1066800"/>
            <a:ext cx="6790360" cy="5181600"/>
          </a:xfrm>
          <a:ln>
            <a:noFill/>
          </a:ln>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8515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0"/>
            </a:lvl1pPr>
          </a:lstStyle>
          <a:p>
            <a:r>
              <a:rPr lang="en-US" dirty="0"/>
              <a:t>Click to edit Master title style</a:t>
            </a:r>
          </a:p>
        </p:txBody>
      </p:sp>
      <p:sp>
        <p:nvSpPr>
          <p:cNvPr id="3" name="Picture Placeholder 2"/>
          <p:cNvSpPr>
            <a:spLocks noGrp="1"/>
          </p:cNvSpPr>
          <p:nvPr>
            <p:ph type="pic" idx="1"/>
          </p:nvPr>
        </p:nvSpPr>
        <p:spPr>
          <a:xfrm>
            <a:off x="2383805" y="838201"/>
            <a:ext cx="7297103" cy="3889374"/>
          </a:xfrm>
        </p:spPr>
        <p:txBody>
          <a:bodyPr/>
          <a:lstStyle>
            <a:lvl1pPr marL="0" indent="0">
              <a:buNone/>
              <a:defRPr sz="3200"/>
            </a:lvl1pPr>
            <a:lvl2pPr marL="457224" indent="0">
              <a:buNone/>
              <a:defRPr sz="2800"/>
            </a:lvl2pPr>
            <a:lvl3pPr marL="914450" indent="0">
              <a:buNone/>
              <a:defRPr sz="2400"/>
            </a:lvl3pPr>
            <a:lvl4pPr marL="1371674" indent="0">
              <a:buNone/>
              <a:defRPr sz="2000"/>
            </a:lvl4pPr>
            <a:lvl5pPr marL="1828898" indent="0">
              <a:buNone/>
              <a:defRPr sz="2000"/>
            </a:lvl5pPr>
            <a:lvl6pPr marL="2286123" indent="0">
              <a:buNone/>
              <a:defRPr sz="2000"/>
            </a:lvl6pPr>
            <a:lvl7pPr marL="2743348" indent="0">
              <a:buNone/>
              <a:defRPr sz="2000"/>
            </a:lvl7pPr>
            <a:lvl8pPr marL="3200572" indent="0">
              <a:buNone/>
              <a:defRPr sz="2000"/>
            </a:lvl8pPr>
            <a:lvl9pPr marL="3657798" indent="0">
              <a:buNone/>
              <a:defRPr sz="2000"/>
            </a:lvl9pPr>
          </a:lstStyle>
          <a:p>
            <a:pPr lvl="0"/>
            <a:endParaRPr lang="en-US" noProof="0" dirty="0"/>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24" indent="0">
              <a:buNone/>
              <a:defRPr sz="1200"/>
            </a:lvl2pPr>
            <a:lvl3pPr marL="914450" indent="0">
              <a:buNone/>
              <a:defRPr sz="1000"/>
            </a:lvl3pPr>
            <a:lvl4pPr marL="1371674" indent="0">
              <a:buNone/>
              <a:defRPr sz="900"/>
            </a:lvl4pPr>
            <a:lvl5pPr marL="1828898" indent="0">
              <a:buNone/>
              <a:defRPr sz="900"/>
            </a:lvl5pPr>
            <a:lvl6pPr marL="2286123" indent="0">
              <a:buNone/>
              <a:defRPr sz="900"/>
            </a:lvl6pPr>
            <a:lvl7pPr marL="2743348" indent="0">
              <a:buNone/>
              <a:defRPr sz="900"/>
            </a:lvl7pPr>
            <a:lvl8pPr marL="3200572" indent="0">
              <a:buNone/>
              <a:defRPr sz="900"/>
            </a:lvl8pPr>
            <a:lvl9pPr marL="3657798" indent="0">
              <a:buNone/>
              <a:defRPr sz="900"/>
            </a:lvl9pPr>
          </a:lstStyle>
          <a:p>
            <a:pPr lvl="0"/>
            <a:r>
              <a:rPr lang="en-US"/>
              <a:t>Click to edit Master text styles</a:t>
            </a:r>
          </a:p>
        </p:txBody>
      </p:sp>
    </p:spTree>
    <p:extLst>
      <p:ext uri="{BB962C8B-B14F-4D97-AF65-F5344CB8AC3E}">
        <p14:creationId xmlns:p14="http://schemas.microsoft.com/office/powerpoint/2010/main" val="3870780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Vertical Text Placeholder 2"/>
          <p:cNvSpPr>
            <a:spLocks noGrp="1"/>
          </p:cNvSpPr>
          <p:nvPr>
            <p:ph type="body" orient="vert" idx="10"/>
          </p:nvPr>
        </p:nvSpPr>
        <p:spPr>
          <a:xfrm>
            <a:off x="608092" y="1295400"/>
            <a:ext cx="10945654" cy="4572000"/>
          </a:xfrm>
        </p:spPr>
        <p:txBody>
          <a:bodyPr vert="eaVert"/>
          <a:lstStyle>
            <a:lvl1pPr marL="384068" indent="-210324">
              <a:defRPr/>
            </a:lvl1pPr>
            <a:lvl2pPr marL="594392">
              <a:defRPr/>
            </a:lvl2pPr>
            <a:lvl3pPr marL="804716">
              <a:defRPr/>
            </a:lvl3pPr>
            <a:lvl4pPr marL="1042473">
              <a:defRPr/>
            </a:lvl4pPr>
            <a:lvl5pPr marL="129851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8505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838204"/>
            <a:ext cx="2736414" cy="498316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8092" y="838204"/>
            <a:ext cx="8006543" cy="4983163"/>
          </a:xfrm>
        </p:spPr>
        <p:txBody>
          <a:bodyPr vert="eaVert"/>
          <a:lstStyle>
            <a:lvl1pPr marL="384068" indent="-210324">
              <a:defRPr/>
            </a:lvl1pPr>
            <a:lvl2pPr marL="594392">
              <a:defRPr/>
            </a:lvl2pPr>
            <a:lvl3pPr marL="804716">
              <a:defRPr/>
            </a:lvl3pPr>
            <a:lvl4pPr marL="1042473">
              <a:defRPr/>
            </a:lvl4pPr>
            <a:lvl5pPr marL="129851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8225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6743" y="180975"/>
            <a:ext cx="10945654" cy="762000"/>
          </a:xfrm>
        </p:spPr>
        <p:txBody>
          <a:bodyPr/>
          <a:lstStyle/>
          <a:p>
            <a:r>
              <a:rPr lang="en-US" dirty="0"/>
              <a:t>Click to edit Master title style</a:t>
            </a:r>
          </a:p>
        </p:txBody>
      </p:sp>
      <p:sp>
        <p:nvSpPr>
          <p:cNvPr id="3" name="Table Placeholder 2"/>
          <p:cNvSpPr>
            <a:spLocks noGrp="1"/>
          </p:cNvSpPr>
          <p:nvPr>
            <p:ph type="tbl" idx="1"/>
          </p:nvPr>
        </p:nvSpPr>
        <p:spPr>
          <a:xfrm>
            <a:off x="608092" y="1295400"/>
            <a:ext cx="10945654" cy="4525963"/>
          </a:xfrm>
        </p:spPr>
        <p:txBody>
          <a:bodyPr/>
          <a:lstStyle/>
          <a:p>
            <a:pPr lvl="0"/>
            <a:endParaRPr lang="en-US" noProof="0" dirty="0"/>
          </a:p>
        </p:txBody>
      </p:sp>
    </p:spTree>
    <p:extLst>
      <p:ext uri="{BB962C8B-B14F-4D97-AF65-F5344CB8AC3E}">
        <p14:creationId xmlns:p14="http://schemas.microsoft.com/office/powerpoint/2010/main" val="2250325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Bullet Slide">
    <p:bg>
      <p:bgPr>
        <a:gradFill>
          <a:gsLst>
            <a:gs pos="0">
              <a:schemeClr val="bg1">
                <a:lumMod val="95000"/>
              </a:schemeClr>
            </a:gs>
            <a:gs pos="70000">
              <a:schemeClr val="bg1"/>
            </a:gs>
            <a:gs pos="20000">
              <a:schemeClr val="bg1"/>
            </a:gs>
            <a:gs pos="0">
              <a:srgbClr val="ECECEC"/>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1" name="Footer Placeholder 4"/>
          <p:cNvSpPr>
            <a:spLocks noGrp="1"/>
          </p:cNvSpPr>
          <p:nvPr>
            <p:ph type="ftr" sz="quarter" idx="3"/>
          </p:nvPr>
        </p:nvSpPr>
        <p:spPr>
          <a:xfrm>
            <a:off x="608092" y="6450545"/>
            <a:ext cx="9324076" cy="365125"/>
          </a:xfrm>
          <a:prstGeom prst="rect">
            <a:avLst/>
          </a:prstGeom>
        </p:spPr>
        <p:txBody>
          <a:bodyPr anchor="ctr" anchorCtr="0"/>
          <a:lstStyle>
            <a:lvl1pPr>
              <a:defRPr sz="1100">
                <a:solidFill>
                  <a:srgbClr val="333333"/>
                </a:solidFill>
              </a:defRPr>
            </a:lvl1pPr>
          </a:lstStyle>
          <a:p>
            <a:r>
              <a:rPr lang="en-US" dirty="0"/>
              <a:t>NYC CV Pilot Deployment Program</a:t>
            </a:r>
          </a:p>
        </p:txBody>
      </p:sp>
      <p:sp>
        <p:nvSpPr>
          <p:cNvPr id="13" name="Slide Number Placeholder 5"/>
          <p:cNvSpPr>
            <a:spLocks noGrp="1"/>
          </p:cNvSpPr>
          <p:nvPr>
            <p:ph type="sldNum" sz="quarter" idx="4"/>
          </p:nvPr>
        </p:nvSpPr>
        <p:spPr>
          <a:xfrm>
            <a:off x="101350" y="6450545"/>
            <a:ext cx="506743" cy="365125"/>
          </a:xfrm>
          <a:prstGeom prst="rect">
            <a:avLst/>
          </a:prstGeom>
        </p:spPr>
        <p:txBody>
          <a:bodyPr anchor="ctr" anchorCtr="0"/>
          <a:lstStyle>
            <a:lvl1pPr algn="r">
              <a:defRPr sz="1100">
                <a:solidFill>
                  <a:srgbClr val="333333"/>
                </a:solidFill>
              </a:defRPr>
            </a:lvl1pPr>
          </a:lstStyle>
          <a:p>
            <a:fld id="{61170A8B-59A8-40E0-9282-C6204AF4CC64}" type="slidenum">
              <a:rPr lang="en-US" smtClean="0"/>
              <a:pPr/>
              <a:t>‹#›</a:t>
            </a:fld>
            <a:endParaRPr lang="en-US" dirty="0"/>
          </a:p>
        </p:txBody>
      </p:sp>
      <p:sp>
        <p:nvSpPr>
          <p:cNvPr id="5" name="Text Placeholder 4"/>
          <p:cNvSpPr>
            <a:spLocks noGrp="1"/>
          </p:cNvSpPr>
          <p:nvPr>
            <p:ph type="body" sz="quarter" idx="10"/>
          </p:nvPr>
        </p:nvSpPr>
        <p:spPr>
          <a:xfrm>
            <a:off x="608092" y="1447800"/>
            <a:ext cx="10945654" cy="4800600"/>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45271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Slide">
    <p:bg>
      <p:bgPr>
        <a:gradFill>
          <a:gsLst>
            <a:gs pos="0">
              <a:schemeClr val="bg1">
                <a:lumMod val="95000"/>
              </a:schemeClr>
            </a:gs>
            <a:gs pos="70000">
              <a:schemeClr val="bg1"/>
            </a:gs>
            <a:gs pos="20000">
              <a:schemeClr val="bg1"/>
            </a:gs>
            <a:gs pos="0">
              <a:srgbClr val="ECECEC"/>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304800"/>
            <a:ext cx="10945654" cy="1066800"/>
          </a:xfrm>
        </p:spPr>
        <p:txBody>
          <a:bodyPr/>
          <a:lstStyle>
            <a:lvl1pPr algn="l">
              <a:defRPr>
                <a:solidFill>
                  <a:srgbClr val="003594"/>
                </a:solidFill>
              </a:defRPr>
            </a:lvl1pPr>
          </a:lstStyle>
          <a:p>
            <a:r>
              <a:rPr lang="en-US" dirty="0"/>
              <a:t>Click to edit Master title style</a:t>
            </a:r>
          </a:p>
        </p:txBody>
      </p:sp>
      <p:sp>
        <p:nvSpPr>
          <p:cNvPr id="9" name="Footer Placeholder 4"/>
          <p:cNvSpPr>
            <a:spLocks noGrp="1"/>
          </p:cNvSpPr>
          <p:nvPr>
            <p:ph type="ftr" sz="quarter" idx="3"/>
          </p:nvPr>
        </p:nvSpPr>
        <p:spPr>
          <a:xfrm>
            <a:off x="608092" y="6450545"/>
            <a:ext cx="9324076" cy="365125"/>
          </a:xfrm>
          <a:prstGeom prst="rect">
            <a:avLst/>
          </a:prstGeom>
        </p:spPr>
        <p:txBody>
          <a:bodyPr anchor="ctr" anchorCtr="0"/>
          <a:lstStyle>
            <a:lvl1pPr>
              <a:defRPr sz="1100">
                <a:solidFill>
                  <a:srgbClr val="333333"/>
                </a:solidFill>
              </a:defRPr>
            </a:lvl1pPr>
          </a:lstStyle>
          <a:p>
            <a:r>
              <a:rPr lang="en-US" dirty="0"/>
              <a:t>NYC CV Pilot Deployment Program</a:t>
            </a:r>
          </a:p>
        </p:txBody>
      </p:sp>
      <p:sp>
        <p:nvSpPr>
          <p:cNvPr id="10" name="Slide Number Placeholder 5"/>
          <p:cNvSpPr>
            <a:spLocks noGrp="1"/>
          </p:cNvSpPr>
          <p:nvPr>
            <p:ph type="sldNum" sz="quarter" idx="4"/>
          </p:nvPr>
        </p:nvSpPr>
        <p:spPr>
          <a:xfrm>
            <a:off x="101350" y="6450545"/>
            <a:ext cx="506743" cy="365125"/>
          </a:xfrm>
          <a:prstGeom prst="rect">
            <a:avLst/>
          </a:prstGeom>
        </p:spPr>
        <p:txBody>
          <a:bodyPr anchor="ctr" anchorCtr="0"/>
          <a:lstStyle>
            <a:lvl1pPr algn="r">
              <a:defRPr sz="1100">
                <a:solidFill>
                  <a:srgbClr val="333333"/>
                </a:solidFill>
              </a:defRPr>
            </a:lvl1pPr>
          </a:lstStyle>
          <a:p>
            <a:fld id="{61170A8B-59A8-40E0-9282-C6204AF4CC64}" type="slidenum">
              <a:rPr lang="en-US" smtClean="0"/>
              <a:pPr/>
              <a:t>‹#›</a:t>
            </a:fld>
            <a:endParaRPr lang="en-US" dirty="0"/>
          </a:p>
        </p:txBody>
      </p:sp>
      <p:cxnSp>
        <p:nvCxnSpPr>
          <p:cNvPr id="11" name="Straight Connector 10"/>
          <p:cNvCxnSpPr/>
          <p:nvPr userDrawn="1"/>
        </p:nvCxnSpPr>
        <p:spPr>
          <a:xfrm>
            <a:off x="608092" y="6509844"/>
            <a:ext cx="0" cy="267622"/>
          </a:xfrm>
          <a:prstGeom prst="line">
            <a:avLst/>
          </a:prstGeom>
          <a:ln w="6350">
            <a:solidFill>
              <a:srgbClr val="5B67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222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34"/>
            <a:ext cx="10337562" cy="1470025"/>
          </a:xfrm>
        </p:spPr>
        <p:txBody>
          <a:bodyPr/>
          <a:lstStyle/>
          <a:p>
            <a:r>
              <a:rPr lang="en-US"/>
              <a:t>Click to edit Master title style</a:t>
            </a:r>
          </a:p>
        </p:txBody>
      </p:sp>
      <p:sp>
        <p:nvSpPr>
          <p:cNvPr id="3" name="Subtitle 2"/>
          <p:cNvSpPr>
            <a:spLocks noGrp="1"/>
          </p:cNvSpPr>
          <p:nvPr>
            <p:ph type="subTitle" idx="1"/>
          </p:nvPr>
        </p:nvSpPr>
        <p:spPr>
          <a:xfrm>
            <a:off x="1824278" y="3810000"/>
            <a:ext cx="8513287" cy="1752600"/>
          </a:xfrm>
        </p:spPr>
        <p:txBody>
          <a:bodyPr/>
          <a:lstStyle>
            <a:lvl1pPr marL="0" indent="0" algn="ctr">
              <a:buNone/>
              <a:defRPr/>
            </a:lvl1pPr>
            <a:lvl2pPr marL="342910" indent="0" algn="ctr">
              <a:buNone/>
              <a:defRPr/>
            </a:lvl2pPr>
            <a:lvl3pPr marL="685819" indent="0" algn="ctr">
              <a:buNone/>
              <a:defRPr/>
            </a:lvl3pPr>
            <a:lvl4pPr marL="1028731" indent="0" algn="ctr">
              <a:buNone/>
              <a:defRPr/>
            </a:lvl4pPr>
            <a:lvl5pPr marL="1371640" indent="0" algn="ctr">
              <a:buNone/>
              <a:defRPr/>
            </a:lvl5pPr>
            <a:lvl6pPr marL="1714549" indent="0" algn="ctr">
              <a:buNone/>
              <a:defRPr/>
            </a:lvl6pPr>
            <a:lvl7pPr marL="2057459" indent="0" algn="ctr">
              <a:buNone/>
              <a:defRPr/>
            </a:lvl7pPr>
            <a:lvl8pPr marL="2400370" indent="0" algn="ctr">
              <a:buNone/>
              <a:defRPr/>
            </a:lvl8pPr>
            <a:lvl9pPr marL="2743280" indent="0" algn="ctr">
              <a:buNone/>
              <a:defRPr/>
            </a:lvl9pPr>
          </a:lstStyle>
          <a:p>
            <a:r>
              <a:rPr lang="en-US"/>
              <a:t>Click to edit Master subtitle style</a:t>
            </a:r>
          </a:p>
        </p:txBody>
      </p:sp>
    </p:spTree>
    <p:extLst>
      <p:ext uri="{BB962C8B-B14F-4D97-AF65-F5344CB8AC3E}">
        <p14:creationId xmlns:p14="http://schemas.microsoft.com/office/powerpoint/2010/main" val="2091545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ITA TITLE SLIDE!">
    <p:spTree>
      <p:nvGrpSpPr>
        <p:cNvPr id="1" name=""/>
        <p:cNvGrpSpPr/>
        <p:nvPr/>
      </p:nvGrpSpPr>
      <p:grpSpPr>
        <a:xfrm>
          <a:off x="0" y="0"/>
          <a:ext cx="0" cy="0"/>
          <a:chOff x="0" y="0"/>
          <a:chExt cx="0" cy="0"/>
        </a:xfrm>
      </p:grpSpPr>
      <p:sp>
        <p:nvSpPr>
          <p:cNvPr id="13" name="Rectangle 4"/>
          <p:cNvSpPr>
            <a:spLocks noGrp="1" noChangeArrowheads="1"/>
          </p:cNvSpPr>
          <p:nvPr>
            <p:ph type="title"/>
          </p:nvPr>
        </p:nvSpPr>
        <p:spPr bwMode="auto">
          <a:xfrm>
            <a:off x="3162078" y="1371600"/>
            <a:ext cx="8634905"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Content Placeholder 2"/>
          <p:cNvSpPr>
            <a:spLocks noGrp="1"/>
          </p:cNvSpPr>
          <p:nvPr>
            <p:ph idx="1"/>
          </p:nvPr>
        </p:nvSpPr>
        <p:spPr>
          <a:xfrm>
            <a:off x="3162081" y="2194560"/>
            <a:ext cx="8682631" cy="4572000"/>
          </a:xfrm>
          <a:prstGeom prst="rect">
            <a:avLst/>
          </a:prstGeom>
        </p:spPr>
        <p:txBody>
          <a:bodyPr/>
          <a:lstStyle>
            <a:lvl1pPr>
              <a:spcBef>
                <a:spcPts val="0"/>
              </a:spcBef>
              <a:spcAft>
                <a:spcPts val="1800"/>
              </a:spcAft>
              <a:defRPr>
                <a:solidFill>
                  <a:schemeClr val="tx1"/>
                </a:solidFill>
              </a:defRPr>
            </a:lvl1pPr>
            <a:lvl2pPr>
              <a:spcBef>
                <a:spcPts val="0"/>
              </a:spcBef>
              <a:spcAft>
                <a:spcPts val="1800"/>
              </a:spcAft>
              <a:defRPr>
                <a:solidFill>
                  <a:schemeClr val="tx1"/>
                </a:solidFill>
              </a:defRPr>
            </a:lvl2pPr>
            <a:lvl3pPr>
              <a:spcBef>
                <a:spcPts val="0"/>
              </a:spcBef>
              <a:spcAft>
                <a:spcPts val="1800"/>
              </a:spcAft>
              <a:defRPr>
                <a:solidFill>
                  <a:schemeClr val="tx1"/>
                </a:solidFill>
              </a:defRPr>
            </a:lvl3pPr>
            <a:lvl4pPr>
              <a:spcBef>
                <a:spcPts val="0"/>
              </a:spcBef>
              <a:spcAft>
                <a:spcPts val="1800"/>
              </a:spcAft>
              <a:defRPr>
                <a:solidFill>
                  <a:schemeClr val="tx1"/>
                </a:solidFill>
              </a:defRPr>
            </a:lvl4pPr>
            <a:lvl5pPr>
              <a:spcBef>
                <a:spcPts val="0"/>
              </a:spcBef>
              <a:spcAft>
                <a:spcPts val="1800"/>
              </a:spcAft>
              <a:defRPr>
                <a:solidFill>
                  <a:schemeClr val="tx1"/>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78010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w="9525">
            <a:noFill/>
            <a:miter lim="800000"/>
            <a:headEnd/>
            <a:tailEnd/>
          </a:ln>
        </p:spPr>
        <p:txBody>
          <a:bodyPr/>
          <a:lstStyle>
            <a:lvl1pPr marL="288045" indent="-157738" algn="l" rtl="0" eaLnBrk="0" fontAlgn="base" hangingPunct="0">
              <a:spcBef>
                <a:spcPct val="20000"/>
              </a:spcBef>
              <a:spcAft>
                <a:spcPct val="0"/>
              </a:spcAft>
              <a:defRPr lang="en-US" sz="1200" dirty="0" smtClean="0">
                <a:solidFill>
                  <a:schemeClr val="tx1"/>
                </a:solidFill>
                <a:latin typeface="+mn-lt"/>
                <a:ea typeface="+mn-ea"/>
                <a:cs typeface="+mn-cs"/>
              </a:defRPr>
            </a:lvl1pPr>
            <a:lvl2pPr marL="445783" indent="-157738" algn="l" rtl="0" eaLnBrk="0" fontAlgn="base" hangingPunct="0">
              <a:spcBef>
                <a:spcPct val="20000"/>
              </a:spcBef>
              <a:spcAft>
                <a:spcPct val="0"/>
              </a:spcAft>
              <a:defRPr lang="en-US" sz="1200" dirty="0" smtClean="0">
                <a:solidFill>
                  <a:schemeClr val="tx1"/>
                </a:solidFill>
                <a:latin typeface="+mn-lt"/>
                <a:ea typeface="+mn-ea"/>
                <a:cs typeface="+mn-cs"/>
              </a:defRPr>
            </a:lvl2pPr>
            <a:lvl3pPr marL="617237" indent="-157738" algn="l" rtl="0" eaLnBrk="0" fontAlgn="base" hangingPunct="0">
              <a:spcBef>
                <a:spcPct val="20000"/>
              </a:spcBef>
              <a:spcAft>
                <a:spcPct val="0"/>
              </a:spcAft>
              <a:defRPr lang="en-US" sz="1200" dirty="0" smtClean="0">
                <a:solidFill>
                  <a:schemeClr val="tx1"/>
                </a:solidFill>
                <a:latin typeface="+mn-lt"/>
                <a:ea typeface="+mn-ea"/>
                <a:cs typeface="+mn-cs"/>
              </a:defRPr>
            </a:lvl3pPr>
            <a:lvl4pPr marL="795552" algn="l" rtl="0" eaLnBrk="0" fontAlgn="base" hangingPunct="0">
              <a:spcBef>
                <a:spcPct val="20000"/>
              </a:spcBef>
              <a:spcAft>
                <a:spcPct val="0"/>
              </a:spcAft>
              <a:defRPr lang="en-US" sz="1200" dirty="0" smtClean="0">
                <a:solidFill>
                  <a:schemeClr val="tx1"/>
                </a:solidFill>
                <a:latin typeface="+mn-lt"/>
                <a:ea typeface="+mn-ea"/>
                <a:cs typeface="+mn-cs"/>
              </a:defRPr>
            </a:lvl4pPr>
            <a:lvl5pPr marL="946431" algn="l" rtl="0" eaLnBrk="0" fontAlgn="base" hangingPunct="0">
              <a:spcBef>
                <a:spcPct val="20000"/>
              </a:spcBef>
              <a:spcAft>
                <a:spcPct val="0"/>
              </a:spcAft>
              <a:defRPr lang="en-US" sz="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910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7"/>
            <a:ext cx="10337562" cy="1362075"/>
          </a:xfrm>
        </p:spPr>
        <p:txBody>
          <a:bodyPr anchor="t"/>
          <a:lstStyle>
            <a:lvl1pPr algn="l">
              <a:defRPr sz="2100" b="0" cap="all"/>
            </a:lvl1pPr>
          </a:lstStyle>
          <a:p>
            <a:r>
              <a:rPr lang="en-US" dirty="0"/>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1200"/>
            </a:lvl1pPr>
            <a:lvl2pPr marL="342910" indent="0">
              <a:buNone/>
              <a:defRPr sz="1350"/>
            </a:lvl2pPr>
            <a:lvl3pPr marL="685819" indent="0">
              <a:buNone/>
              <a:defRPr sz="1200"/>
            </a:lvl3pPr>
            <a:lvl4pPr marL="1028731" indent="0">
              <a:buNone/>
              <a:defRPr sz="1050"/>
            </a:lvl4pPr>
            <a:lvl5pPr marL="1371640" indent="0">
              <a:buNone/>
              <a:defRPr sz="1050"/>
            </a:lvl5pPr>
            <a:lvl6pPr marL="1714549" indent="0">
              <a:buNone/>
              <a:defRPr sz="1050"/>
            </a:lvl6pPr>
            <a:lvl7pPr marL="2057459" indent="0">
              <a:buNone/>
              <a:defRPr sz="1050"/>
            </a:lvl7pPr>
            <a:lvl8pPr marL="2400370" indent="0">
              <a:buNone/>
              <a:defRPr sz="1050"/>
            </a:lvl8pPr>
            <a:lvl9pPr marL="2743280" indent="0">
              <a:buNone/>
              <a:defRPr sz="1050"/>
            </a:lvl9pPr>
          </a:lstStyle>
          <a:p>
            <a:pPr lvl="0"/>
            <a:r>
              <a:rPr lang="en-US" dirty="0"/>
              <a:t>Click to edit Master text styles</a:t>
            </a:r>
          </a:p>
        </p:txBody>
      </p:sp>
    </p:spTree>
    <p:extLst>
      <p:ext uri="{BB962C8B-B14F-4D97-AF65-F5344CB8AC3E}">
        <p14:creationId xmlns:p14="http://schemas.microsoft.com/office/powerpoint/2010/main" val="1098419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Content Placeholder 2"/>
          <p:cNvSpPr>
            <a:spLocks noGrp="1"/>
          </p:cNvSpPr>
          <p:nvPr>
            <p:ph idx="10"/>
          </p:nvPr>
        </p:nvSpPr>
        <p:spPr>
          <a:xfrm>
            <a:off x="608092" y="1295401"/>
            <a:ext cx="5371478" cy="4525963"/>
          </a:xfrm>
          <a:noFill/>
          <a:ln w="9525">
            <a:noFill/>
            <a:miter lim="800000"/>
            <a:headEnd/>
            <a:tailEnd/>
          </a:ln>
        </p:spPr>
        <p:txBody>
          <a:bodyPr/>
          <a:lstStyle>
            <a:lvl1pPr marL="288045" indent="-157738" algn="l" rtl="0" eaLnBrk="0" fontAlgn="base" hangingPunct="0">
              <a:spcBef>
                <a:spcPct val="20000"/>
              </a:spcBef>
              <a:spcAft>
                <a:spcPct val="0"/>
              </a:spcAft>
              <a:defRPr lang="en-US" sz="1200" dirty="0" smtClean="0">
                <a:solidFill>
                  <a:schemeClr val="tx1"/>
                </a:solidFill>
                <a:latin typeface="+mn-lt"/>
                <a:ea typeface="+mn-ea"/>
                <a:cs typeface="+mn-cs"/>
              </a:defRPr>
            </a:lvl1pPr>
            <a:lvl2pPr marL="445783" indent="-157738" algn="l" rtl="0" eaLnBrk="0" fontAlgn="base" hangingPunct="0">
              <a:spcBef>
                <a:spcPct val="20000"/>
              </a:spcBef>
              <a:spcAft>
                <a:spcPct val="0"/>
              </a:spcAft>
              <a:defRPr lang="en-US" sz="1200" dirty="0" smtClean="0">
                <a:solidFill>
                  <a:schemeClr val="tx1"/>
                </a:solidFill>
                <a:latin typeface="+mn-lt"/>
                <a:ea typeface="+mn-ea"/>
                <a:cs typeface="+mn-cs"/>
              </a:defRPr>
            </a:lvl2pPr>
            <a:lvl3pPr marL="617237" indent="-157738" algn="l" rtl="0" eaLnBrk="0" fontAlgn="base" hangingPunct="0">
              <a:spcBef>
                <a:spcPct val="20000"/>
              </a:spcBef>
              <a:spcAft>
                <a:spcPct val="0"/>
              </a:spcAft>
              <a:defRPr lang="en-US" sz="1200" dirty="0" smtClean="0">
                <a:solidFill>
                  <a:schemeClr val="tx1"/>
                </a:solidFill>
                <a:latin typeface="+mn-lt"/>
                <a:ea typeface="+mn-ea"/>
                <a:cs typeface="+mn-cs"/>
              </a:defRPr>
            </a:lvl3pPr>
            <a:lvl4pPr marL="795552" algn="l" rtl="0" eaLnBrk="0" fontAlgn="base" hangingPunct="0">
              <a:spcBef>
                <a:spcPct val="20000"/>
              </a:spcBef>
              <a:spcAft>
                <a:spcPct val="0"/>
              </a:spcAft>
              <a:defRPr lang="en-US" sz="1200" dirty="0" smtClean="0">
                <a:solidFill>
                  <a:schemeClr val="tx1"/>
                </a:solidFill>
                <a:latin typeface="+mn-lt"/>
                <a:ea typeface="+mn-ea"/>
                <a:cs typeface="+mn-cs"/>
              </a:defRPr>
            </a:lvl4pPr>
            <a:lvl5pPr marL="946431" algn="l" rtl="0" eaLnBrk="0" fontAlgn="base" hangingPunct="0">
              <a:spcBef>
                <a:spcPct val="20000"/>
              </a:spcBef>
              <a:spcAft>
                <a:spcPct val="0"/>
              </a:spcAft>
              <a:defRPr lang="en-US" sz="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1"/>
          </p:nvPr>
        </p:nvSpPr>
        <p:spPr>
          <a:xfrm>
            <a:off x="6182268" y="1295401"/>
            <a:ext cx="5371478" cy="4525963"/>
          </a:xfrm>
          <a:noFill/>
          <a:ln w="9525">
            <a:noFill/>
            <a:miter lim="800000"/>
            <a:headEnd/>
            <a:tailEnd/>
          </a:ln>
        </p:spPr>
        <p:txBody>
          <a:bodyPr/>
          <a:lstStyle>
            <a:lvl1pPr marL="288045" indent="-157738" algn="l" rtl="0" eaLnBrk="0" fontAlgn="base" hangingPunct="0">
              <a:spcBef>
                <a:spcPct val="20000"/>
              </a:spcBef>
              <a:spcAft>
                <a:spcPct val="0"/>
              </a:spcAft>
              <a:defRPr lang="en-US" sz="1200" dirty="0" smtClean="0">
                <a:solidFill>
                  <a:schemeClr val="tx1"/>
                </a:solidFill>
                <a:latin typeface="+mn-lt"/>
                <a:ea typeface="+mn-ea"/>
                <a:cs typeface="+mn-cs"/>
              </a:defRPr>
            </a:lvl1pPr>
            <a:lvl2pPr marL="445783" indent="-157738" algn="l" rtl="0" eaLnBrk="0" fontAlgn="base" hangingPunct="0">
              <a:spcBef>
                <a:spcPct val="20000"/>
              </a:spcBef>
              <a:spcAft>
                <a:spcPct val="0"/>
              </a:spcAft>
              <a:defRPr lang="en-US" sz="1200" dirty="0" smtClean="0">
                <a:solidFill>
                  <a:schemeClr val="tx1"/>
                </a:solidFill>
                <a:latin typeface="+mn-lt"/>
                <a:ea typeface="+mn-ea"/>
                <a:cs typeface="+mn-cs"/>
              </a:defRPr>
            </a:lvl2pPr>
            <a:lvl3pPr marL="617237" indent="-157738" algn="l" rtl="0" eaLnBrk="0" fontAlgn="base" hangingPunct="0">
              <a:spcBef>
                <a:spcPct val="20000"/>
              </a:spcBef>
              <a:spcAft>
                <a:spcPct val="0"/>
              </a:spcAft>
              <a:defRPr lang="en-US" sz="1200" dirty="0" smtClean="0">
                <a:solidFill>
                  <a:schemeClr val="tx1"/>
                </a:solidFill>
                <a:latin typeface="+mn-lt"/>
                <a:ea typeface="+mn-ea"/>
                <a:cs typeface="+mn-cs"/>
              </a:defRPr>
            </a:lvl3pPr>
            <a:lvl4pPr marL="795552" algn="l" rtl="0" eaLnBrk="0" fontAlgn="base" hangingPunct="0">
              <a:spcBef>
                <a:spcPct val="20000"/>
              </a:spcBef>
              <a:spcAft>
                <a:spcPct val="0"/>
              </a:spcAft>
              <a:defRPr lang="en-US" sz="1200" dirty="0" smtClean="0">
                <a:solidFill>
                  <a:schemeClr val="tx1"/>
                </a:solidFill>
                <a:latin typeface="+mn-lt"/>
                <a:ea typeface="+mn-ea"/>
                <a:cs typeface="+mn-cs"/>
              </a:defRPr>
            </a:lvl4pPr>
            <a:lvl5pPr marL="946431" algn="l" rtl="0" eaLnBrk="0" fontAlgn="base" hangingPunct="0">
              <a:spcBef>
                <a:spcPct val="20000"/>
              </a:spcBef>
              <a:spcAft>
                <a:spcPct val="0"/>
              </a:spcAft>
              <a:defRPr lang="en-US" sz="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0883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992375" y="3694113"/>
            <a:ext cx="7115520"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eaLnBrk="1" hangingPunct="1">
              <a:defRPr/>
            </a:pPr>
            <a:endParaRPr lang="en-US" sz="1350" dirty="0">
              <a:solidFill>
                <a:srgbClr val="000000"/>
              </a:solidFill>
              <a:latin typeface="Arial" pitchFamily="34" charset="0"/>
            </a:endParaRPr>
          </a:p>
        </p:txBody>
      </p:sp>
      <p:sp>
        <p:nvSpPr>
          <p:cNvPr id="8" name="Line 7"/>
          <p:cNvSpPr>
            <a:spLocks noChangeShapeType="1"/>
          </p:cNvSpPr>
          <p:nvPr userDrawn="1"/>
        </p:nvSpPr>
        <p:spPr bwMode="auto">
          <a:xfrm>
            <a:off x="709441" y="990600"/>
            <a:ext cx="10945654" cy="0"/>
          </a:xfrm>
          <a:prstGeom prst="line">
            <a:avLst/>
          </a:prstGeom>
          <a:noFill/>
          <a:ln w="19050">
            <a:solidFill>
              <a:srgbClr val="336699"/>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1500" dirty="0">
              <a:solidFill>
                <a:srgbClr val="000000"/>
              </a:solidFill>
              <a:latin typeface="Tahoma" pitchFamily="34" charset="0"/>
            </a:endParaRPr>
          </a:p>
        </p:txBody>
      </p:sp>
      <p:sp>
        <p:nvSpPr>
          <p:cNvPr id="9" name="Text Box 10"/>
          <p:cNvSpPr txBox="1">
            <a:spLocks noChangeArrowheads="1"/>
          </p:cNvSpPr>
          <p:nvPr userDrawn="1"/>
        </p:nvSpPr>
        <p:spPr bwMode="auto">
          <a:xfrm>
            <a:off x="11452399" y="6410329"/>
            <a:ext cx="50674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gn="r" eaLnBrk="1" hangingPunct="1">
              <a:spcBef>
                <a:spcPct val="50000"/>
              </a:spcBef>
              <a:defRPr/>
            </a:pPr>
            <a:fld id="{D6CF446D-9B61-450E-A61B-F5F4C7154AB4}" type="slidenum">
              <a:rPr lang="en-US" sz="900" smtClean="0">
                <a:solidFill>
                  <a:srgbClr val="000000"/>
                </a:solidFill>
                <a:latin typeface="Arial" pitchFamily="34" charset="0"/>
              </a:rPr>
              <a:pPr algn="r" eaLnBrk="1" hangingPunct="1">
                <a:spcBef>
                  <a:spcPct val="50000"/>
                </a:spcBef>
                <a:defRPr/>
              </a:pPr>
              <a:t>‹#›</a:t>
            </a:fld>
            <a:endParaRPr lang="en-US" sz="900" dirty="0">
              <a:solidFill>
                <a:srgbClr val="000000"/>
              </a:solidFill>
              <a:latin typeface="Arial" pitchFamily="34" charset="0"/>
            </a:endParaRPr>
          </a:p>
        </p:txBody>
      </p:sp>
      <p:sp>
        <p:nvSpPr>
          <p:cNvPr id="10" name="TextBox 12"/>
          <p:cNvSpPr txBox="1">
            <a:spLocks noChangeArrowheads="1"/>
          </p:cNvSpPr>
          <p:nvPr userDrawn="1"/>
        </p:nvSpPr>
        <p:spPr bwMode="auto">
          <a:xfrm>
            <a:off x="8513288" y="6477006"/>
            <a:ext cx="3344505" cy="182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nSpc>
                <a:spcPts val="675"/>
              </a:lnSpc>
              <a:buFont typeface="Arial" pitchFamily="34" charset="0"/>
              <a:buNone/>
              <a:defRPr/>
            </a:pPr>
            <a:r>
              <a:rPr lang="en-US" sz="750" b="1" dirty="0">
                <a:solidFill>
                  <a:srgbClr val="000000"/>
                </a:solidFill>
                <a:latin typeface="Arial" pitchFamily="34" charset="0"/>
              </a:rPr>
              <a:t>U.S. Department of Transportation</a:t>
            </a:r>
          </a:p>
        </p:txBody>
      </p:sp>
      <p:pic>
        <p:nvPicPr>
          <p:cNvPr id="11" name="Picture 11" descr="Triscallion_Black"/>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09241" y="6430970"/>
            <a:ext cx="365278"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6743" y="152407"/>
            <a:ext cx="10945654" cy="808039"/>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810789" y="1219200"/>
            <a:ext cx="4864735" cy="609600"/>
          </a:xfrm>
          <a:solidFill>
            <a:srgbClr val="064E96"/>
          </a:solidFill>
          <a:ln>
            <a:solidFill>
              <a:schemeClr val="tx1"/>
            </a:solidFill>
          </a:ln>
        </p:spPr>
        <p:txBody>
          <a:bodyPr anchor="ctr"/>
          <a:lstStyle>
            <a:lvl1pPr marL="0" indent="0" algn="ctr">
              <a:buNone/>
              <a:defRPr sz="1050" b="1">
                <a:solidFill>
                  <a:schemeClr val="accent3"/>
                </a:solidFill>
              </a:defRPr>
            </a:lvl1pPr>
            <a:lvl2pPr marL="342910" indent="0">
              <a:buNone/>
              <a:defRPr sz="1500" b="1"/>
            </a:lvl2pPr>
            <a:lvl3pPr marL="685819" indent="0">
              <a:buNone/>
              <a:defRPr sz="1350" b="1"/>
            </a:lvl3pPr>
            <a:lvl4pPr marL="1028731" indent="0">
              <a:buNone/>
              <a:defRPr sz="1200" b="1"/>
            </a:lvl4pPr>
            <a:lvl5pPr marL="1371640" indent="0">
              <a:buNone/>
              <a:defRPr sz="1200" b="1"/>
            </a:lvl5pPr>
            <a:lvl6pPr marL="1714549" indent="0">
              <a:buNone/>
              <a:defRPr sz="1200" b="1"/>
            </a:lvl6pPr>
            <a:lvl7pPr marL="2057459" indent="0">
              <a:buNone/>
              <a:defRPr sz="1200" b="1"/>
            </a:lvl7pPr>
            <a:lvl8pPr marL="2400370" indent="0">
              <a:buNone/>
              <a:defRPr sz="1200" b="1"/>
            </a:lvl8pPr>
            <a:lvl9pPr marL="274328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10789" y="1828801"/>
            <a:ext cx="4864735" cy="3657600"/>
          </a:xfrm>
          <a:ln>
            <a:solidFill>
              <a:schemeClr val="tx1"/>
            </a:solidFill>
          </a:ln>
        </p:spPr>
        <p:txBody>
          <a:bodyPr/>
          <a:lstStyle>
            <a:lvl1pPr>
              <a:defRPr sz="1050"/>
            </a:lvl1pPr>
            <a:lvl2pPr>
              <a:defRPr sz="1050"/>
            </a:lvl2pPr>
            <a:lvl3pPr>
              <a:defRPr sz="1050"/>
            </a:lvl3pPr>
            <a:lvl4pPr>
              <a:defRPr sz="1050"/>
            </a:lvl4pPr>
            <a:lvl5pPr>
              <a:defRPr sz="10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80745" y="1219200"/>
            <a:ext cx="4868958" cy="609600"/>
          </a:xfrm>
          <a:solidFill>
            <a:srgbClr val="064E96"/>
          </a:solidFill>
          <a:ln w="9525">
            <a:solidFill>
              <a:schemeClr val="tx1"/>
            </a:solidFill>
            <a:miter lim="800000"/>
            <a:headEnd/>
            <a:tailEnd/>
          </a:ln>
        </p:spPr>
        <p:txBody>
          <a:bodyPr anchor="ctr"/>
          <a:lstStyle>
            <a:lvl1pPr marL="0" indent="0">
              <a:buNone/>
              <a:defRPr lang="en-US" sz="1050" b="1" dirty="0" smtClean="0">
                <a:solidFill>
                  <a:schemeClr val="accent3"/>
                </a:solidFill>
                <a:latin typeface="+mn-lt"/>
                <a:ea typeface="+mn-ea"/>
                <a:cs typeface="+mn-cs"/>
              </a:defRPr>
            </a:lvl1pPr>
            <a:lvl2pPr marL="342910" indent="0">
              <a:buNone/>
              <a:defRPr sz="1500" b="1"/>
            </a:lvl2pPr>
            <a:lvl3pPr marL="685819" indent="0">
              <a:buNone/>
              <a:defRPr sz="1350" b="1"/>
            </a:lvl3pPr>
            <a:lvl4pPr marL="1028731" indent="0">
              <a:buNone/>
              <a:defRPr sz="1200" b="1"/>
            </a:lvl4pPr>
            <a:lvl5pPr marL="1371640" indent="0">
              <a:buNone/>
              <a:defRPr sz="1200" b="1"/>
            </a:lvl5pPr>
            <a:lvl6pPr marL="1714549" indent="0">
              <a:buNone/>
              <a:defRPr sz="1200" b="1"/>
            </a:lvl6pPr>
            <a:lvl7pPr marL="2057459" indent="0">
              <a:buNone/>
              <a:defRPr sz="1200" b="1"/>
            </a:lvl7pPr>
            <a:lvl8pPr marL="2400370" indent="0">
              <a:buNone/>
              <a:defRPr sz="1200" b="1"/>
            </a:lvl8pPr>
            <a:lvl9pPr marL="274328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380745" y="1828801"/>
            <a:ext cx="4868958" cy="3657600"/>
          </a:xfrm>
          <a:ln>
            <a:solidFill>
              <a:schemeClr val="tx1"/>
            </a:solidFill>
          </a:ln>
        </p:spPr>
        <p:txBody>
          <a:bodyPr/>
          <a:lstStyle>
            <a:lvl1pPr>
              <a:defRPr sz="1050"/>
            </a:lvl1pPr>
            <a:lvl2pPr>
              <a:defRPr sz="1050"/>
            </a:lvl2pPr>
            <a:lvl3pPr>
              <a:defRPr sz="1050"/>
            </a:lvl3pPr>
            <a:lvl4pPr>
              <a:defRPr sz="1050"/>
            </a:lvl4pPr>
            <a:lvl5pPr>
              <a:defRPr sz="10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51583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7958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598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8" y="1073533"/>
            <a:ext cx="4001161" cy="450475"/>
          </a:xfrm>
        </p:spPr>
        <p:txBody>
          <a:bodyPr anchor="b"/>
          <a:lstStyle>
            <a:lvl1pPr algn="l">
              <a:defRPr sz="1200" b="0"/>
            </a:lvl1pPr>
          </a:lstStyle>
          <a:p>
            <a:r>
              <a:rPr lang="en-US" dirty="0"/>
              <a:t>Click to edit Master title style</a:t>
            </a:r>
          </a:p>
        </p:txBody>
      </p:sp>
      <p:sp>
        <p:nvSpPr>
          <p:cNvPr id="4" name="Text Placeholder 3"/>
          <p:cNvSpPr>
            <a:spLocks noGrp="1"/>
          </p:cNvSpPr>
          <p:nvPr>
            <p:ph type="body" sz="half" idx="2"/>
          </p:nvPr>
        </p:nvSpPr>
        <p:spPr>
          <a:xfrm>
            <a:off x="608098" y="1585186"/>
            <a:ext cx="4001161" cy="4663215"/>
          </a:xfrm>
        </p:spPr>
        <p:txBody>
          <a:bodyPr/>
          <a:lstStyle>
            <a:lvl1pPr marL="0" indent="0">
              <a:buNone/>
              <a:defRPr sz="1200"/>
            </a:lvl1pPr>
            <a:lvl2pPr marL="342910" indent="0">
              <a:buNone/>
              <a:defRPr sz="900"/>
            </a:lvl2pPr>
            <a:lvl3pPr marL="685819" indent="0">
              <a:buNone/>
              <a:defRPr sz="750"/>
            </a:lvl3pPr>
            <a:lvl4pPr marL="1028731" indent="0">
              <a:buNone/>
              <a:defRPr sz="675"/>
            </a:lvl4pPr>
            <a:lvl5pPr marL="1371640" indent="0">
              <a:buNone/>
              <a:defRPr sz="675"/>
            </a:lvl5pPr>
            <a:lvl6pPr marL="1714549" indent="0">
              <a:buNone/>
              <a:defRPr sz="675"/>
            </a:lvl6pPr>
            <a:lvl7pPr marL="2057459" indent="0">
              <a:buNone/>
              <a:defRPr sz="675"/>
            </a:lvl7pPr>
            <a:lvl8pPr marL="2400370" indent="0">
              <a:buNone/>
              <a:defRPr sz="675"/>
            </a:lvl8pPr>
            <a:lvl9pPr marL="2743280" indent="0">
              <a:buNone/>
              <a:defRPr sz="675"/>
            </a:lvl9pPr>
          </a:lstStyle>
          <a:p>
            <a:pPr lvl="0"/>
            <a:r>
              <a:rPr lang="en-US" dirty="0"/>
              <a:t>Click to edit Master text styles</a:t>
            </a:r>
          </a:p>
        </p:txBody>
      </p:sp>
      <p:sp>
        <p:nvSpPr>
          <p:cNvPr id="5" name="Content Placeholder 3"/>
          <p:cNvSpPr>
            <a:spLocks noGrp="1"/>
          </p:cNvSpPr>
          <p:nvPr>
            <p:ph sz="half" idx="10"/>
          </p:nvPr>
        </p:nvSpPr>
        <p:spPr>
          <a:xfrm>
            <a:off x="4763386" y="1066800"/>
            <a:ext cx="6790360" cy="5181600"/>
          </a:xfrm>
          <a:ln>
            <a:noFill/>
          </a:ln>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5905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6"/>
            <a:ext cx="7297103" cy="566739"/>
          </a:xfrm>
        </p:spPr>
        <p:txBody>
          <a:bodyPr anchor="b"/>
          <a:lstStyle>
            <a:lvl1pPr algn="l">
              <a:defRPr sz="1500" b="0"/>
            </a:lvl1pPr>
          </a:lstStyle>
          <a:p>
            <a:r>
              <a:rPr lang="en-US" dirty="0"/>
              <a:t>Click to edit Master title style</a:t>
            </a:r>
          </a:p>
        </p:txBody>
      </p:sp>
      <p:sp>
        <p:nvSpPr>
          <p:cNvPr id="3" name="Picture Placeholder 2"/>
          <p:cNvSpPr>
            <a:spLocks noGrp="1"/>
          </p:cNvSpPr>
          <p:nvPr>
            <p:ph type="pic" idx="1"/>
          </p:nvPr>
        </p:nvSpPr>
        <p:spPr>
          <a:xfrm>
            <a:off x="2383805" y="838208"/>
            <a:ext cx="7297103" cy="3889375"/>
          </a:xfrm>
        </p:spPr>
        <p:txBody>
          <a:bodyPr/>
          <a:lstStyle>
            <a:lvl1pPr marL="0" indent="0">
              <a:buNone/>
              <a:defRPr sz="2400"/>
            </a:lvl1pPr>
            <a:lvl2pPr marL="342910" indent="0">
              <a:buNone/>
              <a:defRPr sz="2100"/>
            </a:lvl2pPr>
            <a:lvl3pPr marL="685819" indent="0">
              <a:buNone/>
              <a:defRPr sz="1800"/>
            </a:lvl3pPr>
            <a:lvl4pPr marL="1028731" indent="0">
              <a:buNone/>
              <a:defRPr sz="1500"/>
            </a:lvl4pPr>
            <a:lvl5pPr marL="1371640" indent="0">
              <a:buNone/>
              <a:defRPr sz="1500"/>
            </a:lvl5pPr>
            <a:lvl6pPr marL="1714549" indent="0">
              <a:buNone/>
              <a:defRPr sz="1500"/>
            </a:lvl6pPr>
            <a:lvl7pPr marL="2057459" indent="0">
              <a:buNone/>
              <a:defRPr sz="1500"/>
            </a:lvl7pPr>
            <a:lvl8pPr marL="2400370" indent="0">
              <a:buNone/>
              <a:defRPr sz="1500"/>
            </a:lvl8pPr>
            <a:lvl9pPr marL="2743280" indent="0">
              <a:buNone/>
              <a:defRPr sz="1500"/>
            </a:lvl9pPr>
          </a:lstStyle>
          <a:p>
            <a:pPr lvl="0"/>
            <a:endParaRPr lang="en-US" noProof="0" dirty="0"/>
          </a:p>
        </p:txBody>
      </p:sp>
      <p:sp>
        <p:nvSpPr>
          <p:cNvPr id="4" name="Text Placeholder 3"/>
          <p:cNvSpPr>
            <a:spLocks noGrp="1"/>
          </p:cNvSpPr>
          <p:nvPr>
            <p:ph type="body" sz="half" idx="2"/>
          </p:nvPr>
        </p:nvSpPr>
        <p:spPr>
          <a:xfrm>
            <a:off x="2383805" y="5367344"/>
            <a:ext cx="7297103" cy="804863"/>
          </a:xfrm>
        </p:spPr>
        <p:txBody>
          <a:bodyPr/>
          <a:lstStyle>
            <a:lvl1pPr marL="0" indent="0">
              <a:buNone/>
              <a:defRPr sz="1050"/>
            </a:lvl1pPr>
            <a:lvl2pPr marL="342910" indent="0">
              <a:buNone/>
              <a:defRPr sz="900"/>
            </a:lvl2pPr>
            <a:lvl3pPr marL="685819" indent="0">
              <a:buNone/>
              <a:defRPr sz="750"/>
            </a:lvl3pPr>
            <a:lvl4pPr marL="1028731" indent="0">
              <a:buNone/>
              <a:defRPr sz="675"/>
            </a:lvl4pPr>
            <a:lvl5pPr marL="1371640" indent="0">
              <a:buNone/>
              <a:defRPr sz="675"/>
            </a:lvl5pPr>
            <a:lvl6pPr marL="1714549" indent="0">
              <a:buNone/>
              <a:defRPr sz="675"/>
            </a:lvl6pPr>
            <a:lvl7pPr marL="2057459" indent="0">
              <a:buNone/>
              <a:defRPr sz="675"/>
            </a:lvl7pPr>
            <a:lvl8pPr marL="2400370" indent="0">
              <a:buNone/>
              <a:defRPr sz="675"/>
            </a:lvl8pPr>
            <a:lvl9pPr marL="2743280" indent="0">
              <a:buNone/>
              <a:defRPr sz="675"/>
            </a:lvl9pPr>
          </a:lstStyle>
          <a:p>
            <a:pPr lvl="0"/>
            <a:r>
              <a:rPr lang="en-US"/>
              <a:t>Click to edit Master text styles</a:t>
            </a:r>
          </a:p>
        </p:txBody>
      </p:sp>
    </p:spTree>
    <p:extLst>
      <p:ext uri="{BB962C8B-B14F-4D97-AF65-F5344CB8AC3E}">
        <p14:creationId xmlns:p14="http://schemas.microsoft.com/office/powerpoint/2010/main" val="3975776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Vertical Text Placeholder 2"/>
          <p:cNvSpPr>
            <a:spLocks noGrp="1"/>
          </p:cNvSpPr>
          <p:nvPr>
            <p:ph type="body" orient="vert" idx="10"/>
          </p:nvPr>
        </p:nvSpPr>
        <p:spPr>
          <a:xfrm>
            <a:off x="608092" y="1295400"/>
            <a:ext cx="10945654" cy="4572000"/>
          </a:xfrm>
        </p:spPr>
        <p:txBody>
          <a:bodyPr vert="eaVert"/>
          <a:lstStyle>
            <a:lvl1pPr marL="288045" indent="-157738">
              <a:defRPr/>
            </a:lvl1pPr>
            <a:lvl2pPr marL="445783">
              <a:defRPr/>
            </a:lvl2pPr>
            <a:lvl3pPr marL="603522">
              <a:defRPr/>
            </a:lvl3pPr>
            <a:lvl4pPr marL="781835">
              <a:defRPr/>
            </a:lvl4pPr>
            <a:lvl5pPr marL="973865">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6908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838207"/>
            <a:ext cx="2736414" cy="498316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8092" y="838207"/>
            <a:ext cx="8006543" cy="4983163"/>
          </a:xfrm>
        </p:spPr>
        <p:txBody>
          <a:bodyPr vert="eaVert"/>
          <a:lstStyle>
            <a:lvl1pPr marL="288045" indent="-157738">
              <a:defRPr/>
            </a:lvl1pPr>
            <a:lvl2pPr marL="445783">
              <a:defRPr/>
            </a:lvl2pPr>
            <a:lvl3pPr marL="603522">
              <a:defRPr/>
            </a:lvl3pPr>
            <a:lvl4pPr marL="781835">
              <a:defRPr/>
            </a:lvl4pPr>
            <a:lvl5pPr marL="973865">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2535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RITA TITLE SLIDE!">
    <p:spTree>
      <p:nvGrpSpPr>
        <p:cNvPr id="1" name=""/>
        <p:cNvGrpSpPr/>
        <p:nvPr/>
      </p:nvGrpSpPr>
      <p:grpSpPr>
        <a:xfrm>
          <a:off x="0" y="0"/>
          <a:ext cx="0" cy="0"/>
          <a:chOff x="0" y="0"/>
          <a:chExt cx="0" cy="0"/>
        </a:xfrm>
      </p:grpSpPr>
      <p:sp>
        <p:nvSpPr>
          <p:cNvPr id="13" name="Text Placeholder 15"/>
          <p:cNvSpPr>
            <a:spLocks noGrp="1"/>
          </p:cNvSpPr>
          <p:nvPr>
            <p:ph type="body" sz="quarter" idx="10"/>
          </p:nvPr>
        </p:nvSpPr>
        <p:spPr>
          <a:xfrm>
            <a:off x="243237" y="2743200"/>
            <a:ext cx="11675364" cy="1645920"/>
          </a:xfrm>
          <a:prstGeom prst="rect">
            <a:avLst/>
          </a:prstGeom>
        </p:spPr>
        <p:txBody>
          <a:bodyPr/>
          <a:lstStyle>
            <a:lvl1pPr marL="0" indent="0" algn="ctr">
              <a:buFont typeface="Arial" pitchFamily="34" charset="0"/>
              <a:buNone/>
              <a:defRPr sz="4000">
                <a:latin typeface="Arial Black" pitchFamily="34" charset="0"/>
              </a:defRPr>
            </a:lvl1pPr>
          </a:lstStyle>
          <a:p>
            <a:endParaRPr lang="en-US" sz="4000" dirty="0">
              <a:latin typeface="Arial Black" pitchFamily="34" charset="0"/>
            </a:endParaRPr>
          </a:p>
        </p:txBody>
      </p:sp>
      <p:sp>
        <p:nvSpPr>
          <p:cNvPr id="14" name="Text Placeholder 16"/>
          <p:cNvSpPr>
            <a:spLocks noGrp="1"/>
          </p:cNvSpPr>
          <p:nvPr>
            <p:ph type="body" sz="quarter" idx="11"/>
          </p:nvPr>
        </p:nvSpPr>
        <p:spPr>
          <a:xfrm>
            <a:off x="243237" y="5196447"/>
            <a:ext cx="11675364" cy="365760"/>
          </a:xfrm>
          <a:prstGeom prst="rect">
            <a:avLst/>
          </a:prstGeom>
        </p:spPr>
        <p:txBody>
          <a:bodyPr/>
          <a:lstStyle>
            <a:lvl1pPr marL="0" indent="0" algn="ctr">
              <a:buFont typeface="Arial" pitchFamily="34" charset="0"/>
              <a:buNone/>
              <a:defRPr sz="2800" b="1">
                <a:latin typeface="Arial" pitchFamily="34" charset="0"/>
                <a:cs typeface="Arial" pitchFamily="34" charset="0"/>
              </a:defRPr>
            </a:lvl1pPr>
          </a:lstStyle>
          <a:p>
            <a:endParaRPr lang="en-US" dirty="0"/>
          </a:p>
        </p:txBody>
      </p:sp>
      <p:sp>
        <p:nvSpPr>
          <p:cNvPr id="15" name="Text Placeholder 16"/>
          <p:cNvSpPr>
            <a:spLocks noGrp="1"/>
          </p:cNvSpPr>
          <p:nvPr>
            <p:ph type="body" sz="quarter" idx="12"/>
          </p:nvPr>
        </p:nvSpPr>
        <p:spPr>
          <a:xfrm>
            <a:off x="243237" y="5720553"/>
            <a:ext cx="11675364" cy="365760"/>
          </a:xfrm>
          <a:prstGeom prst="rect">
            <a:avLst/>
          </a:prstGeom>
        </p:spPr>
        <p:txBody>
          <a:bodyPr/>
          <a:lstStyle>
            <a:lvl1pPr marL="0" indent="0" algn="ctr">
              <a:buFont typeface="Arial" pitchFamily="34" charset="0"/>
              <a:buNone/>
              <a:defRPr sz="2000" b="0">
                <a:latin typeface="Arial" pitchFamily="34" charset="0"/>
                <a:cs typeface="Arial" pitchFamily="34" charset="0"/>
              </a:defRPr>
            </a:lvl1pPr>
          </a:lstStyle>
          <a:p>
            <a:endParaRPr lang="en-US" dirty="0"/>
          </a:p>
        </p:txBody>
      </p:sp>
      <p:pic>
        <p:nvPicPr>
          <p:cNvPr id="10" name="Picture 9" descr="Speed Warning"/>
          <p:cNvPicPr>
            <a:picLocks noChangeArrowheads="1"/>
          </p:cNvPicPr>
          <p:nvPr userDrawn="1"/>
        </p:nvPicPr>
        <p:blipFill rotWithShape="1">
          <a:blip r:embed="rId2" cstate="email">
            <a:clrChange>
              <a:clrFrom>
                <a:srgbClr val="6494CE"/>
              </a:clrFrom>
              <a:clrTo>
                <a:srgbClr val="6494CE">
                  <a:alpha val="0"/>
                </a:srgbClr>
              </a:clrTo>
            </a:clrChange>
            <a:duotone>
              <a:schemeClr val="accent1">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a:off x="1631050" y="6226056"/>
            <a:ext cx="2821666" cy="640080"/>
          </a:xfrm>
          <a:prstGeom prst="rect">
            <a:avLst/>
          </a:prstGeom>
          <a:solidFill>
            <a:srgbClr val="5E91CC"/>
          </a:solidFill>
          <a:ln>
            <a:noFill/>
          </a:ln>
        </p:spPr>
      </p:pic>
      <p:sp>
        <p:nvSpPr>
          <p:cNvPr id="11" name="Rectangle 10"/>
          <p:cNvSpPr/>
          <p:nvPr userDrawn="1"/>
        </p:nvSpPr>
        <p:spPr>
          <a:xfrm>
            <a:off x="1594632" y="6226932"/>
            <a:ext cx="10567206" cy="640080"/>
          </a:xfrm>
          <a:prstGeom prst="rect">
            <a:avLst/>
          </a:prstGeom>
          <a:gradFill flip="none" rotWithShape="1">
            <a:gsLst>
              <a:gs pos="0">
                <a:schemeClr val="accent5">
                  <a:lumMod val="38000"/>
                </a:schemeClr>
              </a:gs>
              <a:gs pos="50000">
                <a:schemeClr val="accent5">
                  <a:lumMod val="83000"/>
                  <a:lumOff val="17000"/>
                </a:schemeClr>
              </a:gs>
              <a:gs pos="100000">
                <a:schemeClr val="accent1">
                  <a:lumMod val="60000"/>
                  <a:lumOff val="4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6" name="Rectangle 15"/>
          <p:cNvSpPr/>
          <p:nvPr userDrawn="1"/>
        </p:nvSpPr>
        <p:spPr>
          <a:xfrm flipH="1">
            <a:off x="-4578" y="6224178"/>
            <a:ext cx="2189131" cy="640080"/>
          </a:xfrm>
          <a:prstGeom prst="rect">
            <a:avLst/>
          </a:prstGeom>
          <a:gradFill>
            <a:gsLst>
              <a:gs pos="0">
                <a:schemeClr val="accent5">
                  <a:lumMod val="38000"/>
                </a:schemeClr>
              </a:gs>
              <a:gs pos="50000">
                <a:schemeClr val="accent5">
                  <a:lumMod val="83000"/>
                  <a:lumOff val="17000"/>
                </a:schemeClr>
              </a:gs>
              <a:gs pos="100000">
                <a:schemeClr val="accent1">
                  <a:lumMod val="60000"/>
                  <a:lumOff val="40000"/>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12" name="Group 11"/>
          <p:cNvGrpSpPr/>
          <p:nvPr userDrawn="1"/>
        </p:nvGrpSpPr>
        <p:grpSpPr>
          <a:xfrm>
            <a:off x="0" y="0"/>
            <a:ext cx="12161838" cy="6858000"/>
            <a:chOff x="2895600" y="-1066800"/>
            <a:chExt cx="9144000" cy="6858000"/>
          </a:xfrm>
          <a:noFill/>
        </p:grpSpPr>
        <p:sp>
          <p:nvSpPr>
            <p:cNvPr id="17" name="Rectangle 16"/>
            <p:cNvSpPr/>
            <p:nvPr userDrawn="1"/>
          </p:nvSpPr>
          <p:spPr bwMode="auto">
            <a:xfrm>
              <a:off x="2895600" y="-1066800"/>
              <a:ext cx="9144000" cy="68580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5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pic>
          <p:nvPicPr>
            <p:cNvPr id="20" name="Picture 19" descr="ITS JPO_Header_Retina.jpg"/>
            <p:cNvPicPr>
              <a:picLocks noChangeAspect="1"/>
            </p:cNvPicPr>
            <p:nvPr userDrawn="1"/>
          </p:nvPicPr>
          <p:blipFill>
            <a:blip r:embed="rId4" cstate="print"/>
            <a:stretch>
              <a:fillRect/>
            </a:stretch>
          </p:blipFill>
          <p:spPr>
            <a:xfrm>
              <a:off x="2895600" y="-1066800"/>
              <a:ext cx="9144000" cy="822960"/>
            </a:xfrm>
            <a:prstGeom prst="rect">
              <a:avLst/>
            </a:prstGeom>
            <a:grpFill/>
          </p:spPr>
        </p:pic>
      </p:grpSp>
      <p:sp>
        <p:nvSpPr>
          <p:cNvPr id="21" name="Line 7"/>
          <p:cNvSpPr>
            <a:spLocks noChangeShapeType="1"/>
          </p:cNvSpPr>
          <p:nvPr userDrawn="1"/>
        </p:nvSpPr>
        <p:spPr bwMode="auto">
          <a:xfrm>
            <a:off x="243237" y="990600"/>
            <a:ext cx="11675364" cy="0"/>
          </a:xfrm>
          <a:prstGeom prst="line">
            <a:avLst/>
          </a:prstGeom>
          <a:noFill/>
          <a:ln w="19050">
            <a:solidFill>
              <a:srgbClr val="336699"/>
            </a:solidFill>
            <a:round/>
            <a:headEnd/>
            <a:tailEnd/>
          </a:ln>
          <a:effectLst/>
        </p:spPr>
        <p:txBody>
          <a:bodyPr/>
          <a:lstStyle/>
          <a:p>
            <a:pPr algn="r">
              <a:defRPr/>
            </a:pPr>
            <a:endParaRPr lang="en-US" sz="1400" i="1" dirty="0">
              <a:solidFill>
                <a:schemeClr val="bg1"/>
              </a:solidFill>
              <a:latin typeface="Arial" charset="0"/>
              <a:ea typeface="+mn-ea"/>
              <a:cs typeface="+mn-cs"/>
            </a:endParaRPr>
          </a:p>
        </p:txBody>
      </p:sp>
    </p:spTree>
    <p:extLst>
      <p:ext uri="{BB962C8B-B14F-4D97-AF65-F5344CB8AC3E}">
        <p14:creationId xmlns:p14="http://schemas.microsoft.com/office/powerpoint/2010/main" val="5335639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6743" y="180975"/>
            <a:ext cx="10945654" cy="762000"/>
          </a:xfrm>
        </p:spPr>
        <p:txBody>
          <a:bodyPr/>
          <a:lstStyle/>
          <a:p>
            <a:r>
              <a:rPr lang="en-US" dirty="0"/>
              <a:t>Click to edit Master title style</a:t>
            </a:r>
          </a:p>
        </p:txBody>
      </p:sp>
      <p:sp>
        <p:nvSpPr>
          <p:cNvPr id="3" name="Table Placeholder 2"/>
          <p:cNvSpPr>
            <a:spLocks noGrp="1"/>
          </p:cNvSpPr>
          <p:nvPr>
            <p:ph type="tbl" idx="1"/>
          </p:nvPr>
        </p:nvSpPr>
        <p:spPr>
          <a:xfrm>
            <a:off x="608092" y="1295401"/>
            <a:ext cx="10945654" cy="4525963"/>
          </a:xfrm>
        </p:spPr>
        <p:txBody>
          <a:bodyPr/>
          <a:lstStyle/>
          <a:p>
            <a:pPr lvl="0"/>
            <a:endParaRPr lang="en-US" noProof="0" dirty="0"/>
          </a:p>
        </p:txBody>
      </p:sp>
    </p:spTree>
    <p:extLst>
      <p:ext uri="{BB962C8B-B14F-4D97-AF65-F5344CB8AC3E}">
        <p14:creationId xmlns:p14="http://schemas.microsoft.com/office/powerpoint/2010/main" val="1468113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sic Bullet Slide">
    <p:bg>
      <p:bgPr>
        <a:gradFill>
          <a:gsLst>
            <a:gs pos="0">
              <a:schemeClr val="bg1">
                <a:lumMod val="95000"/>
              </a:schemeClr>
            </a:gs>
            <a:gs pos="70000">
              <a:schemeClr val="bg1"/>
            </a:gs>
            <a:gs pos="20000">
              <a:schemeClr val="bg1"/>
            </a:gs>
            <a:gs pos="0">
              <a:srgbClr val="ECECEC"/>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1" name="Footer Placeholder 4"/>
          <p:cNvSpPr>
            <a:spLocks noGrp="1"/>
          </p:cNvSpPr>
          <p:nvPr>
            <p:ph type="ftr" sz="quarter" idx="3"/>
          </p:nvPr>
        </p:nvSpPr>
        <p:spPr>
          <a:xfrm>
            <a:off x="608092" y="6450548"/>
            <a:ext cx="9324076" cy="365125"/>
          </a:xfrm>
          <a:prstGeom prst="rect">
            <a:avLst/>
          </a:prstGeom>
        </p:spPr>
        <p:txBody>
          <a:bodyPr anchor="ctr" anchorCtr="0"/>
          <a:lstStyle>
            <a:lvl1pPr>
              <a:defRPr sz="825">
                <a:solidFill>
                  <a:srgbClr val="333333"/>
                </a:solidFill>
              </a:defRPr>
            </a:lvl1pPr>
          </a:lstStyle>
          <a:p>
            <a:pPr eaLnBrk="1" hangingPunct="1"/>
            <a:r>
              <a:rPr lang="en-US" dirty="0">
                <a:latin typeface="Arial" pitchFamily="84" charset="0"/>
                <a:ea typeface="ＭＳ Ｐゴシック" pitchFamily="84" charset="-128"/>
              </a:rPr>
              <a:t>NYC CV Pilot Deployment Program</a:t>
            </a:r>
          </a:p>
        </p:txBody>
      </p:sp>
      <p:sp>
        <p:nvSpPr>
          <p:cNvPr id="13" name="Slide Number Placeholder 5"/>
          <p:cNvSpPr>
            <a:spLocks noGrp="1"/>
          </p:cNvSpPr>
          <p:nvPr>
            <p:ph type="sldNum" sz="quarter" idx="4"/>
          </p:nvPr>
        </p:nvSpPr>
        <p:spPr>
          <a:xfrm>
            <a:off x="101350" y="6450548"/>
            <a:ext cx="506743" cy="365125"/>
          </a:xfrm>
          <a:prstGeom prst="rect">
            <a:avLst/>
          </a:prstGeom>
        </p:spPr>
        <p:txBody>
          <a:bodyPr anchor="ctr" anchorCtr="0"/>
          <a:lstStyle>
            <a:lvl1pPr algn="r">
              <a:defRPr sz="825">
                <a:solidFill>
                  <a:srgbClr val="333333"/>
                </a:solidFill>
              </a:defRPr>
            </a:lvl1pPr>
          </a:lstStyle>
          <a:p>
            <a:pPr eaLnBrk="1" hangingPunct="1"/>
            <a:fld id="{61170A8B-59A8-40E0-9282-C6204AF4CC64}" type="slidenum">
              <a:rPr lang="en-US" smtClean="0">
                <a:latin typeface="Arial" pitchFamily="84" charset="0"/>
                <a:ea typeface="ＭＳ Ｐゴシック" pitchFamily="84" charset="-128"/>
              </a:rPr>
              <a:pPr eaLnBrk="1" hangingPunct="1"/>
              <a:t>‹#›</a:t>
            </a:fld>
            <a:endParaRPr lang="en-US" dirty="0">
              <a:latin typeface="Arial" pitchFamily="84" charset="0"/>
              <a:ea typeface="ＭＳ Ｐゴシック" pitchFamily="84" charset="-128"/>
            </a:endParaRPr>
          </a:p>
        </p:txBody>
      </p:sp>
      <p:sp>
        <p:nvSpPr>
          <p:cNvPr id="5" name="Text Placeholder 4"/>
          <p:cNvSpPr>
            <a:spLocks noGrp="1"/>
          </p:cNvSpPr>
          <p:nvPr>
            <p:ph type="body" sz="quarter" idx="10"/>
          </p:nvPr>
        </p:nvSpPr>
        <p:spPr>
          <a:xfrm>
            <a:off x="608092" y="1447800"/>
            <a:ext cx="10945654" cy="4800600"/>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018550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Slide">
    <p:bg>
      <p:bgPr>
        <a:gradFill>
          <a:gsLst>
            <a:gs pos="0">
              <a:schemeClr val="bg1">
                <a:lumMod val="95000"/>
              </a:schemeClr>
            </a:gs>
            <a:gs pos="70000">
              <a:schemeClr val="bg1"/>
            </a:gs>
            <a:gs pos="20000">
              <a:schemeClr val="bg1"/>
            </a:gs>
            <a:gs pos="0">
              <a:srgbClr val="ECECEC"/>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304800"/>
            <a:ext cx="10945654" cy="1066800"/>
          </a:xfrm>
        </p:spPr>
        <p:txBody>
          <a:bodyPr/>
          <a:lstStyle>
            <a:lvl1pPr algn="l">
              <a:defRPr>
                <a:solidFill>
                  <a:srgbClr val="003594"/>
                </a:solidFill>
              </a:defRPr>
            </a:lvl1pPr>
          </a:lstStyle>
          <a:p>
            <a:r>
              <a:rPr lang="en-US" dirty="0"/>
              <a:t>Click to edit Master title style</a:t>
            </a:r>
          </a:p>
        </p:txBody>
      </p:sp>
      <p:sp>
        <p:nvSpPr>
          <p:cNvPr id="9" name="Footer Placeholder 4"/>
          <p:cNvSpPr>
            <a:spLocks noGrp="1"/>
          </p:cNvSpPr>
          <p:nvPr>
            <p:ph type="ftr" sz="quarter" idx="3"/>
          </p:nvPr>
        </p:nvSpPr>
        <p:spPr>
          <a:xfrm>
            <a:off x="608092" y="6450548"/>
            <a:ext cx="9324076" cy="365125"/>
          </a:xfrm>
          <a:prstGeom prst="rect">
            <a:avLst/>
          </a:prstGeom>
        </p:spPr>
        <p:txBody>
          <a:bodyPr anchor="ctr" anchorCtr="0"/>
          <a:lstStyle>
            <a:lvl1pPr>
              <a:defRPr sz="825">
                <a:solidFill>
                  <a:srgbClr val="333333"/>
                </a:solidFill>
              </a:defRPr>
            </a:lvl1pPr>
          </a:lstStyle>
          <a:p>
            <a:pPr eaLnBrk="1" hangingPunct="1"/>
            <a:r>
              <a:rPr lang="en-US" dirty="0">
                <a:latin typeface="Arial" pitchFamily="84" charset="0"/>
                <a:ea typeface="ＭＳ Ｐゴシック" pitchFamily="84" charset="-128"/>
              </a:rPr>
              <a:t>NYC CV Pilot Deployment Program</a:t>
            </a:r>
          </a:p>
        </p:txBody>
      </p:sp>
      <p:sp>
        <p:nvSpPr>
          <p:cNvPr id="10" name="Slide Number Placeholder 5"/>
          <p:cNvSpPr>
            <a:spLocks noGrp="1"/>
          </p:cNvSpPr>
          <p:nvPr>
            <p:ph type="sldNum" sz="quarter" idx="4"/>
          </p:nvPr>
        </p:nvSpPr>
        <p:spPr>
          <a:xfrm>
            <a:off x="101350" y="6450548"/>
            <a:ext cx="506743" cy="365125"/>
          </a:xfrm>
          <a:prstGeom prst="rect">
            <a:avLst/>
          </a:prstGeom>
        </p:spPr>
        <p:txBody>
          <a:bodyPr anchor="ctr" anchorCtr="0"/>
          <a:lstStyle>
            <a:lvl1pPr algn="r">
              <a:defRPr sz="825">
                <a:solidFill>
                  <a:srgbClr val="333333"/>
                </a:solidFill>
              </a:defRPr>
            </a:lvl1pPr>
          </a:lstStyle>
          <a:p>
            <a:pPr eaLnBrk="1" hangingPunct="1"/>
            <a:fld id="{61170A8B-59A8-40E0-9282-C6204AF4CC64}" type="slidenum">
              <a:rPr lang="en-US" smtClean="0">
                <a:latin typeface="Arial" pitchFamily="84" charset="0"/>
                <a:ea typeface="ＭＳ Ｐゴシック" pitchFamily="84" charset="-128"/>
              </a:rPr>
              <a:pPr eaLnBrk="1" hangingPunct="1"/>
              <a:t>‹#›</a:t>
            </a:fld>
            <a:endParaRPr lang="en-US" dirty="0">
              <a:latin typeface="Arial" pitchFamily="84" charset="0"/>
              <a:ea typeface="ＭＳ Ｐゴシック" pitchFamily="84" charset="-128"/>
            </a:endParaRPr>
          </a:p>
        </p:txBody>
      </p:sp>
      <p:cxnSp>
        <p:nvCxnSpPr>
          <p:cNvPr id="11" name="Straight Connector 10"/>
          <p:cNvCxnSpPr/>
          <p:nvPr userDrawn="1"/>
        </p:nvCxnSpPr>
        <p:spPr>
          <a:xfrm>
            <a:off x="608092" y="6509851"/>
            <a:ext cx="0" cy="267623"/>
          </a:xfrm>
          <a:prstGeom prst="line">
            <a:avLst/>
          </a:prstGeom>
          <a:ln w="6350">
            <a:solidFill>
              <a:srgbClr val="5B67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499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31"/>
            <a:ext cx="10337562" cy="1470025"/>
          </a:xfrm>
        </p:spPr>
        <p:txBody>
          <a:bodyPr/>
          <a:lstStyle/>
          <a:p>
            <a:r>
              <a:rPr lang="en-US"/>
              <a:t>Click to edit Master title style</a:t>
            </a:r>
          </a:p>
        </p:txBody>
      </p:sp>
      <p:sp>
        <p:nvSpPr>
          <p:cNvPr id="3" name="Subtitle 2"/>
          <p:cNvSpPr>
            <a:spLocks noGrp="1"/>
          </p:cNvSpPr>
          <p:nvPr>
            <p:ph type="subTitle" idx="1"/>
          </p:nvPr>
        </p:nvSpPr>
        <p:spPr>
          <a:xfrm>
            <a:off x="1824278" y="3810000"/>
            <a:ext cx="8513287" cy="1752600"/>
          </a:xfrm>
        </p:spPr>
        <p:txBody>
          <a:bodyPr/>
          <a:lstStyle>
            <a:lvl1pPr marL="0" indent="0" algn="ctr">
              <a:buNone/>
              <a:defRPr/>
            </a:lvl1pPr>
            <a:lvl2pPr marL="342918" indent="0" algn="ctr">
              <a:buNone/>
              <a:defRPr/>
            </a:lvl2pPr>
            <a:lvl3pPr marL="685837" indent="0" algn="ctr">
              <a:buNone/>
              <a:defRPr/>
            </a:lvl3pPr>
            <a:lvl4pPr marL="1028756" indent="0" algn="ctr">
              <a:buNone/>
              <a:defRPr/>
            </a:lvl4pPr>
            <a:lvl5pPr marL="1371674" indent="0" algn="ctr">
              <a:buNone/>
              <a:defRPr/>
            </a:lvl5pPr>
            <a:lvl6pPr marL="1714592" indent="0" algn="ctr">
              <a:buNone/>
              <a:defRPr/>
            </a:lvl6pPr>
            <a:lvl7pPr marL="2057511" indent="0" algn="ctr">
              <a:buNone/>
              <a:defRPr/>
            </a:lvl7pPr>
            <a:lvl8pPr marL="2400429" indent="0" algn="ctr">
              <a:buNone/>
              <a:defRPr/>
            </a:lvl8pPr>
            <a:lvl9pPr marL="2743348" indent="0" algn="ctr">
              <a:buNone/>
              <a:defRPr/>
            </a:lvl9pPr>
          </a:lstStyle>
          <a:p>
            <a:r>
              <a:rPr lang="en-US"/>
              <a:t>Click to edit Master subtitle style</a:t>
            </a:r>
          </a:p>
        </p:txBody>
      </p:sp>
    </p:spTree>
    <p:extLst>
      <p:ext uri="{BB962C8B-B14F-4D97-AF65-F5344CB8AC3E}">
        <p14:creationId xmlns:p14="http://schemas.microsoft.com/office/powerpoint/2010/main" val="1829887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w="9525">
            <a:noFill/>
            <a:miter lim="800000"/>
            <a:headEnd/>
            <a:tailEnd/>
          </a:ln>
        </p:spPr>
        <p:txBody>
          <a:bodyPr/>
          <a:lstStyle>
            <a:lvl1pPr marL="288052" indent="-157743" algn="l" rtl="0" eaLnBrk="0" fontAlgn="base" hangingPunct="0">
              <a:spcBef>
                <a:spcPct val="20000"/>
              </a:spcBef>
              <a:spcAft>
                <a:spcPct val="0"/>
              </a:spcAft>
              <a:defRPr lang="en-US" sz="1200" dirty="0" smtClean="0">
                <a:solidFill>
                  <a:schemeClr val="tx1"/>
                </a:solidFill>
                <a:latin typeface="+mn-lt"/>
                <a:ea typeface="+mn-ea"/>
                <a:cs typeface="+mn-cs"/>
              </a:defRPr>
            </a:lvl1pPr>
            <a:lvl2pPr marL="445794" indent="-157743" algn="l" rtl="0" eaLnBrk="0" fontAlgn="base" hangingPunct="0">
              <a:spcBef>
                <a:spcPct val="20000"/>
              </a:spcBef>
              <a:spcAft>
                <a:spcPct val="0"/>
              </a:spcAft>
              <a:defRPr lang="en-US" sz="1200" dirty="0" smtClean="0">
                <a:solidFill>
                  <a:schemeClr val="tx1"/>
                </a:solidFill>
                <a:latin typeface="+mn-lt"/>
                <a:ea typeface="+mn-ea"/>
                <a:cs typeface="+mn-cs"/>
              </a:defRPr>
            </a:lvl2pPr>
            <a:lvl3pPr marL="617254" indent="-157743" algn="l" rtl="0" eaLnBrk="0" fontAlgn="base" hangingPunct="0">
              <a:spcBef>
                <a:spcPct val="20000"/>
              </a:spcBef>
              <a:spcAft>
                <a:spcPct val="0"/>
              </a:spcAft>
              <a:defRPr lang="en-US" sz="1200" dirty="0" smtClean="0">
                <a:solidFill>
                  <a:schemeClr val="tx1"/>
                </a:solidFill>
                <a:latin typeface="+mn-lt"/>
                <a:ea typeface="+mn-ea"/>
                <a:cs typeface="+mn-cs"/>
              </a:defRPr>
            </a:lvl3pPr>
            <a:lvl4pPr marL="795570" algn="l" rtl="0" eaLnBrk="0" fontAlgn="base" hangingPunct="0">
              <a:spcBef>
                <a:spcPct val="20000"/>
              </a:spcBef>
              <a:spcAft>
                <a:spcPct val="0"/>
              </a:spcAft>
              <a:defRPr lang="en-US" sz="1200" dirty="0" smtClean="0">
                <a:solidFill>
                  <a:schemeClr val="tx1"/>
                </a:solidFill>
                <a:latin typeface="+mn-lt"/>
                <a:ea typeface="+mn-ea"/>
                <a:cs typeface="+mn-cs"/>
              </a:defRPr>
            </a:lvl4pPr>
            <a:lvl5pPr marL="946455" algn="l" rtl="0" eaLnBrk="0" fontAlgn="base" hangingPunct="0">
              <a:spcBef>
                <a:spcPct val="20000"/>
              </a:spcBef>
              <a:spcAft>
                <a:spcPct val="0"/>
              </a:spcAft>
              <a:defRPr lang="en-US" sz="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5405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6"/>
            <a:ext cx="10337562" cy="1362075"/>
          </a:xfrm>
        </p:spPr>
        <p:txBody>
          <a:bodyPr anchor="t"/>
          <a:lstStyle>
            <a:lvl1pPr algn="l">
              <a:defRPr sz="2100" b="0" cap="all"/>
            </a:lvl1pPr>
          </a:lstStyle>
          <a:p>
            <a:r>
              <a:rPr lang="en-US" dirty="0"/>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1200"/>
            </a:lvl1pPr>
            <a:lvl2pPr marL="342918" indent="0">
              <a:buNone/>
              <a:defRPr sz="1350"/>
            </a:lvl2pPr>
            <a:lvl3pPr marL="685837" indent="0">
              <a:buNone/>
              <a:defRPr sz="1200"/>
            </a:lvl3pPr>
            <a:lvl4pPr marL="1028756" indent="0">
              <a:buNone/>
              <a:defRPr sz="1050"/>
            </a:lvl4pPr>
            <a:lvl5pPr marL="1371674" indent="0">
              <a:buNone/>
              <a:defRPr sz="1050"/>
            </a:lvl5pPr>
            <a:lvl6pPr marL="1714592" indent="0">
              <a:buNone/>
              <a:defRPr sz="1050"/>
            </a:lvl6pPr>
            <a:lvl7pPr marL="2057511" indent="0">
              <a:buNone/>
              <a:defRPr sz="1050"/>
            </a:lvl7pPr>
            <a:lvl8pPr marL="2400429" indent="0">
              <a:buNone/>
              <a:defRPr sz="1050"/>
            </a:lvl8pPr>
            <a:lvl9pPr marL="2743348" indent="0">
              <a:buNone/>
              <a:defRPr sz="1050"/>
            </a:lvl9pPr>
          </a:lstStyle>
          <a:p>
            <a:pPr lvl="0"/>
            <a:r>
              <a:rPr lang="en-US" dirty="0"/>
              <a:t>Click to edit Master text styles</a:t>
            </a:r>
          </a:p>
        </p:txBody>
      </p:sp>
    </p:spTree>
    <p:extLst>
      <p:ext uri="{BB962C8B-B14F-4D97-AF65-F5344CB8AC3E}">
        <p14:creationId xmlns:p14="http://schemas.microsoft.com/office/powerpoint/2010/main" val="4124803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Content Placeholder 2"/>
          <p:cNvSpPr>
            <a:spLocks noGrp="1"/>
          </p:cNvSpPr>
          <p:nvPr>
            <p:ph idx="10"/>
          </p:nvPr>
        </p:nvSpPr>
        <p:spPr>
          <a:xfrm>
            <a:off x="608092" y="1295401"/>
            <a:ext cx="5371478" cy="4525963"/>
          </a:xfrm>
          <a:noFill/>
          <a:ln w="9525">
            <a:noFill/>
            <a:miter lim="800000"/>
            <a:headEnd/>
            <a:tailEnd/>
          </a:ln>
        </p:spPr>
        <p:txBody>
          <a:bodyPr/>
          <a:lstStyle>
            <a:lvl1pPr marL="288052" indent="-157743" algn="l" rtl="0" eaLnBrk="0" fontAlgn="base" hangingPunct="0">
              <a:spcBef>
                <a:spcPct val="20000"/>
              </a:spcBef>
              <a:spcAft>
                <a:spcPct val="0"/>
              </a:spcAft>
              <a:defRPr lang="en-US" sz="1200" dirty="0" smtClean="0">
                <a:solidFill>
                  <a:schemeClr val="tx1"/>
                </a:solidFill>
                <a:latin typeface="+mn-lt"/>
                <a:ea typeface="+mn-ea"/>
                <a:cs typeface="+mn-cs"/>
              </a:defRPr>
            </a:lvl1pPr>
            <a:lvl2pPr marL="445794" indent="-157743" algn="l" rtl="0" eaLnBrk="0" fontAlgn="base" hangingPunct="0">
              <a:spcBef>
                <a:spcPct val="20000"/>
              </a:spcBef>
              <a:spcAft>
                <a:spcPct val="0"/>
              </a:spcAft>
              <a:defRPr lang="en-US" sz="1200" dirty="0" smtClean="0">
                <a:solidFill>
                  <a:schemeClr val="tx1"/>
                </a:solidFill>
                <a:latin typeface="+mn-lt"/>
                <a:ea typeface="+mn-ea"/>
                <a:cs typeface="+mn-cs"/>
              </a:defRPr>
            </a:lvl2pPr>
            <a:lvl3pPr marL="617254" indent="-157743" algn="l" rtl="0" eaLnBrk="0" fontAlgn="base" hangingPunct="0">
              <a:spcBef>
                <a:spcPct val="20000"/>
              </a:spcBef>
              <a:spcAft>
                <a:spcPct val="0"/>
              </a:spcAft>
              <a:defRPr lang="en-US" sz="1200" dirty="0" smtClean="0">
                <a:solidFill>
                  <a:schemeClr val="tx1"/>
                </a:solidFill>
                <a:latin typeface="+mn-lt"/>
                <a:ea typeface="+mn-ea"/>
                <a:cs typeface="+mn-cs"/>
              </a:defRPr>
            </a:lvl3pPr>
            <a:lvl4pPr marL="795570" algn="l" rtl="0" eaLnBrk="0" fontAlgn="base" hangingPunct="0">
              <a:spcBef>
                <a:spcPct val="20000"/>
              </a:spcBef>
              <a:spcAft>
                <a:spcPct val="0"/>
              </a:spcAft>
              <a:defRPr lang="en-US" sz="1200" dirty="0" smtClean="0">
                <a:solidFill>
                  <a:schemeClr val="tx1"/>
                </a:solidFill>
                <a:latin typeface="+mn-lt"/>
                <a:ea typeface="+mn-ea"/>
                <a:cs typeface="+mn-cs"/>
              </a:defRPr>
            </a:lvl4pPr>
            <a:lvl5pPr marL="946455" algn="l" rtl="0" eaLnBrk="0" fontAlgn="base" hangingPunct="0">
              <a:spcBef>
                <a:spcPct val="20000"/>
              </a:spcBef>
              <a:spcAft>
                <a:spcPct val="0"/>
              </a:spcAft>
              <a:defRPr lang="en-US" sz="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1"/>
          </p:nvPr>
        </p:nvSpPr>
        <p:spPr>
          <a:xfrm>
            <a:off x="6182268" y="1295401"/>
            <a:ext cx="5371478" cy="4525963"/>
          </a:xfrm>
          <a:noFill/>
          <a:ln w="9525">
            <a:noFill/>
            <a:miter lim="800000"/>
            <a:headEnd/>
            <a:tailEnd/>
          </a:ln>
        </p:spPr>
        <p:txBody>
          <a:bodyPr/>
          <a:lstStyle>
            <a:lvl1pPr marL="288052" indent="-157743" algn="l" rtl="0" eaLnBrk="0" fontAlgn="base" hangingPunct="0">
              <a:spcBef>
                <a:spcPct val="20000"/>
              </a:spcBef>
              <a:spcAft>
                <a:spcPct val="0"/>
              </a:spcAft>
              <a:defRPr lang="en-US" sz="1200" dirty="0" smtClean="0">
                <a:solidFill>
                  <a:schemeClr val="tx1"/>
                </a:solidFill>
                <a:latin typeface="+mn-lt"/>
                <a:ea typeface="+mn-ea"/>
                <a:cs typeface="+mn-cs"/>
              </a:defRPr>
            </a:lvl1pPr>
            <a:lvl2pPr marL="445794" indent="-157743" algn="l" rtl="0" eaLnBrk="0" fontAlgn="base" hangingPunct="0">
              <a:spcBef>
                <a:spcPct val="20000"/>
              </a:spcBef>
              <a:spcAft>
                <a:spcPct val="0"/>
              </a:spcAft>
              <a:defRPr lang="en-US" sz="1200" dirty="0" smtClean="0">
                <a:solidFill>
                  <a:schemeClr val="tx1"/>
                </a:solidFill>
                <a:latin typeface="+mn-lt"/>
                <a:ea typeface="+mn-ea"/>
                <a:cs typeface="+mn-cs"/>
              </a:defRPr>
            </a:lvl2pPr>
            <a:lvl3pPr marL="617254" indent="-157743" algn="l" rtl="0" eaLnBrk="0" fontAlgn="base" hangingPunct="0">
              <a:spcBef>
                <a:spcPct val="20000"/>
              </a:spcBef>
              <a:spcAft>
                <a:spcPct val="0"/>
              </a:spcAft>
              <a:defRPr lang="en-US" sz="1200" dirty="0" smtClean="0">
                <a:solidFill>
                  <a:schemeClr val="tx1"/>
                </a:solidFill>
                <a:latin typeface="+mn-lt"/>
                <a:ea typeface="+mn-ea"/>
                <a:cs typeface="+mn-cs"/>
              </a:defRPr>
            </a:lvl3pPr>
            <a:lvl4pPr marL="795570" algn="l" rtl="0" eaLnBrk="0" fontAlgn="base" hangingPunct="0">
              <a:spcBef>
                <a:spcPct val="20000"/>
              </a:spcBef>
              <a:spcAft>
                <a:spcPct val="0"/>
              </a:spcAft>
              <a:defRPr lang="en-US" sz="1200" dirty="0" smtClean="0">
                <a:solidFill>
                  <a:schemeClr val="tx1"/>
                </a:solidFill>
                <a:latin typeface="+mn-lt"/>
                <a:ea typeface="+mn-ea"/>
                <a:cs typeface="+mn-cs"/>
              </a:defRPr>
            </a:lvl4pPr>
            <a:lvl5pPr marL="946455" algn="l" rtl="0" eaLnBrk="0" fontAlgn="base" hangingPunct="0">
              <a:spcBef>
                <a:spcPct val="20000"/>
              </a:spcBef>
              <a:spcAft>
                <a:spcPct val="0"/>
              </a:spcAft>
              <a:defRPr lang="en-US" sz="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90045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992375" y="3694114"/>
            <a:ext cx="711552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eaLnBrk="1" hangingPunct="1">
              <a:defRPr/>
            </a:pPr>
            <a:endParaRPr lang="en-US" sz="1350" dirty="0">
              <a:solidFill>
                <a:srgbClr val="000000"/>
              </a:solidFill>
              <a:latin typeface="Arial" pitchFamily="34" charset="0"/>
            </a:endParaRPr>
          </a:p>
        </p:txBody>
      </p:sp>
      <p:sp>
        <p:nvSpPr>
          <p:cNvPr id="8" name="Line 7"/>
          <p:cNvSpPr>
            <a:spLocks noChangeShapeType="1"/>
          </p:cNvSpPr>
          <p:nvPr userDrawn="1"/>
        </p:nvSpPr>
        <p:spPr bwMode="auto">
          <a:xfrm>
            <a:off x="709441" y="990600"/>
            <a:ext cx="10945654" cy="0"/>
          </a:xfrm>
          <a:prstGeom prst="line">
            <a:avLst/>
          </a:prstGeom>
          <a:noFill/>
          <a:ln w="19050">
            <a:solidFill>
              <a:srgbClr val="336699"/>
            </a:solidFill>
            <a:round/>
            <a:headEnd/>
            <a:tailEnd/>
          </a:ln>
          <a:extLst>
            <a:ext uri="{909E8E84-426E-40dd-AFC4-6F175D3DCCD1}">
              <a14:hiddenFill xmlns:a14="http://schemas.microsoft.com/office/drawing/2010/main" xmlns="">
                <a:noFill/>
              </a14:hiddenFill>
            </a:ext>
          </a:extLst>
        </p:spPr>
        <p:txBody>
          <a:bodyPr/>
          <a:lstStyle/>
          <a:p>
            <a:endParaRPr lang="en-US" sz="1500" dirty="0">
              <a:solidFill>
                <a:srgbClr val="000000"/>
              </a:solidFill>
              <a:latin typeface="Tahoma" pitchFamily="34" charset="0"/>
              <a:ea typeface="MS PGothic" pitchFamily="34" charset="-128"/>
            </a:endParaRPr>
          </a:p>
        </p:txBody>
      </p:sp>
      <p:sp>
        <p:nvSpPr>
          <p:cNvPr id="9" name="Text Box 10"/>
          <p:cNvSpPr txBox="1">
            <a:spLocks noChangeArrowheads="1"/>
          </p:cNvSpPr>
          <p:nvPr userDrawn="1"/>
        </p:nvSpPr>
        <p:spPr bwMode="auto">
          <a:xfrm>
            <a:off x="11452399" y="6410327"/>
            <a:ext cx="50674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gn="r" eaLnBrk="1" hangingPunct="1">
              <a:spcBef>
                <a:spcPct val="50000"/>
              </a:spcBef>
              <a:defRPr/>
            </a:pPr>
            <a:fld id="{D6CF446D-9B61-450E-A61B-F5F4C7154AB4}" type="slidenum">
              <a:rPr lang="en-US" sz="900" smtClean="0">
                <a:solidFill>
                  <a:srgbClr val="000000"/>
                </a:solidFill>
                <a:latin typeface="Arial" pitchFamily="34" charset="0"/>
              </a:rPr>
              <a:pPr algn="r" eaLnBrk="1" hangingPunct="1">
                <a:spcBef>
                  <a:spcPct val="50000"/>
                </a:spcBef>
                <a:defRPr/>
              </a:pPr>
              <a:t>‹#›</a:t>
            </a:fld>
            <a:endParaRPr lang="en-US" sz="900" dirty="0">
              <a:solidFill>
                <a:srgbClr val="000000"/>
              </a:solidFill>
              <a:latin typeface="Arial" pitchFamily="34" charset="0"/>
            </a:endParaRPr>
          </a:p>
        </p:txBody>
      </p:sp>
      <p:sp>
        <p:nvSpPr>
          <p:cNvPr id="10" name="TextBox 12"/>
          <p:cNvSpPr txBox="1">
            <a:spLocks noChangeArrowheads="1"/>
          </p:cNvSpPr>
          <p:nvPr userDrawn="1"/>
        </p:nvSpPr>
        <p:spPr bwMode="auto">
          <a:xfrm>
            <a:off x="8513288" y="6477004"/>
            <a:ext cx="3344505" cy="182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nSpc>
                <a:spcPts val="675"/>
              </a:lnSpc>
              <a:buFont typeface="Arial" pitchFamily="34" charset="0"/>
              <a:buNone/>
              <a:defRPr/>
            </a:pPr>
            <a:r>
              <a:rPr lang="en-US" sz="750" b="1" dirty="0">
                <a:solidFill>
                  <a:srgbClr val="000000"/>
                </a:solidFill>
                <a:latin typeface="Arial" pitchFamily="34" charset="0"/>
              </a:rPr>
              <a:t>U.S. Department of Transportation</a:t>
            </a:r>
          </a:p>
        </p:txBody>
      </p:sp>
      <p:pic>
        <p:nvPicPr>
          <p:cNvPr id="11" name="Picture 11" descr="Triscallion_Black"/>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09241" y="6430969"/>
            <a:ext cx="365278"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06743" y="152406"/>
            <a:ext cx="10945654" cy="808039"/>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810789" y="1219200"/>
            <a:ext cx="4864735" cy="609600"/>
          </a:xfrm>
          <a:solidFill>
            <a:srgbClr val="064E96"/>
          </a:solidFill>
          <a:ln>
            <a:solidFill>
              <a:schemeClr val="tx1"/>
            </a:solidFill>
          </a:ln>
        </p:spPr>
        <p:txBody>
          <a:bodyPr anchor="ctr"/>
          <a:lstStyle>
            <a:lvl1pPr marL="0" indent="0" algn="ctr">
              <a:buNone/>
              <a:defRPr sz="1050" b="1">
                <a:solidFill>
                  <a:schemeClr val="accent3"/>
                </a:solidFill>
              </a:defRPr>
            </a:lvl1pPr>
            <a:lvl2pPr marL="342918" indent="0">
              <a:buNone/>
              <a:defRPr sz="1500" b="1"/>
            </a:lvl2pPr>
            <a:lvl3pPr marL="685837" indent="0">
              <a:buNone/>
              <a:defRPr sz="1350" b="1"/>
            </a:lvl3pPr>
            <a:lvl4pPr marL="1028756" indent="0">
              <a:buNone/>
              <a:defRPr sz="1200" b="1"/>
            </a:lvl4pPr>
            <a:lvl5pPr marL="1371674" indent="0">
              <a:buNone/>
              <a:defRPr sz="1200" b="1"/>
            </a:lvl5pPr>
            <a:lvl6pPr marL="1714592" indent="0">
              <a:buNone/>
              <a:defRPr sz="1200" b="1"/>
            </a:lvl6pPr>
            <a:lvl7pPr marL="2057511" indent="0">
              <a:buNone/>
              <a:defRPr sz="1200" b="1"/>
            </a:lvl7pPr>
            <a:lvl8pPr marL="2400429" indent="0">
              <a:buNone/>
              <a:defRPr sz="1200" b="1"/>
            </a:lvl8pPr>
            <a:lvl9pPr marL="2743348"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10789" y="1828801"/>
            <a:ext cx="4864735" cy="3657600"/>
          </a:xfrm>
          <a:ln>
            <a:solidFill>
              <a:schemeClr val="tx1"/>
            </a:solidFill>
          </a:ln>
        </p:spPr>
        <p:txBody>
          <a:bodyPr/>
          <a:lstStyle>
            <a:lvl1pPr>
              <a:defRPr sz="1050"/>
            </a:lvl1pPr>
            <a:lvl2pPr>
              <a:defRPr sz="1050"/>
            </a:lvl2pPr>
            <a:lvl3pPr>
              <a:defRPr sz="1050"/>
            </a:lvl3pPr>
            <a:lvl4pPr>
              <a:defRPr sz="1050"/>
            </a:lvl4pPr>
            <a:lvl5pPr>
              <a:defRPr sz="10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80745" y="1219200"/>
            <a:ext cx="4868958" cy="609600"/>
          </a:xfrm>
          <a:solidFill>
            <a:srgbClr val="064E96"/>
          </a:solidFill>
          <a:ln w="9525">
            <a:solidFill>
              <a:schemeClr val="tx1"/>
            </a:solidFill>
            <a:miter lim="800000"/>
            <a:headEnd/>
            <a:tailEnd/>
          </a:ln>
        </p:spPr>
        <p:txBody>
          <a:bodyPr anchor="ctr"/>
          <a:lstStyle>
            <a:lvl1pPr marL="0" indent="0">
              <a:buNone/>
              <a:defRPr lang="en-US" sz="1050" b="1" dirty="0" smtClean="0">
                <a:solidFill>
                  <a:schemeClr val="accent3"/>
                </a:solidFill>
                <a:latin typeface="+mn-lt"/>
                <a:ea typeface="+mn-ea"/>
                <a:cs typeface="+mn-cs"/>
              </a:defRPr>
            </a:lvl1pPr>
            <a:lvl2pPr marL="342918" indent="0">
              <a:buNone/>
              <a:defRPr sz="1500" b="1"/>
            </a:lvl2pPr>
            <a:lvl3pPr marL="685837" indent="0">
              <a:buNone/>
              <a:defRPr sz="1350" b="1"/>
            </a:lvl3pPr>
            <a:lvl4pPr marL="1028756" indent="0">
              <a:buNone/>
              <a:defRPr sz="1200" b="1"/>
            </a:lvl4pPr>
            <a:lvl5pPr marL="1371674" indent="0">
              <a:buNone/>
              <a:defRPr sz="1200" b="1"/>
            </a:lvl5pPr>
            <a:lvl6pPr marL="1714592" indent="0">
              <a:buNone/>
              <a:defRPr sz="1200" b="1"/>
            </a:lvl6pPr>
            <a:lvl7pPr marL="2057511" indent="0">
              <a:buNone/>
              <a:defRPr sz="1200" b="1"/>
            </a:lvl7pPr>
            <a:lvl8pPr marL="2400429" indent="0">
              <a:buNone/>
              <a:defRPr sz="1200" b="1"/>
            </a:lvl8pPr>
            <a:lvl9pPr marL="2743348"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380745" y="1828801"/>
            <a:ext cx="4868958" cy="3657600"/>
          </a:xfrm>
          <a:ln>
            <a:solidFill>
              <a:schemeClr val="tx1"/>
            </a:solidFill>
          </a:ln>
        </p:spPr>
        <p:txBody>
          <a:bodyPr/>
          <a:lstStyle>
            <a:lvl1pPr>
              <a:defRPr sz="1050"/>
            </a:lvl1pPr>
            <a:lvl2pPr>
              <a:defRPr sz="1050"/>
            </a:lvl2pPr>
            <a:lvl3pPr>
              <a:defRPr sz="1050"/>
            </a:lvl3pPr>
            <a:lvl4pPr>
              <a:defRPr sz="1050"/>
            </a:lvl4pPr>
            <a:lvl5pPr>
              <a:defRPr sz="10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0046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0581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671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TA TITLE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0" y="2103120"/>
            <a:ext cx="12161838" cy="533400"/>
          </a:xfrm>
          <a:prstGeom prst="rect">
            <a:avLst/>
          </a:prstGeom>
        </p:spPr>
        <p:txBody>
          <a:bodyPr/>
          <a:lstStyle>
            <a:lvl1pPr algn="ctr">
              <a:buNone/>
              <a:defRPr sz="2800" b="0" baseline="0">
                <a:solidFill>
                  <a:schemeClr val="tx1"/>
                </a:solidFill>
                <a:latin typeface="+mn-lt"/>
              </a:defRPr>
            </a:lvl1pPr>
            <a:lvl2pPr algn="l">
              <a:buNone/>
              <a:defRPr sz="2800" b="1">
                <a:latin typeface="+mn-lt"/>
              </a:defRPr>
            </a:lvl2pPr>
            <a:lvl3pPr algn="l">
              <a:buNone/>
              <a:defRPr sz="2800" b="1">
                <a:latin typeface="+mn-lt"/>
              </a:defRPr>
            </a:lvl3pPr>
            <a:lvl4pPr algn="l">
              <a:buNone/>
              <a:defRPr sz="2800" b="1">
                <a:latin typeface="+mn-lt"/>
              </a:defRPr>
            </a:lvl4pPr>
            <a:lvl5pPr algn="l">
              <a:buNone/>
              <a:defRPr sz="2800" b="1">
                <a:latin typeface="+mn-lt"/>
              </a:defRPr>
            </a:lvl5pPr>
          </a:lstStyle>
          <a:p>
            <a:pPr lvl="0"/>
            <a:r>
              <a:rPr lang="en-US" dirty="0"/>
              <a:t>Click to edit Master text styles</a:t>
            </a:r>
          </a:p>
        </p:txBody>
      </p:sp>
      <p:sp>
        <p:nvSpPr>
          <p:cNvPr id="9" name="Text Placeholder 3"/>
          <p:cNvSpPr>
            <a:spLocks noGrp="1"/>
          </p:cNvSpPr>
          <p:nvPr>
            <p:ph type="body" sz="quarter" idx="11"/>
          </p:nvPr>
        </p:nvSpPr>
        <p:spPr>
          <a:xfrm>
            <a:off x="0" y="3108960"/>
            <a:ext cx="12161838" cy="533400"/>
          </a:xfrm>
          <a:prstGeom prst="rect">
            <a:avLst/>
          </a:prstGeom>
        </p:spPr>
        <p:txBody>
          <a:bodyPr/>
          <a:lstStyle>
            <a:lvl1pPr algn="ctr">
              <a:buNone/>
              <a:defRPr sz="2800" b="1">
                <a:solidFill>
                  <a:schemeClr val="tx1"/>
                </a:solidFill>
                <a:latin typeface="+mn-lt"/>
              </a:defRPr>
            </a:lvl1pPr>
            <a:lvl2pPr algn="l">
              <a:buNone/>
              <a:defRPr sz="2800" b="1">
                <a:latin typeface="+mn-lt"/>
              </a:defRPr>
            </a:lvl2pPr>
            <a:lvl3pPr algn="l">
              <a:buNone/>
              <a:defRPr sz="2800" b="1">
                <a:latin typeface="+mn-lt"/>
              </a:defRPr>
            </a:lvl3pPr>
            <a:lvl4pPr algn="l">
              <a:buNone/>
              <a:defRPr sz="2800" b="1">
                <a:latin typeface="+mn-lt"/>
              </a:defRPr>
            </a:lvl4pPr>
            <a:lvl5pPr algn="l">
              <a:buNone/>
              <a:defRPr sz="2800" b="1">
                <a:latin typeface="+mn-lt"/>
              </a:defRPr>
            </a:lvl5pPr>
          </a:lstStyle>
          <a:p>
            <a:pPr lvl="0"/>
            <a:r>
              <a:rPr lang="en-US" dirty="0"/>
              <a:t>Click to edit Master text styles</a:t>
            </a:r>
          </a:p>
        </p:txBody>
      </p:sp>
      <p:sp>
        <p:nvSpPr>
          <p:cNvPr id="12" name="Text Placeholder 3"/>
          <p:cNvSpPr>
            <a:spLocks noGrp="1"/>
          </p:cNvSpPr>
          <p:nvPr>
            <p:ph type="body" sz="quarter" idx="12"/>
          </p:nvPr>
        </p:nvSpPr>
        <p:spPr>
          <a:xfrm>
            <a:off x="0" y="4114800"/>
            <a:ext cx="12161838" cy="533400"/>
          </a:xfrm>
          <a:prstGeom prst="rect">
            <a:avLst/>
          </a:prstGeom>
        </p:spPr>
        <p:txBody>
          <a:bodyPr/>
          <a:lstStyle>
            <a:lvl1pPr algn="ctr">
              <a:buNone/>
              <a:defRPr sz="2000" b="0" baseline="0">
                <a:solidFill>
                  <a:schemeClr val="tx1"/>
                </a:solidFill>
                <a:latin typeface="+mn-lt"/>
              </a:defRPr>
            </a:lvl1pPr>
            <a:lvl2pPr algn="l">
              <a:buNone/>
              <a:defRPr sz="2800" b="1">
                <a:latin typeface="+mn-lt"/>
              </a:defRPr>
            </a:lvl2pPr>
            <a:lvl3pPr algn="l">
              <a:buNone/>
              <a:defRPr sz="2800" b="1">
                <a:latin typeface="+mn-lt"/>
              </a:defRPr>
            </a:lvl3pPr>
            <a:lvl4pPr algn="l">
              <a:buNone/>
              <a:defRPr sz="2800" b="1">
                <a:latin typeface="+mn-lt"/>
              </a:defRPr>
            </a:lvl4pPr>
            <a:lvl5pPr algn="l">
              <a:buNone/>
              <a:defRPr sz="2800" b="1">
                <a:latin typeface="+mn-lt"/>
              </a:defRPr>
            </a:lvl5pPr>
          </a:lstStyle>
          <a:p>
            <a:pPr lvl="0"/>
            <a:r>
              <a:rPr lang="en-US" dirty="0"/>
              <a:t>Click to edit Master text styles</a:t>
            </a:r>
          </a:p>
        </p:txBody>
      </p:sp>
      <p:grpSp>
        <p:nvGrpSpPr>
          <p:cNvPr id="7" name="Group 6"/>
          <p:cNvGrpSpPr/>
          <p:nvPr userDrawn="1"/>
        </p:nvGrpSpPr>
        <p:grpSpPr>
          <a:xfrm>
            <a:off x="0" y="0"/>
            <a:ext cx="12161838" cy="6858000"/>
            <a:chOff x="2895600" y="-1066800"/>
            <a:chExt cx="9144000" cy="6858000"/>
          </a:xfrm>
          <a:noFill/>
        </p:grpSpPr>
        <p:sp>
          <p:nvSpPr>
            <p:cNvPr id="8" name="Rectangle 7"/>
            <p:cNvSpPr/>
            <p:nvPr userDrawn="1"/>
          </p:nvSpPr>
          <p:spPr bwMode="auto">
            <a:xfrm>
              <a:off x="2895600" y="-1066800"/>
              <a:ext cx="9144000" cy="68580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5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pic>
          <p:nvPicPr>
            <p:cNvPr id="10" name="Picture 9" descr="ITS JPO_Header_Retina.jpg"/>
            <p:cNvPicPr>
              <a:picLocks noChangeAspect="1"/>
            </p:cNvPicPr>
            <p:nvPr userDrawn="1"/>
          </p:nvPicPr>
          <p:blipFill>
            <a:blip r:embed="rId2" cstate="print"/>
            <a:stretch>
              <a:fillRect/>
            </a:stretch>
          </p:blipFill>
          <p:spPr>
            <a:xfrm>
              <a:off x="2895600" y="-1066800"/>
              <a:ext cx="9144000" cy="822960"/>
            </a:xfrm>
            <a:prstGeom prst="rect">
              <a:avLst/>
            </a:prstGeom>
            <a:grpFill/>
          </p:spPr>
        </p:pic>
      </p:grpSp>
      <p:sp>
        <p:nvSpPr>
          <p:cNvPr id="14" name="Line 7"/>
          <p:cNvSpPr>
            <a:spLocks noChangeShapeType="1"/>
          </p:cNvSpPr>
          <p:nvPr userDrawn="1"/>
        </p:nvSpPr>
        <p:spPr bwMode="auto">
          <a:xfrm>
            <a:off x="243237" y="990600"/>
            <a:ext cx="11675364" cy="0"/>
          </a:xfrm>
          <a:prstGeom prst="line">
            <a:avLst/>
          </a:prstGeom>
          <a:noFill/>
          <a:ln w="19050">
            <a:solidFill>
              <a:srgbClr val="336699"/>
            </a:solidFill>
            <a:round/>
            <a:headEnd/>
            <a:tailEnd/>
          </a:ln>
          <a:effectLst/>
        </p:spPr>
        <p:txBody>
          <a:bodyPr/>
          <a:lstStyle/>
          <a:p>
            <a:pPr algn="r">
              <a:defRPr/>
            </a:pPr>
            <a:endParaRPr lang="en-US" sz="1400" i="1" dirty="0">
              <a:solidFill>
                <a:schemeClr val="bg1"/>
              </a:solidFill>
              <a:latin typeface="Arial" charset="0"/>
              <a:ea typeface="+mn-ea"/>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8" y="1073530"/>
            <a:ext cx="4001161" cy="450475"/>
          </a:xfrm>
        </p:spPr>
        <p:txBody>
          <a:bodyPr anchor="b"/>
          <a:lstStyle>
            <a:lvl1pPr algn="l">
              <a:defRPr sz="1200" b="0"/>
            </a:lvl1pPr>
          </a:lstStyle>
          <a:p>
            <a:r>
              <a:rPr lang="en-US" dirty="0"/>
              <a:t>Click to edit Master title style</a:t>
            </a:r>
          </a:p>
        </p:txBody>
      </p:sp>
      <p:sp>
        <p:nvSpPr>
          <p:cNvPr id="4" name="Text Placeholder 3"/>
          <p:cNvSpPr>
            <a:spLocks noGrp="1"/>
          </p:cNvSpPr>
          <p:nvPr>
            <p:ph type="body" sz="half" idx="2"/>
          </p:nvPr>
        </p:nvSpPr>
        <p:spPr>
          <a:xfrm>
            <a:off x="608098" y="1585186"/>
            <a:ext cx="4001161" cy="4663215"/>
          </a:xfrm>
        </p:spPr>
        <p:txBody>
          <a:bodyPr/>
          <a:lstStyle>
            <a:lvl1pPr marL="0" indent="0">
              <a:buNone/>
              <a:defRPr sz="1200"/>
            </a:lvl1pPr>
            <a:lvl2pPr marL="342918" indent="0">
              <a:buNone/>
              <a:defRPr sz="900"/>
            </a:lvl2pPr>
            <a:lvl3pPr marL="685837" indent="0">
              <a:buNone/>
              <a:defRPr sz="750"/>
            </a:lvl3pPr>
            <a:lvl4pPr marL="1028756" indent="0">
              <a:buNone/>
              <a:defRPr sz="675"/>
            </a:lvl4pPr>
            <a:lvl5pPr marL="1371674" indent="0">
              <a:buNone/>
              <a:defRPr sz="675"/>
            </a:lvl5pPr>
            <a:lvl6pPr marL="1714592" indent="0">
              <a:buNone/>
              <a:defRPr sz="675"/>
            </a:lvl6pPr>
            <a:lvl7pPr marL="2057511" indent="0">
              <a:buNone/>
              <a:defRPr sz="675"/>
            </a:lvl7pPr>
            <a:lvl8pPr marL="2400429" indent="0">
              <a:buNone/>
              <a:defRPr sz="675"/>
            </a:lvl8pPr>
            <a:lvl9pPr marL="2743348" indent="0">
              <a:buNone/>
              <a:defRPr sz="675"/>
            </a:lvl9pPr>
          </a:lstStyle>
          <a:p>
            <a:pPr lvl="0"/>
            <a:r>
              <a:rPr lang="en-US" dirty="0"/>
              <a:t>Click to edit Master text styles</a:t>
            </a:r>
          </a:p>
        </p:txBody>
      </p:sp>
      <p:sp>
        <p:nvSpPr>
          <p:cNvPr id="5" name="Content Placeholder 3"/>
          <p:cNvSpPr>
            <a:spLocks noGrp="1"/>
          </p:cNvSpPr>
          <p:nvPr>
            <p:ph sz="half" idx="10"/>
          </p:nvPr>
        </p:nvSpPr>
        <p:spPr>
          <a:xfrm>
            <a:off x="4763386" y="1066800"/>
            <a:ext cx="6790360" cy="5181600"/>
          </a:xfrm>
          <a:ln>
            <a:noFill/>
          </a:ln>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892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5"/>
            <a:ext cx="7297103" cy="566739"/>
          </a:xfrm>
        </p:spPr>
        <p:txBody>
          <a:bodyPr anchor="b"/>
          <a:lstStyle>
            <a:lvl1pPr algn="l">
              <a:defRPr sz="1500" b="0"/>
            </a:lvl1pPr>
          </a:lstStyle>
          <a:p>
            <a:r>
              <a:rPr lang="en-US" dirty="0"/>
              <a:t>Click to edit Master title style</a:t>
            </a:r>
          </a:p>
        </p:txBody>
      </p:sp>
      <p:sp>
        <p:nvSpPr>
          <p:cNvPr id="3" name="Picture Placeholder 2"/>
          <p:cNvSpPr>
            <a:spLocks noGrp="1"/>
          </p:cNvSpPr>
          <p:nvPr>
            <p:ph type="pic" idx="1"/>
          </p:nvPr>
        </p:nvSpPr>
        <p:spPr>
          <a:xfrm>
            <a:off x="2383805" y="838207"/>
            <a:ext cx="7297103" cy="3889375"/>
          </a:xfrm>
        </p:spPr>
        <p:txBody>
          <a:bodyPr/>
          <a:lstStyle>
            <a:lvl1pPr marL="0" indent="0">
              <a:buNone/>
              <a:defRPr sz="2400"/>
            </a:lvl1pPr>
            <a:lvl2pPr marL="342918" indent="0">
              <a:buNone/>
              <a:defRPr sz="2100"/>
            </a:lvl2pPr>
            <a:lvl3pPr marL="685837" indent="0">
              <a:buNone/>
              <a:defRPr sz="1800"/>
            </a:lvl3pPr>
            <a:lvl4pPr marL="1028756" indent="0">
              <a:buNone/>
              <a:defRPr sz="1500"/>
            </a:lvl4pPr>
            <a:lvl5pPr marL="1371674" indent="0">
              <a:buNone/>
              <a:defRPr sz="1500"/>
            </a:lvl5pPr>
            <a:lvl6pPr marL="1714592" indent="0">
              <a:buNone/>
              <a:defRPr sz="1500"/>
            </a:lvl6pPr>
            <a:lvl7pPr marL="2057511" indent="0">
              <a:buNone/>
              <a:defRPr sz="1500"/>
            </a:lvl7pPr>
            <a:lvl8pPr marL="2400429" indent="0">
              <a:buNone/>
              <a:defRPr sz="1500"/>
            </a:lvl8pPr>
            <a:lvl9pPr marL="2743348" indent="0">
              <a:buNone/>
              <a:defRPr sz="1500"/>
            </a:lvl9pPr>
          </a:lstStyle>
          <a:p>
            <a:pPr lvl="0"/>
            <a:endParaRPr lang="en-US" noProof="0" dirty="0"/>
          </a:p>
        </p:txBody>
      </p:sp>
      <p:sp>
        <p:nvSpPr>
          <p:cNvPr id="4" name="Text Placeholder 3"/>
          <p:cNvSpPr>
            <a:spLocks noGrp="1"/>
          </p:cNvSpPr>
          <p:nvPr>
            <p:ph type="body" sz="half" idx="2"/>
          </p:nvPr>
        </p:nvSpPr>
        <p:spPr>
          <a:xfrm>
            <a:off x="2383805" y="5367343"/>
            <a:ext cx="7297103" cy="804863"/>
          </a:xfrm>
        </p:spPr>
        <p:txBody>
          <a:bodyPr/>
          <a:lstStyle>
            <a:lvl1pPr marL="0" indent="0">
              <a:buNone/>
              <a:defRPr sz="1050"/>
            </a:lvl1pPr>
            <a:lvl2pPr marL="342918" indent="0">
              <a:buNone/>
              <a:defRPr sz="900"/>
            </a:lvl2pPr>
            <a:lvl3pPr marL="685837" indent="0">
              <a:buNone/>
              <a:defRPr sz="750"/>
            </a:lvl3pPr>
            <a:lvl4pPr marL="1028756" indent="0">
              <a:buNone/>
              <a:defRPr sz="675"/>
            </a:lvl4pPr>
            <a:lvl5pPr marL="1371674" indent="0">
              <a:buNone/>
              <a:defRPr sz="675"/>
            </a:lvl5pPr>
            <a:lvl6pPr marL="1714592" indent="0">
              <a:buNone/>
              <a:defRPr sz="675"/>
            </a:lvl6pPr>
            <a:lvl7pPr marL="2057511" indent="0">
              <a:buNone/>
              <a:defRPr sz="675"/>
            </a:lvl7pPr>
            <a:lvl8pPr marL="2400429" indent="0">
              <a:buNone/>
              <a:defRPr sz="675"/>
            </a:lvl8pPr>
            <a:lvl9pPr marL="2743348" indent="0">
              <a:buNone/>
              <a:defRPr sz="675"/>
            </a:lvl9pPr>
          </a:lstStyle>
          <a:p>
            <a:pPr lvl="0"/>
            <a:r>
              <a:rPr lang="en-US"/>
              <a:t>Click to edit Master text styles</a:t>
            </a:r>
          </a:p>
        </p:txBody>
      </p:sp>
    </p:spTree>
    <p:extLst>
      <p:ext uri="{BB962C8B-B14F-4D97-AF65-F5344CB8AC3E}">
        <p14:creationId xmlns:p14="http://schemas.microsoft.com/office/powerpoint/2010/main" val="28926830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Vertical Text Placeholder 2"/>
          <p:cNvSpPr>
            <a:spLocks noGrp="1"/>
          </p:cNvSpPr>
          <p:nvPr>
            <p:ph type="body" orient="vert" idx="10"/>
          </p:nvPr>
        </p:nvSpPr>
        <p:spPr>
          <a:xfrm>
            <a:off x="608092" y="1295400"/>
            <a:ext cx="10945654" cy="4572000"/>
          </a:xfrm>
        </p:spPr>
        <p:txBody>
          <a:bodyPr vert="eaVert"/>
          <a:lstStyle>
            <a:lvl1pPr marL="288052" indent="-157743">
              <a:defRPr/>
            </a:lvl1pPr>
            <a:lvl2pPr marL="445794">
              <a:defRPr/>
            </a:lvl2pPr>
            <a:lvl3pPr marL="603537">
              <a:defRPr/>
            </a:lvl3pPr>
            <a:lvl4pPr marL="781854">
              <a:defRPr/>
            </a:lvl4pPr>
            <a:lvl5pPr marL="97388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47129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838205"/>
            <a:ext cx="2736414" cy="498316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8092" y="838205"/>
            <a:ext cx="8006543" cy="4983163"/>
          </a:xfrm>
        </p:spPr>
        <p:txBody>
          <a:bodyPr vert="eaVert"/>
          <a:lstStyle>
            <a:lvl1pPr marL="288052" indent="-157743">
              <a:defRPr/>
            </a:lvl1pPr>
            <a:lvl2pPr marL="445794">
              <a:defRPr/>
            </a:lvl2pPr>
            <a:lvl3pPr marL="603537">
              <a:defRPr/>
            </a:lvl3pPr>
            <a:lvl4pPr marL="781854">
              <a:defRPr/>
            </a:lvl4pPr>
            <a:lvl5pPr marL="97388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9092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6743" y="180975"/>
            <a:ext cx="10945654" cy="762000"/>
          </a:xfrm>
        </p:spPr>
        <p:txBody>
          <a:bodyPr/>
          <a:lstStyle/>
          <a:p>
            <a:r>
              <a:rPr lang="en-US" dirty="0"/>
              <a:t>Click to edit Master title style</a:t>
            </a:r>
          </a:p>
        </p:txBody>
      </p:sp>
      <p:sp>
        <p:nvSpPr>
          <p:cNvPr id="3" name="Table Placeholder 2"/>
          <p:cNvSpPr>
            <a:spLocks noGrp="1"/>
          </p:cNvSpPr>
          <p:nvPr>
            <p:ph type="tbl" idx="1"/>
          </p:nvPr>
        </p:nvSpPr>
        <p:spPr>
          <a:xfrm>
            <a:off x="608092" y="1295401"/>
            <a:ext cx="10945654" cy="4525963"/>
          </a:xfrm>
        </p:spPr>
        <p:txBody>
          <a:bodyPr/>
          <a:lstStyle/>
          <a:p>
            <a:pPr lvl="0"/>
            <a:endParaRPr lang="en-US" noProof="0" dirty="0"/>
          </a:p>
        </p:txBody>
      </p:sp>
    </p:spTree>
    <p:extLst>
      <p:ext uri="{BB962C8B-B14F-4D97-AF65-F5344CB8AC3E}">
        <p14:creationId xmlns:p14="http://schemas.microsoft.com/office/powerpoint/2010/main" val="30732254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sic Bullet Slide">
    <p:bg>
      <p:bgPr>
        <a:gradFill>
          <a:gsLst>
            <a:gs pos="0">
              <a:schemeClr val="bg1">
                <a:lumMod val="95000"/>
              </a:schemeClr>
            </a:gs>
            <a:gs pos="70000">
              <a:schemeClr val="bg1"/>
            </a:gs>
            <a:gs pos="20000">
              <a:schemeClr val="bg1"/>
            </a:gs>
            <a:gs pos="0">
              <a:srgbClr val="ECECEC"/>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1" name="Footer Placeholder 4"/>
          <p:cNvSpPr>
            <a:spLocks noGrp="1"/>
          </p:cNvSpPr>
          <p:nvPr>
            <p:ph type="ftr" sz="quarter" idx="3"/>
          </p:nvPr>
        </p:nvSpPr>
        <p:spPr>
          <a:xfrm>
            <a:off x="608092" y="6450545"/>
            <a:ext cx="9324076" cy="365125"/>
          </a:xfrm>
          <a:prstGeom prst="rect">
            <a:avLst/>
          </a:prstGeom>
        </p:spPr>
        <p:txBody>
          <a:bodyPr anchor="ctr" anchorCtr="0"/>
          <a:lstStyle>
            <a:lvl1pPr>
              <a:defRPr sz="825">
                <a:solidFill>
                  <a:srgbClr val="333333"/>
                </a:solidFill>
              </a:defRPr>
            </a:lvl1pPr>
          </a:lstStyle>
          <a:p>
            <a:r>
              <a:rPr lang="en-US" dirty="0"/>
              <a:t>NYC CV Pilot Deployment Program</a:t>
            </a:r>
          </a:p>
        </p:txBody>
      </p:sp>
      <p:sp>
        <p:nvSpPr>
          <p:cNvPr id="13" name="Slide Number Placeholder 5"/>
          <p:cNvSpPr>
            <a:spLocks noGrp="1"/>
          </p:cNvSpPr>
          <p:nvPr>
            <p:ph type="sldNum" sz="quarter" idx="4"/>
          </p:nvPr>
        </p:nvSpPr>
        <p:spPr>
          <a:xfrm>
            <a:off x="101350" y="6450545"/>
            <a:ext cx="506743" cy="365125"/>
          </a:xfrm>
          <a:prstGeom prst="rect">
            <a:avLst/>
          </a:prstGeom>
        </p:spPr>
        <p:txBody>
          <a:bodyPr anchor="ctr" anchorCtr="0"/>
          <a:lstStyle>
            <a:lvl1pPr algn="r">
              <a:defRPr sz="825">
                <a:solidFill>
                  <a:srgbClr val="333333"/>
                </a:solidFill>
              </a:defRPr>
            </a:lvl1pPr>
          </a:lstStyle>
          <a:p>
            <a:fld id="{61170A8B-59A8-40E0-9282-C6204AF4CC64}" type="slidenum">
              <a:rPr lang="en-US" smtClean="0"/>
              <a:pPr/>
              <a:t>‹#›</a:t>
            </a:fld>
            <a:endParaRPr lang="en-US" dirty="0"/>
          </a:p>
        </p:txBody>
      </p:sp>
      <p:sp>
        <p:nvSpPr>
          <p:cNvPr id="5" name="Text Placeholder 4"/>
          <p:cNvSpPr>
            <a:spLocks noGrp="1"/>
          </p:cNvSpPr>
          <p:nvPr>
            <p:ph type="body" sz="quarter" idx="10"/>
          </p:nvPr>
        </p:nvSpPr>
        <p:spPr>
          <a:xfrm>
            <a:off x="608092" y="1447800"/>
            <a:ext cx="10945654" cy="4800600"/>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39533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Slide">
    <p:bg>
      <p:bgPr>
        <a:gradFill>
          <a:gsLst>
            <a:gs pos="0">
              <a:schemeClr val="bg1">
                <a:lumMod val="95000"/>
              </a:schemeClr>
            </a:gs>
            <a:gs pos="70000">
              <a:schemeClr val="bg1"/>
            </a:gs>
            <a:gs pos="20000">
              <a:schemeClr val="bg1"/>
            </a:gs>
            <a:gs pos="0">
              <a:srgbClr val="ECECEC"/>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304800"/>
            <a:ext cx="10945654" cy="1066800"/>
          </a:xfrm>
        </p:spPr>
        <p:txBody>
          <a:bodyPr/>
          <a:lstStyle>
            <a:lvl1pPr algn="l">
              <a:defRPr>
                <a:solidFill>
                  <a:srgbClr val="003594"/>
                </a:solidFill>
              </a:defRPr>
            </a:lvl1pPr>
          </a:lstStyle>
          <a:p>
            <a:r>
              <a:rPr lang="en-US" dirty="0"/>
              <a:t>Click to edit Master title style</a:t>
            </a:r>
          </a:p>
        </p:txBody>
      </p:sp>
      <p:sp>
        <p:nvSpPr>
          <p:cNvPr id="9" name="Footer Placeholder 4"/>
          <p:cNvSpPr>
            <a:spLocks noGrp="1"/>
          </p:cNvSpPr>
          <p:nvPr>
            <p:ph type="ftr" sz="quarter" idx="3"/>
          </p:nvPr>
        </p:nvSpPr>
        <p:spPr>
          <a:xfrm>
            <a:off x="608092" y="6450545"/>
            <a:ext cx="9324076" cy="365125"/>
          </a:xfrm>
          <a:prstGeom prst="rect">
            <a:avLst/>
          </a:prstGeom>
        </p:spPr>
        <p:txBody>
          <a:bodyPr anchor="ctr" anchorCtr="0"/>
          <a:lstStyle>
            <a:lvl1pPr>
              <a:defRPr sz="825">
                <a:solidFill>
                  <a:srgbClr val="333333"/>
                </a:solidFill>
              </a:defRPr>
            </a:lvl1pPr>
          </a:lstStyle>
          <a:p>
            <a:r>
              <a:rPr lang="en-US" dirty="0"/>
              <a:t>NYC CV Pilot Deployment Program</a:t>
            </a:r>
          </a:p>
        </p:txBody>
      </p:sp>
      <p:sp>
        <p:nvSpPr>
          <p:cNvPr id="10" name="Slide Number Placeholder 5"/>
          <p:cNvSpPr>
            <a:spLocks noGrp="1"/>
          </p:cNvSpPr>
          <p:nvPr>
            <p:ph type="sldNum" sz="quarter" idx="4"/>
          </p:nvPr>
        </p:nvSpPr>
        <p:spPr>
          <a:xfrm>
            <a:off x="101350" y="6450545"/>
            <a:ext cx="506743" cy="365125"/>
          </a:xfrm>
          <a:prstGeom prst="rect">
            <a:avLst/>
          </a:prstGeom>
        </p:spPr>
        <p:txBody>
          <a:bodyPr anchor="ctr" anchorCtr="0"/>
          <a:lstStyle>
            <a:lvl1pPr algn="r">
              <a:defRPr sz="825">
                <a:solidFill>
                  <a:srgbClr val="333333"/>
                </a:solidFill>
              </a:defRPr>
            </a:lvl1pPr>
          </a:lstStyle>
          <a:p>
            <a:fld id="{61170A8B-59A8-40E0-9282-C6204AF4CC64}" type="slidenum">
              <a:rPr lang="en-US" smtClean="0"/>
              <a:pPr/>
              <a:t>‹#›</a:t>
            </a:fld>
            <a:endParaRPr lang="en-US" dirty="0"/>
          </a:p>
        </p:txBody>
      </p:sp>
      <p:cxnSp>
        <p:nvCxnSpPr>
          <p:cNvPr id="11" name="Straight Connector 10"/>
          <p:cNvCxnSpPr/>
          <p:nvPr userDrawn="1"/>
        </p:nvCxnSpPr>
        <p:spPr>
          <a:xfrm>
            <a:off x="608092" y="6509850"/>
            <a:ext cx="0" cy="267623"/>
          </a:xfrm>
          <a:prstGeom prst="line">
            <a:avLst/>
          </a:prstGeom>
          <a:ln w="6350">
            <a:solidFill>
              <a:srgbClr val="5B67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621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over External 2">
    <p:spTree>
      <p:nvGrpSpPr>
        <p:cNvPr id="1" name=""/>
        <p:cNvGrpSpPr/>
        <p:nvPr/>
      </p:nvGrpSpPr>
      <p:grpSpPr>
        <a:xfrm>
          <a:off x="0" y="0"/>
          <a:ext cx="0" cy="0"/>
          <a:chOff x="0" y="0"/>
          <a:chExt cx="0" cy="0"/>
        </a:xfrm>
      </p:grpSpPr>
      <p:sp>
        <p:nvSpPr>
          <p:cNvPr id="6" name="Rectangle 5"/>
          <p:cNvSpPr/>
          <p:nvPr userDrawn="1"/>
        </p:nvSpPr>
        <p:spPr>
          <a:xfrm>
            <a:off x="0" y="839774"/>
            <a:ext cx="12161838" cy="6018226"/>
          </a:xfrm>
          <a:prstGeom prst="rect">
            <a:avLst/>
          </a:prstGeom>
          <a:gradFill flip="none" rotWithShape="1">
            <a:gsLst>
              <a:gs pos="15000">
                <a:srgbClr val="30A6C2"/>
              </a:gs>
              <a:gs pos="73000">
                <a:srgbClr val="053F7F"/>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pic>
        <p:nvPicPr>
          <p:cNvPr id="10" name="Picture 9"/>
          <p:cNvPicPr>
            <a:picLocks noChangeAspect="1"/>
          </p:cNvPicPr>
          <p:nvPr userDrawn="1"/>
        </p:nvPicPr>
        <p:blipFill rotWithShape="1">
          <a:blip r:embed="rId2" cstate="email">
            <a:alphaModFix amt="54000"/>
            <a:extLst>
              <a:ext uri="{28A0092B-C50C-407E-A947-70E740481C1C}">
                <a14:useLocalDpi xmlns:a14="http://schemas.microsoft.com/office/drawing/2010/main"/>
              </a:ext>
            </a:extLst>
          </a:blip>
          <a:srcRect t="12323"/>
          <a:stretch/>
        </p:blipFill>
        <p:spPr>
          <a:xfrm>
            <a:off x="1" y="839777"/>
            <a:ext cx="12161838" cy="6018227"/>
          </a:xfrm>
          <a:prstGeom prst="rect">
            <a:avLst/>
          </a:prstGeom>
        </p:spPr>
      </p:pic>
      <p:sp>
        <p:nvSpPr>
          <p:cNvPr id="9" name="Picture Placeholder 8"/>
          <p:cNvSpPr>
            <a:spLocks noGrp="1"/>
          </p:cNvSpPr>
          <p:nvPr>
            <p:ph type="pic" sz="quarter" idx="11"/>
          </p:nvPr>
        </p:nvSpPr>
        <p:spPr>
          <a:xfrm>
            <a:off x="375379" y="839772"/>
            <a:ext cx="3866432" cy="6018228"/>
          </a:xfrm>
          <a:prstGeom prst="rect">
            <a:avLst/>
          </a:prstGeom>
          <a:solidFill>
            <a:schemeClr val="bg1"/>
          </a:solidFill>
        </p:spPr>
        <p:txBody>
          <a:bodyPr/>
          <a:lstStyle/>
          <a:p>
            <a:r>
              <a:rPr lang="en-US" dirty="0"/>
              <a:t>Drag picture to placeholder or click icon to add</a:t>
            </a:r>
          </a:p>
        </p:txBody>
      </p:sp>
      <p:sp>
        <p:nvSpPr>
          <p:cNvPr id="2" name="Title 1"/>
          <p:cNvSpPr>
            <a:spLocks noGrp="1"/>
          </p:cNvSpPr>
          <p:nvPr>
            <p:ph type="ctrTitle"/>
          </p:nvPr>
        </p:nvSpPr>
        <p:spPr>
          <a:xfrm>
            <a:off x="4780278" y="1201563"/>
            <a:ext cx="7209188" cy="2387600"/>
          </a:xfrm>
        </p:spPr>
        <p:txBody>
          <a:bodyPr anchor="b">
            <a:normAutofit/>
          </a:bodyPr>
          <a:lstStyle>
            <a:lvl1pPr algn="l">
              <a:lnSpc>
                <a:spcPct val="90000"/>
              </a:lnSpc>
              <a:defRPr sz="5000" b="1" i="0" spc="0" baseline="0">
                <a:solidFill>
                  <a:schemeClr val="bg1"/>
                </a:solidFill>
                <a:latin typeface="Arial Narrow" charset="0"/>
              </a:defRPr>
            </a:lvl1pPr>
          </a:lstStyle>
          <a:p>
            <a:r>
              <a:rPr lang="en-US" dirty="0"/>
              <a:t>Click to edit Master title style</a:t>
            </a:r>
          </a:p>
        </p:txBody>
      </p:sp>
      <p:sp>
        <p:nvSpPr>
          <p:cNvPr id="3" name="Subtitle 2"/>
          <p:cNvSpPr>
            <a:spLocks noGrp="1"/>
          </p:cNvSpPr>
          <p:nvPr>
            <p:ph type="subTitle" idx="1"/>
          </p:nvPr>
        </p:nvSpPr>
        <p:spPr>
          <a:xfrm>
            <a:off x="4780278" y="4015752"/>
            <a:ext cx="7209188" cy="628248"/>
          </a:xfrm>
          <a:prstGeom prst="rect">
            <a:avLst/>
          </a:prstGeom>
        </p:spPr>
        <p:txBody>
          <a:bodyPr>
            <a:normAutofit/>
          </a:bodyPr>
          <a:lstStyle>
            <a:lvl1pPr marL="0" indent="0" algn="l">
              <a:buNone/>
              <a:defRPr sz="1400" b="0" i="1" cap="none" spc="0" baseline="0">
                <a:solidFill>
                  <a:schemeClr val="bg1"/>
                </a:solidFill>
                <a:latin typeface="Georgia" charset="0"/>
                <a:ea typeface="Georgia" charset="0"/>
                <a:cs typeface="Georgia" charset="0"/>
              </a:defRPr>
            </a:lvl1pPr>
            <a:lvl2pPr marL="457224" indent="0" algn="ctr">
              <a:buNone/>
              <a:defRPr sz="2000"/>
            </a:lvl2pPr>
            <a:lvl3pPr marL="914450" indent="0" algn="ctr">
              <a:buNone/>
              <a:defRPr sz="1800"/>
            </a:lvl3pPr>
            <a:lvl4pPr marL="1371674" indent="0" algn="ctr">
              <a:buNone/>
              <a:defRPr sz="1600"/>
            </a:lvl4pPr>
            <a:lvl5pPr marL="1828898" indent="0" algn="ctr">
              <a:buNone/>
              <a:defRPr sz="1600"/>
            </a:lvl5pPr>
            <a:lvl6pPr marL="2286123" indent="0" algn="ctr">
              <a:buNone/>
              <a:defRPr sz="1600"/>
            </a:lvl6pPr>
            <a:lvl7pPr marL="2743348" indent="0" algn="ctr">
              <a:buNone/>
              <a:defRPr sz="1600"/>
            </a:lvl7pPr>
            <a:lvl8pPr marL="3200572" indent="0" algn="ctr">
              <a:buNone/>
              <a:defRPr sz="1600"/>
            </a:lvl8pPr>
            <a:lvl9pPr marL="3657798" indent="0" algn="ctr">
              <a:buNone/>
              <a:defRPr sz="1600"/>
            </a:lvl9pPr>
          </a:lstStyle>
          <a:p>
            <a:r>
              <a:rPr lang="en-US" dirty="0"/>
              <a:t>Click to edit Master subtitle style</a:t>
            </a:r>
          </a:p>
        </p:txBody>
      </p:sp>
      <p:sp>
        <p:nvSpPr>
          <p:cNvPr id="17" name="Text Placeholder 16"/>
          <p:cNvSpPr>
            <a:spLocks noGrp="1"/>
          </p:cNvSpPr>
          <p:nvPr>
            <p:ph type="body" sz="quarter" idx="10" hasCustomPrompt="1"/>
          </p:nvPr>
        </p:nvSpPr>
        <p:spPr>
          <a:xfrm>
            <a:off x="4780281" y="5928916"/>
            <a:ext cx="4997756" cy="346075"/>
          </a:xfrm>
          <a:prstGeom prst="rect">
            <a:avLst/>
          </a:prstGeom>
        </p:spPr>
        <p:txBody>
          <a:bodyPr>
            <a:normAutofit/>
          </a:bodyPr>
          <a:lstStyle>
            <a:lvl1pPr marL="0" indent="0">
              <a:buNone/>
              <a:defRPr sz="1200" b="0" cap="all" spc="100" baseline="0">
                <a:solidFill>
                  <a:schemeClr val="bg1"/>
                </a:solidFill>
                <a:latin typeface="Calibri" charset="0"/>
                <a:ea typeface="Calibri" charset="0"/>
                <a:cs typeface="Calibri" charset="0"/>
              </a:defRPr>
            </a:lvl1pPr>
            <a:lvl2pPr>
              <a:defRPr>
                <a:solidFill>
                  <a:schemeClr val="bg1"/>
                </a:solidFill>
                <a:latin typeface="Calibri" charset="0"/>
                <a:ea typeface="Calibri" charset="0"/>
                <a:cs typeface="Calibri" charset="0"/>
              </a:defRPr>
            </a:lvl2pPr>
            <a:lvl3pPr>
              <a:defRPr>
                <a:solidFill>
                  <a:schemeClr val="bg1"/>
                </a:solidFill>
                <a:latin typeface="Calibri" charset="0"/>
                <a:ea typeface="Calibri" charset="0"/>
                <a:cs typeface="Calibri" charset="0"/>
              </a:defRPr>
            </a:lvl3pPr>
            <a:lvl4pPr>
              <a:defRPr>
                <a:solidFill>
                  <a:schemeClr val="bg1"/>
                </a:solidFill>
                <a:latin typeface="Calibri" charset="0"/>
                <a:ea typeface="Calibri" charset="0"/>
                <a:cs typeface="Calibri" charset="0"/>
              </a:defRPr>
            </a:lvl4pPr>
            <a:lvl5pPr>
              <a:defRPr>
                <a:solidFill>
                  <a:schemeClr val="bg1"/>
                </a:solidFill>
                <a:latin typeface="Calibri" charset="0"/>
                <a:ea typeface="Calibri" charset="0"/>
                <a:cs typeface="Calibri" charset="0"/>
              </a:defRPr>
            </a:lvl5pPr>
          </a:lstStyle>
          <a:p>
            <a:pPr lvl="0"/>
            <a:r>
              <a:rPr lang="en-US" dirty="0"/>
              <a:t>Month Year</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8606" y="124754"/>
            <a:ext cx="2805299" cy="614969"/>
          </a:xfrm>
          <a:prstGeom prst="rect">
            <a:avLst/>
          </a:prstGeom>
        </p:spPr>
      </p:pic>
    </p:spTree>
    <p:extLst>
      <p:ext uri="{BB962C8B-B14F-4D97-AF65-F5344CB8AC3E}">
        <p14:creationId xmlns:p14="http://schemas.microsoft.com/office/powerpoint/2010/main" val="24413211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C Divider ">
    <p:bg>
      <p:bgPr>
        <a:gradFill>
          <a:gsLst>
            <a:gs pos="16000">
              <a:srgbClr val="30A6C2"/>
            </a:gs>
            <a:gs pos="73000">
              <a:srgbClr val="053F7F"/>
            </a:gs>
          </a:gsLst>
          <a:path path="circle">
            <a:fillToRect t="100000" r="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alphaModFix amt="54000"/>
            <a:extLst>
              <a:ext uri="{28A0092B-C50C-407E-A947-70E740481C1C}">
                <a14:useLocalDpi xmlns:a14="http://schemas.microsoft.com/office/drawing/2010/main"/>
              </a:ext>
            </a:extLst>
          </a:blip>
          <a:stretch>
            <a:fillRect/>
          </a:stretch>
        </p:blipFill>
        <p:spPr>
          <a:xfrm>
            <a:off x="2" y="-1"/>
            <a:ext cx="12151034" cy="6857999"/>
          </a:xfrm>
          <a:prstGeom prst="rect">
            <a:avLst/>
          </a:prstGeom>
        </p:spPr>
      </p:pic>
      <p:sp>
        <p:nvSpPr>
          <p:cNvPr id="2" name="Title 1"/>
          <p:cNvSpPr>
            <a:spLocks noGrp="1"/>
          </p:cNvSpPr>
          <p:nvPr>
            <p:ph type="title" hasCustomPrompt="1"/>
          </p:nvPr>
        </p:nvSpPr>
        <p:spPr>
          <a:xfrm>
            <a:off x="364855" y="3598"/>
            <a:ext cx="11409408" cy="6854405"/>
          </a:xfrm>
          <a:noFill/>
        </p:spPr>
        <p:txBody>
          <a:bodyPr anchor="ctr">
            <a:noAutofit/>
          </a:bodyPr>
          <a:lstStyle>
            <a:lvl1pPr algn="ctr">
              <a:defRPr sz="6000" spc="200" baseline="0">
                <a:solidFill>
                  <a:schemeClr val="bg1"/>
                </a:solidFill>
              </a:defRPr>
            </a:lvl1pPr>
          </a:lstStyle>
          <a:p>
            <a:r>
              <a:rPr lang="en-US" dirty="0"/>
              <a:t>Divider heading</a:t>
            </a:r>
          </a:p>
        </p:txBody>
      </p:sp>
    </p:spTree>
    <p:extLst>
      <p:ext uri="{BB962C8B-B14F-4D97-AF65-F5344CB8AC3E}">
        <p14:creationId xmlns:p14="http://schemas.microsoft.com/office/powerpoint/2010/main" val="19069447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F Content">
    <p:spTree>
      <p:nvGrpSpPr>
        <p:cNvPr id="1" name=""/>
        <p:cNvGrpSpPr/>
        <p:nvPr/>
      </p:nvGrpSpPr>
      <p:grpSpPr>
        <a:xfrm>
          <a:off x="0" y="0"/>
          <a:ext cx="0" cy="0"/>
          <a:chOff x="0" y="0"/>
          <a:chExt cx="0" cy="0"/>
        </a:xfrm>
      </p:grpSpPr>
      <p:sp>
        <p:nvSpPr>
          <p:cNvPr id="2" name="Title 1"/>
          <p:cNvSpPr>
            <a:spLocks noGrp="1"/>
          </p:cNvSpPr>
          <p:nvPr>
            <p:ph type="title"/>
          </p:nvPr>
        </p:nvSpPr>
        <p:spPr>
          <a:xfrm>
            <a:off x="881295" y="173773"/>
            <a:ext cx="10444419" cy="694907"/>
          </a:xfrm>
        </p:spPr>
        <p:txBody>
          <a:bodyPr/>
          <a:lstStyle>
            <a:lvl1pPr>
              <a:defRPr b="1" i="0" cap="none" spc="0" baseline="0">
                <a:latin typeface="Arial Narrow" charset="0"/>
                <a:ea typeface="Arial Narrow" charset="0"/>
                <a:cs typeface="Arial Narrow"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sz="1000"/>
            </a:lvl1pPr>
          </a:lstStyle>
          <a:p>
            <a:fld id="{EACE6E22-E655-5947-A8B4-6F095FBA2C12}" type="slidenum">
              <a:rPr lang="en-US" smtClean="0"/>
              <a:pPr/>
              <a:t>‹#›</a:t>
            </a:fld>
            <a:endParaRPr lang="en-US" dirty="0"/>
          </a:p>
        </p:txBody>
      </p:sp>
      <p:pic>
        <p:nvPicPr>
          <p:cNvPr id="9" name="Picture 8"/>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281788"/>
            <a:ext cx="364126" cy="5576211"/>
          </a:xfrm>
          <a:prstGeom prst="rect">
            <a:avLst/>
          </a:prstGeom>
        </p:spPr>
      </p:pic>
    </p:spTree>
    <p:extLst>
      <p:ext uri="{BB962C8B-B14F-4D97-AF65-F5344CB8AC3E}">
        <p14:creationId xmlns:p14="http://schemas.microsoft.com/office/powerpoint/2010/main" val="3628317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30"/>
            <a:ext cx="10337562" cy="1470025"/>
          </a:xfrm>
        </p:spPr>
        <p:txBody>
          <a:bodyPr/>
          <a:lstStyle/>
          <a:p>
            <a:r>
              <a:rPr lang="en-US"/>
              <a:t>Click to edit Master title style</a:t>
            </a:r>
          </a:p>
        </p:txBody>
      </p:sp>
      <p:sp>
        <p:nvSpPr>
          <p:cNvPr id="3" name="Subtitle 2"/>
          <p:cNvSpPr>
            <a:spLocks noGrp="1"/>
          </p:cNvSpPr>
          <p:nvPr>
            <p:ph type="subTitle" idx="1"/>
          </p:nvPr>
        </p:nvSpPr>
        <p:spPr>
          <a:xfrm>
            <a:off x="1824278" y="3810000"/>
            <a:ext cx="8513287" cy="1752600"/>
          </a:xfrm>
        </p:spPr>
        <p:txBody>
          <a:bodyPr/>
          <a:lstStyle>
            <a:lvl1pPr marL="0" indent="0" algn="ctr">
              <a:buNone/>
              <a:defRPr/>
            </a:lvl1pPr>
            <a:lvl2pPr marL="457224" indent="0" algn="ctr">
              <a:buNone/>
              <a:defRPr/>
            </a:lvl2pPr>
            <a:lvl3pPr marL="914450" indent="0" algn="ctr">
              <a:buNone/>
              <a:defRPr/>
            </a:lvl3pPr>
            <a:lvl4pPr marL="1371674" indent="0" algn="ctr">
              <a:buNone/>
              <a:defRPr/>
            </a:lvl4pPr>
            <a:lvl5pPr marL="1828898" indent="0" algn="ctr">
              <a:buNone/>
              <a:defRPr/>
            </a:lvl5pPr>
            <a:lvl6pPr marL="2286123" indent="0" algn="ctr">
              <a:buNone/>
              <a:defRPr/>
            </a:lvl6pPr>
            <a:lvl7pPr marL="2743348" indent="0" algn="ctr">
              <a:buNone/>
              <a:defRPr/>
            </a:lvl7pPr>
            <a:lvl8pPr marL="3200572" indent="0" algn="ctr">
              <a:buNone/>
              <a:defRPr/>
            </a:lvl8pPr>
            <a:lvl9pPr marL="3657798" indent="0" algn="ctr">
              <a:buNone/>
              <a:defRPr/>
            </a:lvl9pPr>
          </a:lstStyle>
          <a:p>
            <a:r>
              <a:rPr lang="en-US"/>
              <a:t>Click to edit Master subtitle style</a:t>
            </a:r>
          </a:p>
        </p:txBody>
      </p:sp>
    </p:spTree>
    <p:extLst>
      <p:ext uri="{BB962C8B-B14F-4D97-AF65-F5344CB8AC3E}">
        <p14:creationId xmlns:p14="http://schemas.microsoft.com/office/powerpoint/2010/main" val="39734934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F Chart Righ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000"/>
            </a:lvl1pPr>
          </a:lstStyle>
          <a:p>
            <a:fld id="{EACE6E22-E655-5947-A8B4-6F095FBA2C12}" type="slidenum">
              <a:rPr lang="en-US" smtClean="0"/>
              <a:pPr/>
              <a:t>‹#›</a:t>
            </a:fld>
            <a:endParaRPr lang="en-US" dirty="0"/>
          </a:p>
        </p:txBody>
      </p:sp>
      <p:pic>
        <p:nvPicPr>
          <p:cNvPr id="5" name="Picture 4"/>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281788"/>
            <a:ext cx="364126" cy="5576211"/>
          </a:xfrm>
          <a:prstGeom prst="rect">
            <a:avLst/>
          </a:prstGeom>
        </p:spPr>
      </p:pic>
    </p:spTree>
    <p:extLst>
      <p:ext uri="{BB962C8B-B14F-4D97-AF65-F5344CB8AC3E}">
        <p14:creationId xmlns:p14="http://schemas.microsoft.com/office/powerpoint/2010/main" val="30141939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F Clos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spc="0" baseline="0">
                <a:latin typeface="Arial Narrow" charset="0"/>
                <a:ea typeface="Arial Narrow" charset="0"/>
                <a:cs typeface="Arial Narrow" charset="0"/>
              </a:defRPr>
            </a:lvl1pPr>
          </a:lstStyle>
          <a:p>
            <a:r>
              <a:rPr lang="en-US" dirty="0"/>
              <a:t>Thank You</a:t>
            </a:r>
          </a:p>
        </p:txBody>
      </p:sp>
      <p:sp>
        <p:nvSpPr>
          <p:cNvPr id="6" name="Text Placeholder 5"/>
          <p:cNvSpPr>
            <a:spLocks noGrp="1"/>
          </p:cNvSpPr>
          <p:nvPr>
            <p:ph type="body" sz="quarter" idx="12" hasCustomPrompt="1"/>
          </p:nvPr>
        </p:nvSpPr>
        <p:spPr>
          <a:xfrm>
            <a:off x="881295" y="1549404"/>
            <a:ext cx="10444419" cy="803275"/>
          </a:xfrm>
          <a:prstGeom prst="rect">
            <a:avLst/>
          </a:prstGeom>
        </p:spPr>
        <p:txBody>
          <a:bodyPr/>
          <a:lstStyle>
            <a:lvl1pPr marL="0" indent="0">
              <a:buNone/>
              <a:defRPr b="0" cap="none" spc="0" baseline="0">
                <a:solidFill>
                  <a:schemeClr val="tx1"/>
                </a:solidFill>
                <a:latin typeface="+mn-lt"/>
              </a:defRPr>
            </a:lvl1pPr>
          </a:lstStyle>
          <a:p>
            <a:pPr lvl="0"/>
            <a:r>
              <a:rPr lang="en-US" dirty="0"/>
              <a:t>For more information about XXX, contact…</a:t>
            </a:r>
          </a:p>
        </p:txBody>
      </p:sp>
      <p:sp>
        <p:nvSpPr>
          <p:cNvPr id="20" name="Text Placeholder 5"/>
          <p:cNvSpPr>
            <a:spLocks noGrp="1"/>
          </p:cNvSpPr>
          <p:nvPr>
            <p:ph type="body" sz="quarter" idx="14" hasCustomPrompt="1"/>
          </p:nvPr>
        </p:nvSpPr>
        <p:spPr>
          <a:xfrm>
            <a:off x="881293" y="2059340"/>
            <a:ext cx="2310749" cy="1429719"/>
          </a:xfrm>
          <a:prstGeom prst="rect">
            <a:avLst/>
          </a:prstGeom>
        </p:spPr>
        <p:txBody>
          <a:bodyPr lIns="45720" tIns="45720" rIns="45720" bIns="45720">
            <a:noAutofit/>
          </a:bodyPr>
          <a:lstStyle>
            <a:lvl1pPr marL="0" indent="0">
              <a:spcAft>
                <a:spcPts val="400"/>
              </a:spcAft>
              <a:buNone/>
              <a:defRPr sz="1200" b="1" cap="none" baseline="0">
                <a:solidFill>
                  <a:srgbClr val="30A6C2"/>
                </a:solidFill>
              </a:defRPr>
            </a:lvl1pPr>
            <a:lvl2pPr marL="11113" marR="0" indent="0" algn="l" defTabSz="914450" rtl="0" eaLnBrk="1" fontAlgn="auto" latinLnBrk="0" hangingPunct="1">
              <a:lnSpc>
                <a:spcPct val="100000"/>
              </a:lnSpc>
              <a:spcBef>
                <a:spcPts val="300"/>
              </a:spcBef>
              <a:spcAft>
                <a:spcPts val="0"/>
              </a:spcAft>
              <a:buClrTx/>
              <a:buSzTx/>
              <a:buFont typeface="Arial" panose="020B0604020202020204" pitchFamily="34" charset="0"/>
              <a:buNone/>
              <a:tabLst/>
              <a:defRPr sz="1100" baseline="0"/>
            </a:lvl2pPr>
          </a:lstStyle>
          <a:p>
            <a:pPr lvl="0"/>
            <a:r>
              <a:rPr lang="en-US" dirty="0"/>
              <a:t>FIRST LASTNAME</a:t>
            </a:r>
          </a:p>
          <a:p>
            <a:pPr lvl="1"/>
            <a:r>
              <a:rPr lang="en-US" dirty="0"/>
              <a:t>Title Second Level</a:t>
            </a:r>
          </a:p>
          <a:p>
            <a:pPr lvl="1"/>
            <a:r>
              <a:rPr lang="en-US" dirty="0"/>
              <a:t>Title Second Level</a:t>
            </a:r>
          </a:p>
          <a:p>
            <a:pPr lvl="1"/>
            <a:r>
              <a:rPr lang="en-US" dirty="0"/>
              <a:t>Email Second Level</a:t>
            </a:r>
          </a:p>
          <a:p>
            <a:pPr lvl="1"/>
            <a:r>
              <a:rPr lang="en-US" dirty="0"/>
              <a:t>Phone Second Level</a:t>
            </a:r>
          </a:p>
          <a:p>
            <a:pPr lvl="1"/>
            <a:endParaRPr lang="en-US" dirty="0"/>
          </a:p>
        </p:txBody>
      </p:sp>
      <p:sp>
        <p:nvSpPr>
          <p:cNvPr id="31" name="Text Placeholder 5"/>
          <p:cNvSpPr>
            <a:spLocks noGrp="1"/>
          </p:cNvSpPr>
          <p:nvPr>
            <p:ph type="body" sz="quarter" idx="16" hasCustomPrompt="1"/>
          </p:nvPr>
        </p:nvSpPr>
        <p:spPr>
          <a:xfrm>
            <a:off x="3574031" y="2059340"/>
            <a:ext cx="2310749" cy="1429719"/>
          </a:xfrm>
          <a:prstGeom prst="rect">
            <a:avLst/>
          </a:prstGeom>
        </p:spPr>
        <p:txBody>
          <a:bodyPr lIns="45720" tIns="45720" rIns="45720" bIns="45720">
            <a:noAutofit/>
          </a:bodyPr>
          <a:lstStyle>
            <a:lvl1pPr marL="0" indent="0">
              <a:spcAft>
                <a:spcPts val="400"/>
              </a:spcAft>
              <a:buNone/>
              <a:defRPr sz="1200" b="1" cap="none" baseline="0">
                <a:solidFill>
                  <a:srgbClr val="30A6C2"/>
                </a:solidFill>
              </a:defRPr>
            </a:lvl1pPr>
            <a:lvl2pPr marL="11113" marR="0" indent="0" algn="l" defTabSz="914450" rtl="0" eaLnBrk="1" fontAlgn="auto" latinLnBrk="0" hangingPunct="1">
              <a:lnSpc>
                <a:spcPct val="100000"/>
              </a:lnSpc>
              <a:spcBef>
                <a:spcPts val="300"/>
              </a:spcBef>
              <a:spcAft>
                <a:spcPts val="0"/>
              </a:spcAft>
              <a:buClrTx/>
              <a:buSzTx/>
              <a:buFont typeface="Arial" panose="020B0604020202020204" pitchFamily="34" charset="0"/>
              <a:buNone/>
              <a:tabLst/>
              <a:defRPr sz="1100" baseline="0"/>
            </a:lvl2pPr>
          </a:lstStyle>
          <a:p>
            <a:pPr lvl="0"/>
            <a:r>
              <a:rPr lang="en-US" dirty="0"/>
              <a:t>FIRST LASTNAME</a:t>
            </a:r>
          </a:p>
          <a:p>
            <a:pPr lvl="1"/>
            <a:r>
              <a:rPr lang="en-US" dirty="0"/>
              <a:t>Title Second Level</a:t>
            </a:r>
          </a:p>
          <a:p>
            <a:pPr lvl="1"/>
            <a:r>
              <a:rPr lang="en-US" dirty="0"/>
              <a:t>Title Second Level</a:t>
            </a:r>
          </a:p>
          <a:p>
            <a:pPr lvl="1"/>
            <a:r>
              <a:rPr lang="en-US" dirty="0"/>
              <a:t>Email Second Level</a:t>
            </a:r>
          </a:p>
          <a:p>
            <a:pPr lvl="1"/>
            <a:r>
              <a:rPr lang="en-US" dirty="0"/>
              <a:t>Phone Second Level</a:t>
            </a:r>
          </a:p>
          <a:p>
            <a:pPr lvl="1"/>
            <a:endParaRPr lang="en-US" dirty="0"/>
          </a:p>
        </p:txBody>
      </p:sp>
      <p:sp>
        <p:nvSpPr>
          <p:cNvPr id="33" name="Text Placeholder 5"/>
          <p:cNvSpPr>
            <a:spLocks noGrp="1"/>
          </p:cNvSpPr>
          <p:nvPr>
            <p:ph type="body" sz="quarter" idx="18" hasCustomPrompt="1"/>
          </p:nvPr>
        </p:nvSpPr>
        <p:spPr>
          <a:xfrm>
            <a:off x="881293" y="3736374"/>
            <a:ext cx="2310749" cy="1429719"/>
          </a:xfrm>
          <a:prstGeom prst="rect">
            <a:avLst/>
          </a:prstGeom>
        </p:spPr>
        <p:txBody>
          <a:bodyPr lIns="45720" tIns="45720" rIns="45720" bIns="45720">
            <a:noAutofit/>
          </a:bodyPr>
          <a:lstStyle>
            <a:lvl1pPr marL="0" indent="0">
              <a:spcAft>
                <a:spcPts val="400"/>
              </a:spcAft>
              <a:buNone/>
              <a:defRPr sz="1200" b="1" cap="none" baseline="0">
                <a:solidFill>
                  <a:srgbClr val="30A6C2"/>
                </a:solidFill>
              </a:defRPr>
            </a:lvl1pPr>
            <a:lvl2pPr marL="11113" marR="0" indent="0" algn="l" defTabSz="914450" rtl="0" eaLnBrk="1" fontAlgn="auto" latinLnBrk="0" hangingPunct="1">
              <a:lnSpc>
                <a:spcPct val="100000"/>
              </a:lnSpc>
              <a:spcBef>
                <a:spcPts val="300"/>
              </a:spcBef>
              <a:spcAft>
                <a:spcPts val="0"/>
              </a:spcAft>
              <a:buClrTx/>
              <a:buSzTx/>
              <a:buFont typeface="Arial" panose="020B0604020202020204" pitchFamily="34" charset="0"/>
              <a:buNone/>
              <a:tabLst/>
              <a:defRPr sz="1100" baseline="0"/>
            </a:lvl2pPr>
          </a:lstStyle>
          <a:p>
            <a:pPr lvl="0"/>
            <a:r>
              <a:rPr lang="en-US" dirty="0"/>
              <a:t>FIRST LASTNAME</a:t>
            </a:r>
          </a:p>
          <a:p>
            <a:pPr lvl="1"/>
            <a:r>
              <a:rPr lang="en-US" dirty="0"/>
              <a:t>Title Second Level</a:t>
            </a:r>
          </a:p>
          <a:p>
            <a:pPr lvl="1"/>
            <a:r>
              <a:rPr lang="en-US" dirty="0"/>
              <a:t>Title Second Level</a:t>
            </a:r>
          </a:p>
          <a:p>
            <a:pPr lvl="1"/>
            <a:r>
              <a:rPr lang="en-US" dirty="0"/>
              <a:t>Email Second Level</a:t>
            </a:r>
          </a:p>
          <a:p>
            <a:pPr lvl="1"/>
            <a:r>
              <a:rPr lang="en-US" dirty="0"/>
              <a:t>Phone Second Level</a:t>
            </a:r>
          </a:p>
          <a:p>
            <a:pPr lvl="1"/>
            <a:endParaRPr lang="en-US" dirty="0"/>
          </a:p>
        </p:txBody>
      </p:sp>
      <p:sp>
        <p:nvSpPr>
          <p:cNvPr id="35" name="Text Placeholder 5"/>
          <p:cNvSpPr>
            <a:spLocks noGrp="1"/>
          </p:cNvSpPr>
          <p:nvPr>
            <p:ph type="body" sz="quarter" idx="20" hasCustomPrompt="1"/>
          </p:nvPr>
        </p:nvSpPr>
        <p:spPr>
          <a:xfrm>
            <a:off x="3574031" y="3736374"/>
            <a:ext cx="2310749" cy="1429719"/>
          </a:xfrm>
          <a:prstGeom prst="rect">
            <a:avLst/>
          </a:prstGeom>
        </p:spPr>
        <p:txBody>
          <a:bodyPr lIns="45720" tIns="45720" rIns="45720" bIns="45720">
            <a:noAutofit/>
          </a:bodyPr>
          <a:lstStyle>
            <a:lvl1pPr marL="0" indent="0">
              <a:spcAft>
                <a:spcPts val="400"/>
              </a:spcAft>
              <a:buNone/>
              <a:defRPr sz="1200" b="1" cap="none" baseline="0">
                <a:solidFill>
                  <a:srgbClr val="30A6C2"/>
                </a:solidFill>
              </a:defRPr>
            </a:lvl1pPr>
            <a:lvl2pPr marL="11113" marR="0" indent="0" algn="l" defTabSz="914450" rtl="0" eaLnBrk="1" fontAlgn="auto" latinLnBrk="0" hangingPunct="1">
              <a:lnSpc>
                <a:spcPct val="100000"/>
              </a:lnSpc>
              <a:spcBef>
                <a:spcPts val="300"/>
              </a:spcBef>
              <a:spcAft>
                <a:spcPts val="0"/>
              </a:spcAft>
              <a:buClrTx/>
              <a:buSzTx/>
              <a:buFont typeface="Arial" panose="020B0604020202020204" pitchFamily="34" charset="0"/>
              <a:buNone/>
              <a:tabLst/>
              <a:defRPr sz="1100" baseline="0"/>
            </a:lvl2pPr>
          </a:lstStyle>
          <a:p>
            <a:pPr lvl="0"/>
            <a:r>
              <a:rPr lang="en-US" dirty="0"/>
              <a:t>FIRST LASTNAME</a:t>
            </a:r>
          </a:p>
          <a:p>
            <a:pPr lvl="1"/>
            <a:r>
              <a:rPr lang="en-US" dirty="0"/>
              <a:t>Title Second Level</a:t>
            </a:r>
          </a:p>
          <a:p>
            <a:pPr lvl="1"/>
            <a:r>
              <a:rPr lang="en-US" dirty="0"/>
              <a:t>Title Second Level</a:t>
            </a:r>
          </a:p>
          <a:p>
            <a:pPr lvl="1"/>
            <a:r>
              <a:rPr lang="en-US" dirty="0"/>
              <a:t>Email Second Level</a:t>
            </a:r>
          </a:p>
          <a:p>
            <a:pPr lvl="1"/>
            <a:r>
              <a:rPr lang="en-US" dirty="0"/>
              <a:t>Phone Second Level</a:t>
            </a:r>
          </a:p>
          <a:p>
            <a:pPr lvl="1"/>
            <a:endParaRPr lang="en-US" dirty="0"/>
          </a:p>
        </p:txBody>
      </p:sp>
      <p:sp>
        <p:nvSpPr>
          <p:cNvPr id="37" name="Text Placeholder 5"/>
          <p:cNvSpPr>
            <a:spLocks noGrp="1"/>
          </p:cNvSpPr>
          <p:nvPr>
            <p:ph type="body" sz="quarter" idx="21" hasCustomPrompt="1"/>
          </p:nvPr>
        </p:nvSpPr>
        <p:spPr>
          <a:xfrm>
            <a:off x="881295" y="6055158"/>
            <a:ext cx="10444419" cy="345297"/>
          </a:xfrm>
          <a:prstGeom prst="rect">
            <a:avLst/>
          </a:prstGeom>
        </p:spPr>
        <p:txBody>
          <a:bodyPr>
            <a:noAutofit/>
          </a:bodyPr>
          <a:lstStyle>
            <a:lvl1pPr marL="0" indent="0">
              <a:buNone/>
              <a:defRPr sz="1400" b="1" cap="none" spc="100" baseline="0">
                <a:solidFill>
                  <a:srgbClr val="053F7F"/>
                </a:solidFill>
              </a:defRPr>
            </a:lvl1pPr>
          </a:lstStyle>
          <a:p>
            <a:r>
              <a:rPr lang="en-US" dirty="0"/>
              <a:t>WWW.ITS.DOT.GOV</a:t>
            </a:r>
          </a:p>
        </p:txBody>
      </p:sp>
      <p:sp>
        <p:nvSpPr>
          <p:cNvPr id="22" name="Slide Number Placeholder 2"/>
          <p:cNvSpPr>
            <a:spLocks noGrp="1"/>
          </p:cNvSpPr>
          <p:nvPr>
            <p:ph type="sldNum" sz="quarter" idx="10"/>
          </p:nvPr>
        </p:nvSpPr>
        <p:spPr>
          <a:xfrm>
            <a:off x="10717618" y="6400800"/>
            <a:ext cx="608092" cy="457200"/>
          </a:xfrm>
        </p:spPr>
        <p:txBody>
          <a:bodyPr/>
          <a:lstStyle>
            <a:lvl1pPr>
              <a:defRPr sz="1000"/>
            </a:lvl1pPr>
          </a:lstStyle>
          <a:p>
            <a:fld id="{EACE6E22-E655-5947-A8B4-6F095FBA2C12}" type="slidenum">
              <a:rPr lang="en-US" smtClean="0"/>
              <a:pPr/>
              <a:t>‹#›</a:t>
            </a:fld>
            <a:endParaRPr lang="en-US" dirty="0"/>
          </a:p>
        </p:txBody>
      </p:sp>
      <p:cxnSp>
        <p:nvCxnSpPr>
          <p:cNvPr id="25" name="Straight Connector 24"/>
          <p:cNvCxnSpPr/>
          <p:nvPr userDrawn="1"/>
        </p:nvCxnSpPr>
        <p:spPr>
          <a:xfrm>
            <a:off x="881296" y="6400451"/>
            <a:ext cx="1044441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281788"/>
            <a:ext cx="364126" cy="5576211"/>
          </a:xfrm>
          <a:prstGeom prst="rect">
            <a:avLst/>
          </a:prstGeom>
        </p:spPr>
      </p:pic>
    </p:spTree>
    <p:extLst>
      <p:ext uri="{BB962C8B-B14F-4D97-AF65-F5344CB8AC3E}">
        <p14:creationId xmlns:p14="http://schemas.microsoft.com/office/powerpoint/2010/main" val="21025463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35900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9167F5-52D0-8341-8E00-2EBAE13AA05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 y="-466627"/>
            <a:ext cx="12164827" cy="7324627"/>
          </a:xfrm>
          <a:prstGeom prst="rect">
            <a:avLst/>
          </a:prstGeom>
        </p:spPr>
      </p:pic>
      <p:sp>
        <p:nvSpPr>
          <p:cNvPr id="2" name="Title 1"/>
          <p:cNvSpPr>
            <a:spLocks noGrp="1"/>
          </p:cNvSpPr>
          <p:nvPr>
            <p:ph type="ctrTitle"/>
          </p:nvPr>
        </p:nvSpPr>
        <p:spPr>
          <a:xfrm>
            <a:off x="1542172" y="470786"/>
            <a:ext cx="4231568" cy="1475013"/>
          </a:xfrm>
          <a:effectLst/>
        </p:spPr>
        <p:txBody>
          <a:bodyPr anchor="b">
            <a:normAutofit/>
          </a:bodyPr>
          <a:lstStyle>
            <a:lvl1pPr>
              <a:defRPr sz="27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42173" y="1945800"/>
            <a:ext cx="4231568" cy="590321"/>
          </a:xfrm>
          <a:prstGeom prst="rect">
            <a:avLst/>
          </a:prstGeom>
        </p:spPr>
        <p:txBody>
          <a:bodyPr anchor="t">
            <a:normAutofit/>
          </a:bodyPr>
          <a:lstStyle>
            <a:lvl1pPr marL="0" indent="0" algn="l">
              <a:buNone/>
              <a:defRPr sz="1200" cap="all">
                <a:solidFill>
                  <a:schemeClr val="accent2"/>
                </a:solidFill>
              </a:defRPr>
            </a:lvl1pPr>
            <a:lvl2pPr marL="342918" indent="0" algn="ctr">
              <a:buNone/>
              <a:defRPr>
                <a:solidFill>
                  <a:schemeClr val="tx1">
                    <a:tint val="75000"/>
                  </a:schemeClr>
                </a:solidFill>
              </a:defRPr>
            </a:lvl2pPr>
            <a:lvl3pPr marL="685837" indent="0" algn="ctr">
              <a:buNone/>
              <a:defRPr>
                <a:solidFill>
                  <a:schemeClr val="tx1">
                    <a:tint val="75000"/>
                  </a:schemeClr>
                </a:solidFill>
              </a:defRPr>
            </a:lvl3pPr>
            <a:lvl4pPr marL="1028756" indent="0" algn="ctr">
              <a:buNone/>
              <a:defRPr>
                <a:solidFill>
                  <a:schemeClr val="tx1">
                    <a:tint val="75000"/>
                  </a:schemeClr>
                </a:solidFill>
              </a:defRPr>
            </a:lvl4pPr>
            <a:lvl5pPr marL="1371674" indent="0" algn="ctr">
              <a:buNone/>
              <a:defRPr>
                <a:solidFill>
                  <a:schemeClr val="tx1">
                    <a:tint val="75000"/>
                  </a:schemeClr>
                </a:solidFill>
              </a:defRPr>
            </a:lvl5pPr>
            <a:lvl6pPr marL="1714592" indent="0" algn="ctr">
              <a:buNone/>
              <a:defRPr>
                <a:solidFill>
                  <a:schemeClr val="tx1">
                    <a:tint val="75000"/>
                  </a:schemeClr>
                </a:solidFill>
              </a:defRPr>
            </a:lvl6pPr>
            <a:lvl7pPr marL="2057511" indent="0" algn="ctr">
              <a:buNone/>
              <a:defRPr>
                <a:solidFill>
                  <a:schemeClr val="tx1">
                    <a:tint val="75000"/>
                  </a:schemeClr>
                </a:solidFill>
              </a:defRPr>
            </a:lvl7pPr>
            <a:lvl8pPr marL="2400429" indent="0" algn="ctr">
              <a:buNone/>
              <a:defRPr>
                <a:solidFill>
                  <a:schemeClr val="tx1">
                    <a:tint val="75000"/>
                  </a:schemeClr>
                </a:solidFill>
              </a:defRPr>
            </a:lvl8pPr>
            <a:lvl9pPr marL="2743348" indent="0" algn="ctr">
              <a:buNone/>
              <a:defRPr>
                <a:solidFill>
                  <a:schemeClr val="tx1">
                    <a:tint val="75000"/>
                  </a:schemeClr>
                </a:solidFill>
              </a:defRPr>
            </a:lvl9pPr>
          </a:lstStyle>
          <a:p>
            <a:r>
              <a:rPr lang="en-US" dirty="0"/>
              <a:t>Click to edit Master subtitle style</a:t>
            </a:r>
          </a:p>
        </p:txBody>
      </p:sp>
      <p:sp>
        <p:nvSpPr>
          <p:cNvPr id="8" name="TextBox 7">
            <a:extLst>
              <a:ext uri="{FF2B5EF4-FFF2-40B4-BE49-F238E27FC236}">
                <a16:creationId xmlns:a16="http://schemas.microsoft.com/office/drawing/2014/main" id="{56F60872-D014-A048-87FE-64FC4981C1CB}"/>
              </a:ext>
            </a:extLst>
          </p:cNvPr>
          <p:cNvSpPr txBox="1"/>
          <p:nvPr userDrawn="1"/>
        </p:nvSpPr>
        <p:spPr>
          <a:xfrm>
            <a:off x="8245369" y="470780"/>
            <a:ext cx="184731" cy="253916"/>
          </a:xfrm>
          <a:prstGeom prst="rect">
            <a:avLst/>
          </a:prstGeom>
          <a:noFill/>
        </p:spPr>
        <p:txBody>
          <a:bodyPr wrap="none" rtlCol="0">
            <a:spAutoFit/>
          </a:bodyPr>
          <a:lstStyle/>
          <a:p>
            <a:endParaRPr lang="en-US" sz="1050" dirty="0"/>
          </a:p>
        </p:txBody>
      </p:sp>
    </p:spTree>
    <p:extLst>
      <p:ext uri="{BB962C8B-B14F-4D97-AF65-F5344CB8AC3E}">
        <p14:creationId xmlns:p14="http://schemas.microsoft.com/office/powerpoint/2010/main" val="7460948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82F47-14E2-46A2-B4D5-D81740E579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23F630-EA28-4AAA-873E-BA0DC4CD2AAC}"/>
              </a:ext>
            </a:extLst>
          </p:cNvPr>
          <p:cNvSpPr>
            <a:spLocks noGrp="1"/>
          </p:cNvSpPr>
          <p:nvPr>
            <p:ph idx="1"/>
          </p:nvPr>
        </p:nvSpPr>
        <p:spPr>
          <a:xfrm>
            <a:off x="881296" y="1578595"/>
            <a:ext cx="10444419" cy="462694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9C56A-9197-41D1-8055-0D7780E06506}"/>
              </a:ext>
            </a:extLst>
          </p:cNvPr>
          <p:cNvSpPr>
            <a:spLocks noGrp="1"/>
          </p:cNvSpPr>
          <p:nvPr>
            <p:ph type="dt" sz="half" idx="10"/>
          </p:nvPr>
        </p:nvSpPr>
        <p:spPr/>
        <p:txBody>
          <a:bodyPr/>
          <a:lstStyle/>
          <a:p>
            <a:fld id="{918CD1EE-7749-4ADC-BD6A-9CD347EDAC65}" type="datetimeFigureOut">
              <a:rPr lang="en-US" smtClean="0"/>
              <a:t>2/20/2020</a:t>
            </a:fld>
            <a:endParaRPr lang="en-US" dirty="0"/>
          </a:p>
        </p:txBody>
      </p:sp>
      <p:sp>
        <p:nvSpPr>
          <p:cNvPr id="6" name="Slide Number Placeholder 5">
            <a:extLst>
              <a:ext uri="{FF2B5EF4-FFF2-40B4-BE49-F238E27FC236}">
                <a16:creationId xmlns:a16="http://schemas.microsoft.com/office/drawing/2014/main" id="{2CE9D82D-BCDA-42D7-BBBB-DB0A3FA575F5}"/>
              </a:ext>
            </a:extLst>
          </p:cNvPr>
          <p:cNvSpPr>
            <a:spLocks noGrp="1"/>
          </p:cNvSpPr>
          <p:nvPr>
            <p:ph type="sldNum" sz="quarter" idx="12"/>
          </p:nvPr>
        </p:nvSpPr>
        <p:spPr/>
        <p:txBody>
          <a:bodyPr/>
          <a:lstStyle>
            <a:lvl1pPr>
              <a:defRPr sz="1000"/>
            </a:lvl1pPr>
          </a:lstStyle>
          <a:p>
            <a:fld id="{82ADF0F4-EDCF-4F3A-BD95-9E03503BA373}" type="slidenum">
              <a:rPr lang="en-US" smtClean="0"/>
              <a:pPr/>
              <a:t>‹#›</a:t>
            </a:fld>
            <a:endParaRPr lang="en-US" dirty="0"/>
          </a:p>
        </p:txBody>
      </p:sp>
    </p:spTree>
    <p:extLst>
      <p:ext uri="{BB962C8B-B14F-4D97-AF65-F5344CB8AC3E}">
        <p14:creationId xmlns:p14="http://schemas.microsoft.com/office/powerpoint/2010/main" val="16953905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ver External 2">
    <p:spTree>
      <p:nvGrpSpPr>
        <p:cNvPr id="1" name=""/>
        <p:cNvGrpSpPr/>
        <p:nvPr/>
      </p:nvGrpSpPr>
      <p:grpSpPr>
        <a:xfrm>
          <a:off x="0" y="0"/>
          <a:ext cx="0" cy="0"/>
          <a:chOff x="0" y="0"/>
          <a:chExt cx="0" cy="0"/>
        </a:xfrm>
      </p:grpSpPr>
      <p:sp>
        <p:nvSpPr>
          <p:cNvPr id="6" name="Rectangle 5"/>
          <p:cNvSpPr/>
          <p:nvPr userDrawn="1"/>
        </p:nvSpPr>
        <p:spPr>
          <a:xfrm>
            <a:off x="0" y="839774"/>
            <a:ext cx="12161838" cy="6018226"/>
          </a:xfrm>
          <a:prstGeom prst="rect">
            <a:avLst/>
          </a:prstGeom>
          <a:gradFill flip="none" rotWithShape="1">
            <a:gsLst>
              <a:gs pos="15000">
                <a:srgbClr val="30A6C2"/>
              </a:gs>
              <a:gs pos="73000">
                <a:srgbClr val="053F7F"/>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chemeClr val="bg1"/>
              </a:solidFill>
            </a:endParaRPr>
          </a:p>
        </p:txBody>
      </p:sp>
      <p:pic>
        <p:nvPicPr>
          <p:cNvPr id="10" name="Picture 9"/>
          <p:cNvPicPr>
            <a:picLocks noChangeAspect="1"/>
          </p:cNvPicPr>
          <p:nvPr userDrawn="1"/>
        </p:nvPicPr>
        <p:blipFill rotWithShape="1">
          <a:blip r:embed="rId2" cstate="email">
            <a:alphaModFix amt="54000"/>
            <a:extLst>
              <a:ext uri="{28A0092B-C50C-407E-A947-70E740481C1C}">
                <a14:useLocalDpi xmlns:a14="http://schemas.microsoft.com/office/drawing/2010/main"/>
              </a:ext>
            </a:extLst>
          </a:blip>
          <a:srcRect t="12323"/>
          <a:stretch/>
        </p:blipFill>
        <p:spPr>
          <a:xfrm>
            <a:off x="1" y="839777"/>
            <a:ext cx="12161838" cy="6018227"/>
          </a:xfrm>
          <a:prstGeom prst="rect">
            <a:avLst/>
          </a:prstGeom>
        </p:spPr>
      </p:pic>
      <p:sp>
        <p:nvSpPr>
          <p:cNvPr id="9" name="Picture Placeholder 8"/>
          <p:cNvSpPr>
            <a:spLocks noGrp="1"/>
          </p:cNvSpPr>
          <p:nvPr>
            <p:ph type="pic" sz="quarter" idx="11"/>
          </p:nvPr>
        </p:nvSpPr>
        <p:spPr>
          <a:xfrm>
            <a:off x="375380" y="839772"/>
            <a:ext cx="3866432" cy="6018228"/>
          </a:xfrm>
          <a:prstGeom prst="rect">
            <a:avLst/>
          </a:prstGeom>
          <a:solidFill>
            <a:schemeClr val="bg1"/>
          </a:solidFill>
        </p:spPr>
        <p:txBody>
          <a:bodyPr/>
          <a:lstStyle/>
          <a:p>
            <a:r>
              <a:rPr lang="en-US" dirty="0"/>
              <a:t>Drag picture to placeholder or click icon to add</a:t>
            </a:r>
          </a:p>
        </p:txBody>
      </p:sp>
      <p:sp>
        <p:nvSpPr>
          <p:cNvPr id="2" name="Title 1"/>
          <p:cNvSpPr>
            <a:spLocks noGrp="1"/>
          </p:cNvSpPr>
          <p:nvPr>
            <p:ph type="ctrTitle"/>
          </p:nvPr>
        </p:nvSpPr>
        <p:spPr>
          <a:xfrm>
            <a:off x="4780278" y="1201563"/>
            <a:ext cx="7209188" cy="2387600"/>
          </a:xfrm>
        </p:spPr>
        <p:txBody>
          <a:bodyPr anchor="b">
            <a:normAutofit/>
          </a:bodyPr>
          <a:lstStyle>
            <a:lvl1pPr algn="l">
              <a:lnSpc>
                <a:spcPct val="90000"/>
              </a:lnSpc>
              <a:defRPr sz="4167" b="1" i="0" spc="0" baseline="0">
                <a:solidFill>
                  <a:schemeClr val="bg1"/>
                </a:solidFill>
                <a:latin typeface="Arial Narrow" charset="0"/>
              </a:defRPr>
            </a:lvl1pPr>
          </a:lstStyle>
          <a:p>
            <a:r>
              <a:rPr lang="en-US" dirty="0"/>
              <a:t>Click to edit Master title style</a:t>
            </a:r>
          </a:p>
        </p:txBody>
      </p:sp>
      <p:sp>
        <p:nvSpPr>
          <p:cNvPr id="3" name="Subtitle 2"/>
          <p:cNvSpPr>
            <a:spLocks noGrp="1"/>
          </p:cNvSpPr>
          <p:nvPr>
            <p:ph type="subTitle" idx="1"/>
          </p:nvPr>
        </p:nvSpPr>
        <p:spPr>
          <a:xfrm>
            <a:off x="4780278" y="4015752"/>
            <a:ext cx="7209188" cy="628248"/>
          </a:xfrm>
          <a:prstGeom prst="rect">
            <a:avLst/>
          </a:prstGeom>
        </p:spPr>
        <p:txBody>
          <a:bodyPr>
            <a:normAutofit/>
          </a:bodyPr>
          <a:lstStyle>
            <a:lvl1pPr marL="0" indent="0" algn="l">
              <a:buNone/>
              <a:defRPr sz="1167" b="0" i="1" cap="none" spc="0" baseline="0">
                <a:solidFill>
                  <a:schemeClr val="bg1"/>
                </a:solidFill>
                <a:latin typeface="Georgia" charset="0"/>
                <a:ea typeface="Georgia" charset="0"/>
                <a:cs typeface="Georgia" charset="0"/>
              </a:defRPr>
            </a:lvl1pPr>
            <a:lvl2pPr marL="381005" indent="0" algn="ctr">
              <a:buNone/>
              <a:defRPr sz="1667"/>
            </a:lvl2pPr>
            <a:lvl3pPr marL="762011" indent="0" algn="ctr">
              <a:buNone/>
              <a:defRPr sz="1500"/>
            </a:lvl3pPr>
            <a:lvl4pPr marL="1143016" indent="0" algn="ctr">
              <a:buNone/>
              <a:defRPr sz="1333"/>
            </a:lvl4pPr>
            <a:lvl5pPr marL="1524021" indent="0" algn="ctr">
              <a:buNone/>
              <a:defRPr sz="1333"/>
            </a:lvl5pPr>
            <a:lvl6pPr marL="1905027" indent="0" algn="ctr">
              <a:buNone/>
              <a:defRPr sz="1333"/>
            </a:lvl6pPr>
            <a:lvl7pPr marL="2286032" indent="0" algn="ctr">
              <a:buNone/>
              <a:defRPr sz="1333"/>
            </a:lvl7pPr>
            <a:lvl8pPr marL="2667037" indent="0" algn="ctr">
              <a:buNone/>
              <a:defRPr sz="1333"/>
            </a:lvl8pPr>
            <a:lvl9pPr marL="3048042" indent="0" algn="ctr">
              <a:buNone/>
              <a:defRPr sz="1333"/>
            </a:lvl9pPr>
          </a:lstStyle>
          <a:p>
            <a:r>
              <a:rPr lang="en-US" dirty="0"/>
              <a:t>Click to edit Master subtitle style</a:t>
            </a:r>
          </a:p>
        </p:txBody>
      </p:sp>
      <p:sp>
        <p:nvSpPr>
          <p:cNvPr id="17" name="Text Placeholder 16"/>
          <p:cNvSpPr>
            <a:spLocks noGrp="1"/>
          </p:cNvSpPr>
          <p:nvPr>
            <p:ph type="body" sz="quarter" idx="10" hasCustomPrompt="1"/>
          </p:nvPr>
        </p:nvSpPr>
        <p:spPr>
          <a:xfrm>
            <a:off x="4780281" y="5928918"/>
            <a:ext cx="4997756" cy="346075"/>
          </a:xfrm>
          <a:prstGeom prst="rect">
            <a:avLst/>
          </a:prstGeom>
        </p:spPr>
        <p:txBody>
          <a:bodyPr>
            <a:normAutofit/>
          </a:bodyPr>
          <a:lstStyle>
            <a:lvl1pPr marL="0" indent="0">
              <a:buNone/>
              <a:defRPr sz="1000" b="0" cap="all" spc="83" baseline="0">
                <a:solidFill>
                  <a:schemeClr val="bg1"/>
                </a:solidFill>
                <a:latin typeface="Calibri" charset="0"/>
                <a:ea typeface="Calibri" charset="0"/>
                <a:cs typeface="Calibri" charset="0"/>
              </a:defRPr>
            </a:lvl1pPr>
            <a:lvl2pPr>
              <a:defRPr>
                <a:solidFill>
                  <a:schemeClr val="bg1"/>
                </a:solidFill>
                <a:latin typeface="Calibri" charset="0"/>
                <a:ea typeface="Calibri" charset="0"/>
                <a:cs typeface="Calibri" charset="0"/>
              </a:defRPr>
            </a:lvl2pPr>
            <a:lvl3pPr>
              <a:defRPr>
                <a:solidFill>
                  <a:schemeClr val="bg1"/>
                </a:solidFill>
                <a:latin typeface="Calibri" charset="0"/>
                <a:ea typeface="Calibri" charset="0"/>
                <a:cs typeface="Calibri" charset="0"/>
              </a:defRPr>
            </a:lvl3pPr>
            <a:lvl4pPr>
              <a:defRPr>
                <a:solidFill>
                  <a:schemeClr val="bg1"/>
                </a:solidFill>
                <a:latin typeface="Calibri" charset="0"/>
                <a:ea typeface="Calibri" charset="0"/>
                <a:cs typeface="Calibri" charset="0"/>
              </a:defRPr>
            </a:lvl4pPr>
            <a:lvl5pPr>
              <a:defRPr>
                <a:solidFill>
                  <a:schemeClr val="bg1"/>
                </a:solidFill>
                <a:latin typeface="Calibri" charset="0"/>
                <a:ea typeface="Calibri" charset="0"/>
                <a:cs typeface="Calibri" charset="0"/>
              </a:defRPr>
            </a:lvl5pPr>
          </a:lstStyle>
          <a:p>
            <a:pPr lvl="0"/>
            <a:r>
              <a:rPr lang="en-US" dirty="0"/>
              <a:t>Month Year</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8606" y="124754"/>
            <a:ext cx="2805299" cy="614969"/>
          </a:xfrm>
          <a:prstGeom prst="rect">
            <a:avLst/>
          </a:prstGeom>
        </p:spPr>
      </p:pic>
    </p:spTree>
    <p:extLst>
      <p:ext uri="{BB962C8B-B14F-4D97-AF65-F5344CB8AC3E}">
        <p14:creationId xmlns:p14="http://schemas.microsoft.com/office/powerpoint/2010/main" val="33159706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FC Divider ">
    <p:bg>
      <p:bgPr>
        <a:gradFill>
          <a:gsLst>
            <a:gs pos="16000">
              <a:srgbClr val="30A6C2"/>
            </a:gs>
            <a:gs pos="73000">
              <a:srgbClr val="053F7F"/>
            </a:gs>
          </a:gsLst>
          <a:path path="circle">
            <a:fillToRect t="100000" r="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alphaModFix amt="54000"/>
            <a:extLst>
              <a:ext uri="{28A0092B-C50C-407E-A947-70E740481C1C}">
                <a14:useLocalDpi xmlns:a14="http://schemas.microsoft.com/office/drawing/2010/main"/>
              </a:ext>
            </a:extLst>
          </a:blip>
          <a:stretch>
            <a:fillRect/>
          </a:stretch>
        </p:blipFill>
        <p:spPr>
          <a:xfrm>
            <a:off x="2" y="-1"/>
            <a:ext cx="12151034" cy="6857999"/>
          </a:xfrm>
          <a:prstGeom prst="rect">
            <a:avLst/>
          </a:prstGeom>
        </p:spPr>
      </p:pic>
      <p:sp>
        <p:nvSpPr>
          <p:cNvPr id="2" name="Title 1"/>
          <p:cNvSpPr>
            <a:spLocks noGrp="1"/>
          </p:cNvSpPr>
          <p:nvPr>
            <p:ph type="title" hasCustomPrompt="1"/>
          </p:nvPr>
        </p:nvSpPr>
        <p:spPr>
          <a:xfrm>
            <a:off x="364855" y="3600"/>
            <a:ext cx="11409408" cy="6854405"/>
          </a:xfrm>
          <a:noFill/>
        </p:spPr>
        <p:txBody>
          <a:bodyPr anchor="ctr">
            <a:noAutofit/>
          </a:bodyPr>
          <a:lstStyle>
            <a:lvl1pPr algn="ctr">
              <a:defRPr sz="5000" spc="167" baseline="0">
                <a:solidFill>
                  <a:schemeClr val="bg1"/>
                </a:solidFill>
              </a:defRPr>
            </a:lvl1pPr>
          </a:lstStyle>
          <a:p>
            <a:r>
              <a:rPr lang="en-US" dirty="0"/>
              <a:t>Divider heading</a:t>
            </a:r>
          </a:p>
        </p:txBody>
      </p:sp>
    </p:spTree>
    <p:extLst>
      <p:ext uri="{BB962C8B-B14F-4D97-AF65-F5344CB8AC3E}">
        <p14:creationId xmlns:p14="http://schemas.microsoft.com/office/powerpoint/2010/main" val="25222469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0">
                <a:latin typeface="Arial Narrow" charset="0"/>
                <a:ea typeface="Arial Narrow" charset="0"/>
                <a:cs typeface="Arial Narrow"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sz="833"/>
            </a:lvl1pPr>
          </a:lstStyle>
          <a:p>
            <a:fld id="{EACE6E22-E655-5947-A8B4-6F095FBA2C12}" type="slidenum">
              <a:rPr lang="en-US" smtClean="0"/>
              <a:pPr/>
              <a:t>‹#›</a:t>
            </a:fld>
            <a:endParaRPr lang="en-US" dirty="0"/>
          </a:p>
        </p:txBody>
      </p:sp>
      <p:sp>
        <p:nvSpPr>
          <p:cNvPr id="6" name="Text Placeholder 2"/>
          <p:cNvSpPr>
            <a:spLocks noGrp="1"/>
          </p:cNvSpPr>
          <p:nvPr>
            <p:ph idx="1"/>
          </p:nvPr>
        </p:nvSpPr>
        <p:spPr>
          <a:xfrm>
            <a:off x="881296" y="1578595"/>
            <a:ext cx="10444419" cy="4626943"/>
          </a:xfrm>
          <a:prstGeom prst="rect">
            <a:avLst/>
          </a:prstGeom>
        </p:spPr>
        <p:txBody>
          <a:bodyPr vert="horz" lIns="0" tIns="0" rIns="0" bIns="0" rtlCol="0">
            <a:noAutofit/>
          </a:bodyPr>
          <a:lstStyle>
            <a:lvl3pPr>
              <a:defRPr>
                <a:solidFill>
                  <a:srgbClr val="30A6C2"/>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281788"/>
            <a:ext cx="364126" cy="5576211"/>
          </a:xfrm>
          <a:prstGeom prst="rect">
            <a:avLst/>
          </a:prstGeom>
        </p:spPr>
      </p:pic>
    </p:spTree>
    <p:extLst>
      <p:ext uri="{BB962C8B-B14F-4D97-AF65-F5344CB8AC3E}">
        <p14:creationId xmlns:p14="http://schemas.microsoft.com/office/powerpoint/2010/main" val="19899921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F Chart Righ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833"/>
            </a:lvl1pPr>
          </a:lstStyle>
          <a:p>
            <a:fld id="{EACE6E22-E655-5947-A8B4-6F095FBA2C12}" type="slidenum">
              <a:rPr lang="en-US" smtClean="0"/>
              <a:pPr/>
              <a:t>‹#›</a:t>
            </a:fld>
            <a:endParaRPr lang="en-US" dirty="0"/>
          </a:p>
        </p:txBody>
      </p:sp>
      <p:pic>
        <p:nvPicPr>
          <p:cNvPr id="5" name="Picture 4"/>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281788"/>
            <a:ext cx="364126" cy="5576211"/>
          </a:xfrm>
          <a:prstGeom prst="rect">
            <a:avLst/>
          </a:prstGeom>
        </p:spPr>
      </p:pic>
    </p:spTree>
    <p:extLst>
      <p:ext uri="{BB962C8B-B14F-4D97-AF65-F5344CB8AC3E}">
        <p14:creationId xmlns:p14="http://schemas.microsoft.com/office/powerpoint/2010/main" val="14506088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LF Chart Righ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833"/>
            </a:lvl1pPr>
          </a:lstStyle>
          <a:p>
            <a:fld id="{EACE6E22-E655-5947-A8B4-6F095FBA2C12}" type="slidenum">
              <a:rPr lang="en-US" smtClean="0"/>
              <a:pPr/>
              <a:t>‹#›</a:t>
            </a:fld>
            <a:endParaRPr lang="en-US" dirty="0"/>
          </a:p>
        </p:txBody>
      </p:sp>
      <p:pic>
        <p:nvPicPr>
          <p:cNvPr id="5" name="Picture 4"/>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281788"/>
            <a:ext cx="364126" cy="5576211"/>
          </a:xfrm>
          <a:prstGeom prst="rect">
            <a:avLst/>
          </a:prstGeom>
        </p:spPr>
      </p:pic>
      <p:sp>
        <p:nvSpPr>
          <p:cNvPr id="2" name="Rectangle 1">
            <a:extLst>
              <a:ext uri="{FF2B5EF4-FFF2-40B4-BE49-F238E27FC236}">
                <a16:creationId xmlns:a16="http://schemas.microsoft.com/office/drawing/2014/main" id="{BF20FDB5-B097-7C4D-B18F-B96E2A8769FE}"/>
              </a:ext>
            </a:extLst>
          </p:cNvPr>
          <p:cNvSpPr/>
          <p:nvPr userDrawn="1"/>
        </p:nvSpPr>
        <p:spPr>
          <a:xfrm>
            <a:off x="788269" y="1168403"/>
            <a:ext cx="10821783" cy="5291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endParaRPr lang="en-US" sz="1500" dirty="0"/>
          </a:p>
        </p:txBody>
      </p:sp>
    </p:spTree>
    <p:extLst>
      <p:ext uri="{BB962C8B-B14F-4D97-AF65-F5344CB8AC3E}">
        <p14:creationId xmlns:p14="http://schemas.microsoft.com/office/powerpoint/2010/main" val="1836952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w="9525">
            <a:noFill/>
            <a:miter lim="800000"/>
            <a:headEnd/>
            <a:tailEnd/>
          </a:ln>
        </p:spPr>
        <p:txBody>
          <a:bodyPr/>
          <a:lstStyle>
            <a:lvl1pPr marL="384068" indent="-210324" algn="l" rtl="0" eaLnBrk="0" fontAlgn="base" hangingPunct="0">
              <a:spcBef>
                <a:spcPct val="20000"/>
              </a:spcBef>
              <a:spcAft>
                <a:spcPct val="0"/>
              </a:spcAft>
              <a:defRPr lang="en-US" sz="1600" dirty="0" smtClean="0">
                <a:solidFill>
                  <a:schemeClr val="tx1"/>
                </a:solidFill>
                <a:latin typeface="+mn-lt"/>
                <a:ea typeface="+mn-ea"/>
                <a:cs typeface="+mn-cs"/>
              </a:defRPr>
            </a:lvl1pPr>
            <a:lvl2pPr marL="594392" indent="-210324" algn="l" rtl="0" eaLnBrk="0" fontAlgn="base" hangingPunct="0">
              <a:spcBef>
                <a:spcPct val="20000"/>
              </a:spcBef>
              <a:spcAft>
                <a:spcPct val="0"/>
              </a:spcAft>
              <a:defRPr lang="en-US" sz="1600" dirty="0" smtClean="0">
                <a:solidFill>
                  <a:schemeClr val="tx1"/>
                </a:solidFill>
                <a:latin typeface="+mn-lt"/>
                <a:ea typeface="+mn-ea"/>
                <a:cs typeface="+mn-cs"/>
              </a:defRPr>
            </a:lvl2pPr>
            <a:lvl3pPr marL="823004" indent="-210324"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61" algn="l" rtl="0" eaLnBrk="0" fontAlgn="base" hangingPunct="0">
              <a:spcBef>
                <a:spcPct val="20000"/>
              </a:spcBef>
              <a:spcAft>
                <a:spcPct val="0"/>
              </a:spcAft>
              <a:defRPr lang="en-US" sz="1600" dirty="0" smtClean="0">
                <a:solidFill>
                  <a:schemeClr val="tx1"/>
                </a:solidFill>
                <a:latin typeface="+mn-lt"/>
                <a:ea typeface="+mn-ea"/>
                <a:cs typeface="+mn-cs"/>
              </a:defRPr>
            </a:lvl4pPr>
            <a:lvl5pPr marL="1261940"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59988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F Clos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spc="0" baseline="0">
                <a:latin typeface="Arial Narrow" charset="0"/>
                <a:ea typeface="Arial Narrow" charset="0"/>
                <a:cs typeface="Arial Narrow" charset="0"/>
              </a:defRPr>
            </a:lvl1pPr>
          </a:lstStyle>
          <a:p>
            <a:r>
              <a:rPr lang="en-US" dirty="0"/>
              <a:t>Thank You</a:t>
            </a:r>
          </a:p>
        </p:txBody>
      </p:sp>
      <p:sp>
        <p:nvSpPr>
          <p:cNvPr id="6" name="Text Placeholder 5"/>
          <p:cNvSpPr>
            <a:spLocks noGrp="1"/>
          </p:cNvSpPr>
          <p:nvPr>
            <p:ph type="body" sz="quarter" idx="12" hasCustomPrompt="1"/>
          </p:nvPr>
        </p:nvSpPr>
        <p:spPr>
          <a:xfrm>
            <a:off x="881296" y="1549404"/>
            <a:ext cx="10444419" cy="803275"/>
          </a:xfrm>
          <a:prstGeom prst="rect">
            <a:avLst/>
          </a:prstGeom>
        </p:spPr>
        <p:txBody>
          <a:bodyPr/>
          <a:lstStyle>
            <a:lvl1pPr marL="0" indent="0">
              <a:buNone/>
              <a:defRPr b="0" cap="none" spc="0" baseline="0">
                <a:solidFill>
                  <a:schemeClr val="tx1"/>
                </a:solidFill>
                <a:latin typeface="+mn-lt"/>
              </a:defRPr>
            </a:lvl1pPr>
          </a:lstStyle>
          <a:p>
            <a:pPr lvl="0"/>
            <a:r>
              <a:rPr lang="en-US" dirty="0"/>
              <a:t>For more information about XXX, contact…</a:t>
            </a:r>
          </a:p>
        </p:txBody>
      </p:sp>
      <p:sp>
        <p:nvSpPr>
          <p:cNvPr id="20" name="Text Placeholder 5"/>
          <p:cNvSpPr>
            <a:spLocks noGrp="1"/>
          </p:cNvSpPr>
          <p:nvPr>
            <p:ph type="body" sz="quarter" idx="14" hasCustomPrompt="1"/>
          </p:nvPr>
        </p:nvSpPr>
        <p:spPr>
          <a:xfrm>
            <a:off x="881293" y="2059342"/>
            <a:ext cx="2310749" cy="1429719"/>
          </a:xfrm>
          <a:prstGeom prst="rect">
            <a:avLst/>
          </a:prstGeom>
        </p:spPr>
        <p:txBody>
          <a:bodyPr lIns="45720" tIns="45720" rIns="45720" bIns="45720">
            <a:noAutofit/>
          </a:bodyPr>
          <a:lstStyle>
            <a:lvl1pPr marL="0" indent="0">
              <a:spcAft>
                <a:spcPts val="333"/>
              </a:spcAft>
              <a:buNone/>
              <a:defRPr sz="1000" b="1" cap="none" baseline="0">
                <a:solidFill>
                  <a:srgbClr val="30A6C2"/>
                </a:solidFill>
              </a:defRPr>
            </a:lvl1pPr>
            <a:lvl2pPr marL="9260" marR="0" indent="0" algn="l" defTabSz="762011" rtl="0" eaLnBrk="1" fontAlgn="auto" latinLnBrk="0" hangingPunct="1">
              <a:lnSpc>
                <a:spcPct val="100000"/>
              </a:lnSpc>
              <a:spcBef>
                <a:spcPts val="250"/>
              </a:spcBef>
              <a:spcAft>
                <a:spcPts val="0"/>
              </a:spcAft>
              <a:buClrTx/>
              <a:buSzTx/>
              <a:buFont typeface="Arial" panose="020B0604020202020204" pitchFamily="34" charset="0"/>
              <a:buNone/>
              <a:tabLst/>
              <a:defRPr sz="917" baseline="0"/>
            </a:lvl2pPr>
          </a:lstStyle>
          <a:p>
            <a:pPr lvl="0"/>
            <a:r>
              <a:rPr lang="en-US" dirty="0"/>
              <a:t>FIRST LASTNAME</a:t>
            </a:r>
          </a:p>
          <a:p>
            <a:pPr lvl="1"/>
            <a:r>
              <a:rPr lang="en-US" dirty="0"/>
              <a:t>Title Second Level</a:t>
            </a:r>
          </a:p>
          <a:p>
            <a:pPr lvl="1"/>
            <a:r>
              <a:rPr lang="en-US" dirty="0"/>
              <a:t>Title Second Level</a:t>
            </a:r>
          </a:p>
          <a:p>
            <a:pPr lvl="1"/>
            <a:r>
              <a:rPr lang="en-US" dirty="0"/>
              <a:t>Email Second Level</a:t>
            </a:r>
          </a:p>
          <a:p>
            <a:pPr lvl="1"/>
            <a:r>
              <a:rPr lang="en-US" dirty="0"/>
              <a:t>Phone Second Level</a:t>
            </a:r>
          </a:p>
          <a:p>
            <a:pPr lvl="1"/>
            <a:endParaRPr lang="en-US" dirty="0"/>
          </a:p>
        </p:txBody>
      </p:sp>
      <p:sp>
        <p:nvSpPr>
          <p:cNvPr id="31" name="Text Placeholder 5"/>
          <p:cNvSpPr>
            <a:spLocks noGrp="1"/>
          </p:cNvSpPr>
          <p:nvPr>
            <p:ph type="body" sz="quarter" idx="16" hasCustomPrompt="1"/>
          </p:nvPr>
        </p:nvSpPr>
        <p:spPr>
          <a:xfrm>
            <a:off x="3574031" y="2059342"/>
            <a:ext cx="2310749" cy="1429719"/>
          </a:xfrm>
          <a:prstGeom prst="rect">
            <a:avLst/>
          </a:prstGeom>
        </p:spPr>
        <p:txBody>
          <a:bodyPr lIns="45720" tIns="45720" rIns="45720" bIns="45720">
            <a:noAutofit/>
          </a:bodyPr>
          <a:lstStyle>
            <a:lvl1pPr marL="0" indent="0">
              <a:spcAft>
                <a:spcPts val="333"/>
              </a:spcAft>
              <a:buNone/>
              <a:defRPr sz="1000" b="1" cap="none" baseline="0">
                <a:solidFill>
                  <a:srgbClr val="30A6C2"/>
                </a:solidFill>
              </a:defRPr>
            </a:lvl1pPr>
            <a:lvl2pPr marL="9260" marR="0" indent="0" algn="l" defTabSz="762011" rtl="0" eaLnBrk="1" fontAlgn="auto" latinLnBrk="0" hangingPunct="1">
              <a:lnSpc>
                <a:spcPct val="100000"/>
              </a:lnSpc>
              <a:spcBef>
                <a:spcPts val="250"/>
              </a:spcBef>
              <a:spcAft>
                <a:spcPts val="0"/>
              </a:spcAft>
              <a:buClrTx/>
              <a:buSzTx/>
              <a:buFont typeface="Arial" panose="020B0604020202020204" pitchFamily="34" charset="0"/>
              <a:buNone/>
              <a:tabLst/>
              <a:defRPr sz="917" baseline="0"/>
            </a:lvl2pPr>
          </a:lstStyle>
          <a:p>
            <a:pPr lvl="0"/>
            <a:r>
              <a:rPr lang="en-US" dirty="0"/>
              <a:t>FIRST LASTNAME</a:t>
            </a:r>
          </a:p>
          <a:p>
            <a:pPr lvl="1"/>
            <a:r>
              <a:rPr lang="en-US" dirty="0"/>
              <a:t>Title Second Level</a:t>
            </a:r>
          </a:p>
          <a:p>
            <a:pPr lvl="1"/>
            <a:r>
              <a:rPr lang="en-US" dirty="0"/>
              <a:t>Title Second Level</a:t>
            </a:r>
          </a:p>
          <a:p>
            <a:pPr lvl="1"/>
            <a:r>
              <a:rPr lang="en-US" dirty="0"/>
              <a:t>Email Second Level</a:t>
            </a:r>
          </a:p>
          <a:p>
            <a:pPr lvl="1"/>
            <a:r>
              <a:rPr lang="en-US" dirty="0"/>
              <a:t>Phone Second Level</a:t>
            </a:r>
          </a:p>
          <a:p>
            <a:pPr lvl="1"/>
            <a:endParaRPr lang="en-US" dirty="0"/>
          </a:p>
        </p:txBody>
      </p:sp>
      <p:sp>
        <p:nvSpPr>
          <p:cNvPr id="33" name="Text Placeholder 5"/>
          <p:cNvSpPr>
            <a:spLocks noGrp="1"/>
          </p:cNvSpPr>
          <p:nvPr>
            <p:ph type="body" sz="quarter" idx="18" hasCustomPrompt="1"/>
          </p:nvPr>
        </p:nvSpPr>
        <p:spPr>
          <a:xfrm>
            <a:off x="881293" y="3736376"/>
            <a:ext cx="2310749" cy="1429719"/>
          </a:xfrm>
          <a:prstGeom prst="rect">
            <a:avLst/>
          </a:prstGeom>
        </p:spPr>
        <p:txBody>
          <a:bodyPr lIns="45720" tIns="45720" rIns="45720" bIns="45720">
            <a:noAutofit/>
          </a:bodyPr>
          <a:lstStyle>
            <a:lvl1pPr marL="0" indent="0">
              <a:spcAft>
                <a:spcPts val="333"/>
              </a:spcAft>
              <a:buNone/>
              <a:defRPr sz="1000" b="1" cap="none" baseline="0">
                <a:solidFill>
                  <a:srgbClr val="30A6C2"/>
                </a:solidFill>
              </a:defRPr>
            </a:lvl1pPr>
            <a:lvl2pPr marL="9260" marR="0" indent="0" algn="l" defTabSz="762011" rtl="0" eaLnBrk="1" fontAlgn="auto" latinLnBrk="0" hangingPunct="1">
              <a:lnSpc>
                <a:spcPct val="100000"/>
              </a:lnSpc>
              <a:spcBef>
                <a:spcPts val="250"/>
              </a:spcBef>
              <a:spcAft>
                <a:spcPts val="0"/>
              </a:spcAft>
              <a:buClrTx/>
              <a:buSzTx/>
              <a:buFont typeface="Arial" panose="020B0604020202020204" pitchFamily="34" charset="0"/>
              <a:buNone/>
              <a:tabLst/>
              <a:defRPr sz="917" baseline="0"/>
            </a:lvl2pPr>
          </a:lstStyle>
          <a:p>
            <a:pPr lvl="0"/>
            <a:r>
              <a:rPr lang="en-US" dirty="0"/>
              <a:t>FIRST LASTNAME</a:t>
            </a:r>
          </a:p>
          <a:p>
            <a:pPr lvl="1"/>
            <a:r>
              <a:rPr lang="en-US" dirty="0"/>
              <a:t>Title Second Level</a:t>
            </a:r>
          </a:p>
          <a:p>
            <a:pPr lvl="1"/>
            <a:r>
              <a:rPr lang="en-US" dirty="0"/>
              <a:t>Title Second Level</a:t>
            </a:r>
          </a:p>
          <a:p>
            <a:pPr lvl="1"/>
            <a:r>
              <a:rPr lang="en-US" dirty="0"/>
              <a:t>Email Second Level</a:t>
            </a:r>
          </a:p>
          <a:p>
            <a:pPr lvl="1"/>
            <a:r>
              <a:rPr lang="en-US" dirty="0"/>
              <a:t>Phone Second Level</a:t>
            </a:r>
          </a:p>
          <a:p>
            <a:pPr lvl="1"/>
            <a:endParaRPr lang="en-US" dirty="0"/>
          </a:p>
        </p:txBody>
      </p:sp>
      <p:sp>
        <p:nvSpPr>
          <p:cNvPr id="35" name="Text Placeholder 5"/>
          <p:cNvSpPr>
            <a:spLocks noGrp="1"/>
          </p:cNvSpPr>
          <p:nvPr>
            <p:ph type="body" sz="quarter" idx="20" hasCustomPrompt="1"/>
          </p:nvPr>
        </p:nvSpPr>
        <p:spPr>
          <a:xfrm>
            <a:off x="3574031" y="3736376"/>
            <a:ext cx="2310749" cy="1429719"/>
          </a:xfrm>
          <a:prstGeom prst="rect">
            <a:avLst/>
          </a:prstGeom>
        </p:spPr>
        <p:txBody>
          <a:bodyPr lIns="45720" tIns="45720" rIns="45720" bIns="45720">
            <a:noAutofit/>
          </a:bodyPr>
          <a:lstStyle>
            <a:lvl1pPr marL="0" indent="0">
              <a:spcAft>
                <a:spcPts val="333"/>
              </a:spcAft>
              <a:buNone/>
              <a:defRPr sz="1000" b="1" cap="none" baseline="0">
                <a:solidFill>
                  <a:srgbClr val="30A6C2"/>
                </a:solidFill>
              </a:defRPr>
            </a:lvl1pPr>
            <a:lvl2pPr marL="9260" marR="0" indent="0" algn="l" defTabSz="762011" rtl="0" eaLnBrk="1" fontAlgn="auto" latinLnBrk="0" hangingPunct="1">
              <a:lnSpc>
                <a:spcPct val="100000"/>
              </a:lnSpc>
              <a:spcBef>
                <a:spcPts val="250"/>
              </a:spcBef>
              <a:spcAft>
                <a:spcPts val="0"/>
              </a:spcAft>
              <a:buClrTx/>
              <a:buSzTx/>
              <a:buFont typeface="Arial" panose="020B0604020202020204" pitchFamily="34" charset="0"/>
              <a:buNone/>
              <a:tabLst/>
              <a:defRPr sz="917" baseline="0"/>
            </a:lvl2pPr>
          </a:lstStyle>
          <a:p>
            <a:pPr lvl="0"/>
            <a:r>
              <a:rPr lang="en-US" dirty="0"/>
              <a:t>FIRST LASTNAME</a:t>
            </a:r>
          </a:p>
          <a:p>
            <a:pPr lvl="1"/>
            <a:r>
              <a:rPr lang="en-US" dirty="0"/>
              <a:t>Title Second Level</a:t>
            </a:r>
          </a:p>
          <a:p>
            <a:pPr lvl="1"/>
            <a:r>
              <a:rPr lang="en-US" dirty="0"/>
              <a:t>Title Second Level</a:t>
            </a:r>
          </a:p>
          <a:p>
            <a:pPr lvl="1"/>
            <a:r>
              <a:rPr lang="en-US" dirty="0"/>
              <a:t>Email Second Level</a:t>
            </a:r>
          </a:p>
          <a:p>
            <a:pPr lvl="1"/>
            <a:r>
              <a:rPr lang="en-US" dirty="0"/>
              <a:t>Phone Second Level</a:t>
            </a:r>
          </a:p>
          <a:p>
            <a:pPr lvl="1"/>
            <a:endParaRPr lang="en-US" dirty="0"/>
          </a:p>
        </p:txBody>
      </p:sp>
      <p:sp>
        <p:nvSpPr>
          <p:cNvPr id="37" name="Text Placeholder 5"/>
          <p:cNvSpPr>
            <a:spLocks noGrp="1"/>
          </p:cNvSpPr>
          <p:nvPr>
            <p:ph type="body" sz="quarter" idx="21" hasCustomPrompt="1"/>
          </p:nvPr>
        </p:nvSpPr>
        <p:spPr>
          <a:xfrm>
            <a:off x="881296" y="6055160"/>
            <a:ext cx="10444419" cy="345297"/>
          </a:xfrm>
          <a:prstGeom prst="rect">
            <a:avLst/>
          </a:prstGeom>
        </p:spPr>
        <p:txBody>
          <a:bodyPr>
            <a:noAutofit/>
          </a:bodyPr>
          <a:lstStyle>
            <a:lvl1pPr marL="0" indent="0">
              <a:buNone/>
              <a:defRPr sz="1167" b="1" cap="none" spc="83" baseline="0">
                <a:solidFill>
                  <a:srgbClr val="053F7F"/>
                </a:solidFill>
              </a:defRPr>
            </a:lvl1pPr>
          </a:lstStyle>
          <a:p>
            <a:r>
              <a:rPr lang="en-US" dirty="0"/>
              <a:t>WWW.ITS.DOT.GOV</a:t>
            </a:r>
          </a:p>
        </p:txBody>
      </p:sp>
      <p:sp>
        <p:nvSpPr>
          <p:cNvPr id="22" name="Slide Number Placeholder 2"/>
          <p:cNvSpPr>
            <a:spLocks noGrp="1"/>
          </p:cNvSpPr>
          <p:nvPr>
            <p:ph type="sldNum" sz="quarter" idx="10"/>
          </p:nvPr>
        </p:nvSpPr>
        <p:spPr>
          <a:xfrm>
            <a:off x="10717618" y="6400800"/>
            <a:ext cx="608092" cy="457200"/>
          </a:xfrm>
        </p:spPr>
        <p:txBody>
          <a:bodyPr/>
          <a:lstStyle>
            <a:lvl1pPr>
              <a:defRPr sz="833"/>
            </a:lvl1pPr>
          </a:lstStyle>
          <a:p>
            <a:fld id="{EACE6E22-E655-5947-A8B4-6F095FBA2C12}" type="slidenum">
              <a:rPr lang="en-US" smtClean="0"/>
              <a:pPr/>
              <a:t>‹#›</a:t>
            </a:fld>
            <a:endParaRPr lang="en-US" dirty="0"/>
          </a:p>
        </p:txBody>
      </p:sp>
      <p:cxnSp>
        <p:nvCxnSpPr>
          <p:cNvPr id="25" name="Straight Connector 24"/>
          <p:cNvCxnSpPr/>
          <p:nvPr userDrawn="1"/>
        </p:nvCxnSpPr>
        <p:spPr>
          <a:xfrm>
            <a:off x="881297" y="6400451"/>
            <a:ext cx="1044441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281788"/>
            <a:ext cx="364126" cy="5576211"/>
          </a:xfrm>
          <a:prstGeom prst="rect">
            <a:avLst/>
          </a:prstGeom>
        </p:spPr>
      </p:pic>
    </p:spTree>
    <p:extLst>
      <p:ext uri="{BB962C8B-B14F-4D97-AF65-F5344CB8AC3E}">
        <p14:creationId xmlns:p14="http://schemas.microsoft.com/office/powerpoint/2010/main" val="22559251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82F47-14E2-46A2-B4D5-D81740E579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23F630-EA28-4AAA-873E-BA0DC4CD2AAC}"/>
              </a:ext>
            </a:extLst>
          </p:cNvPr>
          <p:cNvSpPr>
            <a:spLocks noGrp="1"/>
          </p:cNvSpPr>
          <p:nvPr>
            <p:ph idx="1"/>
          </p:nvPr>
        </p:nvSpPr>
        <p:spPr>
          <a:xfrm>
            <a:off x="881296" y="1578595"/>
            <a:ext cx="10444419" cy="462694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9C56A-9197-41D1-8055-0D7780E06506}"/>
              </a:ext>
            </a:extLst>
          </p:cNvPr>
          <p:cNvSpPr>
            <a:spLocks noGrp="1"/>
          </p:cNvSpPr>
          <p:nvPr>
            <p:ph type="dt" sz="half" idx="10"/>
          </p:nvPr>
        </p:nvSpPr>
        <p:spPr/>
        <p:txBody>
          <a:bodyPr/>
          <a:lstStyle/>
          <a:p>
            <a:fld id="{918CD1EE-7749-4ADC-BD6A-9CD347EDAC65}" type="datetimeFigureOut">
              <a:rPr lang="en-US" smtClean="0"/>
              <a:t>2/20/2020</a:t>
            </a:fld>
            <a:endParaRPr lang="en-US" dirty="0"/>
          </a:p>
        </p:txBody>
      </p:sp>
      <p:sp>
        <p:nvSpPr>
          <p:cNvPr id="6" name="Slide Number Placeholder 5">
            <a:extLst>
              <a:ext uri="{FF2B5EF4-FFF2-40B4-BE49-F238E27FC236}">
                <a16:creationId xmlns:a16="http://schemas.microsoft.com/office/drawing/2014/main" id="{2CE9D82D-BCDA-42D7-BBBB-DB0A3FA575F5}"/>
              </a:ext>
            </a:extLst>
          </p:cNvPr>
          <p:cNvSpPr>
            <a:spLocks noGrp="1"/>
          </p:cNvSpPr>
          <p:nvPr>
            <p:ph type="sldNum" sz="quarter" idx="12"/>
          </p:nvPr>
        </p:nvSpPr>
        <p:spPr/>
        <p:txBody>
          <a:bodyPr/>
          <a:lstStyle>
            <a:lvl1pPr>
              <a:defRPr sz="1000"/>
            </a:lvl1pPr>
          </a:lstStyle>
          <a:p>
            <a:fld id="{82ADF0F4-EDCF-4F3A-BD95-9E03503BA373}" type="slidenum">
              <a:rPr lang="en-US" smtClean="0"/>
              <a:pPr/>
              <a:t>‹#›</a:t>
            </a:fld>
            <a:endParaRPr lang="en-US" dirty="0"/>
          </a:p>
        </p:txBody>
      </p:sp>
    </p:spTree>
    <p:extLst>
      <p:ext uri="{BB962C8B-B14F-4D97-AF65-F5344CB8AC3E}">
        <p14:creationId xmlns:p14="http://schemas.microsoft.com/office/powerpoint/2010/main" val="25380555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31"/>
            <a:ext cx="10337562" cy="1470025"/>
          </a:xfrm>
        </p:spPr>
        <p:txBody>
          <a:bodyPr/>
          <a:lstStyle/>
          <a:p>
            <a:r>
              <a:rPr lang="en-US"/>
              <a:t>Click to edit Master title style</a:t>
            </a:r>
          </a:p>
        </p:txBody>
      </p:sp>
      <p:sp>
        <p:nvSpPr>
          <p:cNvPr id="3" name="Subtitle 2"/>
          <p:cNvSpPr>
            <a:spLocks noGrp="1"/>
          </p:cNvSpPr>
          <p:nvPr>
            <p:ph type="subTitle" idx="1"/>
          </p:nvPr>
        </p:nvSpPr>
        <p:spPr>
          <a:xfrm>
            <a:off x="1824278" y="3810000"/>
            <a:ext cx="8513287" cy="1752600"/>
          </a:xfrm>
        </p:spPr>
        <p:txBody>
          <a:bodyPr/>
          <a:lstStyle>
            <a:lvl1pPr marL="0" indent="0" algn="ctr">
              <a:buNone/>
              <a:defRPr/>
            </a:lvl1pPr>
            <a:lvl2pPr marL="457224" indent="0" algn="ctr">
              <a:buNone/>
              <a:defRPr/>
            </a:lvl2pPr>
            <a:lvl3pPr marL="914450" indent="0" algn="ctr">
              <a:buNone/>
              <a:defRPr/>
            </a:lvl3pPr>
            <a:lvl4pPr marL="1371674" indent="0" algn="ctr">
              <a:buNone/>
              <a:defRPr/>
            </a:lvl4pPr>
            <a:lvl5pPr marL="1828898" indent="0" algn="ctr">
              <a:buNone/>
              <a:defRPr/>
            </a:lvl5pPr>
            <a:lvl6pPr marL="2286123" indent="0" algn="ctr">
              <a:buNone/>
              <a:defRPr/>
            </a:lvl6pPr>
            <a:lvl7pPr marL="2743348" indent="0" algn="ctr">
              <a:buNone/>
              <a:defRPr/>
            </a:lvl7pPr>
            <a:lvl8pPr marL="3200572" indent="0" algn="ctr">
              <a:buNone/>
              <a:defRPr/>
            </a:lvl8pPr>
            <a:lvl9pPr marL="3657798" indent="0" algn="ctr">
              <a:buNone/>
              <a:defRPr/>
            </a:lvl9pPr>
          </a:lstStyle>
          <a:p>
            <a:r>
              <a:rPr lang="en-US"/>
              <a:t>Click to edit Master subtitle style</a:t>
            </a:r>
          </a:p>
        </p:txBody>
      </p:sp>
    </p:spTree>
    <p:extLst>
      <p:ext uri="{BB962C8B-B14F-4D97-AF65-F5344CB8AC3E}">
        <p14:creationId xmlns:p14="http://schemas.microsoft.com/office/powerpoint/2010/main" val="27797409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noFill/>
          <a:ln w="9525">
            <a:noFill/>
            <a:miter lim="800000"/>
            <a:headEnd/>
            <a:tailEnd/>
          </a:ln>
        </p:spPr>
        <p:txBody>
          <a:bodyPr/>
          <a:lstStyle>
            <a:lvl1pPr marL="384068" indent="-210324" algn="l" rtl="0" eaLnBrk="0" fontAlgn="base" hangingPunct="0">
              <a:spcBef>
                <a:spcPct val="20000"/>
              </a:spcBef>
              <a:spcAft>
                <a:spcPct val="0"/>
              </a:spcAft>
              <a:defRPr lang="en-US" sz="1600" dirty="0" smtClean="0">
                <a:solidFill>
                  <a:schemeClr val="tx1"/>
                </a:solidFill>
                <a:latin typeface="+mn-lt"/>
                <a:ea typeface="+mn-ea"/>
                <a:cs typeface="+mn-cs"/>
              </a:defRPr>
            </a:lvl1pPr>
            <a:lvl2pPr marL="594392" indent="-210324" algn="l" rtl="0" eaLnBrk="0" fontAlgn="base" hangingPunct="0">
              <a:spcBef>
                <a:spcPct val="20000"/>
              </a:spcBef>
              <a:spcAft>
                <a:spcPct val="0"/>
              </a:spcAft>
              <a:defRPr lang="en-US" sz="1600" dirty="0" smtClean="0">
                <a:solidFill>
                  <a:schemeClr val="tx1"/>
                </a:solidFill>
                <a:latin typeface="+mn-lt"/>
                <a:ea typeface="+mn-ea"/>
                <a:cs typeface="+mn-cs"/>
              </a:defRPr>
            </a:lvl2pPr>
            <a:lvl3pPr marL="823004" indent="-210324"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61" algn="l" rtl="0" eaLnBrk="0" fontAlgn="base" hangingPunct="0">
              <a:spcBef>
                <a:spcPct val="20000"/>
              </a:spcBef>
              <a:spcAft>
                <a:spcPct val="0"/>
              </a:spcAft>
              <a:defRPr lang="en-US" sz="1600" dirty="0" smtClean="0">
                <a:solidFill>
                  <a:schemeClr val="tx1"/>
                </a:solidFill>
                <a:latin typeface="+mn-lt"/>
                <a:ea typeface="+mn-ea"/>
                <a:cs typeface="+mn-cs"/>
              </a:defRPr>
            </a:lvl4pPr>
            <a:lvl5pPr marL="1261941"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56163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5"/>
            <a:ext cx="10337562" cy="1362075"/>
          </a:xfrm>
        </p:spPr>
        <p:txBody>
          <a:bodyPr anchor="t"/>
          <a:lstStyle>
            <a:lvl1pPr algn="l">
              <a:defRPr sz="2800" b="0" cap="all"/>
            </a:lvl1pPr>
          </a:lstStyle>
          <a:p>
            <a:r>
              <a:rPr lang="en-US" dirty="0"/>
              <a:t>Click to edit Master title style</a:t>
            </a:r>
          </a:p>
        </p:txBody>
      </p:sp>
      <p:sp>
        <p:nvSpPr>
          <p:cNvPr id="3" name="Text Placeholder 2"/>
          <p:cNvSpPr>
            <a:spLocks noGrp="1"/>
          </p:cNvSpPr>
          <p:nvPr>
            <p:ph type="body" idx="1"/>
          </p:nvPr>
        </p:nvSpPr>
        <p:spPr>
          <a:xfrm>
            <a:off x="960702" y="2906719"/>
            <a:ext cx="10337562" cy="1500187"/>
          </a:xfrm>
        </p:spPr>
        <p:txBody>
          <a:bodyPr anchor="b"/>
          <a:lstStyle>
            <a:lvl1pPr marL="0" indent="0">
              <a:buNone/>
              <a:defRPr sz="1600"/>
            </a:lvl1pPr>
            <a:lvl2pPr marL="457224" indent="0">
              <a:buNone/>
              <a:defRPr sz="1800"/>
            </a:lvl2pPr>
            <a:lvl3pPr marL="914450" indent="0">
              <a:buNone/>
              <a:defRPr sz="1600"/>
            </a:lvl3pPr>
            <a:lvl4pPr marL="1371674" indent="0">
              <a:buNone/>
              <a:defRPr sz="1400"/>
            </a:lvl4pPr>
            <a:lvl5pPr marL="1828898" indent="0">
              <a:buNone/>
              <a:defRPr sz="1400"/>
            </a:lvl5pPr>
            <a:lvl6pPr marL="2286123" indent="0">
              <a:buNone/>
              <a:defRPr sz="1400"/>
            </a:lvl6pPr>
            <a:lvl7pPr marL="2743348" indent="0">
              <a:buNone/>
              <a:defRPr sz="1400"/>
            </a:lvl7pPr>
            <a:lvl8pPr marL="3200572" indent="0">
              <a:buNone/>
              <a:defRPr sz="1400"/>
            </a:lvl8pPr>
            <a:lvl9pPr marL="3657798" indent="0">
              <a:buNone/>
              <a:defRPr sz="1400"/>
            </a:lvl9pPr>
          </a:lstStyle>
          <a:p>
            <a:pPr lvl="0"/>
            <a:r>
              <a:rPr lang="en-US" dirty="0"/>
              <a:t>Click to edit Master text styles</a:t>
            </a:r>
          </a:p>
        </p:txBody>
      </p:sp>
    </p:spTree>
    <p:extLst>
      <p:ext uri="{BB962C8B-B14F-4D97-AF65-F5344CB8AC3E}">
        <p14:creationId xmlns:p14="http://schemas.microsoft.com/office/powerpoint/2010/main" val="9013206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Content Placeholder 2"/>
          <p:cNvSpPr>
            <a:spLocks noGrp="1"/>
          </p:cNvSpPr>
          <p:nvPr>
            <p:ph idx="10"/>
          </p:nvPr>
        </p:nvSpPr>
        <p:spPr>
          <a:xfrm>
            <a:off x="608092" y="1295401"/>
            <a:ext cx="5371478" cy="4525963"/>
          </a:xfrm>
          <a:noFill/>
          <a:ln w="9525">
            <a:noFill/>
            <a:miter lim="800000"/>
            <a:headEnd/>
            <a:tailEnd/>
          </a:ln>
        </p:spPr>
        <p:txBody>
          <a:bodyPr/>
          <a:lstStyle>
            <a:lvl1pPr marL="384068" indent="-210324" algn="l" rtl="0" eaLnBrk="0" fontAlgn="base" hangingPunct="0">
              <a:spcBef>
                <a:spcPct val="20000"/>
              </a:spcBef>
              <a:spcAft>
                <a:spcPct val="0"/>
              </a:spcAft>
              <a:defRPr lang="en-US" sz="1600" dirty="0" smtClean="0">
                <a:solidFill>
                  <a:schemeClr val="tx1"/>
                </a:solidFill>
                <a:latin typeface="+mn-lt"/>
                <a:ea typeface="+mn-ea"/>
                <a:cs typeface="+mn-cs"/>
              </a:defRPr>
            </a:lvl1pPr>
            <a:lvl2pPr marL="594392" indent="-210324" algn="l" rtl="0" eaLnBrk="0" fontAlgn="base" hangingPunct="0">
              <a:spcBef>
                <a:spcPct val="20000"/>
              </a:spcBef>
              <a:spcAft>
                <a:spcPct val="0"/>
              </a:spcAft>
              <a:defRPr lang="en-US" sz="1600" dirty="0" smtClean="0">
                <a:solidFill>
                  <a:schemeClr val="tx1"/>
                </a:solidFill>
                <a:latin typeface="+mn-lt"/>
                <a:ea typeface="+mn-ea"/>
                <a:cs typeface="+mn-cs"/>
              </a:defRPr>
            </a:lvl2pPr>
            <a:lvl3pPr marL="823004" indent="-210324"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61" algn="l" rtl="0" eaLnBrk="0" fontAlgn="base" hangingPunct="0">
              <a:spcBef>
                <a:spcPct val="20000"/>
              </a:spcBef>
              <a:spcAft>
                <a:spcPct val="0"/>
              </a:spcAft>
              <a:defRPr lang="en-US" sz="1600" dirty="0" smtClean="0">
                <a:solidFill>
                  <a:schemeClr val="tx1"/>
                </a:solidFill>
                <a:latin typeface="+mn-lt"/>
                <a:ea typeface="+mn-ea"/>
                <a:cs typeface="+mn-cs"/>
              </a:defRPr>
            </a:lvl4pPr>
            <a:lvl5pPr marL="1261941"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1"/>
          </p:nvPr>
        </p:nvSpPr>
        <p:spPr>
          <a:xfrm>
            <a:off x="6182268" y="1295401"/>
            <a:ext cx="5371478" cy="4525963"/>
          </a:xfrm>
          <a:noFill/>
          <a:ln w="9525">
            <a:noFill/>
            <a:miter lim="800000"/>
            <a:headEnd/>
            <a:tailEnd/>
          </a:ln>
        </p:spPr>
        <p:txBody>
          <a:bodyPr/>
          <a:lstStyle>
            <a:lvl1pPr marL="384068" indent="-210324" algn="l" rtl="0" eaLnBrk="0" fontAlgn="base" hangingPunct="0">
              <a:spcBef>
                <a:spcPct val="20000"/>
              </a:spcBef>
              <a:spcAft>
                <a:spcPct val="0"/>
              </a:spcAft>
              <a:defRPr lang="en-US" sz="1600" dirty="0" smtClean="0">
                <a:solidFill>
                  <a:schemeClr val="tx1"/>
                </a:solidFill>
                <a:latin typeface="+mn-lt"/>
                <a:ea typeface="+mn-ea"/>
                <a:cs typeface="+mn-cs"/>
              </a:defRPr>
            </a:lvl1pPr>
            <a:lvl2pPr marL="594392" indent="-210324" algn="l" rtl="0" eaLnBrk="0" fontAlgn="base" hangingPunct="0">
              <a:spcBef>
                <a:spcPct val="20000"/>
              </a:spcBef>
              <a:spcAft>
                <a:spcPct val="0"/>
              </a:spcAft>
              <a:defRPr lang="en-US" sz="1600" dirty="0" smtClean="0">
                <a:solidFill>
                  <a:schemeClr val="tx1"/>
                </a:solidFill>
                <a:latin typeface="+mn-lt"/>
                <a:ea typeface="+mn-ea"/>
                <a:cs typeface="+mn-cs"/>
              </a:defRPr>
            </a:lvl2pPr>
            <a:lvl3pPr marL="823004" indent="-210324"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61" algn="l" rtl="0" eaLnBrk="0" fontAlgn="base" hangingPunct="0">
              <a:spcBef>
                <a:spcPct val="20000"/>
              </a:spcBef>
              <a:spcAft>
                <a:spcPct val="0"/>
              </a:spcAft>
              <a:defRPr lang="en-US" sz="1600" dirty="0" smtClean="0">
                <a:solidFill>
                  <a:schemeClr val="tx1"/>
                </a:solidFill>
                <a:latin typeface="+mn-lt"/>
                <a:ea typeface="+mn-ea"/>
                <a:cs typeface="+mn-cs"/>
              </a:defRPr>
            </a:lvl4pPr>
            <a:lvl5pPr marL="1261941"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84204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992374" y="3694113"/>
            <a:ext cx="71155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eaLnBrk="1" hangingPunct="1">
              <a:defRPr/>
            </a:pPr>
            <a:endParaRPr lang="en-US" sz="1800" dirty="0">
              <a:solidFill>
                <a:srgbClr val="000000"/>
              </a:solidFill>
              <a:latin typeface="Arial" pitchFamily="34" charset="0"/>
            </a:endParaRPr>
          </a:p>
        </p:txBody>
      </p:sp>
      <p:sp>
        <p:nvSpPr>
          <p:cNvPr id="8" name="Line 7"/>
          <p:cNvSpPr>
            <a:spLocks noChangeShapeType="1"/>
          </p:cNvSpPr>
          <p:nvPr userDrawn="1"/>
        </p:nvSpPr>
        <p:spPr bwMode="auto">
          <a:xfrm>
            <a:off x="709441" y="990600"/>
            <a:ext cx="10945654" cy="0"/>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a:lstStyle/>
          <a:p>
            <a:endParaRPr lang="en-US" sz="2000" dirty="0">
              <a:solidFill>
                <a:srgbClr val="000000"/>
              </a:solidFill>
              <a:latin typeface="Tahoma" pitchFamily="34" charset="0"/>
              <a:ea typeface="MS PGothic" pitchFamily="34" charset="-128"/>
            </a:endParaRPr>
          </a:p>
        </p:txBody>
      </p:sp>
      <p:sp>
        <p:nvSpPr>
          <p:cNvPr id="9" name="Text Box 10"/>
          <p:cNvSpPr txBox="1">
            <a:spLocks noChangeArrowheads="1"/>
          </p:cNvSpPr>
          <p:nvPr userDrawn="1"/>
        </p:nvSpPr>
        <p:spPr bwMode="auto">
          <a:xfrm>
            <a:off x="11452399" y="6410330"/>
            <a:ext cx="5067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gn="r" eaLnBrk="1" hangingPunct="1">
              <a:spcBef>
                <a:spcPct val="50000"/>
              </a:spcBef>
              <a:defRPr/>
            </a:pPr>
            <a:fld id="{D6CF446D-9B61-450E-A61B-F5F4C7154AB4}" type="slidenum">
              <a:rPr lang="en-US" sz="1200" smtClean="0">
                <a:solidFill>
                  <a:srgbClr val="000000"/>
                </a:solidFill>
                <a:latin typeface="Arial" pitchFamily="34" charset="0"/>
              </a:rPr>
              <a:pPr algn="r" eaLnBrk="1" hangingPunct="1">
                <a:spcBef>
                  <a:spcPct val="50000"/>
                </a:spcBef>
                <a:defRPr/>
              </a:pPr>
              <a:t>‹#›</a:t>
            </a:fld>
            <a:endParaRPr lang="en-US" sz="1200" dirty="0">
              <a:solidFill>
                <a:srgbClr val="000000"/>
              </a:solidFill>
              <a:latin typeface="Arial" pitchFamily="34" charset="0"/>
            </a:endParaRPr>
          </a:p>
        </p:txBody>
      </p:sp>
      <p:sp>
        <p:nvSpPr>
          <p:cNvPr id="10" name="TextBox 12"/>
          <p:cNvSpPr txBox="1">
            <a:spLocks noChangeArrowheads="1"/>
          </p:cNvSpPr>
          <p:nvPr userDrawn="1"/>
        </p:nvSpPr>
        <p:spPr bwMode="auto">
          <a:xfrm>
            <a:off x="8513288" y="6477001"/>
            <a:ext cx="3344505" cy="20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nSpc>
                <a:spcPts val="900"/>
              </a:lnSpc>
              <a:buFont typeface="Arial" pitchFamily="34" charset="0"/>
              <a:buNone/>
              <a:defRPr/>
            </a:pPr>
            <a:r>
              <a:rPr lang="en-US" sz="1000" b="1" dirty="0">
                <a:solidFill>
                  <a:srgbClr val="000000"/>
                </a:solidFill>
                <a:latin typeface="Arial" pitchFamily="34" charset="0"/>
              </a:rPr>
              <a:t>U.S. Department of Transportation</a:t>
            </a:r>
          </a:p>
        </p:txBody>
      </p:sp>
      <p:pic>
        <p:nvPicPr>
          <p:cNvPr id="11" name="Picture 11" descr="Triscallion_Black"/>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09241" y="6430969"/>
            <a:ext cx="36527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6743" y="152400"/>
            <a:ext cx="10945654" cy="80803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810789" y="1219200"/>
            <a:ext cx="4864735" cy="609600"/>
          </a:xfrm>
          <a:solidFill>
            <a:srgbClr val="064E96"/>
          </a:solidFill>
          <a:ln>
            <a:solidFill>
              <a:schemeClr val="tx1"/>
            </a:solidFill>
          </a:ln>
        </p:spPr>
        <p:txBody>
          <a:bodyPr anchor="ctr"/>
          <a:lstStyle>
            <a:lvl1pPr marL="0" indent="0" algn="ctr">
              <a:buNone/>
              <a:defRPr sz="1400" b="1">
                <a:solidFill>
                  <a:schemeClr val="accent3"/>
                </a:solidFill>
              </a:defRPr>
            </a:lvl1pPr>
            <a:lvl2pPr marL="457224" indent="0">
              <a:buNone/>
              <a:defRPr sz="2000" b="1"/>
            </a:lvl2pPr>
            <a:lvl3pPr marL="914450" indent="0">
              <a:buNone/>
              <a:defRPr sz="1800" b="1"/>
            </a:lvl3pPr>
            <a:lvl4pPr marL="1371674" indent="0">
              <a:buNone/>
              <a:defRPr sz="1600" b="1"/>
            </a:lvl4pPr>
            <a:lvl5pPr marL="1828898" indent="0">
              <a:buNone/>
              <a:defRPr sz="1600" b="1"/>
            </a:lvl5pPr>
            <a:lvl6pPr marL="2286123" indent="0">
              <a:buNone/>
              <a:defRPr sz="1600" b="1"/>
            </a:lvl6pPr>
            <a:lvl7pPr marL="2743348" indent="0">
              <a:buNone/>
              <a:defRPr sz="1600" b="1"/>
            </a:lvl7pPr>
            <a:lvl8pPr marL="3200572" indent="0">
              <a:buNone/>
              <a:defRPr sz="1600" b="1"/>
            </a:lvl8pPr>
            <a:lvl9pPr marL="365779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10789" y="1828801"/>
            <a:ext cx="4864735" cy="3657600"/>
          </a:xfrm>
          <a:ln>
            <a:solidFill>
              <a:schemeClr val="tx1"/>
            </a:solidFill>
          </a:ln>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80744" y="1219200"/>
            <a:ext cx="4868958" cy="609600"/>
          </a:xfrm>
          <a:solidFill>
            <a:srgbClr val="064E96"/>
          </a:solidFill>
          <a:ln w="9525">
            <a:solidFill>
              <a:schemeClr val="tx1"/>
            </a:solidFill>
            <a:miter lim="800000"/>
            <a:headEnd/>
            <a:tailEnd/>
          </a:ln>
        </p:spPr>
        <p:txBody>
          <a:bodyPr anchor="ctr"/>
          <a:lstStyle>
            <a:lvl1pPr marL="0" indent="0">
              <a:buNone/>
              <a:defRPr lang="en-US" sz="1400" b="1" dirty="0" smtClean="0">
                <a:solidFill>
                  <a:schemeClr val="accent3"/>
                </a:solidFill>
                <a:latin typeface="+mn-lt"/>
                <a:ea typeface="+mn-ea"/>
                <a:cs typeface="+mn-cs"/>
              </a:defRPr>
            </a:lvl1pPr>
            <a:lvl2pPr marL="457224" indent="0">
              <a:buNone/>
              <a:defRPr sz="2000" b="1"/>
            </a:lvl2pPr>
            <a:lvl3pPr marL="914450" indent="0">
              <a:buNone/>
              <a:defRPr sz="1800" b="1"/>
            </a:lvl3pPr>
            <a:lvl4pPr marL="1371674" indent="0">
              <a:buNone/>
              <a:defRPr sz="1600" b="1"/>
            </a:lvl4pPr>
            <a:lvl5pPr marL="1828898" indent="0">
              <a:buNone/>
              <a:defRPr sz="1600" b="1"/>
            </a:lvl5pPr>
            <a:lvl6pPr marL="2286123" indent="0">
              <a:buNone/>
              <a:defRPr sz="1600" b="1"/>
            </a:lvl6pPr>
            <a:lvl7pPr marL="2743348" indent="0">
              <a:buNone/>
              <a:defRPr sz="1600" b="1"/>
            </a:lvl7pPr>
            <a:lvl8pPr marL="3200572" indent="0">
              <a:buNone/>
              <a:defRPr sz="1600" b="1"/>
            </a:lvl8pPr>
            <a:lvl9pPr marL="365779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80744" y="1828801"/>
            <a:ext cx="4868958" cy="3657600"/>
          </a:xfrm>
          <a:ln>
            <a:solidFill>
              <a:schemeClr val="tx1"/>
            </a:solidFill>
          </a:ln>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59894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68251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6515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7" y="1073531"/>
            <a:ext cx="4001161" cy="450475"/>
          </a:xfrm>
        </p:spPr>
        <p:txBody>
          <a:bodyPr anchor="b"/>
          <a:lstStyle>
            <a:lvl1pPr algn="l">
              <a:defRPr sz="1600" b="0"/>
            </a:lvl1pPr>
          </a:lstStyle>
          <a:p>
            <a:r>
              <a:rPr lang="en-US" dirty="0"/>
              <a:t>Click to edit Master title style</a:t>
            </a:r>
          </a:p>
        </p:txBody>
      </p:sp>
      <p:sp>
        <p:nvSpPr>
          <p:cNvPr id="4" name="Text Placeholder 3"/>
          <p:cNvSpPr>
            <a:spLocks noGrp="1"/>
          </p:cNvSpPr>
          <p:nvPr>
            <p:ph type="body" sz="half" idx="2"/>
          </p:nvPr>
        </p:nvSpPr>
        <p:spPr>
          <a:xfrm>
            <a:off x="608097" y="1585186"/>
            <a:ext cx="4001161" cy="4663214"/>
          </a:xfrm>
        </p:spPr>
        <p:txBody>
          <a:bodyPr/>
          <a:lstStyle>
            <a:lvl1pPr marL="0" indent="0">
              <a:buNone/>
              <a:defRPr sz="1600"/>
            </a:lvl1pPr>
            <a:lvl2pPr marL="457224" indent="0">
              <a:buNone/>
              <a:defRPr sz="1200"/>
            </a:lvl2pPr>
            <a:lvl3pPr marL="914450" indent="0">
              <a:buNone/>
              <a:defRPr sz="1000"/>
            </a:lvl3pPr>
            <a:lvl4pPr marL="1371674" indent="0">
              <a:buNone/>
              <a:defRPr sz="900"/>
            </a:lvl4pPr>
            <a:lvl5pPr marL="1828898" indent="0">
              <a:buNone/>
              <a:defRPr sz="900"/>
            </a:lvl5pPr>
            <a:lvl6pPr marL="2286123" indent="0">
              <a:buNone/>
              <a:defRPr sz="900"/>
            </a:lvl6pPr>
            <a:lvl7pPr marL="2743348" indent="0">
              <a:buNone/>
              <a:defRPr sz="900"/>
            </a:lvl7pPr>
            <a:lvl8pPr marL="3200572" indent="0">
              <a:buNone/>
              <a:defRPr sz="900"/>
            </a:lvl8pPr>
            <a:lvl9pPr marL="3657798" indent="0">
              <a:buNone/>
              <a:defRPr sz="900"/>
            </a:lvl9pPr>
          </a:lstStyle>
          <a:p>
            <a:pPr lvl="0"/>
            <a:r>
              <a:rPr lang="en-US" dirty="0"/>
              <a:t>Click to edit Master text styles</a:t>
            </a:r>
          </a:p>
        </p:txBody>
      </p:sp>
      <p:sp>
        <p:nvSpPr>
          <p:cNvPr id="5" name="Content Placeholder 3"/>
          <p:cNvSpPr>
            <a:spLocks noGrp="1"/>
          </p:cNvSpPr>
          <p:nvPr>
            <p:ph sz="half" idx="10"/>
          </p:nvPr>
        </p:nvSpPr>
        <p:spPr>
          <a:xfrm>
            <a:off x="4763386" y="1066800"/>
            <a:ext cx="6790360" cy="5181600"/>
          </a:xfrm>
          <a:ln>
            <a:noFill/>
          </a:ln>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0692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5"/>
            <a:ext cx="10337562" cy="1362075"/>
          </a:xfrm>
        </p:spPr>
        <p:txBody>
          <a:bodyPr anchor="t"/>
          <a:lstStyle>
            <a:lvl1pPr algn="l">
              <a:defRPr sz="2800" b="0" cap="all"/>
            </a:lvl1pPr>
          </a:lstStyle>
          <a:p>
            <a:r>
              <a:rPr lang="en-US" dirty="0"/>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1600"/>
            </a:lvl1pPr>
            <a:lvl2pPr marL="457224" indent="0">
              <a:buNone/>
              <a:defRPr sz="1800"/>
            </a:lvl2pPr>
            <a:lvl3pPr marL="914450" indent="0">
              <a:buNone/>
              <a:defRPr sz="1600"/>
            </a:lvl3pPr>
            <a:lvl4pPr marL="1371674" indent="0">
              <a:buNone/>
              <a:defRPr sz="1400"/>
            </a:lvl4pPr>
            <a:lvl5pPr marL="1828898" indent="0">
              <a:buNone/>
              <a:defRPr sz="1400"/>
            </a:lvl5pPr>
            <a:lvl6pPr marL="2286123" indent="0">
              <a:buNone/>
              <a:defRPr sz="1400"/>
            </a:lvl6pPr>
            <a:lvl7pPr marL="2743348" indent="0">
              <a:buNone/>
              <a:defRPr sz="1400"/>
            </a:lvl7pPr>
            <a:lvl8pPr marL="3200572" indent="0">
              <a:buNone/>
              <a:defRPr sz="1400"/>
            </a:lvl8pPr>
            <a:lvl9pPr marL="3657798" indent="0">
              <a:buNone/>
              <a:defRPr sz="1400"/>
            </a:lvl9pPr>
          </a:lstStyle>
          <a:p>
            <a:pPr lvl="0"/>
            <a:r>
              <a:rPr lang="en-US" dirty="0"/>
              <a:t>Click to edit Master text styles</a:t>
            </a:r>
          </a:p>
        </p:txBody>
      </p:sp>
    </p:spTree>
    <p:extLst>
      <p:ext uri="{BB962C8B-B14F-4D97-AF65-F5344CB8AC3E}">
        <p14:creationId xmlns:p14="http://schemas.microsoft.com/office/powerpoint/2010/main" val="18354766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0"/>
            </a:lvl1pPr>
          </a:lstStyle>
          <a:p>
            <a:r>
              <a:rPr lang="en-US" dirty="0"/>
              <a:t>Click to edit Master title style</a:t>
            </a:r>
          </a:p>
        </p:txBody>
      </p:sp>
      <p:sp>
        <p:nvSpPr>
          <p:cNvPr id="3" name="Picture Placeholder 2"/>
          <p:cNvSpPr>
            <a:spLocks noGrp="1"/>
          </p:cNvSpPr>
          <p:nvPr>
            <p:ph type="pic" idx="1"/>
          </p:nvPr>
        </p:nvSpPr>
        <p:spPr>
          <a:xfrm>
            <a:off x="2383805" y="838202"/>
            <a:ext cx="7297103" cy="3889374"/>
          </a:xfrm>
        </p:spPr>
        <p:txBody>
          <a:bodyPr/>
          <a:lstStyle>
            <a:lvl1pPr marL="0" indent="0">
              <a:buNone/>
              <a:defRPr sz="3200"/>
            </a:lvl1pPr>
            <a:lvl2pPr marL="457224" indent="0">
              <a:buNone/>
              <a:defRPr sz="2800"/>
            </a:lvl2pPr>
            <a:lvl3pPr marL="914450" indent="0">
              <a:buNone/>
              <a:defRPr sz="2400"/>
            </a:lvl3pPr>
            <a:lvl4pPr marL="1371674" indent="0">
              <a:buNone/>
              <a:defRPr sz="2000"/>
            </a:lvl4pPr>
            <a:lvl5pPr marL="1828898" indent="0">
              <a:buNone/>
              <a:defRPr sz="2000"/>
            </a:lvl5pPr>
            <a:lvl6pPr marL="2286123" indent="0">
              <a:buNone/>
              <a:defRPr sz="2000"/>
            </a:lvl6pPr>
            <a:lvl7pPr marL="2743348" indent="0">
              <a:buNone/>
              <a:defRPr sz="2000"/>
            </a:lvl7pPr>
            <a:lvl8pPr marL="3200572" indent="0">
              <a:buNone/>
              <a:defRPr sz="2000"/>
            </a:lvl8pPr>
            <a:lvl9pPr marL="3657798" indent="0">
              <a:buNone/>
              <a:defRPr sz="2000"/>
            </a:lvl9pPr>
          </a:lstStyle>
          <a:p>
            <a:pPr lvl="0"/>
            <a:endParaRPr lang="en-US" noProof="0" dirty="0"/>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24" indent="0">
              <a:buNone/>
              <a:defRPr sz="1200"/>
            </a:lvl2pPr>
            <a:lvl3pPr marL="914450" indent="0">
              <a:buNone/>
              <a:defRPr sz="1000"/>
            </a:lvl3pPr>
            <a:lvl4pPr marL="1371674" indent="0">
              <a:buNone/>
              <a:defRPr sz="900"/>
            </a:lvl4pPr>
            <a:lvl5pPr marL="1828898" indent="0">
              <a:buNone/>
              <a:defRPr sz="900"/>
            </a:lvl5pPr>
            <a:lvl6pPr marL="2286123" indent="0">
              <a:buNone/>
              <a:defRPr sz="900"/>
            </a:lvl6pPr>
            <a:lvl7pPr marL="2743348" indent="0">
              <a:buNone/>
              <a:defRPr sz="900"/>
            </a:lvl7pPr>
            <a:lvl8pPr marL="3200572" indent="0">
              <a:buNone/>
              <a:defRPr sz="900"/>
            </a:lvl8pPr>
            <a:lvl9pPr marL="3657798" indent="0">
              <a:buNone/>
              <a:defRPr sz="900"/>
            </a:lvl9pPr>
          </a:lstStyle>
          <a:p>
            <a:pPr lvl="0"/>
            <a:r>
              <a:rPr lang="en-US"/>
              <a:t>Click to edit Master text styles</a:t>
            </a:r>
          </a:p>
        </p:txBody>
      </p:sp>
    </p:spTree>
    <p:extLst>
      <p:ext uri="{BB962C8B-B14F-4D97-AF65-F5344CB8AC3E}">
        <p14:creationId xmlns:p14="http://schemas.microsoft.com/office/powerpoint/2010/main" val="18772390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Vertical Text Placeholder 2"/>
          <p:cNvSpPr>
            <a:spLocks noGrp="1"/>
          </p:cNvSpPr>
          <p:nvPr>
            <p:ph type="body" orient="vert" idx="10"/>
          </p:nvPr>
        </p:nvSpPr>
        <p:spPr>
          <a:xfrm>
            <a:off x="608092" y="1295400"/>
            <a:ext cx="10945654" cy="4572000"/>
          </a:xfrm>
        </p:spPr>
        <p:txBody>
          <a:bodyPr vert="eaVert"/>
          <a:lstStyle>
            <a:lvl1pPr marL="384068" indent="-210324">
              <a:defRPr/>
            </a:lvl1pPr>
            <a:lvl2pPr marL="594392">
              <a:defRPr/>
            </a:lvl2pPr>
            <a:lvl3pPr marL="804716">
              <a:defRPr/>
            </a:lvl3pPr>
            <a:lvl4pPr marL="1042473">
              <a:defRPr/>
            </a:lvl4pPr>
            <a:lvl5pPr marL="129851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63016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838205"/>
            <a:ext cx="2736414" cy="498316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8092" y="838205"/>
            <a:ext cx="8006543" cy="4983163"/>
          </a:xfrm>
        </p:spPr>
        <p:txBody>
          <a:bodyPr vert="eaVert"/>
          <a:lstStyle>
            <a:lvl1pPr marL="384068" indent="-210324">
              <a:defRPr/>
            </a:lvl1pPr>
            <a:lvl2pPr marL="594392">
              <a:defRPr/>
            </a:lvl2pPr>
            <a:lvl3pPr marL="804716">
              <a:defRPr/>
            </a:lvl3pPr>
            <a:lvl4pPr marL="1042473">
              <a:defRPr/>
            </a:lvl4pPr>
            <a:lvl5pPr marL="129851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92441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6743" y="180975"/>
            <a:ext cx="10945654" cy="762000"/>
          </a:xfrm>
        </p:spPr>
        <p:txBody>
          <a:bodyPr/>
          <a:lstStyle/>
          <a:p>
            <a:r>
              <a:rPr lang="en-US" dirty="0"/>
              <a:t>Click to edit Master title style</a:t>
            </a:r>
          </a:p>
        </p:txBody>
      </p:sp>
      <p:sp>
        <p:nvSpPr>
          <p:cNvPr id="3" name="Table Placeholder 2"/>
          <p:cNvSpPr>
            <a:spLocks noGrp="1"/>
          </p:cNvSpPr>
          <p:nvPr>
            <p:ph type="tbl" idx="1"/>
          </p:nvPr>
        </p:nvSpPr>
        <p:spPr>
          <a:xfrm>
            <a:off x="608092" y="1295401"/>
            <a:ext cx="10945654" cy="4525963"/>
          </a:xfrm>
        </p:spPr>
        <p:txBody>
          <a:bodyPr/>
          <a:lstStyle/>
          <a:p>
            <a:pPr lvl="0"/>
            <a:endParaRPr lang="en-US" noProof="0" dirty="0"/>
          </a:p>
        </p:txBody>
      </p:sp>
    </p:spTree>
    <p:extLst>
      <p:ext uri="{BB962C8B-B14F-4D97-AF65-F5344CB8AC3E}">
        <p14:creationId xmlns:p14="http://schemas.microsoft.com/office/powerpoint/2010/main" val="28903167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asic Bullet Slide">
    <p:bg>
      <p:bgPr>
        <a:gradFill>
          <a:gsLst>
            <a:gs pos="0">
              <a:schemeClr val="bg1">
                <a:lumMod val="95000"/>
              </a:schemeClr>
            </a:gs>
            <a:gs pos="70000">
              <a:schemeClr val="bg1"/>
            </a:gs>
            <a:gs pos="20000">
              <a:schemeClr val="bg1"/>
            </a:gs>
            <a:gs pos="0">
              <a:srgbClr val="ECECEC"/>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1" name="Footer Placeholder 4"/>
          <p:cNvSpPr>
            <a:spLocks noGrp="1"/>
          </p:cNvSpPr>
          <p:nvPr>
            <p:ph type="ftr" sz="quarter" idx="3"/>
          </p:nvPr>
        </p:nvSpPr>
        <p:spPr>
          <a:xfrm>
            <a:off x="608092" y="6450546"/>
            <a:ext cx="9324076" cy="365125"/>
          </a:xfrm>
          <a:prstGeom prst="rect">
            <a:avLst/>
          </a:prstGeom>
        </p:spPr>
        <p:txBody>
          <a:bodyPr anchor="ctr" anchorCtr="0"/>
          <a:lstStyle>
            <a:lvl1pPr>
              <a:defRPr sz="1100">
                <a:solidFill>
                  <a:srgbClr val="333333"/>
                </a:solidFill>
              </a:defRPr>
            </a:lvl1pPr>
          </a:lstStyle>
          <a:p>
            <a:r>
              <a:rPr lang="en-US" dirty="0"/>
              <a:t>NYC CV Pilot Deployment Program</a:t>
            </a:r>
          </a:p>
        </p:txBody>
      </p:sp>
      <p:sp>
        <p:nvSpPr>
          <p:cNvPr id="13" name="Slide Number Placeholder 5"/>
          <p:cNvSpPr>
            <a:spLocks noGrp="1"/>
          </p:cNvSpPr>
          <p:nvPr>
            <p:ph type="sldNum" sz="quarter" idx="4"/>
          </p:nvPr>
        </p:nvSpPr>
        <p:spPr>
          <a:xfrm>
            <a:off x="101350" y="6450546"/>
            <a:ext cx="506743" cy="365125"/>
          </a:xfrm>
          <a:prstGeom prst="rect">
            <a:avLst/>
          </a:prstGeom>
        </p:spPr>
        <p:txBody>
          <a:bodyPr anchor="ctr" anchorCtr="0"/>
          <a:lstStyle>
            <a:lvl1pPr algn="r">
              <a:defRPr sz="1100">
                <a:solidFill>
                  <a:srgbClr val="333333"/>
                </a:solidFill>
              </a:defRPr>
            </a:lvl1pPr>
          </a:lstStyle>
          <a:p>
            <a:fld id="{61170A8B-59A8-40E0-9282-C6204AF4CC64}" type="slidenum">
              <a:rPr lang="en-US" smtClean="0"/>
              <a:pPr/>
              <a:t>‹#›</a:t>
            </a:fld>
            <a:endParaRPr lang="en-US" dirty="0"/>
          </a:p>
        </p:txBody>
      </p:sp>
      <p:sp>
        <p:nvSpPr>
          <p:cNvPr id="5" name="Text Placeholder 4"/>
          <p:cNvSpPr>
            <a:spLocks noGrp="1"/>
          </p:cNvSpPr>
          <p:nvPr>
            <p:ph type="body" sz="quarter" idx="10"/>
          </p:nvPr>
        </p:nvSpPr>
        <p:spPr>
          <a:xfrm>
            <a:off x="608092" y="1447800"/>
            <a:ext cx="10945654" cy="4800600"/>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257461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Slide">
    <p:bg>
      <p:bgPr>
        <a:gradFill>
          <a:gsLst>
            <a:gs pos="0">
              <a:schemeClr val="bg1">
                <a:lumMod val="95000"/>
              </a:schemeClr>
            </a:gs>
            <a:gs pos="70000">
              <a:schemeClr val="bg1"/>
            </a:gs>
            <a:gs pos="20000">
              <a:schemeClr val="bg1"/>
            </a:gs>
            <a:gs pos="0">
              <a:srgbClr val="ECECEC"/>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304800"/>
            <a:ext cx="10945654" cy="1066800"/>
          </a:xfrm>
        </p:spPr>
        <p:txBody>
          <a:bodyPr/>
          <a:lstStyle>
            <a:lvl1pPr algn="l">
              <a:defRPr>
                <a:solidFill>
                  <a:srgbClr val="003594"/>
                </a:solidFill>
              </a:defRPr>
            </a:lvl1pPr>
          </a:lstStyle>
          <a:p>
            <a:r>
              <a:rPr lang="en-US" dirty="0"/>
              <a:t>Click to edit Master title style</a:t>
            </a:r>
          </a:p>
        </p:txBody>
      </p:sp>
      <p:sp>
        <p:nvSpPr>
          <p:cNvPr id="9" name="Footer Placeholder 4"/>
          <p:cNvSpPr>
            <a:spLocks noGrp="1"/>
          </p:cNvSpPr>
          <p:nvPr>
            <p:ph type="ftr" sz="quarter" idx="3"/>
          </p:nvPr>
        </p:nvSpPr>
        <p:spPr>
          <a:xfrm>
            <a:off x="608092" y="6450546"/>
            <a:ext cx="9324076" cy="365125"/>
          </a:xfrm>
          <a:prstGeom prst="rect">
            <a:avLst/>
          </a:prstGeom>
        </p:spPr>
        <p:txBody>
          <a:bodyPr anchor="ctr" anchorCtr="0"/>
          <a:lstStyle>
            <a:lvl1pPr>
              <a:defRPr sz="1100">
                <a:solidFill>
                  <a:srgbClr val="333333"/>
                </a:solidFill>
              </a:defRPr>
            </a:lvl1pPr>
          </a:lstStyle>
          <a:p>
            <a:r>
              <a:rPr lang="en-US" dirty="0"/>
              <a:t>NYC CV Pilot Deployment Program</a:t>
            </a:r>
          </a:p>
        </p:txBody>
      </p:sp>
      <p:sp>
        <p:nvSpPr>
          <p:cNvPr id="10" name="Slide Number Placeholder 5"/>
          <p:cNvSpPr>
            <a:spLocks noGrp="1"/>
          </p:cNvSpPr>
          <p:nvPr>
            <p:ph type="sldNum" sz="quarter" idx="4"/>
          </p:nvPr>
        </p:nvSpPr>
        <p:spPr>
          <a:xfrm>
            <a:off x="101350" y="6450546"/>
            <a:ext cx="506743" cy="365125"/>
          </a:xfrm>
          <a:prstGeom prst="rect">
            <a:avLst/>
          </a:prstGeom>
        </p:spPr>
        <p:txBody>
          <a:bodyPr anchor="ctr" anchorCtr="0"/>
          <a:lstStyle>
            <a:lvl1pPr algn="r">
              <a:defRPr sz="1100">
                <a:solidFill>
                  <a:srgbClr val="333333"/>
                </a:solidFill>
              </a:defRPr>
            </a:lvl1pPr>
          </a:lstStyle>
          <a:p>
            <a:fld id="{61170A8B-59A8-40E0-9282-C6204AF4CC64}" type="slidenum">
              <a:rPr lang="en-US" smtClean="0"/>
              <a:pPr/>
              <a:t>‹#›</a:t>
            </a:fld>
            <a:endParaRPr lang="en-US" dirty="0"/>
          </a:p>
        </p:txBody>
      </p:sp>
      <p:cxnSp>
        <p:nvCxnSpPr>
          <p:cNvPr id="11" name="Straight Connector 10"/>
          <p:cNvCxnSpPr/>
          <p:nvPr userDrawn="1"/>
        </p:nvCxnSpPr>
        <p:spPr>
          <a:xfrm>
            <a:off x="608092" y="6509844"/>
            <a:ext cx="0" cy="267622"/>
          </a:xfrm>
          <a:prstGeom prst="line">
            <a:avLst/>
          </a:prstGeom>
          <a:ln w="6350">
            <a:solidFill>
              <a:srgbClr val="5B67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8880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30"/>
            <a:ext cx="10337562" cy="1470025"/>
          </a:xfrm>
        </p:spPr>
        <p:txBody>
          <a:bodyPr/>
          <a:lstStyle/>
          <a:p>
            <a:r>
              <a:rPr lang="en-US"/>
              <a:t>Click to edit Master title style</a:t>
            </a:r>
          </a:p>
        </p:txBody>
      </p:sp>
      <p:sp>
        <p:nvSpPr>
          <p:cNvPr id="3" name="Subtitle 2"/>
          <p:cNvSpPr>
            <a:spLocks noGrp="1"/>
          </p:cNvSpPr>
          <p:nvPr>
            <p:ph type="subTitle" idx="1"/>
          </p:nvPr>
        </p:nvSpPr>
        <p:spPr>
          <a:xfrm>
            <a:off x="1824278" y="3810000"/>
            <a:ext cx="8513287" cy="1752600"/>
          </a:xfrm>
        </p:spPr>
        <p:txBody>
          <a:bodyPr/>
          <a:lstStyle>
            <a:lvl1pPr marL="0" indent="0" algn="ctr">
              <a:buNone/>
              <a:defRPr/>
            </a:lvl1pPr>
            <a:lvl2pPr marL="457224" indent="0" algn="ctr">
              <a:buNone/>
              <a:defRPr/>
            </a:lvl2pPr>
            <a:lvl3pPr marL="914450" indent="0" algn="ctr">
              <a:buNone/>
              <a:defRPr/>
            </a:lvl3pPr>
            <a:lvl4pPr marL="1371674" indent="0" algn="ctr">
              <a:buNone/>
              <a:defRPr/>
            </a:lvl4pPr>
            <a:lvl5pPr marL="1828898" indent="0" algn="ctr">
              <a:buNone/>
              <a:defRPr/>
            </a:lvl5pPr>
            <a:lvl6pPr marL="2286123" indent="0" algn="ctr">
              <a:buNone/>
              <a:defRPr/>
            </a:lvl6pPr>
            <a:lvl7pPr marL="2743348" indent="0" algn="ctr">
              <a:buNone/>
              <a:defRPr/>
            </a:lvl7pPr>
            <a:lvl8pPr marL="3200572" indent="0" algn="ctr">
              <a:buNone/>
              <a:defRPr/>
            </a:lvl8pPr>
            <a:lvl9pPr marL="3657798" indent="0" algn="ctr">
              <a:buNone/>
              <a:defRPr/>
            </a:lvl9pPr>
          </a:lstStyle>
          <a:p>
            <a:r>
              <a:rPr lang="en-US"/>
              <a:t>Click to edit Master subtitle style</a:t>
            </a:r>
          </a:p>
        </p:txBody>
      </p:sp>
    </p:spTree>
    <p:extLst>
      <p:ext uri="{BB962C8B-B14F-4D97-AF65-F5344CB8AC3E}">
        <p14:creationId xmlns:p14="http://schemas.microsoft.com/office/powerpoint/2010/main" val="24815553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w="9525">
            <a:noFill/>
            <a:miter lim="800000"/>
            <a:headEnd/>
            <a:tailEnd/>
          </a:ln>
        </p:spPr>
        <p:txBody>
          <a:bodyPr/>
          <a:lstStyle>
            <a:lvl1pPr marL="384068" indent="-210324" algn="l" rtl="0" eaLnBrk="0" fontAlgn="base" hangingPunct="0">
              <a:spcBef>
                <a:spcPct val="20000"/>
              </a:spcBef>
              <a:spcAft>
                <a:spcPct val="0"/>
              </a:spcAft>
              <a:defRPr lang="en-US" sz="1600" dirty="0" smtClean="0">
                <a:solidFill>
                  <a:schemeClr val="tx1"/>
                </a:solidFill>
                <a:latin typeface="+mn-lt"/>
                <a:ea typeface="+mn-ea"/>
                <a:cs typeface="+mn-cs"/>
              </a:defRPr>
            </a:lvl1pPr>
            <a:lvl2pPr marL="594392" indent="-210324" algn="l" rtl="0" eaLnBrk="0" fontAlgn="base" hangingPunct="0">
              <a:spcBef>
                <a:spcPct val="20000"/>
              </a:spcBef>
              <a:spcAft>
                <a:spcPct val="0"/>
              </a:spcAft>
              <a:defRPr lang="en-US" sz="1600" dirty="0" smtClean="0">
                <a:solidFill>
                  <a:schemeClr val="tx1"/>
                </a:solidFill>
                <a:latin typeface="+mn-lt"/>
                <a:ea typeface="+mn-ea"/>
                <a:cs typeface="+mn-cs"/>
              </a:defRPr>
            </a:lvl2pPr>
            <a:lvl3pPr marL="823004" indent="-210324"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61" algn="l" rtl="0" eaLnBrk="0" fontAlgn="base" hangingPunct="0">
              <a:spcBef>
                <a:spcPct val="20000"/>
              </a:spcBef>
              <a:spcAft>
                <a:spcPct val="0"/>
              </a:spcAft>
              <a:defRPr lang="en-US" sz="1600" dirty="0" smtClean="0">
                <a:solidFill>
                  <a:schemeClr val="tx1"/>
                </a:solidFill>
                <a:latin typeface="+mn-lt"/>
                <a:ea typeface="+mn-ea"/>
                <a:cs typeface="+mn-cs"/>
              </a:defRPr>
            </a:lvl4pPr>
            <a:lvl5pPr marL="1261940"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32930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5"/>
            <a:ext cx="10337562" cy="1362075"/>
          </a:xfrm>
        </p:spPr>
        <p:txBody>
          <a:bodyPr anchor="t"/>
          <a:lstStyle>
            <a:lvl1pPr algn="l">
              <a:defRPr sz="2800" b="0" cap="all"/>
            </a:lvl1pPr>
          </a:lstStyle>
          <a:p>
            <a:r>
              <a:rPr lang="en-US" dirty="0"/>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1600"/>
            </a:lvl1pPr>
            <a:lvl2pPr marL="457224" indent="0">
              <a:buNone/>
              <a:defRPr sz="1800"/>
            </a:lvl2pPr>
            <a:lvl3pPr marL="914450" indent="0">
              <a:buNone/>
              <a:defRPr sz="1600"/>
            </a:lvl3pPr>
            <a:lvl4pPr marL="1371674" indent="0">
              <a:buNone/>
              <a:defRPr sz="1400"/>
            </a:lvl4pPr>
            <a:lvl5pPr marL="1828898" indent="0">
              <a:buNone/>
              <a:defRPr sz="1400"/>
            </a:lvl5pPr>
            <a:lvl6pPr marL="2286123" indent="0">
              <a:buNone/>
              <a:defRPr sz="1400"/>
            </a:lvl6pPr>
            <a:lvl7pPr marL="2743348" indent="0">
              <a:buNone/>
              <a:defRPr sz="1400"/>
            </a:lvl7pPr>
            <a:lvl8pPr marL="3200572" indent="0">
              <a:buNone/>
              <a:defRPr sz="1400"/>
            </a:lvl8pPr>
            <a:lvl9pPr marL="3657798" indent="0">
              <a:buNone/>
              <a:defRPr sz="1400"/>
            </a:lvl9pPr>
          </a:lstStyle>
          <a:p>
            <a:pPr lvl="0"/>
            <a:r>
              <a:rPr lang="en-US" dirty="0"/>
              <a:t>Click to edit Master text styles</a:t>
            </a:r>
          </a:p>
        </p:txBody>
      </p:sp>
    </p:spTree>
    <p:extLst>
      <p:ext uri="{BB962C8B-B14F-4D97-AF65-F5344CB8AC3E}">
        <p14:creationId xmlns:p14="http://schemas.microsoft.com/office/powerpoint/2010/main" val="17608754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Content Placeholder 2"/>
          <p:cNvSpPr>
            <a:spLocks noGrp="1"/>
          </p:cNvSpPr>
          <p:nvPr>
            <p:ph idx="10"/>
          </p:nvPr>
        </p:nvSpPr>
        <p:spPr>
          <a:xfrm>
            <a:off x="608092" y="1295400"/>
            <a:ext cx="5371478" cy="4525963"/>
          </a:xfrm>
          <a:noFill/>
          <a:ln w="9525">
            <a:noFill/>
            <a:miter lim="800000"/>
            <a:headEnd/>
            <a:tailEnd/>
          </a:ln>
        </p:spPr>
        <p:txBody>
          <a:bodyPr/>
          <a:lstStyle>
            <a:lvl1pPr marL="384068" indent="-210324" algn="l" rtl="0" eaLnBrk="0" fontAlgn="base" hangingPunct="0">
              <a:spcBef>
                <a:spcPct val="20000"/>
              </a:spcBef>
              <a:spcAft>
                <a:spcPct val="0"/>
              </a:spcAft>
              <a:defRPr lang="en-US" sz="1600" dirty="0" smtClean="0">
                <a:solidFill>
                  <a:schemeClr val="tx1"/>
                </a:solidFill>
                <a:latin typeface="+mn-lt"/>
                <a:ea typeface="+mn-ea"/>
                <a:cs typeface="+mn-cs"/>
              </a:defRPr>
            </a:lvl1pPr>
            <a:lvl2pPr marL="594392" indent="-210324" algn="l" rtl="0" eaLnBrk="0" fontAlgn="base" hangingPunct="0">
              <a:spcBef>
                <a:spcPct val="20000"/>
              </a:spcBef>
              <a:spcAft>
                <a:spcPct val="0"/>
              </a:spcAft>
              <a:defRPr lang="en-US" sz="1600" dirty="0" smtClean="0">
                <a:solidFill>
                  <a:schemeClr val="tx1"/>
                </a:solidFill>
                <a:latin typeface="+mn-lt"/>
                <a:ea typeface="+mn-ea"/>
                <a:cs typeface="+mn-cs"/>
              </a:defRPr>
            </a:lvl2pPr>
            <a:lvl3pPr marL="823004" indent="-210324"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61" algn="l" rtl="0" eaLnBrk="0" fontAlgn="base" hangingPunct="0">
              <a:spcBef>
                <a:spcPct val="20000"/>
              </a:spcBef>
              <a:spcAft>
                <a:spcPct val="0"/>
              </a:spcAft>
              <a:defRPr lang="en-US" sz="1600" dirty="0" smtClean="0">
                <a:solidFill>
                  <a:schemeClr val="tx1"/>
                </a:solidFill>
                <a:latin typeface="+mn-lt"/>
                <a:ea typeface="+mn-ea"/>
                <a:cs typeface="+mn-cs"/>
              </a:defRPr>
            </a:lvl4pPr>
            <a:lvl5pPr marL="1261940"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1"/>
          </p:nvPr>
        </p:nvSpPr>
        <p:spPr>
          <a:xfrm>
            <a:off x="6182268" y="1295400"/>
            <a:ext cx="5371478" cy="4525963"/>
          </a:xfrm>
          <a:noFill/>
          <a:ln w="9525">
            <a:noFill/>
            <a:miter lim="800000"/>
            <a:headEnd/>
            <a:tailEnd/>
          </a:ln>
        </p:spPr>
        <p:txBody>
          <a:bodyPr/>
          <a:lstStyle>
            <a:lvl1pPr marL="384068" indent="-210324" algn="l" rtl="0" eaLnBrk="0" fontAlgn="base" hangingPunct="0">
              <a:spcBef>
                <a:spcPct val="20000"/>
              </a:spcBef>
              <a:spcAft>
                <a:spcPct val="0"/>
              </a:spcAft>
              <a:defRPr lang="en-US" sz="1600" dirty="0" smtClean="0">
                <a:solidFill>
                  <a:schemeClr val="tx1"/>
                </a:solidFill>
                <a:latin typeface="+mn-lt"/>
                <a:ea typeface="+mn-ea"/>
                <a:cs typeface="+mn-cs"/>
              </a:defRPr>
            </a:lvl1pPr>
            <a:lvl2pPr marL="594392" indent="-210324" algn="l" rtl="0" eaLnBrk="0" fontAlgn="base" hangingPunct="0">
              <a:spcBef>
                <a:spcPct val="20000"/>
              </a:spcBef>
              <a:spcAft>
                <a:spcPct val="0"/>
              </a:spcAft>
              <a:defRPr lang="en-US" sz="1600" dirty="0" smtClean="0">
                <a:solidFill>
                  <a:schemeClr val="tx1"/>
                </a:solidFill>
                <a:latin typeface="+mn-lt"/>
                <a:ea typeface="+mn-ea"/>
                <a:cs typeface="+mn-cs"/>
              </a:defRPr>
            </a:lvl2pPr>
            <a:lvl3pPr marL="823004" indent="-210324"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61" algn="l" rtl="0" eaLnBrk="0" fontAlgn="base" hangingPunct="0">
              <a:spcBef>
                <a:spcPct val="20000"/>
              </a:spcBef>
              <a:spcAft>
                <a:spcPct val="0"/>
              </a:spcAft>
              <a:defRPr lang="en-US" sz="1600" dirty="0" smtClean="0">
                <a:solidFill>
                  <a:schemeClr val="tx1"/>
                </a:solidFill>
                <a:latin typeface="+mn-lt"/>
                <a:ea typeface="+mn-ea"/>
                <a:cs typeface="+mn-cs"/>
              </a:defRPr>
            </a:lvl4pPr>
            <a:lvl5pPr marL="1261940"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5897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Content Placeholder 2"/>
          <p:cNvSpPr>
            <a:spLocks noGrp="1"/>
          </p:cNvSpPr>
          <p:nvPr>
            <p:ph idx="10"/>
          </p:nvPr>
        </p:nvSpPr>
        <p:spPr>
          <a:xfrm>
            <a:off x="608092" y="1295400"/>
            <a:ext cx="5371478" cy="4525963"/>
          </a:xfrm>
          <a:noFill/>
          <a:ln w="9525">
            <a:noFill/>
            <a:miter lim="800000"/>
            <a:headEnd/>
            <a:tailEnd/>
          </a:ln>
        </p:spPr>
        <p:txBody>
          <a:bodyPr/>
          <a:lstStyle>
            <a:lvl1pPr marL="384068" indent="-210324" algn="l" rtl="0" eaLnBrk="0" fontAlgn="base" hangingPunct="0">
              <a:spcBef>
                <a:spcPct val="20000"/>
              </a:spcBef>
              <a:spcAft>
                <a:spcPct val="0"/>
              </a:spcAft>
              <a:defRPr lang="en-US" sz="1600" dirty="0" smtClean="0">
                <a:solidFill>
                  <a:schemeClr val="tx1"/>
                </a:solidFill>
                <a:latin typeface="+mn-lt"/>
                <a:ea typeface="+mn-ea"/>
                <a:cs typeface="+mn-cs"/>
              </a:defRPr>
            </a:lvl1pPr>
            <a:lvl2pPr marL="594392" indent="-210324" algn="l" rtl="0" eaLnBrk="0" fontAlgn="base" hangingPunct="0">
              <a:spcBef>
                <a:spcPct val="20000"/>
              </a:spcBef>
              <a:spcAft>
                <a:spcPct val="0"/>
              </a:spcAft>
              <a:defRPr lang="en-US" sz="1600" dirty="0" smtClean="0">
                <a:solidFill>
                  <a:schemeClr val="tx1"/>
                </a:solidFill>
                <a:latin typeface="+mn-lt"/>
                <a:ea typeface="+mn-ea"/>
                <a:cs typeface="+mn-cs"/>
              </a:defRPr>
            </a:lvl2pPr>
            <a:lvl3pPr marL="823004" indent="-210324"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61" algn="l" rtl="0" eaLnBrk="0" fontAlgn="base" hangingPunct="0">
              <a:spcBef>
                <a:spcPct val="20000"/>
              </a:spcBef>
              <a:spcAft>
                <a:spcPct val="0"/>
              </a:spcAft>
              <a:defRPr lang="en-US" sz="1600" dirty="0" smtClean="0">
                <a:solidFill>
                  <a:schemeClr val="tx1"/>
                </a:solidFill>
                <a:latin typeface="+mn-lt"/>
                <a:ea typeface="+mn-ea"/>
                <a:cs typeface="+mn-cs"/>
              </a:defRPr>
            </a:lvl4pPr>
            <a:lvl5pPr marL="1261940"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1"/>
          </p:nvPr>
        </p:nvSpPr>
        <p:spPr>
          <a:xfrm>
            <a:off x="6182268" y="1295400"/>
            <a:ext cx="5371478" cy="4525963"/>
          </a:xfrm>
          <a:noFill/>
          <a:ln w="9525">
            <a:noFill/>
            <a:miter lim="800000"/>
            <a:headEnd/>
            <a:tailEnd/>
          </a:ln>
        </p:spPr>
        <p:txBody>
          <a:bodyPr/>
          <a:lstStyle>
            <a:lvl1pPr marL="384068" indent="-210324" algn="l" rtl="0" eaLnBrk="0" fontAlgn="base" hangingPunct="0">
              <a:spcBef>
                <a:spcPct val="20000"/>
              </a:spcBef>
              <a:spcAft>
                <a:spcPct val="0"/>
              </a:spcAft>
              <a:defRPr lang="en-US" sz="1600" dirty="0" smtClean="0">
                <a:solidFill>
                  <a:schemeClr val="tx1"/>
                </a:solidFill>
                <a:latin typeface="+mn-lt"/>
                <a:ea typeface="+mn-ea"/>
                <a:cs typeface="+mn-cs"/>
              </a:defRPr>
            </a:lvl1pPr>
            <a:lvl2pPr marL="594392" indent="-210324" algn="l" rtl="0" eaLnBrk="0" fontAlgn="base" hangingPunct="0">
              <a:spcBef>
                <a:spcPct val="20000"/>
              </a:spcBef>
              <a:spcAft>
                <a:spcPct val="0"/>
              </a:spcAft>
              <a:defRPr lang="en-US" sz="1600" dirty="0" smtClean="0">
                <a:solidFill>
                  <a:schemeClr val="tx1"/>
                </a:solidFill>
                <a:latin typeface="+mn-lt"/>
                <a:ea typeface="+mn-ea"/>
                <a:cs typeface="+mn-cs"/>
              </a:defRPr>
            </a:lvl2pPr>
            <a:lvl3pPr marL="823004" indent="-210324" algn="l" rtl="0" eaLnBrk="0" fontAlgn="base" hangingPunct="0">
              <a:spcBef>
                <a:spcPct val="20000"/>
              </a:spcBef>
              <a:spcAft>
                <a:spcPct val="0"/>
              </a:spcAft>
              <a:defRPr lang="en-US" sz="1600" dirty="0" smtClean="0">
                <a:solidFill>
                  <a:schemeClr val="tx1"/>
                </a:solidFill>
                <a:latin typeface="+mn-lt"/>
                <a:ea typeface="+mn-ea"/>
                <a:cs typeface="+mn-cs"/>
              </a:defRPr>
            </a:lvl3pPr>
            <a:lvl4pPr marL="1060761" algn="l" rtl="0" eaLnBrk="0" fontAlgn="base" hangingPunct="0">
              <a:spcBef>
                <a:spcPct val="20000"/>
              </a:spcBef>
              <a:spcAft>
                <a:spcPct val="0"/>
              </a:spcAft>
              <a:defRPr lang="en-US" sz="1600" dirty="0" smtClean="0">
                <a:solidFill>
                  <a:schemeClr val="tx1"/>
                </a:solidFill>
                <a:latin typeface="+mn-lt"/>
                <a:ea typeface="+mn-ea"/>
                <a:cs typeface="+mn-cs"/>
              </a:defRPr>
            </a:lvl4pPr>
            <a:lvl5pPr marL="1261940" algn="l" rtl="0" eaLnBrk="0" fontAlgn="base" hangingPunct="0">
              <a:spcBef>
                <a:spcPct val="20000"/>
              </a:spcBef>
              <a:spcAft>
                <a:spcPct val="0"/>
              </a:spcAft>
              <a:defRPr lang="en-US" sz="16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13055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992374" y="3694113"/>
            <a:ext cx="71155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eaLnBrk="1" hangingPunct="1">
              <a:defRPr/>
            </a:pPr>
            <a:endParaRPr lang="en-US" sz="1800" dirty="0">
              <a:solidFill>
                <a:srgbClr val="000000"/>
              </a:solidFill>
              <a:latin typeface="Arial" pitchFamily="34" charset="0"/>
            </a:endParaRPr>
          </a:p>
        </p:txBody>
      </p:sp>
      <p:sp>
        <p:nvSpPr>
          <p:cNvPr id="8" name="Line 7"/>
          <p:cNvSpPr>
            <a:spLocks noChangeShapeType="1"/>
          </p:cNvSpPr>
          <p:nvPr userDrawn="1"/>
        </p:nvSpPr>
        <p:spPr bwMode="auto">
          <a:xfrm>
            <a:off x="709441" y="990600"/>
            <a:ext cx="10945654" cy="0"/>
          </a:xfrm>
          <a:prstGeom prst="line">
            <a:avLst/>
          </a:prstGeom>
          <a:noFill/>
          <a:ln w="19050">
            <a:solidFill>
              <a:srgbClr val="336699"/>
            </a:solidFill>
            <a:round/>
            <a:headEnd/>
            <a:tailEnd/>
          </a:ln>
          <a:extLst>
            <a:ext uri="{909E8E84-426E-40dd-AFC4-6F175D3DCCD1}">
              <a14:hiddenFill xmlns="" xmlns:a14="http://schemas.microsoft.com/office/drawing/2010/main">
                <a:noFill/>
              </a14:hiddenFill>
            </a:ext>
          </a:extLst>
        </p:spPr>
        <p:txBody>
          <a:bodyPr/>
          <a:lstStyle/>
          <a:p>
            <a:endParaRPr lang="en-US" sz="2000" dirty="0">
              <a:solidFill>
                <a:srgbClr val="000000"/>
              </a:solidFill>
              <a:latin typeface="Tahoma" pitchFamily="34" charset="0"/>
              <a:ea typeface="MS PGothic" pitchFamily="34" charset="-128"/>
            </a:endParaRPr>
          </a:p>
        </p:txBody>
      </p:sp>
      <p:sp>
        <p:nvSpPr>
          <p:cNvPr id="9" name="Text Box 10"/>
          <p:cNvSpPr txBox="1">
            <a:spLocks noChangeArrowheads="1"/>
          </p:cNvSpPr>
          <p:nvPr userDrawn="1"/>
        </p:nvSpPr>
        <p:spPr bwMode="auto">
          <a:xfrm>
            <a:off x="11452399" y="6410330"/>
            <a:ext cx="50674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gn="r" eaLnBrk="1" hangingPunct="1">
              <a:spcBef>
                <a:spcPct val="50000"/>
              </a:spcBef>
              <a:defRPr/>
            </a:pPr>
            <a:fld id="{D6CF446D-9B61-450E-A61B-F5F4C7154AB4}" type="slidenum">
              <a:rPr lang="en-US" sz="1200" smtClean="0">
                <a:solidFill>
                  <a:srgbClr val="000000"/>
                </a:solidFill>
                <a:latin typeface="Arial" pitchFamily="34" charset="0"/>
              </a:rPr>
              <a:pPr algn="r" eaLnBrk="1" hangingPunct="1">
                <a:spcBef>
                  <a:spcPct val="50000"/>
                </a:spcBef>
                <a:defRPr/>
              </a:pPr>
              <a:t>‹#›</a:t>
            </a:fld>
            <a:endParaRPr lang="en-US" sz="1200" dirty="0">
              <a:solidFill>
                <a:srgbClr val="000000"/>
              </a:solidFill>
              <a:latin typeface="Arial" pitchFamily="34" charset="0"/>
            </a:endParaRPr>
          </a:p>
        </p:txBody>
      </p:sp>
      <p:sp>
        <p:nvSpPr>
          <p:cNvPr id="10" name="TextBox 12"/>
          <p:cNvSpPr txBox="1">
            <a:spLocks noChangeArrowheads="1"/>
          </p:cNvSpPr>
          <p:nvPr userDrawn="1"/>
        </p:nvSpPr>
        <p:spPr bwMode="auto">
          <a:xfrm>
            <a:off x="8513288" y="6477000"/>
            <a:ext cx="3344505" cy="2080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nSpc>
                <a:spcPts val="900"/>
              </a:lnSpc>
              <a:buFont typeface="Arial" pitchFamily="34" charset="0"/>
              <a:buNone/>
              <a:defRPr/>
            </a:pPr>
            <a:r>
              <a:rPr lang="en-US" sz="1000" b="1" dirty="0">
                <a:solidFill>
                  <a:srgbClr val="000000"/>
                </a:solidFill>
                <a:latin typeface="Arial" pitchFamily="34" charset="0"/>
              </a:rPr>
              <a:t>U.S. Department of Transportation</a:t>
            </a:r>
          </a:p>
        </p:txBody>
      </p:sp>
      <p:pic>
        <p:nvPicPr>
          <p:cNvPr id="11" name="Picture 11" descr="Triscallion_Black"/>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09241" y="6430968"/>
            <a:ext cx="365278"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6743" y="152400"/>
            <a:ext cx="10945654" cy="80803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810789" y="1219200"/>
            <a:ext cx="4864735" cy="609600"/>
          </a:xfrm>
          <a:solidFill>
            <a:srgbClr val="064E96"/>
          </a:solidFill>
          <a:ln>
            <a:solidFill>
              <a:schemeClr val="tx1"/>
            </a:solidFill>
          </a:ln>
        </p:spPr>
        <p:txBody>
          <a:bodyPr anchor="ctr"/>
          <a:lstStyle>
            <a:lvl1pPr marL="0" indent="0" algn="ctr">
              <a:buNone/>
              <a:defRPr sz="1400" b="1">
                <a:solidFill>
                  <a:schemeClr val="accent3"/>
                </a:solidFill>
              </a:defRPr>
            </a:lvl1pPr>
            <a:lvl2pPr marL="457224" indent="0">
              <a:buNone/>
              <a:defRPr sz="2000" b="1"/>
            </a:lvl2pPr>
            <a:lvl3pPr marL="914450" indent="0">
              <a:buNone/>
              <a:defRPr sz="1800" b="1"/>
            </a:lvl3pPr>
            <a:lvl4pPr marL="1371674" indent="0">
              <a:buNone/>
              <a:defRPr sz="1600" b="1"/>
            </a:lvl4pPr>
            <a:lvl5pPr marL="1828898" indent="0">
              <a:buNone/>
              <a:defRPr sz="1600" b="1"/>
            </a:lvl5pPr>
            <a:lvl6pPr marL="2286123" indent="0">
              <a:buNone/>
              <a:defRPr sz="1600" b="1"/>
            </a:lvl6pPr>
            <a:lvl7pPr marL="2743348" indent="0">
              <a:buNone/>
              <a:defRPr sz="1600" b="1"/>
            </a:lvl7pPr>
            <a:lvl8pPr marL="3200572" indent="0">
              <a:buNone/>
              <a:defRPr sz="1600" b="1"/>
            </a:lvl8pPr>
            <a:lvl9pPr marL="365779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10789" y="1828801"/>
            <a:ext cx="4864735" cy="3657600"/>
          </a:xfrm>
          <a:ln>
            <a:solidFill>
              <a:schemeClr val="tx1"/>
            </a:solidFill>
          </a:ln>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80744" y="1219200"/>
            <a:ext cx="4868958" cy="609600"/>
          </a:xfrm>
          <a:solidFill>
            <a:srgbClr val="064E96"/>
          </a:solidFill>
          <a:ln w="9525">
            <a:solidFill>
              <a:schemeClr val="tx1"/>
            </a:solidFill>
            <a:miter lim="800000"/>
            <a:headEnd/>
            <a:tailEnd/>
          </a:ln>
        </p:spPr>
        <p:txBody>
          <a:bodyPr anchor="ctr"/>
          <a:lstStyle>
            <a:lvl1pPr marL="0" indent="0">
              <a:buNone/>
              <a:defRPr lang="en-US" sz="1400" b="1" dirty="0" smtClean="0">
                <a:solidFill>
                  <a:schemeClr val="accent3"/>
                </a:solidFill>
                <a:latin typeface="+mn-lt"/>
                <a:ea typeface="+mn-ea"/>
                <a:cs typeface="+mn-cs"/>
              </a:defRPr>
            </a:lvl1pPr>
            <a:lvl2pPr marL="457224" indent="0">
              <a:buNone/>
              <a:defRPr sz="2000" b="1"/>
            </a:lvl2pPr>
            <a:lvl3pPr marL="914450" indent="0">
              <a:buNone/>
              <a:defRPr sz="1800" b="1"/>
            </a:lvl3pPr>
            <a:lvl4pPr marL="1371674" indent="0">
              <a:buNone/>
              <a:defRPr sz="1600" b="1"/>
            </a:lvl4pPr>
            <a:lvl5pPr marL="1828898" indent="0">
              <a:buNone/>
              <a:defRPr sz="1600" b="1"/>
            </a:lvl5pPr>
            <a:lvl6pPr marL="2286123" indent="0">
              <a:buNone/>
              <a:defRPr sz="1600" b="1"/>
            </a:lvl6pPr>
            <a:lvl7pPr marL="2743348" indent="0">
              <a:buNone/>
              <a:defRPr sz="1600" b="1"/>
            </a:lvl7pPr>
            <a:lvl8pPr marL="3200572" indent="0">
              <a:buNone/>
              <a:defRPr sz="1600" b="1"/>
            </a:lvl8pPr>
            <a:lvl9pPr marL="365779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80744" y="1828801"/>
            <a:ext cx="4868958" cy="3657600"/>
          </a:xfrm>
          <a:ln>
            <a:solidFill>
              <a:schemeClr val="tx1"/>
            </a:solidFill>
          </a:ln>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61990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12224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4430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5" y="1073530"/>
            <a:ext cx="4001161" cy="450475"/>
          </a:xfrm>
        </p:spPr>
        <p:txBody>
          <a:bodyPr anchor="b"/>
          <a:lstStyle>
            <a:lvl1pPr algn="l">
              <a:defRPr sz="1600" b="0"/>
            </a:lvl1pPr>
          </a:lstStyle>
          <a:p>
            <a:r>
              <a:rPr lang="en-US" dirty="0"/>
              <a:t>Click to edit Master title style</a:t>
            </a:r>
          </a:p>
        </p:txBody>
      </p:sp>
      <p:sp>
        <p:nvSpPr>
          <p:cNvPr id="4" name="Text Placeholder 3"/>
          <p:cNvSpPr>
            <a:spLocks noGrp="1"/>
          </p:cNvSpPr>
          <p:nvPr>
            <p:ph type="body" sz="half" idx="2"/>
          </p:nvPr>
        </p:nvSpPr>
        <p:spPr>
          <a:xfrm>
            <a:off x="608095" y="1585186"/>
            <a:ext cx="4001161" cy="4663214"/>
          </a:xfrm>
        </p:spPr>
        <p:txBody>
          <a:bodyPr/>
          <a:lstStyle>
            <a:lvl1pPr marL="0" indent="0">
              <a:buNone/>
              <a:defRPr sz="1600"/>
            </a:lvl1pPr>
            <a:lvl2pPr marL="457224" indent="0">
              <a:buNone/>
              <a:defRPr sz="1200"/>
            </a:lvl2pPr>
            <a:lvl3pPr marL="914450" indent="0">
              <a:buNone/>
              <a:defRPr sz="1000"/>
            </a:lvl3pPr>
            <a:lvl4pPr marL="1371674" indent="0">
              <a:buNone/>
              <a:defRPr sz="900"/>
            </a:lvl4pPr>
            <a:lvl5pPr marL="1828898" indent="0">
              <a:buNone/>
              <a:defRPr sz="900"/>
            </a:lvl5pPr>
            <a:lvl6pPr marL="2286123" indent="0">
              <a:buNone/>
              <a:defRPr sz="900"/>
            </a:lvl6pPr>
            <a:lvl7pPr marL="2743348" indent="0">
              <a:buNone/>
              <a:defRPr sz="900"/>
            </a:lvl7pPr>
            <a:lvl8pPr marL="3200572" indent="0">
              <a:buNone/>
              <a:defRPr sz="900"/>
            </a:lvl8pPr>
            <a:lvl9pPr marL="3657798" indent="0">
              <a:buNone/>
              <a:defRPr sz="900"/>
            </a:lvl9pPr>
          </a:lstStyle>
          <a:p>
            <a:pPr lvl="0"/>
            <a:r>
              <a:rPr lang="en-US" dirty="0"/>
              <a:t>Click to edit Master text styles</a:t>
            </a:r>
          </a:p>
        </p:txBody>
      </p:sp>
      <p:sp>
        <p:nvSpPr>
          <p:cNvPr id="5" name="Content Placeholder 3"/>
          <p:cNvSpPr>
            <a:spLocks noGrp="1"/>
          </p:cNvSpPr>
          <p:nvPr>
            <p:ph sz="half" idx="10"/>
          </p:nvPr>
        </p:nvSpPr>
        <p:spPr>
          <a:xfrm>
            <a:off x="4763386" y="1066800"/>
            <a:ext cx="6790360" cy="5181600"/>
          </a:xfrm>
          <a:ln>
            <a:noFill/>
          </a:ln>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41269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0"/>
            </a:lvl1pPr>
          </a:lstStyle>
          <a:p>
            <a:r>
              <a:rPr lang="en-US" dirty="0"/>
              <a:t>Click to edit Master title style</a:t>
            </a:r>
          </a:p>
        </p:txBody>
      </p:sp>
      <p:sp>
        <p:nvSpPr>
          <p:cNvPr id="3" name="Picture Placeholder 2"/>
          <p:cNvSpPr>
            <a:spLocks noGrp="1"/>
          </p:cNvSpPr>
          <p:nvPr>
            <p:ph type="pic" idx="1"/>
          </p:nvPr>
        </p:nvSpPr>
        <p:spPr>
          <a:xfrm>
            <a:off x="2383805" y="838201"/>
            <a:ext cx="7297103" cy="3889374"/>
          </a:xfrm>
        </p:spPr>
        <p:txBody>
          <a:bodyPr/>
          <a:lstStyle>
            <a:lvl1pPr marL="0" indent="0">
              <a:buNone/>
              <a:defRPr sz="3200"/>
            </a:lvl1pPr>
            <a:lvl2pPr marL="457224" indent="0">
              <a:buNone/>
              <a:defRPr sz="2800"/>
            </a:lvl2pPr>
            <a:lvl3pPr marL="914450" indent="0">
              <a:buNone/>
              <a:defRPr sz="2400"/>
            </a:lvl3pPr>
            <a:lvl4pPr marL="1371674" indent="0">
              <a:buNone/>
              <a:defRPr sz="2000"/>
            </a:lvl4pPr>
            <a:lvl5pPr marL="1828898" indent="0">
              <a:buNone/>
              <a:defRPr sz="2000"/>
            </a:lvl5pPr>
            <a:lvl6pPr marL="2286123" indent="0">
              <a:buNone/>
              <a:defRPr sz="2000"/>
            </a:lvl6pPr>
            <a:lvl7pPr marL="2743348" indent="0">
              <a:buNone/>
              <a:defRPr sz="2000"/>
            </a:lvl7pPr>
            <a:lvl8pPr marL="3200572" indent="0">
              <a:buNone/>
              <a:defRPr sz="2000"/>
            </a:lvl8pPr>
            <a:lvl9pPr marL="3657798" indent="0">
              <a:buNone/>
              <a:defRPr sz="2000"/>
            </a:lvl9pPr>
          </a:lstStyle>
          <a:p>
            <a:pPr lvl="0"/>
            <a:endParaRPr lang="en-US" noProof="0" dirty="0"/>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24" indent="0">
              <a:buNone/>
              <a:defRPr sz="1200"/>
            </a:lvl2pPr>
            <a:lvl3pPr marL="914450" indent="0">
              <a:buNone/>
              <a:defRPr sz="1000"/>
            </a:lvl3pPr>
            <a:lvl4pPr marL="1371674" indent="0">
              <a:buNone/>
              <a:defRPr sz="900"/>
            </a:lvl4pPr>
            <a:lvl5pPr marL="1828898" indent="0">
              <a:buNone/>
              <a:defRPr sz="900"/>
            </a:lvl5pPr>
            <a:lvl6pPr marL="2286123" indent="0">
              <a:buNone/>
              <a:defRPr sz="900"/>
            </a:lvl6pPr>
            <a:lvl7pPr marL="2743348" indent="0">
              <a:buNone/>
              <a:defRPr sz="900"/>
            </a:lvl7pPr>
            <a:lvl8pPr marL="3200572" indent="0">
              <a:buNone/>
              <a:defRPr sz="900"/>
            </a:lvl8pPr>
            <a:lvl9pPr marL="3657798" indent="0">
              <a:buNone/>
              <a:defRPr sz="900"/>
            </a:lvl9pPr>
          </a:lstStyle>
          <a:p>
            <a:pPr lvl="0"/>
            <a:r>
              <a:rPr lang="en-US"/>
              <a:t>Click to edit Master text styles</a:t>
            </a:r>
          </a:p>
        </p:txBody>
      </p:sp>
    </p:spTree>
    <p:extLst>
      <p:ext uri="{BB962C8B-B14F-4D97-AF65-F5344CB8AC3E}">
        <p14:creationId xmlns:p14="http://schemas.microsoft.com/office/powerpoint/2010/main" val="6184091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Vertical Text Placeholder 2"/>
          <p:cNvSpPr>
            <a:spLocks noGrp="1"/>
          </p:cNvSpPr>
          <p:nvPr>
            <p:ph type="body" orient="vert" idx="10"/>
          </p:nvPr>
        </p:nvSpPr>
        <p:spPr>
          <a:xfrm>
            <a:off x="608092" y="1295400"/>
            <a:ext cx="10945654" cy="4572000"/>
          </a:xfrm>
        </p:spPr>
        <p:txBody>
          <a:bodyPr vert="eaVert"/>
          <a:lstStyle>
            <a:lvl1pPr marL="384068" indent="-210324">
              <a:defRPr/>
            </a:lvl1pPr>
            <a:lvl2pPr marL="594392">
              <a:defRPr/>
            </a:lvl2pPr>
            <a:lvl3pPr marL="804716">
              <a:defRPr/>
            </a:lvl3pPr>
            <a:lvl4pPr marL="1042473">
              <a:defRPr/>
            </a:lvl4pPr>
            <a:lvl5pPr marL="129851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2226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838204"/>
            <a:ext cx="2736414" cy="498316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8092" y="838204"/>
            <a:ext cx="8006543" cy="4983163"/>
          </a:xfrm>
        </p:spPr>
        <p:txBody>
          <a:bodyPr vert="eaVert"/>
          <a:lstStyle>
            <a:lvl1pPr marL="384068" indent="-210324">
              <a:defRPr/>
            </a:lvl1pPr>
            <a:lvl2pPr marL="594392">
              <a:defRPr/>
            </a:lvl2pPr>
            <a:lvl3pPr marL="804716">
              <a:defRPr/>
            </a:lvl3pPr>
            <a:lvl4pPr marL="1042473">
              <a:defRPr/>
            </a:lvl4pPr>
            <a:lvl5pPr marL="129851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97396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6743" y="180975"/>
            <a:ext cx="10945654" cy="762000"/>
          </a:xfrm>
        </p:spPr>
        <p:txBody>
          <a:bodyPr/>
          <a:lstStyle/>
          <a:p>
            <a:r>
              <a:rPr lang="en-US" dirty="0"/>
              <a:t>Click to edit Master title style</a:t>
            </a:r>
          </a:p>
        </p:txBody>
      </p:sp>
      <p:sp>
        <p:nvSpPr>
          <p:cNvPr id="3" name="Table Placeholder 2"/>
          <p:cNvSpPr>
            <a:spLocks noGrp="1"/>
          </p:cNvSpPr>
          <p:nvPr>
            <p:ph type="tbl" idx="1"/>
          </p:nvPr>
        </p:nvSpPr>
        <p:spPr>
          <a:xfrm>
            <a:off x="608092" y="1295400"/>
            <a:ext cx="10945654" cy="4525963"/>
          </a:xfrm>
        </p:spPr>
        <p:txBody>
          <a:bodyPr/>
          <a:lstStyle/>
          <a:p>
            <a:pPr lvl="0"/>
            <a:endParaRPr lang="en-US" noProof="0" dirty="0"/>
          </a:p>
        </p:txBody>
      </p:sp>
    </p:spTree>
    <p:extLst>
      <p:ext uri="{BB962C8B-B14F-4D97-AF65-F5344CB8AC3E}">
        <p14:creationId xmlns:p14="http://schemas.microsoft.com/office/powerpoint/2010/main" val="6932348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asic Bullet Slide">
    <p:bg>
      <p:bgPr>
        <a:gradFill>
          <a:gsLst>
            <a:gs pos="0">
              <a:schemeClr val="bg1">
                <a:lumMod val="95000"/>
              </a:schemeClr>
            </a:gs>
            <a:gs pos="70000">
              <a:schemeClr val="bg1"/>
            </a:gs>
            <a:gs pos="20000">
              <a:schemeClr val="bg1"/>
            </a:gs>
            <a:gs pos="0">
              <a:srgbClr val="ECECEC"/>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1" name="Footer Placeholder 4"/>
          <p:cNvSpPr>
            <a:spLocks noGrp="1"/>
          </p:cNvSpPr>
          <p:nvPr>
            <p:ph type="ftr" sz="quarter" idx="3"/>
          </p:nvPr>
        </p:nvSpPr>
        <p:spPr>
          <a:xfrm>
            <a:off x="608092" y="6450545"/>
            <a:ext cx="9324076" cy="365125"/>
          </a:xfrm>
          <a:prstGeom prst="rect">
            <a:avLst/>
          </a:prstGeom>
        </p:spPr>
        <p:txBody>
          <a:bodyPr anchor="ctr" anchorCtr="0"/>
          <a:lstStyle>
            <a:lvl1pPr>
              <a:defRPr sz="1100">
                <a:solidFill>
                  <a:srgbClr val="333333"/>
                </a:solidFill>
              </a:defRPr>
            </a:lvl1pPr>
          </a:lstStyle>
          <a:p>
            <a:r>
              <a:rPr lang="en-US" dirty="0"/>
              <a:t>NYC CV Pilot Deployment Program</a:t>
            </a:r>
          </a:p>
        </p:txBody>
      </p:sp>
      <p:sp>
        <p:nvSpPr>
          <p:cNvPr id="13" name="Slide Number Placeholder 5"/>
          <p:cNvSpPr>
            <a:spLocks noGrp="1"/>
          </p:cNvSpPr>
          <p:nvPr>
            <p:ph type="sldNum" sz="quarter" idx="4"/>
          </p:nvPr>
        </p:nvSpPr>
        <p:spPr>
          <a:xfrm>
            <a:off x="101350" y="6450545"/>
            <a:ext cx="506743" cy="365125"/>
          </a:xfrm>
          <a:prstGeom prst="rect">
            <a:avLst/>
          </a:prstGeom>
        </p:spPr>
        <p:txBody>
          <a:bodyPr anchor="ctr" anchorCtr="0"/>
          <a:lstStyle>
            <a:lvl1pPr algn="r">
              <a:defRPr sz="1100">
                <a:solidFill>
                  <a:srgbClr val="333333"/>
                </a:solidFill>
              </a:defRPr>
            </a:lvl1pPr>
          </a:lstStyle>
          <a:p>
            <a:fld id="{61170A8B-59A8-40E0-9282-C6204AF4CC64}" type="slidenum">
              <a:rPr lang="en-US" smtClean="0"/>
              <a:pPr/>
              <a:t>‹#›</a:t>
            </a:fld>
            <a:endParaRPr lang="en-US" dirty="0"/>
          </a:p>
        </p:txBody>
      </p:sp>
      <p:sp>
        <p:nvSpPr>
          <p:cNvPr id="5" name="Text Placeholder 4"/>
          <p:cNvSpPr>
            <a:spLocks noGrp="1"/>
          </p:cNvSpPr>
          <p:nvPr>
            <p:ph type="body" sz="quarter" idx="10"/>
          </p:nvPr>
        </p:nvSpPr>
        <p:spPr>
          <a:xfrm>
            <a:off x="608092" y="1447800"/>
            <a:ext cx="10945654" cy="4800600"/>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9849772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Slide">
    <p:bg>
      <p:bgPr>
        <a:gradFill>
          <a:gsLst>
            <a:gs pos="0">
              <a:schemeClr val="bg1">
                <a:lumMod val="95000"/>
              </a:schemeClr>
            </a:gs>
            <a:gs pos="70000">
              <a:schemeClr val="bg1"/>
            </a:gs>
            <a:gs pos="20000">
              <a:schemeClr val="bg1"/>
            </a:gs>
            <a:gs pos="0">
              <a:srgbClr val="ECECEC"/>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304800"/>
            <a:ext cx="10945654" cy="1066800"/>
          </a:xfrm>
        </p:spPr>
        <p:txBody>
          <a:bodyPr/>
          <a:lstStyle>
            <a:lvl1pPr algn="l">
              <a:defRPr>
                <a:solidFill>
                  <a:srgbClr val="003594"/>
                </a:solidFill>
              </a:defRPr>
            </a:lvl1pPr>
          </a:lstStyle>
          <a:p>
            <a:r>
              <a:rPr lang="en-US" dirty="0"/>
              <a:t>Click to edit Master title style</a:t>
            </a:r>
          </a:p>
        </p:txBody>
      </p:sp>
      <p:sp>
        <p:nvSpPr>
          <p:cNvPr id="9" name="Footer Placeholder 4"/>
          <p:cNvSpPr>
            <a:spLocks noGrp="1"/>
          </p:cNvSpPr>
          <p:nvPr>
            <p:ph type="ftr" sz="quarter" idx="3"/>
          </p:nvPr>
        </p:nvSpPr>
        <p:spPr>
          <a:xfrm>
            <a:off x="608092" y="6450545"/>
            <a:ext cx="9324076" cy="365125"/>
          </a:xfrm>
          <a:prstGeom prst="rect">
            <a:avLst/>
          </a:prstGeom>
        </p:spPr>
        <p:txBody>
          <a:bodyPr anchor="ctr" anchorCtr="0"/>
          <a:lstStyle>
            <a:lvl1pPr>
              <a:defRPr sz="1100">
                <a:solidFill>
                  <a:srgbClr val="333333"/>
                </a:solidFill>
              </a:defRPr>
            </a:lvl1pPr>
          </a:lstStyle>
          <a:p>
            <a:r>
              <a:rPr lang="en-US" dirty="0"/>
              <a:t>NYC CV Pilot Deployment Program</a:t>
            </a:r>
          </a:p>
        </p:txBody>
      </p:sp>
      <p:sp>
        <p:nvSpPr>
          <p:cNvPr id="10" name="Slide Number Placeholder 5"/>
          <p:cNvSpPr>
            <a:spLocks noGrp="1"/>
          </p:cNvSpPr>
          <p:nvPr>
            <p:ph type="sldNum" sz="quarter" idx="4"/>
          </p:nvPr>
        </p:nvSpPr>
        <p:spPr>
          <a:xfrm>
            <a:off x="101350" y="6450545"/>
            <a:ext cx="506743" cy="365125"/>
          </a:xfrm>
          <a:prstGeom prst="rect">
            <a:avLst/>
          </a:prstGeom>
        </p:spPr>
        <p:txBody>
          <a:bodyPr anchor="ctr" anchorCtr="0"/>
          <a:lstStyle>
            <a:lvl1pPr algn="r">
              <a:defRPr sz="1100">
                <a:solidFill>
                  <a:srgbClr val="333333"/>
                </a:solidFill>
              </a:defRPr>
            </a:lvl1pPr>
          </a:lstStyle>
          <a:p>
            <a:fld id="{61170A8B-59A8-40E0-9282-C6204AF4CC64}" type="slidenum">
              <a:rPr lang="en-US" smtClean="0"/>
              <a:pPr/>
              <a:t>‹#›</a:t>
            </a:fld>
            <a:endParaRPr lang="en-US" dirty="0"/>
          </a:p>
        </p:txBody>
      </p:sp>
      <p:cxnSp>
        <p:nvCxnSpPr>
          <p:cNvPr id="11" name="Straight Connector 10"/>
          <p:cNvCxnSpPr/>
          <p:nvPr userDrawn="1"/>
        </p:nvCxnSpPr>
        <p:spPr>
          <a:xfrm>
            <a:off x="608092" y="6509844"/>
            <a:ext cx="0" cy="267622"/>
          </a:xfrm>
          <a:prstGeom prst="line">
            <a:avLst/>
          </a:prstGeom>
          <a:ln w="6350">
            <a:solidFill>
              <a:srgbClr val="5B67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856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992374" y="3694113"/>
            <a:ext cx="71155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eaLnBrk="1" hangingPunct="1">
              <a:defRPr/>
            </a:pPr>
            <a:endParaRPr lang="en-US" sz="1800" dirty="0">
              <a:solidFill>
                <a:srgbClr val="000000"/>
              </a:solidFill>
              <a:latin typeface="Arial" pitchFamily="34" charset="0"/>
            </a:endParaRPr>
          </a:p>
        </p:txBody>
      </p:sp>
      <p:sp>
        <p:nvSpPr>
          <p:cNvPr id="8" name="Line 7"/>
          <p:cNvSpPr>
            <a:spLocks noChangeShapeType="1"/>
          </p:cNvSpPr>
          <p:nvPr userDrawn="1"/>
        </p:nvSpPr>
        <p:spPr bwMode="auto">
          <a:xfrm>
            <a:off x="709441" y="990600"/>
            <a:ext cx="10945654" cy="0"/>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a:lstStyle/>
          <a:p>
            <a:endParaRPr lang="en-US" sz="2000" dirty="0">
              <a:solidFill>
                <a:srgbClr val="000000"/>
              </a:solidFill>
              <a:latin typeface="Tahoma" pitchFamily="34" charset="0"/>
              <a:ea typeface="MS PGothic" pitchFamily="34" charset="-128"/>
            </a:endParaRPr>
          </a:p>
        </p:txBody>
      </p:sp>
      <p:sp>
        <p:nvSpPr>
          <p:cNvPr id="9" name="Text Box 10"/>
          <p:cNvSpPr txBox="1">
            <a:spLocks noChangeArrowheads="1"/>
          </p:cNvSpPr>
          <p:nvPr userDrawn="1"/>
        </p:nvSpPr>
        <p:spPr bwMode="auto">
          <a:xfrm>
            <a:off x="11452399" y="6410330"/>
            <a:ext cx="5067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gn="r" eaLnBrk="1" hangingPunct="1">
              <a:spcBef>
                <a:spcPct val="50000"/>
              </a:spcBef>
              <a:defRPr/>
            </a:pPr>
            <a:fld id="{D6CF446D-9B61-450E-A61B-F5F4C7154AB4}" type="slidenum">
              <a:rPr lang="en-US" sz="1200" smtClean="0">
                <a:solidFill>
                  <a:srgbClr val="000000"/>
                </a:solidFill>
                <a:latin typeface="Arial" pitchFamily="34" charset="0"/>
              </a:rPr>
              <a:pPr algn="r" eaLnBrk="1" hangingPunct="1">
                <a:spcBef>
                  <a:spcPct val="50000"/>
                </a:spcBef>
                <a:defRPr/>
              </a:pPr>
              <a:t>‹#›</a:t>
            </a:fld>
            <a:endParaRPr lang="en-US" sz="1200" dirty="0">
              <a:solidFill>
                <a:srgbClr val="000000"/>
              </a:solidFill>
              <a:latin typeface="Arial" pitchFamily="34" charset="0"/>
            </a:endParaRPr>
          </a:p>
        </p:txBody>
      </p:sp>
      <p:sp>
        <p:nvSpPr>
          <p:cNvPr id="10" name="TextBox 12"/>
          <p:cNvSpPr txBox="1">
            <a:spLocks noChangeArrowheads="1"/>
          </p:cNvSpPr>
          <p:nvPr userDrawn="1"/>
        </p:nvSpPr>
        <p:spPr bwMode="auto">
          <a:xfrm>
            <a:off x="8513288" y="6477000"/>
            <a:ext cx="3344505" cy="20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nSpc>
                <a:spcPts val="900"/>
              </a:lnSpc>
              <a:buFont typeface="Arial" pitchFamily="34" charset="0"/>
              <a:buNone/>
              <a:defRPr/>
            </a:pPr>
            <a:r>
              <a:rPr lang="en-US" sz="1000" b="1" dirty="0">
                <a:solidFill>
                  <a:srgbClr val="000000"/>
                </a:solidFill>
                <a:latin typeface="Arial" pitchFamily="34" charset="0"/>
              </a:rPr>
              <a:t>U.S. Department of Transportation</a:t>
            </a:r>
          </a:p>
        </p:txBody>
      </p:sp>
      <p:pic>
        <p:nvPicPr>
          <p:cNvPr id="11" name="Picture 11" descr="Triscallion_Black"/>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09241" y="6430968"/>
            <a:ext cx="36527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6743" y="152400"/>
            <a:ext cx="10945654" cy="80803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810789" y="1219200"/>
            <a:ext cx="4864735" cy="609600"/>
          </a:xfrm>
          <a:solidFill>
            <a:srgbClr val="064E96"/>
          </a:solidFill>
          <a:ln>
            <a:solidFill>
              <a:schemeClr val="tx1"/>
            </a:solidFill>
          </a:ln>
        </p:spPr>
        <p:txBody>
          <a:bodyPr anchor="ctr"/>
          <a:lstStyle>
            <a:lvl1pPr marL="0" indent="0" algn="ctr">
              <a:buNone/>
              <a:defRPr sz="1400" b="1">
                <a:solidFill>
                  <a:schemeClr val="accent3"/>
                </a:solidFill>
              </a:defRPr>
            </a:lvl1pPr>
            <a:lvl2pPr marL="457224" indent="0">
              <a:buNone/>
              <a:defRPr sz="2000" b="1"/>
            </a:lvl2pPr>
            <a:lvl3pPr marL="914450" indent="0">
              <a:buNone/>
              <a:defRPr sz="1800" b="1"/>
            </a:lvl3pPr>
            <a:lvl4pPr marL="1371674" indent="0">
              <a:buNone/>
              <a:defRPr sz="1600" b="1"/>
            </a:lvl4pPr>
            <a:lvl5pPr marL="1828898" indent="0">
              <a:buNone/>
              <a:defRPr sz="1600" b="1"/>
            </a:lvl5pPr>
            <a:lvl6pPr marL="2286123" indent="0">
              <a:buNone/>
              <a:defRPr sz="1600" b="1"/>
            </a:lvl6pPr>
            <a:lvl7pPr marL="2743348" indent="0">
              <a:buNone/>
              <a:defRPr sz="1600" b="1"/>
            </a:lvl7pPr>
            <a:lvl8pPr marL="3200572" indent="0">
              <a:buNone/>
              <a:defRPr sz="1600" b="1"/>
            </a:lvl8pPr>
            <a:lvl9pPr marL="365779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10789" y="1828801"/>
            <a:ext cx="4864735" cy="3657600"/>
          </a:xfrm>
          <a:ln>
            <a:solidFill>
              <a:schemeClr val="tx1"/>
            </a:solidFill>
          </a:ln>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80744" y="1219200"/>
            <a:ext cx="4868958" cy="609600"/>
          </a:xfrm>
          <a:solidFill>
            <a:srgbClr val="064E96"/>
          </a:solidFill>
          <a:ln w="9525">
            <a:solidFill>
              <a:schemeClr val="tx1"/>
            </a:solidFill>
            <a:miter lim="800000"/>
            <a:headEnd/>
            <a:tailEnd/>
          </a:ln>
        </p:spPr>
        <p:txBody>
          <a:bodyPr anchor="ctr"/>
          <a:lstStyle>
            <a:lvl1pPr marL="0" indent="0">
              <a:buNone/>
              <a:defRPr lang="en-US" sz="1400" b="1" dirty="0" smtClean="0">
                <a:solidFill>
                  <a:schemeClr val="accent3"/>
                </a:solidFill>
                <a:latin typeface="+mn-lt"/>
                <a:ea typeface="+mn-ea"/>
                <a:cs typeface="+mn-cs"/>
              </a:defRPr>
            </a:lvl1pPr>
            <a:lvl2pPr marL="457224" indent="0">
              <a:buNone/>
              <a:defRPr sz="2000" b="1"/>
            </a:lvl2pPr>
            <a:lvl3pPr marL="914450" indent="0">
              <a:buNone/>
              <a:defRPr sz="1800" b="1"/>
            </a:lvl3pPr>
            <a:lvl4pPr marL="1371674" indent="0">
              <a:buNone/>
              <a:defRPr sz="1600" b="1"/>
            </a:lvl4pPr>
            <a:lvl5pPr marL="1828898" indent="0">
              <a:buNone/>
              <a:defRPr sz="1600" b="1"/>
            </a:lvl5pPr>
            <a:lvl6pPr marL="2286123" indent="0">
              <a:buNone/>
              <a:defRPr sz="1600" b="1"/>
            </a:lvl6pPr>
            <a:lvl7pPr marL="2743348" indent="0">
              <a:buNone/>
              <a:defRPr sz="1600" b="1"/>
            </a:lvl7pPr>
            <a:lvl8pPr marL="3200572" indent="0">
              <a:buNone/>
              <a:defRPr sz="1600" b="1"/>
            </a:lvl8pPr>
            <a:lvl9pPr marL="365779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80744" y="1828801"/>
            <a:ext cx="4868958" cy="3657600"/>
          </a:xfrm>
          <a:ln>
            <a:solidFill>
              <a:schemeClr val="tx1"/>
            </a:solidFill>
          </a:ln>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89504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Content Placeholder 2"/>
          <p:cNvSpPr>
            <a:spLocks noGrp="1"/>
          </p:cNvSpPr>
          <p:nvPr>
            <p:ph idx="10"/>
          </p:nvPr>
        </p:nvSpPr>
        <p:spPr>
          <a:xfrm>
            <a:off x="608092" y="1295400"/>
            <a:ext cx="5371478" cy="4525963"/>
          </a:xfrm>
          <a:noFill/>
          <a:ln w="9525">
            <a:noFill/>
            <a:miter lim="800000"/>
            <a:headEnd/>
            <a:tailEnd/>
          </a:ln>
        </p:spPr>
        <p:txBody>
          <a:bodyPr/>
          <a:lstStyle>
            <a:lvl1pPr marL="288052" indent="-157743" algn="l" rtl="0" eaLnBrk="0" fontAlgn="base" hangingPunct="0">
              <a:spcBef>
                <a:spcPct val="20000"/>
              </a:spcBef>
              <a:spcAft>
                <a:spcPct val="0"/>
              </a:spcAft>
              <a:defRPr lang="en-US" sz="1200" dirty="0" smtClean="0">
                <a:solidFill>
                  <a:schemeClr val="tx1"/>
                </a:solidFill>
                <a:latin typeface="+mn-lt"/>
                <a:ea typeface="+mn-ea"/>
                <a:cs typeface="+mn-cs"/>
              </a:defRPr>
            </a:lvl1pPr>
            <a:lvl2pPr marL="445794" indent="-157743" algn="l" rtl="0" eaLnBrk="0" fontAlgn="base" hangingPunct="0">
              <a:spcBef>
                <a:spcPct val="20000"/>
              </a:spcBef>
              <a:spcAft>
                <a:spcPct val="0"/>
              </a:spcAft>
              <a:defRPr lang="en-US" sz="1200" dirty="0" smtClean="0">
                <a:solidFill>
                  <a:schemeClr val="tx1"/>
                </a:solidFill>
                <a:latin typeface="+mn-lt"/>
                <a:ea typeface="+mn-ea"/>
                <a:cs typeface="+mn-cs"/>
              </a:defRPr>
            </a:lvl2pPr>
            <a:lvl3pPr marL="617254" indent="-157743" algn="l" rtl="0" eaLnBrk="0" fontAlgn="base" hangingPunct="0">
              <a:spcBef>
                <a:spcPct val="20000"/>
              </a:spcBef>
              <a:spcAft>
                <a:spcPct val="0"/>
              </a:spcAft>
              <a:defRPr lang="en-US" sz="1200" dirty="0" smtClean="0">
                <a:solidFill>
                  <a:schemeClr val="tx1"/>
                </a:solidFill>
                <a:latin typeface="+mn-lt"/>
                <a:ea typeface="+mn-ea"/>
                <a:cs typeface="+mn-cs"/>
              </a:defRPr>
            </a:lvl3pPr>
            <a:lvl4pPr marL="795570" algn="l" rtl="0" eaLnBrk="0" fontAlgn="base" hangingPunct="0">
              <a:spcBef>
                <a:spcPct val="20000"/>
              </a:spcBef>
              <a:spcAft>
                <a:spcPct val="0"/>
              </a:spcAft>
              <a:defRPr lang="en-US" sz="1200" dirty="0" smtClean="0">
                <a:solidFill>
                  <a:schemeClr val="tx1"/>
                </a:solidFill>
                <a:latin typeface="+mn-lt"/>
                <a:ea typeface="+mn-ea"/>
                <a:cs typeface="+mn-cs"/>
              </a:defRPr>
            </a:lvl4pPr>
            <a:lvl5pPr marL="946455" algn="l" rtl="0" eaLnBrk="0" fontAlgn="base" hangingPunct="0">
              <a:spcBef>
                <a:spcPct val="20000"/>
              </a:spcBef>
              <a:spcAft>
                <a:spcPct val="0"/>
              </a:spcAft>
              <a:defRPr lang="en-US" sz="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1"/>
          </p:nvPr>
        </p:nvSpPr>
        <p:spPr>
          <a:xfrm>
            <a:off x="6182268" y="1295400"/>
            <a:ext cx="5371478" cy="4525963"/>
          </a:xfrm>
          <a:noFill/>
          <a:ln w="9525">
            <a:noFill/>
            <a:miter lim="800000"/>
            <a:headEnd/>
            <a:tailEnd/>
          </a:ln>
        </p:spPr>
        <p:txBody>
          <a:bodyPr/>
          <a:lstStyle>
            <a:lvl1pPr marL="288052" indent="-157743" algn="l" rtl="0" eaLnBrk="0" fontAlgn="base" hangingPunct="0">
              <a:spcBef>
                <a:spcPct val="20000"/>
              </a:spcBef>
              <a:spcAft>
                <a:spcPct val="0"/>
              </a:spcAft>
              <a:defRPr lang="en-US" sz="1200" dirty="0" smtClean="0">
                <a:solidFill>
                  <a:schemeClr val="tx1"/>
                </a:solidFill>
                <a:latin typeface="+mn-lt"/>
                <a:ea typeface="+mn-ea"/>
                <a:cs typeface="+mn-cs"/>
              </a:defRPr>
            </a:lvl1pPr>
            <a:lvl2pPr marL="445794" indent="-157743" algn="l" rtl="0" eaLnBrk="0" fontAlgn="base" hangingPunct="0">
              <a:spcBef>
                <a:spcPct val="20000"/>
              </a:spcBef>
              <a:spcAft>
                <a:spcPct val="0"/>
              </a:spcAft>
              <a:defRPr lang="en-US" sz="1200" dirty="0" smtClean="0">
                <a:solidFill>
                  <a:schemeClr val="tx1"/>
                </a:solidFill>
                <a:latin typeface="+mn-lt"/>
                <a:ea typeface="+mn-ea"/>
                <a:cs typeface="+mn-cs"/>
              </a:defRPr>
            </a:lvl2pPr>
            <a:lvl3pPr marL="617254" indent="-157743" algn="l" rtl="0" eaLnBrk="0" fontAlgn="base" hangingPunct="0">
              <a:spcBef>
                <a:spcPct val="20000"/>
              </a:spcBef>
              <a:spcAft>
                <a:spcPct val="0"/>
              </a:spcAft>
              <a:defRPr lang="en-US" sz="1200" dirty="0" smtClean="0">
                <a:solidFill>
                  <a:schemeClr val="tx1"/>
                </a:solidFill>
                <a:latin typeface="+mn-lt"/>
                <a:ea typeface="+mn-ea"/>
                <a:cs typeface="+mn-cs"/>
              </a:defRPr>
            </a:lvl3pPr>
            <a:lvl4pPr marL="795570" algn="l" rtl="0" eaLnBrk="0" fontAlgn="base" hangingPunct="0">
              <a:spcBef>
                <a:spcPct val="20000"/>
              </a:spcBef>
              <a:spcAft>
                <a:spcPct val="0"/>
              </a:spcAft>
              <a:defRPr lang="en-US" sz="1200" dirty="0" smtClean="0">
                <a:solidFill>
                  <a:schemeClr val="tx1"/>
                </a:solidFill>
                <a:latin typeface="+mn-lt"/>
                <a:ea typeface="+mn-ea"/>
                <a:cs typeface="+mn-cs"/>
              </a:defRPr>
            </a:lvl4pPr>
            <a:lvl5pPr marL="946455" algn="l" rtl="0" eaLnBrk="0" fontAlgn="base" hangingPunct="0">
              <a:spcBef>
                <a:spcPct val="20000"/>
              </a:spcBef>
              <a:spcAft>
                <a:spcPct val="0"/>
              </a:spcAft>
              <a:defRPr lang="en-US" sz="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82112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8" y="1073534"/>
            <a:ext cx="4001161" cy="450475"/>
          </a:xfrm>
        </p:spPr>
        <p:txBody>
          <a:bodyPr anchor="b"/>
          <a:lstStyle>
            <a:lvl1pPr algn="l">
              <a:defRPr sz="1200" b="0"/>
            </a:lvl1pPr>
          </a:lstStyle>
          <a:p>
            <a:r>
              <a:rPr lang="en-US" dirty="0"/>
              <a:t>Click to edit Master title style</a:t>
            </a:r>
          </a:p>
        </p:txBody>
      </p:sp>
      <p:sp>
        <p:nvSpPr>
          <p:cNvPr id="4" name="Text Placeholder 3"/>
          <p:cNvSpPr>
            <a:spLocks noGrp="1"/>
          </p:cNvSpPr>
          <p:nvPr>
            <p:ph type="body" sz="half" idx="2"/>
          </p:nvPr>
        </p:nvSpPr>
        <p:spPr>
          <a:xfrm>
            <a:off x="608098" y="1585186"/>
            <a:ext cx="4001161" cy="4663214"/>
          </a:xfrm>
        </p:spPr>
        <p:txBody>
          <a:bodyPr/>
          <a:lstStyle>
            <a:lvl1pPr marL="0" indent="0">
              <a:buNone/>
              <a:defRPr sz="1200"/>
            </a:lvl1pPr>
            <a:lvl2pPr marL="342918" indent="0">
              <a:buNone/>
              <a:defRPr sz="900"/>
            </a:lvl2pPr>
            <a:lvl3pPr marL="685837" indent="0">
              <a:buNone/>
              <a:defRPr sz="750"/>
            </a:lvl3pPr>
            <a:lvl4pPr marL="1028756" indent="0">
              <a:buNone/>
              <a:defRPr sz="675"/>
            </a:lvl4pPr>
            <a:lvl5pPr marL="1371674" indent="0">
              <a:buNone/>
              <a:defRPr sz="675"/>
            </a:lvl5pPr>
            <a:lvl6pPr marL="1714592" indent="0">
              <a:buNone/>
              <a:defRPr sz="675"/>
            </a:lvl6pPr>
            <a:lvl7pPr marL="2057511" indent="0">
              <a:buNone/>
              <a:defRPr sz="675"/>
            </a:lvl7pPr>
            <a:lvl8pPr marL="2400429" indent="0">
              <a:buNone/>
              <a:defRPr sz="675"/>
            </a:lvl8pPr>
            <a:lvl9pPr marL="2743348" indent="0">
              <a:buNone/>
              <a:defRPr sz="675"/>
            </a:lvl9pPr>
          </a:lstStyle>
          <a:p>
            <a:pPr lvl="0"/>
            <a:r>
              <a:rPr lang="en-US" dirty="0"/>
              <a:t>Click to edit Master text styles</a:t>
            </a:r>
          </a:p>
        </p:txBody>
      </p:sp>
      <p:sp>
        <p:nvSpPr>
          <p:cNvPr id="5" name="Content Placeholder 3"/>
          <p:cNvSpPr>
            <a:spLocks noGrp="1"/>
          </p:cNvSpPr>
          <p:nvPr>
            <p:ph sz="half" idx="10"/>
          </p:nvPr>
        </p:nvSpPr>
        <p:spPr>
          <a:xfrm>
            <a:off x="4763386" y="1066800"/>
            <a:ext cx="6790360" cy="5181600"/>
          </a:xfrm>
          <a:ln>
            <a:noFill/>
          </a:ln>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00436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Vertical Text Placeholder 2"/>
          <p:cNvSpPr>
            <a:spLocks noGrp="1"/>
          </p:cNvSpPr>
          <p:nvPr>
            <p:ph type="body" orient="vert" idx="10"/>
          </p:nvPr>
        </p:nvSpPr>
        <p:spPr>
          <a:xfrm>
            <a:off x="608092" y="1295400"/>
            <a:ext cx="10945654" cy="4572000"/>
          </a:xfrm>
        </p:spPr>
        <p:txBody>
          <a:bodyPr vert="eaVert"/>
          <a:lstStyle>
            <a:lvl1pPr marL="288052" indent="-157743">
              <a:defRPr/>
            </a:lvl1pPr>
            <a:lvl2pPr marL="445794">
              <a:defRPr/>
            </a:lvl2pPr>
            <a:lvl3pPr marL="603537">
              <a:defRPr/>
            </a:lvl3pPr>
            <a:lvl4pPr marL="781854">
              <a:defRPr/>
            </a:lvl4pPr>
            <a:lvl5pPr marL="97388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27255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bg1">
              <a:lumMod val="95000"/>
            </a:schemeClr>
          </a:solidFill>
          <a:ln w="9525">
            <a:noFill/>
            <a:miter lim="800000"/>
            <a:headEnd/>
            <a:tailEnd/>
          </a:ln>
        </p:spPr>
        <p:txBody>
          <a:bodyPr/>
          <a:lstStyle>
            <a:lvl1pPr marL="288052" indent="-157743" algn="l" rtl="0" eaLnBrk="0" fontAlgn="base" hangingPunct="0">
              <a:spcBef>
                <a:spcPct val="20000"/>
              </a:spcBef>
              <a:spcAft>
                <a:spcPct val="0"/>
              </a:spcAft>
              <a:defRPr lang="en-US" sz="1200" dirty="0" smtClean="0">
                <a:solidFill>
                  <a:schemeClr val="tx1"/>
                </a:solidFill>
                <a:latin typeface="+mn-lt"/>
                <a:ea typeface="+mn-ea"/>
                <a:cs typeface="+mn-cs"/>
              </a:defRPr>
            </a:lvl1pPr>
            <a:lvl2pPr marL="445794" indent="-157743" algn="l" rtl="0" eaLnBrk="0" fontAlgn="base" hangingPunct="0">
              <a:spcBef>
                <a:spcPct val="20000"/>
              </a:spcBef>
              <a:spcAft>
                <a:spcPct val="0"/>
              </a:spcAft>
              <a:defRPr lang="en-US" sz="1200" dirty="0" smtClean="0">
                <a:solidFill>
                  <a:schemeClr val="tx1"/>
                </a:solidFill>
                <a:latin typeface="+mn-lt"/>
                <a:ea typeface="+mn-ea"/>
                <a:cs typeface="+mn-cs"/>
              </a:defRPr>
            </a:lvl2pPr>
            <a:lvl3pPr marL="617254" indent="-157743" algn="l" rtl="0" eaLnBrk="0" fontAlgn="base" hangingPunct="0">
              <a:spcBef>
                <a:spcPct val="20000"/>
              </a:spcBef>
              <a:spcAft>
                <a:spcPct val="0"/>
              </a:spcAft>
              <a:defRPr lang="en-US" sz="1200" dirty="0" smtClean="0">
                <a:solidFill>
                  <a:schemeClr val="tx1"/>
                </a:solidFill>
                <a:latin typeface="+mn-lt"/>
                <a:ea typeface="+mn-ea"/>
                <a:cs typeface="+mn-cs"/>
              </a:defRPr>
            </a:lvl3pPr>
            <a:lvl4pPr marL="795570" algn="l" rtl="0" eaLnBrk="0" fontAlgn="base" hangingPunct="0">
              <a:spcBef>
                <a:spcPct val="20000"/>
              </a:spcBef>
              <a:spcAft>
                <a:spcPct val="0"/>
              </a:spcAft>
              <a:defRPr lang="en-US" sz="1200" dirty="0" smtClean="0">
                <a:solidFill>
                  <a:schemeClr val="tx1"/>
                </a:solidFill>
                <a:latin typeface="+mn-lt"/>
                <a:ea typeface="+mn-ea"/>
                <a:cs typeface="+mn-cs"/>
              </a:defRPr>
            </a:lvl4pPr>
            <a:lvl5pPr marL="946455" algn="l" rtl="0" eaLnBrk="0" fontAlgn="base" hangingPunct="0">
              <a:spcBef>
                <a:spcPct val="20000"/>
              </a:spcBef>
              <a:spcAft>
                <a:spcPct val="0"/>
              </a:spcAft>
              <a:defRPr lang="en-US" sz="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76792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0">
                <a:latin typeface="Arial Narrow" charset="0"/>
                <a:ea typeface="Arial Narrow" charset="0"/>
                <a:cs typeface="Arial Narrow"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sz="1000"/>
            </a:lvl1pPr>
          </a:lstStyle>
          <a:p>
            <a:endParaRPr lang="en-US" dirty="0"/>
          </a:p>
        </p:txBody>
      </p:sp>
      <p:sp>
        <p:nvSpPr>
          <p:cNvPr id="6" name="Text Placeholder 2"/>
          <p:cNvSpPr>
            <a:spLocks noGrp="1"/>
          </p:cNvSpPr>
          <p:nvPr>
            <p:ph idx="1"/>
          </p:nvPr>
        </p:nvSpPr>
        <p:spPr>
          <a:xfrm>
            <a:off x="881295" y="1578595"/>
            <a:ext cx="10444419" cy="4626943"/>
          </a:xfrm>
          <a:prstGeom prst="rect">
            <a:avLst/>
          </a:prstGeom>
        </p:spPr>
        <p:txBody>
          <a:bodyPr vert="horz" lIns="0" tIns="0" rIns="0" bIns="0" rtlCol="0">
            <a:noAutofit/>
          </a:bodyPr>
          <a:lstStyle>
            <a:lvl3pPr>
              <a:defRPr>
                <a:solidFill>
                  <a:srgbClr val="30A6C2"/>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7094011"/>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over External 2">
    <p:spTree>
      <p:nvGrpSpPr>
        <p:cNvPr id="1" name=""/>
        <p:cNvGrpSpPr/>
        <p:nvPr/>
      </p:nvGrpSpPr>
      <p:grpSpPr>
        <a:xfrm>
          <a:off x="0" y="0"/>
          <a:ext cx="0" cy="0"/>
          <a:chOff x="0" y="0"/>
          <a:chExt cx="0" cy="0"/>
        </a:xfrm>
      </p:grpSpPr>
      <p:sp>
        <p:nvSpPr>
          <p:cNvPr id="6" name="Rectangle 5"/>
          <p:cNvSpPr/>
          <p:nvPr userDrawn="1"/>
        </p:nvSpPr>
        <p:spPr>
          <a:xfrm>
            <a:off x="0" y="839774"/>
            <a:ext cx="12161838" cy="6018226"/>
          </a:xfrm>
          <a:prstGeom prst="rect">
            <a:avLst/>
          </a:prstGeom>
          <a:gradFill flip="none" rotWithShape="1">
            <a:gsLst>
              <a:gs pos="15000">
                <a:srgbClr val="30A6C2"/>
              </a:gs>
              <a:gs pos="73000">
                <a:srgbClr val="053F7F"/>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pic>
        <p:nvPicPr>
          <p:cNvPr id="10" name="Picture 9"/>
          <p:cNvPicPr>
            <a:picLocks noChangeAspect="1"/>
          </p:cNvPicPr>
          <p:nvPr userDrawn="1"/>
        </p:nvPicPr>
        <p:blipFill rotWithShape="1">
          <a:blip r:embed="rId2" cstate="email">
            <a:alphaModFix amt="54000"/>
            <a:extLst>
              <a:ext uri="{28A0092B-C50C-407E-A947-70E740481C1C}">
                <a14:useLocalDpi xmlns:a14="http://schemas.microsoft.com/office/drawing/2010/main"/>
              </a:ext>
            </a:extLst>
          </a:blip>
          <a:srcRect t="12323"/>
          <a:stretch/>
        </p:blipFill>
        <p:spPr>
          <a:xfrm>
            <a:off x="1" y="839777"/>
            <a:ext cx="12161838" cy="6018227"/>
          </a:xfrm>
          <a:prstGeom prst="rect">
            <a:avLst/>
          </a:prstGeom>
        </p:spPr>
      </p:pic>
      <p:sp>
        <p:nvSpPr>
          <p:cNvPr id="9" name="Picture Placeholder 8"/>
          <p:cNvSpPr>
            <a:spLocks noGrp="1"/>
          </p:cNvSpPr>
          <p:nvPr>
            <p:ph type="pic" sz="quarter" idx="11"/>
          </p:nvPr>
        </p:nvSpPr>
        <p:spPr>
          <a:xfrm>
            <a:off x="375379" y="839772"/>
            <a:ext cx="3866432" cy="6018228"/>
          </a:xfrm>
          <a:solidFill>
            <a:schemeClr val="bg1"/>
          </a:solidFill>
        </p:spPr>
        <p:txBody>
          <a:bodyPr/>
          <a:lstStyle/>
          <a:p>
            <a:r>
              <a:rPr lang="en-US" dirty="0"/>
              <a:t>Drag picture to placeholder or click icon to add</a:t>
            </a:r>
          </a:p>
        </p:txBody>
      </p:sp>
      <p:sp>
        <p:nvSpPr>
          <p:cNvPr id="2" name="Title 1"/>
          <p:cNvSpPr>
            <a:spLocks noGrp="1"/>
          </p:cNvSpPr>
          <p:nvPr>
            <p:ph type="ctrTitle"/>
          </p:nvPr>
        </p:nvSpPr>
        <p:spPr>
          <a:xfrm>
            <a:off x="4780278" y="1201563"/>
            <a:ext cx="7209188" cy="2387600"/>
          </a:xfrm>
        </p:spPr>
        <p:txBody>
          <a:bodyPr anchor="b">
            <a:normAutofit/>
          </a:bodyPr>
          <a:lstStyle>
            <a:lvl1pPr algn="l">
              <a:lnSpc>
                <a:spcPct val="90000"/>
              </a:lnSpc>
              <a:defRPr sz="5000" b="1" i="0" spc="0" baseline="0">
                <a:solidFill>
                  <a:schemeClr val="bg1"/>
                </a:solidFill>
                <a:latin typeface="Arial Narrow" charset="0"/>
              </a:defRPr>
            </a:lvl1pPr>
          </a:lstStyle>
          <a:p>
            <a:r>
              <a:rPr lang="en-US" dirty="0"/>
              <a:t>Click to edit Master title style</a:t>
            </a:r>
          </a:p>
        </p:txBody>
      </p:sp>
      <p:sp>
        <p:nvSpPr>
          <p:cNvPr id="3" name="Subtitle 2"/>
          <p:cNvSpPr>
            <a:spLocks noGrp="1"/>
          </p:cNvSpPr>
          <p:nvPr>
            <p:ph type="subTitle" idx="1"/>
          </p:nvPr>
        </p:nvSpPr>
        <p:spPr>
          <a:xfrm>
            <a:off x="4780278" y="4015752"/>
            <a:ext cx="7209188" cy="628248"/>
          </a:xfrm>
        </p:spPr>
        <p:txBody>
          <a:bodyPr>
            <a:normAutofit/>
          </a:bodyPr>
          <a:lstStyle>
            <a:lvl1pPr marL="0" indent="0" algn="l">
              <a:buNone/>
              <a:defRPr sz="1400" b="0" i="1" cap="none" spc="0" baseline="0">
                <a:solidFill>
                  <a:schemeClr val="bg1"/>
                </a:solidFill>
                <a:latin typeface="Georgia" charset="0"/>
                <a:ea typeface="Georgia" charset="0"/>
                <a:cs typeface="Georgia" charset="0"/>
              </a:defRPr>
            </a:lvl1pPr>
            <a:lvl2pPr marL="457224" indent="0" algn="ctr">
              <a:buNone/>
              <a:defRPr sz="2000"/>
            </a:lvl2pPr>
            <a:lvl3pPr marL="914450" indent="0" algn="ctr">
              <a:buNone/>
              <a:defRPr sz="1800"/>
            </a:lvl3pPr>
            <a:lvl4pPr marL="1371674" indent="0" algn="ctr">
              <a:buNone/>
              <a:defRPr sz="1600"/>
            </a:lvl4pPr>
            <a:lvl5pPr marL="1828898" indent="0" algn="ctr">
              <a:buNone/>
              <a:defRPr sz="1600"/>
            </a:lvl5pPr>
            <a:lvl6pPr marL="2286123" indent="0" algn="ctr">
              <a:buNone/>
              <a:defRPr sz="1600"/>
            </a:lvl6pPr>
            <a:lvl7pPr marL="2743348" indent="0" algn="ctr">
              <a:buNone/>
              <a:defRPr sz="1600"/>
            </a:lvl7pPr>
            <a:lvl8pPr marL="3200572" indent="0" algn="ctr">
              <a:buNone/>
              <a:defRPr sz="1600"/>
            </a:lvl8pPr>
            <a:lvl9pPr marL="3657798" indent="0" algn="ctr">
              <a:buNone/>
              <a:defRPr sz="1600"/>
            </a:lvl9pPr>
          </a:lstStyle>
          <a:p>
            <a:r>
              <a:rPr lang="en-US" dirty="0"/>
              <a:t>Click to edit Master subtitle style</a:t>
            </a:r>
          </a:p>
        </p:txBody>
      </p:sp>
      <p:sp>
        <p:nvSpPr>
          <p:cNvPr id="17" name="Text Placeholder 16"/>
          <p:cNvSpPr>
            <a:spLocks noGrp="1"/>
          </p:cNvSpPr>
          <p:nvPr>
            <p:ph type="body" sz="quarter" idx="10" hasCustomPrompt="1"/>
          </p:nvPr>
        </p:nvSpPr>
        <p:spPr>
          <a:xfrm>
            <a:off x="4780281" y="5928916"/>
            <a:ext cx="4997756" cy="346075"/>
          </a:xfrm>
        </p:spPr>
        <p:txBody>
          <a:bodyPr>
            <a:normAutofit/>
          </a:bodyPr>
          <a:lstStyle>
            <a:lvl1pPr marL="0" indent="0">
              <a:buNone/>
              <a:defRPr sz="1200" b="0" cap="all" spc="100" baseline="0">
                <a:solidFill>
                  <a:schemeClr val="bg1"/>
                </a:solidFill>
                <a:latin typeface="Calibri" charset="0"/>
                <a:ea typeface="Calibri" charset="0"/>
                <a:cs typeface="Calibri" charset="0"/>
              </a:defRPr>
            </a:lvl1pPr>
            <a:lvl2pPr>
              <a:defRPr>
                <a:solidFill>
                  <a:schemeClr val="bg1"/>
                </a:solidFill>
                <a:latin typeface="Calibri" charset="0"/>
                <a:ea typeface="Calibri" charset="0"/>
                <a:cs typeface="Calibri" charset="0"/>
              </a:defRPr>
            </a:lvl2pPr>
            <a:lvl3pPr>
              <a:defRPr>
                <a:solidFill>
                  <a:schemeClr val="bg1"/>
                </a:solidFill>
                <a:latin typeface="Calibri" charset="0"/>
                <a:ea typeface="Calibri" charset="0"/>
                <a:cs typeface="Calibri" charset="0"/>
              </a:defRPr>
            </a:lvl3pPr>
            <a:lvl4pPr>
              <a:defRPr>
                <a:solidFill>
                  <a:schemeClr val="bg1"/>
                </a:solidFill>
                <a:latin typeface="Calibri" charset="0"/>
                <a:ea typeface="Calibri" charset="0"/>
                <a:cs typeface="Calibri" charset="0"/>
              </a:defRPr>
            </a:lvl4pPr>
            <a:lvl5pPr>
              <a:defRPr>
                <a:solidFill>
                  <a:schemeClr val="bg1"/>
                </a:solidFill>
                <a:latin typeface="Calibri" charset="0"/>
                <a:ea typeface="Calibri" charset="0"/>
                <a:cs typeface="Calibri" charset="0"/>
              </a:defRPr>
            </a:lvl5pPr>
          </a:lstStyle>
          <a:p>
            <a:pPr lvl="0"/>
            <a:r>
              <a:rPr lang="en-US" dirty="0"/>
              <a:t>Month Year</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8606" y="124754"/>
            <a:ext cx="2805299" cy="614969"/>
          </a:xfrm>
          <a:prstGeom prst="rect">
            <a:avLst/>
          </a:prstGeom>
        </p:spPr>
      </p:pic>
    </p:spTree>
    <p:extLst>
      <p:ext uri="{BB962C8B-B14F-4D97-AF65-F5344CB8AC3E}">
        <p14:creationId xmlns:p14="http://schemas.microsoft.com/office/powerpoint/2010/main" val="42314868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FC Divider ">
    <p:bg>
      <p:bgPr>
        <a:gradFill>
          <a:gsLst>
            <a:gs pos="16000">
              <a:srgbClr val="30A6C2"/>
            </a:gs>
            <a:gs pos="73000">
              <a:srgbClr val="053F7F"/>
            </a:gs>
          </a:gsLst>
          <a:path path="circle">
            <a:fillToRect t="100000" r="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alphaModFix amt="54000"/>
            <a:extLst>
              <a:ext uri="{28A0092B-C50C-407E-A947-70E740481C1C}">
                <a14:useLocalDpi xmlns:a14="http://schemas.microsoft.com/office/drawing/2010/main"/>
              </a:ext>
            </a:extLst>
          </a:blip>
          <a:stretch>
            <a:fillRect/>
          </a:stretch>
        </p:blipFill>
        <p:spPr>
          <a:xfrm>
            <a:off x="2" y="-1"/>
            <a:ext cx="12151034" cy="6857999"/>
          </a:xfrm>
          <a:prstGeom prst="rect">
            <a:avLst/>
          </a:prstGeom>
        </p:spPr>
      </p:pic>
      <p:sp>
        <p:nvSpPr>
          <p:cNvPr id="2" name="Title 1"/>
          <p:cNvSpPr>
            <a:spLocks noGrp="1"/>
          </p:cNvSpPr>
          <p:nvPr>
            <p:ph type="title" hasCustomPrompt="1"/>
          </p:nvPr>
        </p:nvSpPr>
        <p:spPr>
          <a:xfrm>
            <a:off x="364855" y="3598"/>
            <a:ext cx="11409408" cy="6854405"/>
          </a:xfrm>
          <a:noFill/>
        </p:spPr>
        <p:txBody>
          <a:bodyPr anchor="ctr">
            <a:noAutofit/>
          </a:bodyPr>
          <a:lstStyle>
            <a:lvl1pPr algn="ctr">
              <a:defRPr sz="6000" spc="200" baseline="0">
                <a:solidFill>
                  <a:schemeClr val="bg1"/>
                </a:solidFill>
              </a:defRPr>
            </a:lvl1pPr>
          </a:lstStyle>
          <a:p>
            <a:r>
              <a:rPr lang="en-US" dirty="0"/>
              <a:t>Divider heading</a:t>
            </a:r>
          </a:p>
        </p:txBody>
      </p:sp>
    </p:spTree>
    <p:extLst>
      <p:ext uri="{BB962C8B-B14F-4D97-AF65-F5344CB8AC3E}">
        <p14:creationId xmlns:p14="http://schemas.microsoft.com/office/powerpoint/2010/main" val="22636762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0">
                <a:latin typeface="Arial Narrow" charset="0"/>
                <a:ea typeface="Arial Narrow" charset="0"/>
                <a:cs typeface="Arial Narrow"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sz="1000"/>
            </a:lvl1pPr>
          </a:lstStyle>
          <a:p>
            <a:fld id="{EACE6E22-E655-5947-A8B4-6F095FBA2C12}" type="slidenum">
              <a:rPr lang="en-US" smtClean="0"/>
              <a:pPr/>
              <a:t>‹#›</a:t>
            </a:fld>
            <a:endParaRPr lang="en-US" dirty="0"/>
          </a:p>
        </p:txBody>
      </p:sp>
      <p:sp>
        <p:nvSpPr>
          <p:cNvPr id="6" name="Text Placeholder 2"/>
          <p:cNvSpPr>
            <a:spLocks noGrp="1"/>
          </p:cNvSpPr>
          <p:nvPr>
            <p:ph idx="1"/>
          </p:nvPr>
        </p:nvSpPr>
        <p:spPr>
          <a:xfrm>
            <a:off x="881295" y="1578595"/>
            <a:ext cx="10444419" cy="4626943"/>
          </a:xfrm>
          <a:prstGeom prst="rect">
            <a:avLst/>
          </a:prstGeom>
        </p:spPr>
        <p:txBody>
          <a:bodyPr vert="horz" lIns="0" tIns="0" rIns="0" bIns="0" rtlCol="0">
            <a:noAutofit/>
          </a:bodyPr>
          <a:lstStyle>
            <a:lvl3pPr>
              <a:defRPr>
                <a:solidFill>
                  <a:srgbClr val="30A6C2"/>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281788"/>
            <a:ext cx="364126" cy="5576211"/>
          </a:xfrm>
          <a:prstGeom prst="rect">
            <a:avLst/>
          </a:prstGeom>
        </p:spPr>
      </p:pic>
    </p:spTree>
    <p:extLst>
      <p:ext uri="{BB962C8B-B14F-4D97-AF65-F5344CB8AC3E}">
        <p14:creationId xmlns:p14="http://schemas.microsoft.com/office/powerpoint/2010/main" val="398905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8EFE9-3A3C-4A40-B46F-F04BF9825049}"/>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E7DC67A8-B5CF-8A40-AB9A-6C821D919115}"/>
              </a:ext>
            </a:extLst>
          </p:cNvPr>
          <p:cNvSpPr>
            <a:spLocks noGrp="1"/>
          </p:cNvSpPr>
          <p:nvPr>
            <p:ph type="sldNum" sz="quarter" idx="10"/>
          </p:nvPr>
        </p:nvSpPr>
        <p:spPr/>
        <p:txBody>
          <a:bodyPr/>
          <a:lstStyle/>
          <a:p>
            <a:fld id="{EACE6E22-E655-5947-A8B4-6F095FBA2C12}" type="slidenum">
              <a:rPr lang="en-US" smtClean="0"/>
              <a:pPr/>
              <a:t>‹#›</a:t>
            </a:fld>
            <a:endParaRPr lang="en-US" dirty="0"/>
          </a:p>
        </p:txBody>
      </p:sp>
      <p:sp>
        <p:nvSpPr>
          <p:cNvPr id="4" name="Footer Placeholder 3">
            <a:extLst>
              <a:ext uri="{FF2B5EF4-FFF2-40B4-BE49-F238E27FC236}">
                <a16:creationId xmlns:a16="http://schemas.microsoft.com/office/drawing/2014/main" id="{1600A173-D2EA-E342-BE0F-15B1E7475B5E}"/>
              </a:ext>
            </a:extLst>
          </p:cNvPr>
          <p:cNvSpPr>
            <a:spLocks noGrp="1"/>
          </p:cNvSpPr>
          <p:nvPr>
            <p:ph type="ftr" sz="quarter" idx="11"/>
          </p:nvPr>
        </p:nvSpPr>
        <p:spPr/>
        <p:txBody>
          <a:bodyPr/>
          <a:lstStyle/>
          <a:p>
            <a:r>
              <a:rPr lang="en-US" dirty="0"/>
              <a:t>This document is confidential and intended solely for the client to whom it is addressed.</a:t>
            </a:r>
          </a:p>
        </p:txBody>
      </p:sp>
      <p:pic>
        <p:nvPicPr>
          <p:cNvPr id="6" name="Picture 5">
            <a:extLst>
              <a:ext uri="{FF2B5EF4-FFF2-40B4-BE49-F238E27FC236}">
                <a16:creationId xmlns:a16="http://schemas.microsoft.com/office/drawing/2014/main" id="{2A473B7B-594B-7F43-ADD4-2083659066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267456" cy="6858000"/>
          </a:xfrm>
          <a:prstGeom prst="rect">
            <a:avLst/>
          </a:prstGeom>
        </p:spPr>
      </p:pic>
      <p:sp>
        <p:nvSpPr>
          <p:cNvPr id="7" name="Rectangle 6">
            <a:extLst>
              <a:ext uri="{FF2B5EF4-FFF2-40B4-BE49-F238E27FC236}">
                <a16:creationId xmlns:a16="http://schemas.microsoft.com/office/drawing/2014/main" id="{46BA8CD6-9A82-344F-995A-FE1BBA9263E3}"/>
              </a:ext>
            </a:extLst>
          </p:cNvPr>
          <p:cNvSpPr/>
          <p:nvPr userDrawn="1"/>
        </p:nvSpPr>
        <p:spPr>
          <a:xfrm>
            <a:off x="3108960" y="0"/>
            <a:ext cx="89001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30272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F Chart Righ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000"/>
            </a:lvl1pPr>
          </a:lstStyle>
          <a:p>
            <a:fld id="{EACE6E22-E655-5947-A8B4-6F095FBA2C12}" type="slidenum">
              <a:rPr lang="en-US" smtClean="0"/>
              <a:pPr/>
              <a:t>‹#›</a:t>
            </a:fld>
            <a:endParaRPr lang="en-US" dirty="0"/>
          </a:p>
        </p:txBody>
      </p:sp>
      <p:pic>
        <p:nvPicPr>
          <p:cNvPr id="5" name="Picture 4"/>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281788"/>
            <a:ext cx="364126" cy="5576211"/>
          </a:xfrm>
          <a:prstGeom prst="rect">
            <a:avLst/>
          </a:prstGeom>
        </p:spPr>
      </p:pic>
    </p:spTree>
    <p:extLst>
      <p:ext uri="{BB962C8B-B14F-4D97-AF65-F5344CB8AC3E}">
        <p14:creationId xmlns:p14="http://schemas.microsoft.com/office/powerpoint/2010/main" val="15457213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image" Target="../media/image8.png"/><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theme" Target="../theme/theme10.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image" Target="../media/image9.jpe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7.xml"/><Relationship Id="rId7" Type="http://schemas.openxmlformats.org/officeDocument/2006/relationships/theme" Target="../theme/theme1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5" Type="http://schemas.openxmlformats.org/officeDocument/2006/relationships/slideLayout" Target="../slideLayouts/slideLayout99.xml"/><Relationship Id="rId4"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0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6.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9.jpeg"/><Relationship Id="rId2" Type="http://schemas.openxmlformats.org/officeDocument/2006/relationships/slideLayout" Target="../slideLayouts/slideLayout6.xml"/><Relationship Id="rId16"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4.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13.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12.jpeg"/><Relationship Id="rId2" Type="http://schemas.openxmlformats.org/officeDocument/2006/relationships/slideLayout" Target="../slideLayouts/slideLayout20.xml"/><Relationship Id="rId16"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5.xml"/><Relationship Id="rId10" Type="http://schemas.openxmlformats.org/officeDocument/2006/relationships/slideLayout" Target="../slideLayouts/slideLayout28.xml"/><Relationship Id="rId19" Type="http://schemas.openxmlformats.org/officeDocument/2006/relationships/image" Target="../media/image14.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9.jpeg"/><Relationship Id="rId2" Type="http://schemas.openxmlformats.org/officeDocument/2006/relationships/slideLayout" Target="../slideLayouts/slideLayout34.xml"/><Relationship Id="rId16" Type="http://schemas.openxmlformats.org/officeDocument/2006/relationships/image" Target="../media/image8.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6.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9.jpeg"/><Relationship Id="rId2" Type="http://schemas.openxmlformats.org/officeDocument/2006/relationships/slideLayout" Target="../slideLayouts/slideLayout63.xml"/><Relationship Id="rId16" Type="http://schemas.openxmlformats.org/officeDocument/2006/relationships/image" Target="../media/image8.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9.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custDataLst>
              <p:tags r:id="rId3"/>
            </p:custDataLst>
          </p:nvPr>
        </p:nvSpPr>
        <p:spPr>
          <a:xfrm>
            <a:off x="243237" y="1018498"/>
            <a:ext cx="11675364" cy="4572000"/>
          </a:xfrm>
          <a:prstGeom prst="rect">
            <a:avLst/>
          </a:prstGeom>
          <a:gradFill>
            <a:gsLst>
              <a:gs pos="0">
                <a:schemeClr val="bg1"/>
              </a:gs>
              <a:gs pos="51000">
                <a:srgbClr val="F9F9F9"/>
              </a:gs>
              <a:gs pos="100000">
                <a:schemeClr val="bg1">
                  <a:lumMod val="95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400" b="1" i="0" u="none" dirty="0">
              <a:cs typeface="Arial" pitchFamily="34" charset="0"/>
            </a:endParaRPr>
          </a:p>
        </p:txBody>
      </p:sp>
      <p:pic>
        <p:nvPicPr>
          <p:cNvPr id="12" name="Picture 2" descr="C:\Users\Javier Machado\Pictures\Work Pix\Hands Raised 19.jpg"/>
          <p:cNvPicPr>
            <a:picLocks noChangeAspect="1" noChangeArrowheads="1"/>
          </p:cNvPicPr>
          <p:nvPr userDrawn="1"/>
        </p:nvPicPr>
        <p:blipFill>
          <a:blip r:embed="rId4" cstate="email">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363439" y="2737572"/>
            <a:ext cx="9567004" cy="41148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Javier Machado\Pictures\Downloaded Pix\rural8.jpg"/>
          <p:cNvPicPr>
            <a:picLocks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bwMode="auto">
          <a:xfrm>
            <a:off x="243237" y="137632"/>
            <a:ext cx="11675364" cy="82296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bwMode="auto">
          <a:xfrm>
            <a:off x="243237" y="137632"/>
            <a:ext cx="11675364" cy="822960"/>
          </a:xfrm>
          <a:prstGeom prst="rect">
            <a:avLst/>
          </a:prstGeom>
          <a:gradFill>
            <a:gsLst>
              <a:gs pos="0">
                <a:schemeClr val="bg1">
                  <a:alpha val="0"/>
                  <a:lumMod val="95000"/>
                </a:schemeClr>
              </a:gs>
              <a:gs pos="100000">
                <a:schemeClr val="bg1">
                  <a:lumMod val="95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50" rtl="0" eaLnBrk="1" fontAlgn="base" latinLnBrk="0" hangingPunct="1">
              <a:lnSpc>
                <a:spcPct val="100000"/>
              </a:lnSpc>
              <a:spcBef>
                <a:spcPct val="0"/>
              </a:spcBef>
              <a:spcAft>
                <a:spcPct val="0"/>
              </a:spcAft>
              <a:buClrTx/>
              <a:buSzTx/>
              <a:buFontTx/>
              <a:buNone/>
              <a:tabLst/>
            </a:pPr>
            <a:endParaRPr lang="en-US" sz="1400" dirty="0">
              <a:latin typeface="Arial" charset="0"/>
            </a:endParaRPr>
          </a:p>
        </p:txBody>
      </p:sp>
      <p:sp>
        <p:nvSpPr>
          <p:cNvPr id="1026" name="Rectangle 3"/>
          <p:cNvSpPr>
            <a:spLocks noGrp="1" noChangeArrowheads="1"/>
          </p:cNvSpPr>
          <p:nvPr>
            <p:ph type="body" idx="1"/>
          </p:nvPr>
        </p:nvSpPr>
        <p:spPr bwMode="auto">
          <a:xfrm>
            <a:off x="608092" y="1097285"/>
            <a:ext cx="10945654"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7" name="Rectangle 4"/>
          <p:cNvSpPr>
            <a:spLocks noGrp="1" noChangeArrowheads="1"/>
          </p:cNvSpPr>
          <p:nvPr>
            <p:ph type="title"/>
          </p:nvPr>
        </p:nvSpPr>
        <p:spPr bwMode="auto">
          <a:xfrm>
            <a:off x="608092" y="182880"/>
            <a:ext cx="10945654"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03" name="Line 7"/>
          <p:cNvSpPr>
            <a:spLocks noChangeShapeType="1"/>
          </p:cNvSpPr>
          <p:nvPr/>
        </p:nvSpPr>
        <p:spPr bwMode="auto">
          <a:xfrm>
            <a:off x="243237" y="990600"/>
            <a:ext cx="11675364" cy="0"/>
          </a:xfrm>
          <a:prstGeom prst="line">
            <a:avLst/>
          </a:prstGeom>
          <a:noFill/>
          <a:ln w="19050">
            <a:solidFill>
              <a:srgbClr val="336699"/>
            </a:solidFill>
            <a:round/>
            <a:headEnd/>
            <a:tailEnd/>
          </a:ln>
          <a:effectLst/>
        </p:spPr>
        <p:txBody>
          <a:bodyPr/>
          <a:lstStyle/>
          <a:p>
            <a:pPr algn="r">
              <a:defRPr/>
            </a:pPr>
            <a:endParaRPr lang="en-US" sz="1400" i="1" dirty="0">
              <a:solidFill>
                <a:schemeClr val="bg1"/>
              </a:solidFill>
              <a:latin typeface="Arial" charset="0"/>
              <a:ea typeface="+mn-ea"/>
              <a:cs typeface="+mn-cs"/>
            </a:endParaRPr>
          </a:p>
        </p:txBody>
      </p:sp>
      <p:sp>
        <p:nvSpPr>
          <p:cNvPr id="13" name="Text Box 10"/>
          <p:cNvSpPr txBox="1">
            <a:spLocks noChangeArrowheads="1"/>
          </p:cNvSpPr>
          <p:nvPr userDrawn="1"/>
        </p:nvSpPr>
        <p:spPr bwMode="auto">
          <a:xfrm>
            <a:off x="11452399" y="6410330"/>
            <a:ext cx="506743" cy="276999"/>
          </a:xfrm>
          <a:prstGeom prst="rect">
            <a:avLst/>
          </a:prstGeom>
          <a:noFill/>
          <a:ln w="9525" algn="ctr">
            <a:noFill/>
            <a:miter lim="800000"/>
            <a:headEnd/>
            <a:tailEnd/>
          </a:ln>
          <a:effectLst/>
        </p:spPr>
        <p:txBody>
          <a:bodyPr>
            <a:spAutoFit/>
          </a:bodyPr>
          <a:lstStyle/>
          <a:p>
            <a:pPr algn="r" eaLnBrk="1" hangingPunct="1">
              <a:spcBef>
                <a:spcPct val="50000"/>
              </a:spcBef>
              <a:buFontTx/>
              <a:buNone/>
              <a:defRPr/>
            </a:pPr>
            <a:fld id="{2D88192D-27D7-44EC-9C60-9621F220B398}" type="slidenum">
              <a:rPr lang="en-US" sz="1200"/>
              <a:pPr algn="r" eaLnBrk="1" hangingPunct="1">
                <a:spcBef>
                  <a:spcPct val="50000"/>
                </a:spcBef>
                <a:buFontTx/>
                <a:buNone/>
                <a:defRPr/>
              </a:pPr>
              <a:t>‹#›</a:t>
            </a:fld>
            <a:endParaRPr lang="en-US" sz="1200" dirty="0"/>
          </a:p>
        </p:txBody>
      </p:sp>
      <p:sp>
        <p:nvSpPr>
          <p:cNvPr id="14" name="TextBox 13"/>
          <p:cNvSpPr txBox="1"/>
          <p:nvPr userDrawn="1"/>
        </p:nvSpPr>
        <p:spPr>
          <a:xfrm>
            <a:off x="8817332" y="6364263"/>
            <a:ext cx="2736414" cy="323165"/>
          </a:xfrm>
          <a:prstGeom prst="rect">
            <a:avLst/>
          </a:prstGeom>
          <a:noFill/>
        </p:spPr>
        <p:txBody>
          <a:bodyPr wrap="square">
            <a:spAutoFit/>
          </a:bodyPr>
          <a:lstStyle/>
          <a:p>
            <a:pPr>
              <a:lnSpc>
                <a:spcPts val="900"/>
              </a:lnSpc>
              <a:spcBef>
                <a:spcPts val="0"/>
              </a:spcBef>
              <a:buFont typeface="Arial" charset="0"/>
              <a:buNone/>
              <a:defRPr/>
            </a:pPr>
            <a:r>
              <a:rPr lang="en-US" sz="900" b="1" dirty="0">
                <a:solidFill>
                  <a:srgbClr val="000000"/>
                </a:solidFill>
                <a:latin typeface="+mj-lt"/>
              </a:rPr>
              <a:t>U.S. Department of Transportation</a:t>
            </a:r>
          </a:p>
          <a:p>
            <a:pPr>
              <a:lnSpc>
                <a:spcPts val="900"/>
              </a:lnSpc>
              <a:buFont typeface="Arial" charset="0"/>
              <a:buNone/>
              <a:defRPr/>
            </a:pPr>
            <a:r>
              <a:rPr lang="en-US" sz="900" b="1" dirty="0">
                <a:solidFill>
                  <a:srgbClr val="000000"/>
                </a:solidFill>
                <a:latin typeface="+mj-lt"/>
              </a:rPr>
              <a:t>ITS Joint Program Office</a:t>
            </a:r>
          </a:p>
        </p:txBody>
      </p:sp>
      <p:pic>
        <p:nvPicPr>
          <p:cNvPr id="15" name="Picture 14" descr="USDOT Triskelion - Correct Direction.jpg"/>
          <p:cNvPicPr>
            <a:picLocks noChangeAspect="1"/>
          </p:cNvPicPr>
          <p:nvPr userDrawn="1"/>
        </p:nvPicPr>
        <p:blipFill>
          <a:blip r:embed="rId6" cstate="print">
            <a:clrChange>
              <a:clrFrom>
                <a:srgbClr val="FBFBFB"/>
              </a:clrFrom>
              <a:clrTo>
                <a:srgbClr val="FBFBFB">
                  <a:alpha val="0"/>
                </a:srgbClr>
              </a:clrTo>
            </a:clrChange>
          </a:blip>
          <a:stretch>
            <a:fillRect/>
          </a:stretch>
        </p:blipFill>
        <p:spPr>
          <a:xfrm>
            <a:off x="8310593" y="6334130"/>
            <a:ext cx="595423" cy="447675"/>
          </a:xfrm>
          <a:prstGeom prst="rect">
            <a:avLst/>
          </a:prstGeom>
        </p:spPr>
      </p:pic>
    </p:spTree>
    <p:extLst>
      <p:ext uri="{BB962C8B-B14F-4D97-AF65-F5344CB8AC3E}">
        <p14:creationId xmlns:p14="http://schemas.microsoft.com/office/powerpoint/2010/main" val="3584393648"/>
      </p:ext>
    </p:extLst>
  </p:cSld>
  <p:clrMap bg1="lt1" tx1="dk1" bg2="lt2" tx2="dk2" accent1="accent1" accent2="accent2" accent3="accent3" accent4="accent4" accent5="accent5" accent6="accent6" hlink="hlink" folHlink="folHlink"/>
  <p:sldLayoutIdLst>
    <p:sldLayoutId id="2147483709" r:id="rId1"/>
  </p:sldLayoutIdLst>
  <p:txStyles>
    <p:titleStyle>
      <a:lvl1pPr algn="l" rtl="0" eaLnBrk="1" fontAlgn="base" hangingPunct="1">
        <a:spcBef>
          <a:spcPct val="0"/>
        </a:spcBef>
        <a:spcAft>
          <a:spcPct val="0"/>
        </a:spcAft>
        <a:defRPr sz="2400" b="1" i="0" u="none">
          <a:solidFill>
            <a:srgbClr val="29527B"/>
          </a:solidFill>
          <a:latin typeface="+mj-lt"/>
          <a:ea typeface="ＭＳ Ｐゴシック"/>
          <a:cs typeface="ＭＳ Ｐゴシック"/>
        </a:defRPr>
      </a:lvl1pPr>
      <a:lvl2pPr algn="l" rtl="0" eaLnBrk="1" fontAlgn="base" hangingPunct="1">
        <a:spcBef>
          <a:spcPct val="0"/>
        </a:spcBef>
        <a:spcAft>
          <a:spcPct val="0"/>
        </a:spcAft>
        <a:defRPr sz="2800" b="1">
          <a:solidFill>
            <a:schemeClr val="tx2"/>
          </a:solidFill>
          <a:latin typeface="Arial" charset="0"/>
          <a:ea typeface="ＭＳ Ｐゴシック"/>
          <a:cs typeface="ＭＳ Ｐゴシック"/>
        </a:defRPr>
      </a:lvl2pPr>
      <a:lvl3pPr algn="l" rtl="0" eaLnBrk="1" fontAlgn="base" hangingPunct="1">
        <a:spcBef>
          <a:spcPct val="0"/>
        </a:spcBef>
        <a:spcAft>
          <a:spcPct val="0"/>
        </a:spcAft>
        <a:defRPr sz="2800" b="1">
          <a:solidFill>
            <a:schemeClr val="tx2"/>
          </a:solidFill>
          <a:latin typeface="Arial" charset="0"/>
          <a:ea typeface="ＭＳ Ｐゴシック"/>
          <a:cs typeface="ＭＳ Ｐゴシック"/>
        </a:defRPr>
      </a:lvl3pPr>
      <a:lvl4pPr algn="l" rtl="0" eaLnBrk="1" fontAlgn="base" hangingPunct="1">
        <a:spcBef>
          <a:spcPct val="0"/>
        </a:spcBef>
        <a:spcAft>
          <a:spcPct val="0"/>
        </a:spcAft>
        <a:defRPr sz="2800" b="1">
          <a:solidFill>
            <a:schemeClr val="tx2"/>
          </a:solidFill>
          <a:latin typeface="Arial" charset="0"/>
          <a:ea typeface="ＭＳ Ｐゴシック"/>
          <a:cs typeface="ＭＳ Ｐゴシック"/>
        </a:defRPr>
      </a:lvl4pPr>
      <a:lvl5pPr algn="l" rtl="0" eaLnBrk="1" fontAlgn="base" hangingPunct="1">
        <a:spcBef>
          <a:spcPct val="0"/>
        </a:spcBef>
        <a:spcAft>
          <a:spcPct val="0"/>
        </a:spcAft>
        <a:defRPr sz="2800" b="1">
          <a:solidFill>
            <a:schemeClr val="tx2"/>
          </a:solidFill>
          <a:latin typeface="Arial" charset="0"/>
          <a:ea typeface="ＭＳ Ｐゴシック"/>
          <a:cs typeface="ＭＳ Ｐゴシック"/>
        </a:defRPr>
      </a:lvl5pPr>
      <a:lvl6pPr marL="457224" algn="l" rtl="0" eaLnBrk="1" fontAlgn="base" hangingPunct="1">
        <a:spcBef>
          <a:spcPct val="0"/>
        </a:spcBef>
        <a:spcAft>
          <a:spcPct val="0"/>
        </a:spcAft>
        <a:defRPr sz="2800" b="1">
          <a:solidFill>
            <a:schemeClr val="tx2"/>
          </a:solidFill>
          <a:latin typeface="Arial" charset="0"/>
        </a:defRPr>
      </a:lvl6pPr>
      <a:lvl7pPr marL="914450" algn="l" rtl="0" eaLnBrk="1" fontAlgn="base" hangingPunct="1">
        <a:spcBef>
          <a:spcPct val="0"/>
        </a:spcBef>
        <a:spcAft>
          <a:spcPct val="0"/>
        </a:spcAft>
        <a:defRPr sz="2800" b="1">
          <a:solidFill>
            <a:schemeClr val="tx2"/>
          </a:solidFill>
          <a:latin typeface="Arial" charset="0"/>
        </a:defRPr>
      </a:lvl7pPr>
      <a:lvl8pPr marL="1371674" algn="l" rtl="0" eaLnBrk="1" fontAlgn="base" hangingPunct="1">
        <a:spcBef>
          <a:spcPct val="0"/>
        </a:spcBef>
        <a:spcAft>
          <a:spcPct val="0"/>
        </a:spcAft>
        <a:defRPr sz="2800" b="1">
          <a:solidFill>
            <a:schemeClr val="tx2"/>
          </a:solidFill>
          <a:latin typeface="Arial" charset="0"/>
        </a:defRPr>
      </a:lvl8pPr>
      <a:lvl9pPr marL="1828898" algn="l" rtl="0" eaLnBrk="1" fontAlgn="base" hangingPunct="1">
        <a:spcBef>
          <a:spcPct val="0"/>
        </a:spcBef>
        <a:spcAft>
          <a:spcPct val="0"/>
        </a:spcAft>
        <a:defRPr sz="2800" b="1">
          <a:solidFill>
            <a:schemeClr val="tx2"/>
          </a:solidFill>
          <a:latin typeface="Arial" charset="0"/>
        </a:defRPr>
      </a:lvl9pPr>
    </p:titleStyle>
    <p:bodyStyle>
      <a:lvl1pPr marL="171460" indent="-171460" algn="l" rtl="0" eaLnBrk="1" fontAlgn="base" hangingPunct="1">
        <a:spcBef>
          <a:spcPts val="0"/>
        </a:spcBef>
        <a:spcAft>
          <a:spcPts val="1800"/>
        </a:spcAft>
        <a:buFont typeface="Wingdings" pitchFamily="84" charset="2"/>
        <a:buChar char="§"/>
        <a:defRPr sz="1800">
          <a:solidFill>
            <a:schemeClr val="tx1"/>
          </a:solidFill>
          <a:latin typeface="+mn-lt"/>
          <a:ea typeface="ＭＳ Ｐゴシック"/>
          <a:cs typeface="ＭＳ Ｐゴシック"/>
        </a:defRPr>
      </a:lvl1pPr>
      <a:lvl2pPr marL="392134" indent="-209561" algn="l" rtl="0" eaLnBrk="1" fontAlgn="base" hangingPunct="1">
        <a:spcBef>
          <a:spcPts val="0"/>
        </a:spcBef>
        <a:spcAft>
          <a:spcPts val="1800"/>
        </a:spcAft>
        <a:buSzPct val="65000"/>
        <a:buFont typeface="Arial Unicode MS" pitchFamily="84" charset="0"/>
        <a:buChar char="□"/>
        <a:defRPr sz="1800">
          <a:solidFill>
            <a:schemeClr val="tx1"/>
          </a:solidFill>
          <a:latin typeface="+mn-lt"/>
          <a:ea typeface="ＭＳ Ｐゴシック"/>
          <a:cs typeface="ＭＳ Ｐゴシック"/>
        </a:defRPr>
      </a:lvl2pPr>
      <a:lvl3pPr marL="620747" indent="-209561" algn="l" rtl="0" eaLnBrk="1" fontAlgn="base" hangingPunct="1">
        <a:spcBef>
          <a:spcPts val="0"/>
        </a:spcBef>
        <a:spcAft>
          <a:spcPts val="1800"/>
        </a:spcAft>
        <a:buFont typeface="Arial" pitchFamily="84" charset="0"/>
        <a:buChar char="▪"/>
        <a:defRPr sz="1800">
          <a:solidFill>
            <a:schemeClr val="tx1"/>
          </a:solidFill>
          <a:latin typeface="+mn-lt"/>
          <a:ea typeface="ＭＳ Ｐゴシック"/>
          <a:cs typeface="ＭＳ Ｐゴシック"/>
        </a:defRPr>
      </a:lvl3pPr>
      <a:lvl4pPr marL="839834" indent="-209561" algn="l" rtl="0" eaLnBrk="1" fontAlgn="base" hangingPunct="1">
        <a:spcBef>
          <a:spcPts val="0"/>
        </a:spcBef>
        <a:spcAft>
          <a:spcPts val="1800"/>
        </a:spcAft>
        <a:buFont typeface="Arial" pitchFamily="84" charset="0"/>
        <a:buChar char="–"/>
        <a:defRPr sz="1800">
          <a:solidFill>
            <a:schemeClr val="tx1"/>
          </a:solidFill>
          <a:latin typeface="+mn-lt"/>
          <a:ea typeface="ＭＳ Ｐゴシック"/>
          <a:cs typeface="ＭＳ Ｐゴシック"/>
        </a:defRPr>
      </a:lvl4pPr>
      <a:lvl5pPr marL="1041456" indent="-209561" algn="l" rtl="0" eaLnBrk="1" fontAlgn="base" hangingPunct="1">
        <a:spcBef>
          <a:spcPts val="0"/>
        </a:spcBef>
        <a:spcAft>
          <a:spcPts val="1800"/>
        </a:spcAft>
        <a:buChar char="•"/>
        <a:defRPr sz="1800">
          <a:solidFill>
            <a:schemeClr val="tx1"/>
          </a:solidFill>
          <a:latin typeface="+mn-lt"/>
          <a:ea typeface="ＭＳ Ｐゴシック"/>
          <a:cs typeface="ＭＳ Ｐゴシック"/>
        </a:defRPr>
      </a:lvl5pPr>
      <a:lvl6pPr marL="2514736" indent="-228612" algn="l" rtl="0" eaLnBrk="1" fontAlgn="base" hangingPunct="1">
        <a:spcBef>
          <a:spcPct val="20000"/>
        </a:spcBef>
        <a:spcAft>
          <a:spcPct val="0"/>
        </a:spcAft>
        <a:buChar char="»"/>
        <a:defRPr sz="1200">
          <a:solidFill>
            <a:schemeClr val="tx1"/>
          </a:solidFill>
          <a:latin typeface="+mn-lt"/>
        </a:defRPr>
      </a:lvl6pPr>
      <a:lvl7pPr marL="2971960" indent="-228612" algn="l" rtl="0" eaLnBrk="1" fontAlgn="base" hangingPunct="1">
        <a:spcBef>
          <a:spcPct val="20000"/>
        </a:spcBef>
        <a:spcAft>
          <a:spcPct val="0"/>
        </a:spcAft>
        <a:buChar char="»"/>
        <a:defRPr sz="1200">
          <a:solidFill>
            <a:schemeClr val="tx1"/>
          </a:solidFill>
          <a:latin typeface="+mn-lt"/>
        </a:defRPr>
      </a:lvl7pPr>
      <a:lvl8pPr marL="3429186" indent="-228612" algn="l" rtl="0" eaLnBrk="1" fontAlgn="base" hangingPunct="1">
        <a:spcBef>
          <a:spcPct val="20000"/>
        </a:spcBef>
        <a:spcAft>
          <a:spcPct val="0"/>
        </a:spcAft>
        <a:buChar char="»"/>
        <a:defRPr sz="1200">
          <a:solidFill>
            <a:schemeClr val="tx1"/>
          </a:solidFill>
          <a:latin typeface="+mn-lt"/>
        </a:defRPr>
      </a:lvl8pPr>
      <a:lvl9pPr marL="3886410" indent="-228612" algn="l" rtl="0" eaLnBrk="1" fontAlgn="base" hangingPunct="1">
        <a:spcBef>
          <a:spcPct val="20000"/>
        </a:spcBef>
        <a:spcAft>
          <a:spcPct val="0"/>
        </a:spcAft>
        <a:buChar char="»"/>
        <a:defRPr sz="1200">
          <a:solidFill>
            <a:schemeClr val="tx1"/>
          </a:solidFill>
          <a:latin typeface="+mn-lt"/>
        </a:defRPr>
      </a:lvl9pPr>
    </p:bodyStyle>
    <p:otherStyle>
      <a:defPPr>
        <a:defRPr lang="en-US"/>
      </a:defPPr>
      <a:lvl1pPr marL="0" algn="l" defTabSz="914450" rtl="0" eaLnBrk="1" latinLnBrk="0" hangingPunct="1">
        <a:defRPr sz="1800" kern="1200">
          <a:solidFill>
            <a:schemeClr val="tx1"/>
          </a:solidFill>
          <a:latin typeface="+mn-lt"/>
          <a:ea typeface="+mn-ea"/>
          <a:cs typeface="+mn-cs"/>
        </a:defRPr>
      </a:lvl1pPr>
      <a:lvl2pPr marL="457224" algn="l" defTabSz="914450" rtl="0" eaLnBrk="1" latinLnBrk="0" hangingPunct="1">
        <a:defRPr sz="1800" kern="1200">
          <a:solidFill>
            <a:schemeClr val="tx1"/>
          </a:solidFill>
          <a:latin typeface="+mn-lt"/>
          <a:ea typeface="+mn-ea"/>
          <a:cs typeface="+mn-cs"/>
        </a:defRPr>
      </a:lvl2pPr>
      <a:lvl3pPr marL="914450" algn="l" defTabSz="914450" rtl="0" eaLnBrk="1" latinLnBrk="0" hangingPunct="1">
        <a:defRPr sz="1800" kern="1200">
          <a:solidFill>
            <a:schemeClr val="tx1"/>
          </a:solidFill>
          <a:latin typeface="+mn-lt"/>
          <a:ea typeface="+mn-ea"/>
          <a:cs typeface="+mn-cs"/>
        </a:defRPr>
      </a:lvl3pPr>
      <a:lvl4pPr marL="1371674" algn="l" defTabSz="914450" rtl="0" eaLnBrk="1" latinLnBrk="0" hangingPunct="1">
        <a:defRPr sz="1800" kern="1200">
          <a:solidFill>
            <a:schemeClr val="tx1"/>
          </a:solidFill>
          <a:latin typeface="+mn-lt"/>
          <a:ea typeface="+mn-ea"/>
          <a:cs typeface="+mn-cs"/>
        </a:defRPr>
      </a:lvl4pPr>
      <a:lvl5pPr marL="1828898" algn="l" defTabSz="914450" rtl="0" eaLnBrk="1" latinLnBrk="0" hangingPunct="1">
        <a:defRPr sz="1800" kern="1200">
          <a:solidFill>
            <a:schemeClr val="tx1"/>
          </a:solidFill>
          <a:latin typeface="+mn-lt"/>
          <a:ea typeface="+mn-ea"/>
          <a:cs typeface="+mn-cs"/>
        </a:defRPr>
      </a:lvl5pPr>
      <a:lvl6pPr marL="2286123" algn="l" defTabSz="914450" rtl="0" eaLnBrk="1" latinLnBrk="0" hangingPunct="1">
        <a:defRPr sz="1800" kern="1200">
          <a:solidFill>
            <a:schemeClr val="tx1"/>
          </a:solidFill>
          <a:latin typeface="+mn-lt"/>
          <a:ea typeface="+mn-ea"/>
          <a:cs typeface="+mn-cs"/>
        </a:defRPr>
      </a:lvl6pPr>
      <a:lvl7pPr marL="2743348" algn="l" defTabSz="914450" rtl="0" eaLnBrk="1" latinLnBrk="0" hangingPunct="1">
        <a:defRPr sz="1800" kern="1200">
          <a:solidFill>
            <a:schemeClr val="tx1"/>
          </a:solidFill>
          <a:latin typeface="+mn-lt"/>
          <a:ea typeface="+mn-ea"/>
          <a:cs typeface="+mn-cs"/>
        </a:defRPr>
      </a:lvl7pPr>
      <a:lvl8pPr marL="3200572" algn="l" defTabSz="914450" rtl="0" eaLnBrk="1" latinLnBrk="0" hangingPunct="1">
        <a:defRPr sz="1800" kern="1200">
          <a:solidFill>
            <a:schemeClr val="tx1"/>
          </a:solidFill>
          <a:latin typeface="+mn-lt"/>
          <a:ea typeface="+mn-ea"/>
          <a:cs typeface="+mn-cs"/>
        </a:defRPr>
      </a:lvl8pPr>
      <a:lvl9pPr marL="3657798" algn="l" defTabSz="91445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0" y="0"/>
            <a:ext cx="12161838" cy="6858000"/>
          </a:xfrm>
          <a:prstGeom prst="rect">
            <a:avLst/>
          </a:prstGeom>
        </p:spPr>
      </p:pic>
      <p:sp>
        <p:nvSpPr>
          <p:cNvPr id="21506" name="Rectangle 3"/>
          <p:cNvSpPr>
            <a:spLocks noGrp="1" noChangeArrowheads="1"/>
          </p:cNvSpPr>
          <p:nvPr>
            <p:ph type="body" idx="1"/>
          </p:nvPr>
        </p:nvSpPr>
        <p:spPr bwMode="auto">
          <a:xfrm>
            <a:off x="608092" y="1295400"/>
            <a:ext cx="10945654"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MAIN HEADING</a:t>
            </a:r>
          </a:p>
          <a:p>
            <a:pPr lvl="1"/>
            <a:r>
              <a:rPr lang="en-US"/>
              <a:t>Second level</a:t>
            </a:r>
          </a:p>
          <a:p>
            <a:pPr lvl="2"/>
            <a:r>
              <a:rPr lang="en-US"/>
              <a:t>Third level</a:t>
            </a:r>
          </a:p>
          <a:p>
            <a:pPr lvl="3"/>
            <a:r>
              <a:rPr lang="en-US"/>
              <a:t>Fourth level</a:t>
            </a:r>
          </a:p>
          <a:p>
            <a:pPr lvl="4"/>
            <a:r>
              <a:rPr lang="en-US"/>
              <a:t>Fifth level</a:t>
            </a:r>
          </a:p>
        </p:txBody>
      </p:sp>
      <p:sp>
        <p:nvSpPr>
          <p:cNvPr id="21507" name="Rectangle 4"/>
          <p:cNvSpPr>
            <a:spLocks noGrp="1" noChangeArrowheads="1"/>
          </p:cNvSpPr>
          <p:nvPr>
            <p:ph type="title"/>
          </p:nvPr>
        </p:nvSpPr>
        <p:spPr bwMode="auto">
          <a:xfrm>
            <a:off x="608092" y="381000"/>
            <a:ext cx="10945654"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2052" name="Text Box 6"/>
          <p:cNvSpPr txBox="1">
            <a:spLocks noChangeArrowheads="1"/>
          </p:cNvSpPr>
          <p:nvPr/>
        </p:nvSpPr>
        <p:spPr bwMode="auto">
          <a:xfrm>
            <a:off x="992374" y="3694113"/>
            <a:ext cx="71155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eaLnBrk="1" hangingPunct="1">
              <a:defRPr/>
            </a:pPr>
            <a:endParaRPr lang="en-US" sz="1800" dirty="0">
              <a:solidFill>
                <a:srgbClr val="000000"/>
              </a:solidFill>
              <a:latin typeface="Arial" pitchFamily="34" charset="0"/>
            </a:endParaRPr>
          </a:p>
        </p:txBody>
      </p:sp>
      <p:sp>
        <p:nvSpPr>
          <p:cNvPr id="21509" name="Line 7"/>
          <p:cNvSpPr>
            <a:spLocks noChangeShapeType="1"/>
          </p:cNvSpPr>
          <p:nvPr/>
        </p:nvSpPr>
        <p:spPr bwMode="auto">
          <a:xfrm>
            <a:off x="709441" y="990600"/>
            <a:ext cx="9178550" cy="0"/>
          </a:xfrm>
          <a:prstGeom prst="line">
            <a:avLst/>
          </a:prstGeom>
          <a:noFill/>
          <a:ln w="19050">
            <a:solidFill>
              <a:srgbClr val="336699"/>
            </a:solidFill>
            <a:round/>
            <a:headEnd/>
            <a:tailEnd/>
          </a:ln>
          <a:extLst>
            <a:ext uri="{909E8E84-426E-40dd-AFC4-6F175D3DCCD1}">
              <a14:hiddenFill xmlns="" xmlns:a14="http://schemas.microsoft.com/office/drawing/2010/main">
                <a:noFill/>
              </a14:hiddenFill>
            </a:ext>
          </a:extLst>
        </p:spPr>
        <p:txBody>
          <a:bodyPr/>
          <a:lstStyle/>
          <a:p>
            <a:endParaRPr lang="en-US" sz="2000" dirty="0">
              <a:solidFill>
                <a:srgbClr val="000000"/>
              </a:solidFill>
              <a:latin typeface="Tahoma" pitchFamily="34" charset="0"/>
              <a:ea typeface="MS PGothic" pitchFamily="34" charset="-128"/>
            </a:endParaRPr>
          </a:p>
        </p:txBody>
      </p:sp>
      <p:sp>
        <p:nvSpPr>
          <p:cNvPr id="2054" name="Text Box 10"/>
          <p:cNvSpPr txBox="1">
            <a:spLocks noChangeArrowheads="1"/>
          </p:cNvSpPr>
          <p:nvPr/>
        </p:nvSpPr>
        <p:spPr bwMode="auto">
          <a:xfrm>
            <a:off x="11452399" y="6410330"/>
            <a:ext cx="50674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gn="r" eaLnBrk="1" hangingPunct="1">
              <a:spcBef>
                <a:spcPct val="50000"/>
              </a:spcBef>
              <a:defRPr/>
            </a:pPr>
            <a:fld id="{996FBFF8-A80C-43DF-911E-DB1255C0E376}" type="slidenum">
              <a:rPr lang="en-US" sz="1200" smtClean="0">
                <a:solidFill>
                  <a:srgbClr val="000000"/>
                </a:solidFill>
                <a:latin typeface="Arial" pitchFamily="34" charset="0"/>
              </a:rPr>
              <a:pPr algn="r" eaLnBrk="1" hangingPunct="1">
                <a:spcBef>
                  <a:spcPct val="50000"/>
                </a:spcBef>
                <a:defRPr/>
              </a:pPr>
              <a:t>‹#›</a:t>
            </a:fld>
            <a:endParaRPr lang="en-US" sz="1200" dirty="0">
              <a:solidFill>
                <a:srgbClr val="000000"/>
              </a:solidFill>
              <a:latin typeface="Arial" pitchFamily="34" charset="0"/>
            </a:endParaRPr>
          </a:p>
        </p:txBody>
      </p:sp>
      <p:sp>
        <p:nvSpPr>
          <p:cNvPr id="2055" name="TextBox 8"/>
          <p:cNvSpPr txBox="1">
            <a:spLocks noChangeArrowheads="1"/>
          </p:cNvSpPr>
          <p:nvPr/>
        </p:nvSpPr>
        <p:spPr bwMode="auto">
          <a:xfrm>
            <a:off x="8513288" y="6477000"/>
            <a:ext cx="3344505" cy="2080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nSpc>
                <a:spcPts val="900"/>
              </a:lnSpc>
              <a:buFont typeface="Arial" pitchFamily="34" charset="0"/>
              <a:buNone/>
              <a:defRPr/>
            </a:pPr>
            <a:r>
              <a:rPr lang="en-US" sz="1000" b="1" dirty="0">
                <a:solidFill>
                  <a:srgbClr val="000000"/>
                </a:solidFill>
                <a:latin typeface="Arial" pitchFamily="34" charset="0"/>
              </a:rPr>
              <a:t>U.S. Department of Transportation</a:t>
            </a:r>
          </a:p>
        </p:txBody>
      </p:sp>
      <p:pic>
        <p:nvPicPr>
          <p:cNvPr id="21512" name="Picture 11" descr="Triscallion_Black"/>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8209241" y="6430968"/>
            <a:ext cx="365278"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0669946"/>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97" r:id="rId15"/>
    <p:sldLayoutId id="2147483901" r:id="rId16"/>
    <p:sldLayoutId id="2147483903" r:id="rId17"/>
    <p:sldLayoutId id="2147483906" r:id="rId18"/>
    <p:sldLayoutId id="2147483924" r:id="rId19"/>
  </p:sldLayoutIdLst>
  <p:txStyles>
    <p:titleStyle>
      <a:lvl1pPr algn="l" rtl="0" eaLnBrk="0" fontAlgn="base" hangingPunct="0">
        <a:spcBef>
          <a:spcPct val="0"/>
        </a:spcBef>
        <a:spcAft>
          <a:spcPct val="0"/>
        </a:spcAft>
        <a:defRPr sz="3200" b="1">
          <a:solidFill>
            <a:schemeClr val="bg1"/>
          </a:solidFill>
          <a:latin typeface="+mj-lt"/>
          <a:ea typeface="MS PGothic" pitchFamily="34" charset="-128"/>
          <a:cs typeface="MS PGothic"/>
        </a:defRPr>
      </a:lvl1pPr>
      <a:lvl2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2pPr>
      <a:lvl3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3pPr>
      <a:lvl4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4pPr>
      <a:lvl5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5pPr>
      <a:lvl6pPr marL="457224" algn="l" rtl="0" eaLnBrk="0" fontAlgn="base" hangingPunct="0">
        <a:spcBef>
          <a:spcPct val="0"/>
        </a:spcBef>
        <a:spcAft>
          <a:spcPct val="0"/>
        </a:spcAft>
        <a:defRPr sz="2800" b="1">
          <a:solidFill>
            <a:schemeClr val="tx2"/>
          </a:solidFill>
          <a:latin typeface="Arial" charset="0"/>
        </a:defRPr>
      </a:lvl6pPr>
      <a:lvl7pPr marL="914450" algn="l" rtl="0" eaLnBrk="0" fontAlgn="base" hangingPunct="0">
        <a:spcBef>
          <a:spcPct val="0"/>
        </a:spcBef>
        <a:spcAft>
          <a:spcPct val="0"/>
        </a:spcAft>
        <a:defRPr sz="2800" b="1">
          <a:solidFill>
            <a:schemeClr val="tx2"/>
          </a:solidFill>
          <a:latin typeface="Arial" charset="0"/>
        </a:defRPr>
      </a:lvl7pPr>
      <a:lvl8pPr marL="1371674" algn="l" rtl="0" eaLnBrk="0" fontAlgn="base" hangingPunct="0">
        <a:spcBef>
          <a:spcPct val="0"/>
        </a:spcBef>
        <a:spcAft>
          <a:spcPct val="0"/>
        </a:spcAft>
        <a:defRPr sz="2800" b="1">
          <a:solidFill>
            <a:schemeClr val="tx2"/>
          </a:solidFill>
          <a:latin typeface="Arial" charset="0"/>
        </a:defRPr>
      </a:lvl8pPr>
      <a:lvl9pPr marL="1828898" algn="l" rtl="0" eaLnBrk="0" fontAlgn="base" hangingPunct="0">
        <a:spcBef>
          <a:spcPct val="0"/>
        </a:spcBef>
        <a:spcAft>
          <a:spcPct val="0"/>
        </a:spcAft>
        <a:defRPr sz="2800" b="1">
          <a:solidFill>
            <a:schemeClr val="tx2"/>
          </a:solidFill>
          <a:latin typeface="Arial" charset="0"/>
        </a:defRPr>
      </a:lvl9pPr>
    </p:titleStyle>
    <p:bodyStyle>
      <a:lvl1pPr marL="171460" indent="-171460"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cs typeface="MS PGothic"/>
        </a:defRPr>
      </a:lvl1pPr>
      <a:lvl2pPr marL="392134" indent="-209561" algn="l" rtl="0" eaLnBrk="0" fontAlgn="base" hangingPunct="0">
        <a:spcBef>
          <a:spcPct val="20000"/>
        </a:spcBef>
        <a:spcAft>
          <a:spcPct val="0"/>
        </a:spcAft>
        <a:buSzPct val="65000"/>
        <a:buFont typeface="Arial Unicode MS" pitchFamily="34" charset="-128"/>
        <a:buChar char="□"/>
        <a:defRPr sz="1600">
          <a:solidFill>
            <a:schemeClr val="tx1"/>
          </a:solidFill>
          <a:latin typeface="+mn-lt"/>
          <a:ea typeface="MS PGothic" pitchFamily="34" charset="-128"/>
          <a:cs typeface="MS PGothic"/>
        </a:defRPr>
      </a:lvl2pPr>
      <a:lvl3pPr marL="620747" indent="-209561" algn="l" rtl="0" eaLnBrk="0" fontAlgn="base" hangingPunct="0">
        <a:spcBef>
          <a:spcPct val="20000"/>
        </a:spcBef>
        <a:spcAft>
          <a:spcPct val="0"/>
        </a:spcAft>
        <a:buFont typeface="Arial" pitchFamily="34" charset="0"/>
        <a:buChar char="▪"/>
        <a:defRPr sz="1600">
          <a:solidFill>
            <a:schemeClr val="tx1"/>
          </a:solidFill>
          <a:latin typeface="+mn-lt"/>
          <a:ea typeface="MS PGothic" pitchFamily="34" charset="-128"/>
          <a:cs typeface="MS PGothic"/>
        </a:defRPr>
      </a:lvl3pPr>
      <a:lvl4pPr marL="839834" indent="-209561" algn="l" rtl="0" eaLnBrk="0" fontAlgn="base" hangingPunct="0">
        <a:spcBef>
          <a:spcPct val="20000"/>
        </a:spcBef>
        <a:spcAft>
          <a:spcPct val="0"/>
        </a:spcAft>
        <a:buFont typeface="Arial" pitchFamily="34" charset="0"/>
        <a:buChar char="–"/>
        <a:defRPr sz="1600">
          <a:solidFill>
            <a:schemeClr val="tx1"/>
          </a:solidFill>
          <a:latin typeface="+mn-lt"/>
          <a:ea typeface="MS PGothic" pitchFamily="34" charset="-128"/>
          <a:cs typeface="MS PGothic"/>
        </a:defRPr>
      </a:lvl4pPr>
      <a:lvl5pPr marL="1041456" indent="-209561" algn="l" rtl="0" eaLnBrk="0" fontAlgn="base" hangingPunct="0">
        <a:spcBef>
          <a:spcPct val="20000"/>
        </a:spcBef>
        <a:spcAft>
          <a:spcPct val="0"/>
        </a:spcAft>
        <a:buChar char="•"/>
        <a:defRPr sz="1600">
          <a:solidFill>
            <a:schemeClr val="tx1"/>
          </a:solidFill>
          <a:latin typeface="+mn-lt"/>
          <a:ea typeface="MS PGothic" pitchFamily="34" charset="-128"/>
          <a:cs typeface="MS PGothic"/>
        </a:defRPr>
      </a:lvl5pPr>
      <a:lvl6pPr marL="2514736" indent="-228612" algn="l" rtl="0" eaLnBrk="0" fontAlgn="base" hangingPunct="0">
        <a:spcBef>
          <a:spcPct val="20000"/>
        </a:spcBef>
        <a:spcAft>
          <a:spcPct val="0"/>
        </a:spcAft>
        <a:buChar char="»"/>
        <a:defRPr sz="1200">
          <a:solidFill>
            <a:schemeClr val="tx1"/>
          </a:solidFill>
          <a:latin typeface="+mn-lt"/>
        </a:defRPr>
      </a:lvl6pPr>
      <a:lvl7pPr marL="2971960" indent="-228612" algn="l" rtl="0" eaLnBrk="0" fontAlgn="base" hangingPunct="0">
        <a:spcBef>
          <a:spcPct val="20000"/>
        </a:spcBef>
        <a:spcAft>
          <a:spcPct val="0"/>
        </a:spcAft>
        <a:buChar char="»"/>
        <a:defRPr sz="1200">
          <a:solidFill>
            <a:schemeClr val="tx1"/>
          </a:solidFill>
          <a:latin typeface="+mn-lt"/>
        </a:defRPr>
      </a:lvl7pPr>
      <a:lvl8pPr marL="3429186" indent="-228612" algn="l" rtl="0" eaLnBrk="0" fontAlgn="base" hangingPunct="0">
        <a:spcBef>
          <a:spcPct val="20000"/>
        </a:spcBef>
        <a:spcAft>
          <a:spcPct val="0"/>
        </a:spcAft>
        <a:buChar char="»"/>
        <a:defRPr sz="1200">
          <a:solidFill>
            <a:schemeClr val="tx1"/>
          </a:solidFill>
          <a:latin typeface="+mn-lt"/>
        </a:defRPr>
      </a:lvl8pPr>
      <a:lvl9pPr marL="3886410" indent="-228612" algn="l" rtl="0" eaLnBrk="0" fontAlgn="base" hangingPunct="0">
        <a:spcBef>
          <a:spcPct val="20000"/>
        </a:spcBef>
        <a:spcAft>
          <a:spcPct val="0"/>
        </a:spcAft>
        <a:buChar char="»"/>
        <a:defRPr sz="1200">
          <a:solidFill>
            <a:schemeClr val="tx1"/>
          </a:solidFill>
          <a:latin typeface="+mn-lt"/>
        </a:defRPr>
      </a:lvl9pPr>
    </p:bodyStyle>
    <p:otherStyle>
      <a:defPPr>
        <a:defRPr lang="en-US"/>
      </a:defPPr>
      <a:lvl1pPr marL="0" algn="l" defTabSz="914450" rtl="0" eaLnBrk="1" latinLnBrk="0" hangingPunct="1">
        <a:defRPr sz="1800" kern="1200">
          <a:solidFill>
            <a:schemeClr val="tx1"/>
          </a:solidFill>
          <a:latin typeface="+mn-lt"/>
          <a:ea typeface="+mn-ea"/>
          <a:cs typeface="+mn-cs"/>
        </a:defRPr>
      </a:lvl1pPr>
      <a:lvl2pPr marL="457224" algn="l" defTabSz="914450" rtl="0" eaLnBrk="1" latinLnBrk="0" hangingPunct="1">
        <a:defRPr sz="1800" kern="1200">
          <a:solidFill>
            <a:schemeClr val="tx1"/>
          </a:solidFill>
          <a:latin typeface="+mn-lt"/>
          <a:ea typeface="+mn-ea"/>
          <a:cs typeface="+mn-cs"/>
        </a:defRPr>
      </a:lvl2pPr>
      <a:lvl3pPr marL="914450" algn="l" defTabSz="914450" rtl="0" eaLnBrk="1" latinLnBrk="0" hangingPunct="1">
        <a:defRPr sz="1800" kern="1200">
          <a:solidFill>
            <a:schemeClr val="tx1"/>
          </a:solidFill>
          <a:latin typeface="+mn-lt"/>
          <a:ea typeface="+mn-ea"/>
          <a:cs typeface="+mn-cs"/>
        </a:defRPr>
      </a:lvl3pPr>
      <a:lvl4pPr marL="1371674" algn="l" defTabSz="914450" rtl="0" eaLnBrk="1" latinLnBrk="0" hangingPunct="1">
        <a:defRPr sz="1800" kern="1200">
          <a:solidFill>
            <a:schemeClr val="tx1"/>
          </a:solidFill>
          <a:latin typeface="+mn-lt"/>
          <a:ea typeface="+mn-ea"/>
          <a:cs typeface="+mn-cs"/>
        </a:defRPr>
      </a:lvl4pPr>
      <a:lvl5pPr marL="1828898" algn="l" defTabSz="914450" rtl="0" eaLnBrk="1" latinLnBrk="0" hangingPunct="1">
        <a:defRPr sz="1800" kern="1200">
          <a:solidFill>
            <a:schemeClr val="tx1"/>
          </a:solidFill>
          <a:latin typeface="+mn-lt"/>
          <a:ea typeface="+mn-ea"/>
          <a:cs typeface="+mn-cs"/>
        </a:defRPr>
      </a:lvl5pPr>
      <a:lvl6pPr marL="2286123" algn="l" defTabSz="914450" rtl="0" eaLnBrk="1" latinLnBrk="0" hangingPunct="1">
        <a:defRPr sz="1800" kern="1200">
          <a:solidFill>
            <a:schemeClr val="tx1"/>
          </a:solidFill>
          <a:latin typeface="+mn-lt"/>
          <a:ea typeface="+mn-ea"/>
          <a:cs typeface="+mn-cs"/>
        </a:defRPr>
      </a:lvl6pPr>
      <a:lvl7pPr marL="2743348" algn="l" defTabSz="914450" rtl="0" eaLnBrk="1" latinLnBrk="0" hangingPunct="1">
        <a:defRPr sz="1800" kern="1200">
          <a:solidFill>
            <a:schemeClr val="tx1"/>
          </a:solidFill>
          <a:latin typeface="+mn-lt"/>
          <a:ea typeface="+mn-ea"/>
          <a:cs typeface="+mn-cs"/>
        </a:defRPr>
      </a:lvl7pPr>
      <a:lvl8pPr marL="3200572" algn="l" defTabSz="914450" rtl="0" eaLnBrk="1" latinLnBrk="0" hangingPunct="1">
        <a:defRPr sz="1800" kern="1200">
          <a:solidFill>
            <a:schemeClr val="tx1"/>
          </a:solidFill>
          <a:latin typeface="+mn-lt"/>
          <a:ea typeface="+mn-ea"/>
          <a:cs typeface="+mn-cs"/>
        </a:defRPr>
      </a:lvl8pPr>
      <a:lvl9pPr marL="3657798" algn="l" defTabSz="91445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Slide Number Placeholder 15"/>
          <p:cNvSpPr>
            <a:spLocks noGrp="1"/>
          </p:cNvSpPr>
          <p:nvPr>
            <p:ph type="sldNum" sz="quarter" idx="4"/>
          </p:nvPr>
        </p:nvSpPr>
        <p:spPr>
          <a:xfrm>
            <a:off x="10717618" y="6400800"/>
            <a:ext cx="608092" cy="457200"/>
          </a:xfrm>
          <a:prstGeom prst="rect">
            <a:avLst/>
          </a:prstGeom>
        </p:spPr>
        <p:txBody>
          <a:bodyPr vert="horz" lIns="91440" tIns="45720" rIns="91440" bIns="45720" rtlCol="0" anchor="ctr"/>
          <a:lstStyle>
            <a:lvl1pPr algn="r">
              <a:defRPr sz="1000">
                <a:solidFill>
                  <a:sysClr val="windowText" lastClr="000000"/>
                </a:solidFill>
              </a:defRPr>
            </a:lvl1pPr>
          </a:lstStyle>
          <a:p>
            <a:fld id="{EACE6E22-E655-5947-A8B4-6F095FBA2C12}" type="slidenum">
              <a:rPr lang="en-US" smtClean="0"/>
              <a:pPr/>
              <a:t>‹#›</a:t>
            </a:fld>
            <a:endParaRPr lang="en-US" dirty="0"/>
          </a:p>
        </p:txBody>
      </p:sp>
      <p:sp>
        <p:nvSpPr>
          <p:cNvPr id="14" name="Footer Placeholder 13"/>
          <p:cNvSpPr>
            <a:spLocks noGrp="1"/>
          </p:cNvSpPr>
          <p:nvPr>
            <p:ph type="ftr" sz="quarter" idx="3"/>
          </p:nvPr>
        </p:nvSpPr>
        <p:spPr>
          <a:xfrm>
            <a:off x="881289" y="6400455"/>
            <a:ext cx="9838927" cy="457549"/>
          </a:xfrm>
          <a:prstGeom prst="rect">
            <a:avLst/>
          </a:prstGeom>
          <a:noFill/>
        </p:spPr>
        <p:txBody>
          <a:bodyPr vert="horz" lIns="0" tIns="0" rIns="0" bIns="0" rtlCol="0" anchor="ctr"/>
          <a:lstStyle>
            <a:lvl1pPr marL="11113" indent="0" algn="l">
              <a:tabLst/>
              <a:defRPr sz="700" i="1">
                <a:solidFill>
                  <a:schemeClr val="tx1"/>
                </a:solidFill>
                <a:latin typeface="Georgia" charset="0"/>
                <a:ea typeface="Georgia" charset="0"/>
                <a:cs typeface="Georgia" charset="0"/>
              </a:defRPr>
            </a:lvl1pPr>
          </a:lstStyle>
          <a:p>
            <a:r>
              <a:rPr lang="en-US" dirty="0"/>
              <a:t>This document is confidential and intended solely for the client to whom it is addressed.</a:t>
            </a:r>
          </a:p>
        </p:txBody>
      </p:sp>
      <p:sp>
        <p:nvSpPr>
          <p:cNvPr id="2" name="Title Placeholder 1"/>
          <p:cNvSpPr>
            <a:spLocks noGrp="1"/>
          </p:cNvSpPr>
          <p:nvPr>
            <p:ph type="title"/>
          </p:nvPr>
        </p:nvSpPr>
        <p:spPr>
          <a:xfrm>
            <a:off x="881295" y="173773"/>
            <a:ext cx="10444419" cy="981308"/>
          </a:xfrm>
          <a:prstGeom prst="rect">
            <a:avLst/>
          </a:prstGeom>
        </p:spPr>
        <p:txBody>
          <a:bodyPr vert="horz" lIns="0" tIns="0" rIns="0" bIns="0" rtlCol="0" anchor="b">
            <a:noAutofit/>
          </a:bodyPr>
          <a:lstStyle/>
          <a:p>
            <a:r>
              <a:rPr lang="en-US" dirty="0"/>
              <a:t>Click to edit Master title style</a:t>
            </a:r>
          </a:p>
        </p:txBody>
      </p:sp>
      <p:sp>
        <p:nvSpPr>
          <p:cNvPr id="3" name="Text Placeholder 2"/>
          <p:cNvSpPr>
            <a:spLocks noGrp="1"/>
          </p:cNvSpPr>
          <p:nvPr>
            <p:ph type="body" idx="1"/>
          </p:nvPr>
        </p:nvSpPr>
        <p:spPr>
          <a:xfrm>
            <a:off x="881295" y="1578595"/>
            <a:ext cx="10444419" cy="4626943"/>
          </a:xfrm>
          <a:prstGeom prst="rect">
            <a:avLst/>
          </a:prstGeom>
        </p:spPr>
        <p:txBody>
          <a:bodyPr vert="horz" lIns="0" tIns="0" rIns="0" bIns="0" rtlCol="0">
            <a:noAutofit/>
          </a:bodyPr>
          <a:lstStyle/>
          <a:p>
            <a:pPr lvl="0"/>
            <a:r>
              <a:rPr lang="en-US" dirty="0"/>
              <a:t>Level 1 is used for body text. The bullet is optional and may be removed. </a:t>
            </a:r>
            <a:br>
              <a:rPr lang="en-US" dirty="0"/>
            </a:br>
            <a:r>
              <a:rPr lang="en-US" dirty="0"/>
              <a:t>Click “indent more” to access additional text styles.</a:t>
            </a:r>
          </a:p>
          <a:p>
            <a:pPr lvl="1"/>
            <a:r>
              <a:rPr lang="en-US" dirty="0"/>
              <a:t>Second level is a nested text bullet</a:t>
            </a:r>
          </a:p>
          <a:p>
            <a:pPr lvl="2"/>
            <a:r>
              <a:rPr lang="en-US" dirty="0"/>
              <a:t>Level 3 is an optional subhead. </a:t>
            </a:r>
          </a:p>
          <a:p>
            <a:pPr lvl="3"/>
            <a:r>
              <a:rPr lang="en-US" dirty="0"/>
              <a:t>Level 4 is an optional short description. </a:t>
            </a:r>
          </a:p>
          <a:p>
            <a:pPr lvl="4"/>
            <a:r>
              <a:rPr lang="en-US" dirty="0"/>
              <a:t>Level 5 is used for source information or footnotes.</a:t>
            </a:r>
          </a:p>
        </p:txBody>
      </p:sp>
      <p:sp>
        <p:nvSpPr>
          <p:cNvPr id="7" name="Rectangle 6"/>
          <p:cNvSpPr/>
          <p:nvPr userDrawn="1"/>
        </p:nvSpPr>
        <p:spPr bwMode="auto">
          <a:xfrm>
            <a:off x="0" y="4"/>
            <a:ext cx="364855" cy="6857999"/>
          </a:xfrm>
          <a:prstGeom prst="rect">
            <a:avLst/>
          </a:prstGeom>
          <a:solidFill>
            <a:srgbClr val="053F7F"/>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cxnSp>
        <p:nvCxnSpPr>
          <p:cNvPr id="8" name="Straight Connector 7"/>
          <p:cNvCxnSpPr/>
          <p:nvPr userDrawn="1"/>
        </p:nvCxnSpPr>
        <p:spPr>
          <a:xfrm>
            <a:off x="881296" y="1276283"/>
            <a:ext cx="10444419" cy="0"/>
          </a:xfrm>
          <a:prstGeom prst="line">
            <a:avLst/>
          </a:prstGeom>
          <a:ln w="25400">
            <a:solidFill>
              <a:srgbClr val="30A6C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881296" y="6400451"/>
            <a:ext cx="10444419" cy="0"/>
          </a:xfrm>
          <a:prstGeom prst="line">
            <a:avLst/>
          </a:prstGeom>
          <a:ln w="6350">
            <a:solidFill>
              <a:srgbClr val="053F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75413"/>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944" r:id="rId4"/>
    <p:sldLayoutId id="2147483874" r:id="rId5"/>
    <p:sldLayoutId id="2147483875" r:id="rId6"/>
  </p:sldLayoutIdLst>
  <p:hf hdr="0" dt="0"/>
  <p:txStyles>
    <p:titleStyle>
      <a:lvl1pPr algn="l" defTabSz="914450" rtl="0" eaLnBrk="1" latinLnBrk="0" hangingPunct="1">
        <a:lnSpc>
          <a:spcPct val="90000"/>
        </a:lnSpc>
        <a:spcBef>
          <a:spcPct val="0"/>
        </a:spcBef>
        <a:buNone/>
        <a:defRPr sz="2800" b="1" i="0" kern="1200" cap="all" spc="0" baseline="0">
          <a:solidFill>
            <a:schemeClr val="tx1">
              <a:lumMod val="65000"/>
              <a:lumOff val="35000"/>
            </a:schemeClr>
          </a:solidFill>
          <a:latin typeface="Arial Narrow" charset="0"/>
          <a:ea typeface="Arial Narrow" charset="0"/>
          <a:cs typeface="Arial Narrow" charset="0"/>
        </a:defRPr>
      </a:lvl1pPr>
    </p:titleStyle>
    <p:bodyStyle>
      <a:lvl1pPr marL="285766" indent="-285766" algn="l" defTabSz="914450" rtl="0" eaLnBrk="1" latinLnBrk="0" hangingPunct="1">
        <a:lnSpc>
          <a:spcPct val="100000"/>
        </a:lnSpc>
        <a:spcBef>
          <a:spcPts val="600"/>
        </a:spcBef>
        <a:buFont typeface="Arial" charset="0"/>
        <a:buChar char="•"/>
        <a:defRPr sz="1600" b="0" kern="1200" cap="none" spc="0" baseline="0">
          <a:solidFill>
            <a:schemeClr val="tx1"/>
          </a:solidFill>
          <a:latin typeface="+mn-lt"/>
          <a:ea typeface="+mn-ea"/>
          <a:cs typeface="+mn-cs"/>
        </a:defRPr>
      </a:lvl1pPr>
      <a:lvl2pPr marL="515966" indent="-244489" algn="l" defTabSz="914450" rtl="0" eaLnBrk="1" latinLnBrk="0" hangingPunct="1">
        <a:lnSpc>
          <a:spcPct val="100000"/>
        </a:lnSpc>
        <a:spcBef>
          <a:spcPts val="0"/>
        </a:spcBef>
        <a:spcAft>
          <a:spcPts val="0"/>
        </a:spcAft>
        <a:buFont typeface="LucidaGrande" charset="0"/>
        <a:buChar char="-"/>
        <a:tabLst/>
        <a:defRPr sz="1600" i="0" kern="1200">
          <a:solidFill>
            <a:schemeClr val="tx1"/>
          </a:solidFill>
          <a:latin typeface="Calibri" charset="0"/>
          <a:ea typeface="Calibri" charset="0"/>
          <a:cs typeface="Calibri" charset="0"/>
        </a:defRPr>
      </a:lvl2pPr>
      <a:lvl3pPr marL="11113" indent="0" algn="l" defTabSz="914450" rtl="0" eaLnBrk="1" latinLnBrk="0" hangingPunct="1">
        <a:lnSpc>
          <a:spcPct val="100000"/>
        </a:lnSpc>
        <a:spcBef>
          <a:spcPts val="1200"/>
        </a:spcBef>
        <a:buFont typeface="Arial" panose="020B0604020202020204" pitchFamily="34" charset="0"/>
        <a:buNone/>
        <a:tabLst/>
        <a:defRPr sz="1600" b="1" kern="1200" cap="all" spc="100" baseline="0">
          <a:solidFill>
            <a:srgbClr val="30A6C2"/>
          </a:solidFill>
          <a:latin typeface="+mn-lt"/>
          <a:ea typeface="+mn-ea"/>
          <a:cs typeface="+mn-cs"/>
        </a:defRPr>
      </a:lvl3pPr>
      <a:lvl4pPr marL="7939" indent="0" algn="l" defTabSz="914450" rtl="0" eaLnBrk="1" latinLnBrk="0" hangingPunct="1">
        <a:lnSpc>
          <a:spcPct val="100000"/>
        </a:lnSpc>
        <a:spcBef>
          <a:spcPts val="0"/>
        </a:spcBef>
        <a:buFont typeface=".AppleSystemUIFont" charset="-120"/>
        <a:buNone/>
        <a:tabLst/>
        <a:defRPr sz="1400" i="1" kern="1200">
          <a:solidFill>
            <a:schemeClr val="tx1"/>
          </a:solidFill>
          <a:latin typeface="Georgia" charset="0"/>
          <a:ea typeface="Georgia" charset="0"/>
          <a:cs typeface="Georgia" charset="0"/>
        </a:defRPr>
      </a:lvl4pPr>
      <a:lvl5pPr marL="11113" indent="0" algn="l" defTabSz="914450" rtl="0" eaLnBrk="1" latinLnBrk="0" hangingPunct="1">
        <a:lnSpc>
          <a:spcPct val="100000"/>
        </a:lnSpc>
        <a:spcBef>
          <a:spcPts val="1200"/>
        </a:spcBef>
        <a:buFont typeface="Arial" panose="020B0604020202020204" pitchFamily="34" charset="0"/>
        <a:buNone/>
        <a:tabLst/>
        <a:defRPr sz="1100" i="1" kern="1200">
          <a:solidFill>
            <a:schemeClr val="tx1"/>
          </a:solidFill>
          <a:latin typeface="Calibri" charset="0"/>
          <a:ea typeface="Calibri" charset="0"/>
          <a:cs typeface="Calibri" charset="0"/>
        </a:defRPr>
      </a:lvl5pPr>
      <a:lvl6pPr marL="0" indent="0" algn="l" defTabSz="914450" rtl="0" eaLnBrk="1" latinLnBrk="0" hangingPunct="1">
        <a:lnSpc>
          <a:spcPct val="90000"/>
        </a:lnSpc>
        <a:spcBef>
          <a:spcPts val="500"/>
        </a:spcBef>
        <a:buFontTx/>
        <a:buNone/>
        <a:defRPr sz="1400" i="1" kern="1200">
          <a:solidFill>
            <a:schemeClr val="accent5"/>
          </a:solidFill>
          <a:latin typeface="Georgia" panose="02040502050405020303" pitchFamily="18" charset="0"/>
          <a:ea typeface="+mn-ea"/>
          <a:cs typeface="+mn-cs"/>
        </a:defRPr>
      </a:lvl6pPr>
      <a:lvl7pPr marL="2971960" indent="-228612" algn="l" defTabSz="91445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86" indent="-228612" algn="l" defTabSz="91445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10" indent="-228612" algn="l" defTabSz="91445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50" rtl="0" eaLnBrk="1" latinLnBrk="0" hangingPunct="1">
        <a:defRPr sz="1800" kern="1200">
          <a:solidFill>
            <a:schemeClr val="tx1"/>
          </a:solidFill>
          <a:latin typeface="+mn-lt"/>
          <a:ea typeface="+mn-ea"/>
          <a:cs typeface="+mn-cs"/>
        </a:defRPr>
      </a:lvl1pPr>
      <a:lvl2pPr marL="457224" algn="l" defTabSz="914450" rtl="0" eaLnBrk="1" latinLnBrk="0" hangingPunct="1">
        <a:defRPr sz="1800" kern="1200">
          <a:solidFill>
            <a:schemeClr val="tx1"/>
          </a:solidFill>
          <a:latin typeface="+mn-lt"/>
          <a:ea typeface="+mn-ea"/>
          <a:cs typeface="+mn-cs"/>
        </a:defRPr>
      </a:lvl2pPr>
      <a:lvl3pPr marL="914450" algn="l" defTabSz="914450" rtl="0" eaLnBrk="1" latinLnBrk="0" hangingPunct="1">
        <a:defRPr sz="1800" kern="1200">
          <a:solidFill>
            <a:schemeClr val="tx1"/>
          </a:solidFill>
          <a:latin typeface="+mn-lt"/>
          <a:ea typeface="+mn-ea"/>
          <a:cs typeface="+mn-cs"/>
        </a:defRPr>
      </a:lvl3pPr>
      <a:lvl4pPr marL="1371674" algn="l" defTabSz="914450" rtl="0" eaLnBrk="1" latinLnBrk="0" hangingPunct="1">
        <a:defRPr sz="1800" kern="1200">
          <a:solidFill>
            <a:schemeClr val="tx1"/>
          </a:solidFill>
          <a:latin typeface="+mn-lt"/>
          <a:ea typeface="+mn-ea"/>
          <a:cs typeface="+mn-cs"/>
        </a:defRPr>
      </a:lvl4pPr>
      <a:lvl5pPr marL="1828898" algn="l" defTabSz="914450" rtl="0" eaLnBrk="1" latinLnBrk="0" hangingPunct="1">
        <a:defRPr sz="1800" kern="1200">
          <a:solidFill>
            <a:schemeClr val="tx1"/>
          </a:solidFill>
          <a:latin typeface="+mn-lt"/>
          <a:ea typeface="+mn-ea"/>
          <a:cs typeface="+mn-cs"/>
        </a:defRPr>
      </a:lvl5pPr>
      <a:lvl6pPr marL="2286123" algn="l" defTabSz="914450" rtl="0" eaLnBrk="1" latinLnBrk="0" hangingPunct="1">
        <a:defRPr sz="1800" kern="1200">
          <a:solidFill>
            <a:schemeClr val="tx1"/>
          </a:solidFill>
          <a:latin typeface="+mn-lt"/>
          <a:ea typeface="+mn-ea"/>
          <a:cs typeface="+mn-cs"/>
        </a:defRPr>
      </a:lvl6pPr>
      <a:lvl7pPr marL="2743348" algn="l" defTabSz="914450" rtl="0" eaLnBrk="1" latinLnBrk="0" hangingPunct="1">
        <a:defRPr sz="1800" kern="1200">
          <a:solidFill>
            <a:schemeClr val="tx1"/>
          </a:solidFill>
          <a:latin typeface="+mn-lt"/>
          <a:ea typeface="+mn-ea"/>
          <a:cs typeface="+mn-cs"/>
        </a:defRPr>
      </a:lvl7pPr>
      <a:lvl8pPr marL="3200572" algn="l" defTabSz="914450" rtl="0" eaLnBrk="1" latinLnBrk="0" hangingPunct="1">
        <a:defRPr sz="1800" kern="1200">
          <a:solidFill>
            <a:schemeClr val="tx1"/>
          </a:solidFill>
          <a:latin typeface="+mn-lt"/>
          <a:ea typeface="+mn-ea"/>
          <a:cs typeface="+mn-cs"/>
        </a:defRPr>
      </a:lvl8pPr>
      <a:lvl9pPr marL="3657798" algn="l" defTabSz="91445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bwMode="auto">
          <a:xfrm>
            <a:off x="608092" y="1295401"/>
            <a:ext cx="10945654"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MAIN HEADING</a:t>
            </a:r>
          </a:p>
          <a:p>
            <a:pPr lvl="1"/>
            <a:r>
              <a:rPr lang="en-US"/>
              <a:t>Second level</a:t>
            </a:r>
          </a:p>
          <a:p>
            <a:pPr lvl="2"/>
            <a:r>
              <a:rPr lang="en-US"/>
              <a:t>Third level</a:t>
            </a:r>
          </a:p>
          <a:p>
            <a:pPr lvl="3"/>
            <a:r>
              <a:rPr lang="en-US"/>
              <a:t>Fourth level</a:t>
            </a:r>
          </a:p>
          <a:p>
            <a:pPr lvl="4"/>
            <a:r>
              <a:rPr lang="en-US"/>
              <a:t>Fifth level</a:t>
            </a:r>
          </a:p>
        </p:txBody>
      </p:sp>
      <p:sp>
        <p:nvSpPr>
          <p:cNvPr id="2051" name="Rectangle 4"/>
          <p:cNvSpPr>
            <a:spLocks noGrp="1" noChangeArrowheads="1"/>
          </p:cNvSpPr>
          <p:nvPr>
            <p:ph type="title"/>
          </p:nvPr>
        </p:nvSpPr>
        <p:spPr bwMode="auto">
          <a:xfrm>
            <a:off x="608092" y="381000"/>
            <a:ext cx="10945654"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Title</a:t>
            </a:r>
          </a:p>
        </p:txBody>
      </p:sp>
      <p:sp>
        <p:nvSpPr>
          <p:cNvPr id="4102" name="Text Box 6"/>
          <p:cNvSpPr txBox="1">
            <a:spLocks noChangeArrowheads="1"/>
          </p:cNvSpPr>
          <p:nvPr/>
        </p:nvSpPr>
        <p:spPr bwMode="auto">
          <a:xfrm>
            <a:off x="992378" y="3694114"/>
            <a:ext cx="7115520" cy="344069"/>
          </a:xfrm>
          <a:prstGeom prst="rect">
            <a:avLst/>
          </a:prstGeom>
          <a:noFill/>
          <a:ln w="9525">
            <a:noFill/>
            <a:miter lim="800000"/>
            <a:headEnd/>
            <a:tailEnd/>
          </a:ln>
          <a:effectLst/>
        </p:spPr>
        <p:txBody>
          <a:bodyPr>
            <a:spAutoFit/>
          </a:bodyPr>
          <a:lstStyle/>
          <a:p>
            <a:pPr eaLnBrk="1" hangingPunct="1">
              <a:spcBef>
                <a:spcPct val="0"/>
              </a:spcBef>
              <a:buFontTx/>
              <a:buNone/>
              <a:defRPr/>
            </a:pPr>
            <a:endParaRPr lang="en-US" sz="1636" dirty="0">
              <a:solidFill>
                <a:srgbClr val="000000"/>
              </a:solidFill>
            </a:endParaRPr>
          </a:p>
        </p:txBody>
      </p:sp>
    </p:spTree>
    <p:extLst>
      <p:ext uri="{BB962C8B-B14F-4D97-AF65-F5344CB8AC3E}">
        <p14:creationId xmlns:p14="http://schemas.microsoft.com/office/powerpoint/2010/main" val="3579875149"/>
      </p:ext>
    </p:extLst>
  </p:cSld>
  <p:clrMap bg1="lt1" tx1="dk1" bg2="lt2" tx2="dk2" accent1="accent1" accent2="accent2" accent3="accent3" accent4="accent4" accent5="accent5" accent6="accent6" hlink="hlink" folHlink="folHlink"/>
  <p:sldLayoutIdLst>
    <p:sldLayoutId id="2147483929" r:id="rId1"/>
  </p:sldLayoutIdLst>
  <p:txStyles>
    <p:titleStyle>
      <a:lvl1pPr algn="l" rtl="0" eaLnBrk="0" fontAlgn="base" hangingPunct="0">
        <a:spcBef>
          <a:spcPct val="0"/>
        </a:spcBef>
        <a:spcAft>
          <a:spcPct val="0"/>
        </a:spcAft>
        <a:defRPr sz="2545" b="1">
          <a:solidFill>
            <a:schemeClr val="tx2"/>
          </a:solidFill>
          <a:latin typeface="+mj-lt"/>
          <a:ea typeface="+mj-ea"/>
          <a:cs typeface="+mj-cs"/>
        </a:defRPr>
      </a:lvl1pPr>
      <a:lvl2pPr algn="l" rtl="0" eaLnBrk="0" fontAlgn="base" hangingPunct="0">
        <a:spcBef>
          <a:spcPct val="0"/>
        </a:spcBef>
        <a:spcAft>
          <a:spcPct val="0"/>
        </a:spcAft>
        <a:defRPr sz="2545" b="1">
          <a:solidFill>
            <a:schemeClr val="tx2"/>
          </a:solidFill>
          <a:latin typeface="Arial" charset="0"/>
        </a:defRPr>
      </a:lvl2pPr>
      <a:lvl3pPr algn="l" rtl="0" eaLnBrk="0" fontAlgn="base" hangingPunct="0">
        <a:spcBef>
          <a:spcPct val="0"/>
        </a:spcBef>
        <a:spcAft>
          <a:spcPct val="0"/>
        </a:spcAft>
        <a:defRPr sz="2545" b="1">
          <a:solidFill>
            <a:schemeClr val="tx2"/>
          </a:solidFill>
          <a:latin typeface="Arial" charset="0"/>
        </a:defRPr>
      </a:lvl3pPr>
      <a:lvl4pPr algn="l" rtl="0" eaLnBrk="0" fontAlgn="base" hangingPunct="0">
        <a:spcBef>
          <a:spcPct val="0"/>
        </a:spcBef>
        <a:spcAft>
          <a:spcPct val="0"/>
        </a:spcAft>
        <a:defRPr sz="2545" b="1">
          <a:solidFill>
            <a:schemeClr val="tx2"/>
          </a:solidFill>
          <a:latin typeface="Arial" charset="0"/>
        </a:defRPr>
      </a:lvl4pPr>
      <a:lvl5pPr algn="l" rtl="0" eaLnBrk="0" fontAlgn="base" hangingPunct="0">
        <a:spcBef>
          <a:spcPct val="0"/>
        </a:spcBef>
        <a:spcAft>
          <a:spcPct val="0"/>
        </a:spcAft>
        <a:defRPr sz="2545" b="1">
          <a:solidFill>
            <a:schemeClr val="tx2"/>
          </a:solidFill>
          <a:latin typeface="Arial" charset="0"/>
        </a:defRPr>
      </a:lvl5pPr>
      <a:lvl6pPr marL="415664" algn="l" rtl="0" eaLnBrk="0" fontAlgn="base" hangingPunct="0">
        <a:spcBef>
          <a:spcPct val="0"/>
        </a:spcBef>
        <a:spcAft>
          <a:spcPct val="0"/>
        </a:spcAft>
        <a:defRPr sz="2545" b="1">
          <a:solidFill>
            <a:schemeClr val="tx2"/>
          </a:solidFill>
          <a:latin typeface="Arial" charset="0"/>
        </a:defRPr>
      </a:lvl6pPr>
      <a:lvl7pPr marL="831326" algn="l" rtl="0" eaLnBrk="0" fontAlgn="base" hangingPunct="0">
        <a:spcBef>
          <a:spcPct val="0"/>
        </a:spcBef>
        <a:spcAft>
          <a:spcPct val="0"/>
        </a:spcAft>
        <a:defRPr sz="2545" b="1">
          <a:solidFill>
            <a:schemeClr val="tx2"/>
          </a:solidFill>
          <a:latin typeface="Arial" charset="0"/>
        </a:defRPr>
      </a:lvl7pPr>
      <a:lvl8pPr marL="1246989" algn="l" rtl="0" eaLnBrk="0" fontAlgn="base" hangingPunct="0">
        <a:spcBef>
          <a:spcPct val="0"/>
        </a:spcBef>
        <a:spcAft>
          <a:spcPct val="0"/>
        </a:spcAft>
        <a:defRPr sz="2545" b="1">
          <a:solidFill>
            <a:schemeClr val="tx2"/>
          </a:solidFill>
          <a:latin typeface="Arial" charset="0"/>
        </a:defRPr>
      </a:lvl8pPr>
      <a:lvl9pPr marL="1662652" algn="l" rtl="0" eaLnBrk="0" fontAlgn="base" hangingPunct="0">
        <a:spcBef>
          <a:spcPct val="0"/>
        </a:spcBef>
        <a:spcAft>
          <a:spcPct val="0"/>
        </a:spcAft>
        <a:defRPr sz="2545" b="1">
          <a:solidFill>
            <a:schemeClr val="tx2"/>
          </a:solidFill>
          <a:latin typeface="Arial" charset="0"/>
        </a:defRPr>
      </a:lvl9pPr>
    </p:titleStyle>
    <p:bodyStyle>
      <a:lvl1pPr marL="155873" indent="-155873" algn="l" rtl="0" eaLnBrk="0" fontAlgn="base" hangingPunct="0">
        <a:spcBef>
          <a:spcPct val="20000"/>
        </a:spcBef>
        <a:spcAft>
          <a:spcPct val="0"/>
        </a:spcAft>
        <a:buFont typeface="Wingdings" pitchFamily="2" charset="2"/>
        <a:buChar char="§"/>
        <a:defRPr sz="1455">
          <a:solidFill>
            <a:schemeClr val="tx1"/>
          </a:solidFill>
          <a:latin typeface="+mn-lt"/>
          <a:ea typeface="+mn-ea"/>
          <a:cs typeface="+mn-cs"/>
        </a:defRPr>
      </a:lvl1pPr>
      <a:lvl2pPr marL="356489" indent="-190512" algn="l" rtl="0" eaLnBrk="0" fontAlgn="base" hangingPunct="0">
        <a:spcBef>
          <a:spcPct val="20000"/>
        </a:spcBef>
        <a:spcAft>
          <a:spcPct val="0"/>
        </a:spcAft>
        <a:buSzPct val="65000"/>
        <a:buFont typeface="Arial Unicode MS" pitchFamily="34" charset="-128"/>
        <a:buChar char="□"/>
        <a:defRPr sz="1455">
          <a:solidFill>
            <a:schemeClr val="tx1"/>
          </a:solidFill>
          <a:latin typeface="+mn-lt"/>
        </a:defRPr>
      </a:lvl2pPr>
      <a:lvl3pPr marL="564320" indent="-190512" algn="l" rtl="0" eaLnBrk="0" fontAlgn="base" hangingPunct="0">
        <a:spcBef>
          <a:spcPct val="20000"/>
        </a:spcBef>
        <a:spcAft>
          <a:spcPct val="0"/>
        </a:spcAft>
        <a:buFont typeface="Arial" charset="0"/>
        <a:buChar char="▪"/>
        <a:defRPr sz="1455">
          <a:solidFill>
            <a:schemeClr val="tx1"/>
          </a:solidFill>
          <a:latin typeface="+mn-lt"/>
        </a:defRPr>
      </a:lvl3pPr>
      <a:lvl4pPr marL="763493" indent="-190512" algn="l" rtl="0" eaLnBrk="0" fontAlgn="base" hangingPunct="0">
        <a:spcBef>
          <a:spcPct val="20000"/>
        </a:spcBef>
        <a:spcAft>
          <a:spcPct val="0"/>
        </a:spcAft>
        <a:buFont typeface="Arial" charset="0"/>
        <a:buChar char="–"/>
        <a:defRPr sz="1455">
          <a:solidFill>
            <a:schemeClr val="tx1"/>
          </a:solidFill>
          <a:latin typeface="+mn-lt"/>
        </a:defRPr>
      </a:lvl4pPr>
      <a:lvl5pPr marL="946787" indent="-190512" algn="l" rtl="0" eaLnBrk="0" fontAlgn="base" hangingPunct="0">
        <a:spcBef>
          <a:spcPct val="20000"/>
        </a:spcBef>
        <a:spcAft>
          <a:spcPct val="0"/>
        </a:spcAft>
        <a:buChar char="•"/>
        <a:defRPr sz="1455">
          <a:solidFill>
            <a:schemeClr val="tx1"/>
          </a:solidFill>
          <a:latin typeface="+mn-lt"/>
        </a:defRPr>
      </a:lvl5pPr>
      <a:lvl6pPr marL="2286147" indent="-207832" algn="l" rtl="0" eaLnBrk="0" fontAlgn="base" hangingPunct="0">
        <a:spcBef>
          <a:spcPct val="20000"/>
        </a:spcBef>
        <a:spcAft>
          <a:spcPct val="0"/>
        </a:spcAft>
        <a:buChar char="»"/>
        <a:defRPr sz="1091">
          <a:solidFill>
            <a:schemeClr val="tx1"/>
          </a:solidFill>
          <a:latin typeface="+mn-lt"/>
        </a:defRPr>
      </a:lvl6pPr>
      <a:lvl7pPr marL="2701809" indent="-207832" algn="l" rtl="0" eaLnBrk="0" fontAlgn="base" hangingPunct="0">
        <a:spcBef>
          <a:spcPct val="20000"/>
        </a:spcBef>
        <a:spcAft>
          <a:spcPct val="0"/>
        </a:spcAft>
        <a:buChar char="»"/>
        <a:defRPr sz="1091">
          <a:solidFill>
            <a:schemeClr val="tx1"/>
          </a:solidFill>
          <a:latin typeface="+mn-lt"/>
        </a:defRPr>
      </a:lvl7pPr>
      <a:lvl8pPr marL="3117472" indent="-207832" algn="l" rtl="0" eaLnBrk="0" fontAlgn="base" hangingPunct="0">
        <a:spcBef>
          <a:spcPct val="20000"/>
        </a:spcBef>
        <a:spcAft>
          <a:spcPct val="0"/>
        </a:spcAft>
        <a:buChar char="»"/>
        <a:defRPr sz="1091">
          <a:solidFill>
            <a:schemeClr val="tx1"/>
          </a:solidFill>
          <a:latin typeface="+mn-lt"/>
        </a:defRPr>
      </a:lvl8pPr>
      <a:lvl9pPr marL="3533135" indent="-207832" algn="l" rtl="0" eaLnBrk="0" fontAlgn="base" hangingPunct="0">
        <a:spcBef>
          <a:spcPct val="20000"/>
        </a:spcBef>
        <a:spcAft>
          <a:spcPct val="0"/>
        </a:spcAft>
        <a:buChar char="»"/>
        <a:defRPr sz="1091">
          <a:solidFill>
            <a:schemeClr val="tx1"/>
          </a:solidFill>
          <a:latin typeface="+mn-lt"/>
        </a:defRPr>
      </a:lvl9pPr>
    </p:bodyStyle>
    <p:otherStyle>
      <a:defPPr>
        <a:defRPr lang="en-US"/>
      </a:defPPr>
      <a:lvl1pPr marL="0" algn="l" defTabSz="831326" rtl="0" eaLnBrk="1" latinLnBrk="0" hangingPunct="1">
        <a:defRPr sz="1636" kern="1200">
          <a:solidFill>
            <a:schemeClr val="tx1"/>
          </a:solidFill>
          <a:latin typeface="+mn-lt"/>
          <a:ea typeface="+mn-ea"/>
          <a:cs typeface="+mn-cs"/>
        </a:defRPr>
      </a:lvl1pPr>
      <a:lvl2pPr marL="415664" algn="l" defTabSz="831326" rtl="0" eaLnBrk="1" latinLnBrk="0" hangingPunct="1">
        <a:defRPr sz="1636" kern="1200">
          <a:solidFill>
            <a:schemeClr val="tx1"/>
          </a:solidFill>
          <a:latin typeface="+mn-lt"/>
          <a:ea typeface="+mn-ea"/>
          <a:cs typeface="+mn-cs"/>
        </a:defRPr>
      </a:lvl2pPr>
      <a:lvl3pPr marL="831326" algn="l" defTabSz="831326" rtl="0" eaLnBrk="1" latinLnBrk="0" hangingPunct="1">
        <a:defRPr sz="1636" kern="1200">
          <a:solidFill>
            <a:schemeClr val="tx1"/>
          </a:solidFill>
          <a:latin typeface="+mn-lt"/>
          <a:ea typeface="+mn-ea"/>
          <a:cs typeface="+mn-cs"/>
        </a:defRPr>
      </a:lvl3pPr>
      <a:lvl4pPr marL="1246989" algn="l" defTabSz="831326" rtl="0" eaLnBrk="1" latinLnBrk="0" hangingPunct="1">
        <a:defRPr sz="1636" kern="1200">
          <a:solidFill>
            <a:schemeClr val="tx1"/>
          </a:solidFill>
          <a:latin typeface="+mn-lt"/>
          <a:ea typeface="+mn-ea"/>
          <a:cs typeface="+mn-cs"/>
        </a:defRPr>
      </a:lvl4pPr>
      <a:lvl5pPr marL="1662652" algn="l" defTabSz="831326" rtl="0" eaLnBrk="1" latinLnBrk="0" hangingPunct="1">
        <a:defRPr sz="1636" kern="1200">
          <a:solidFill>
            <a:schemeClr val="tx1"/>
          </a:solidFill>
          <a:latin typeface="+mn-lt"/>
          <a:ea typeface="+mn-ea"/>
          <a:cs typeface="+mn-cs"/>
        </a:defRPr>
      </a:lvl5pPr>
      <a:lvl6pPr marL="2078315" algn="l" defTabSz="831326" rtl="0" eaLnBrk="1" latinLnBrk="0" hangingPunct="1">
        <a:defRPr sz="1636" kern="1200">
          <a:solidFill>
            <a:schemeClr val="tx1"/>
          </a:solidFill>
          <a:latin typeface="+mn-lt"/>
          <a:ea typeface="+mn-ea"/>
          <a:cs typeface="+mn-cs"/>
        </a:defRPr>
      </a:lvl6pPr>
      <a:lvl7pPr marL="2493977" algn="l" defTabSz="831326" rtl="0" eaLnBrk="1" latinLnBrk="0" hangingPunct="1">
        <a:defRPr sz="1636" kern="1200">
          <a:solidFill>
            <a:schemeClr val="tx1"/>
          </a:solidFill>
          <a:latin typeface="+mn-lt"/>
          <a:ea typeface="+mn-ea"/>
          <a:cs typeface="+mn-cs"/>
        </a:defRPr>
      </a:lvl7pPr>
      <a:lvl8pPr marL="2909642" algn="l" defTabSz="831326" rtl="0" eaLnBrk="1" latinLnBrk="0" hangingPunct="1">
        <a:defRPr sz="1636" kern="1200">
          <a:solidFill>
            <a:schemeClr val="tx1"/>
          </a:solidFill>
          <a:latin typeface="+mn-lt"/>
          <a:ea typeface="+mn-ea"/>
          <a:cs typeface="+mn-cs"/>
        </a:defRPr>
      </a:lvl8pPr>
      <a:lvl9pPr marL="3325304" algn="l" defTabSz="831326" rtl="0" eaLnBrk="1" latinLnBrk="0" hangingPunct="1">
        <a:defRPr sz="163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06" name="Text Box 10"/>
          <p:cNvSpPr txBox="1">
            <a:spLocks noChangeArrowheads="1"/>
          </p:cNvSpPr>
          <p:nvPr/>
        </p:nvSpPr>
        <p:spPr bwMode="auto">
          <a:xfrm>
            <a:off x="11452399" y="6410330"/>
            <a:ext cx="506743" cy="276999"/>
          </a:xfrm>
          <a:prstGeom prst="rect">
            <a:avLst/>
          </a:prstGeom>
          <a:noFill/>
          <a:ln w="9525" algn="ctr">
            <a:noFill/>
            <a:miter lim="800000"/>
            <a:headEnd/>
            <a:tailEnd/>
          </a:ln>
          <a:effectLst/>
        </p:spPr>
        <p:txBody>
          <a:bodyPr>
            <a:spAutoFit/>
          </a:bodyPr>
          <a:lstStyle/>
          <a:p>
            <a:pPr algn="r">
              <a:spcBef>
                <a:spcPct val="50000"/>
              </a:spcBef>
              <a:defRPr/>
            </a:pPr>
            <a:fld id="{5EADA4BC-5A28-4C8A-BB7C-A5C90C2DF74F}" type="slidenum">
              <a:rPr lang="en-US" sz="1200">
                <a:solidFill>
                  <a:schemeClr val="tx2"/>
                </a:solidFill>
                <a:latin typeface="Arial" charset="0"/>
                <a:ea typeface="ＭＳ Ｐゴシック" charset="-128"/>
                <a:cs typeface="+mn-cs"/>
              </a:rPr>
              <a:pPr algn="r">
                <a:spcBef>
                  <a:spcPct val="50000"/>
                </a:spcBef>
                <a:defRPr/>
              </a:pPr>
              <a:t>‹#›</a:t>
            </a:fld>
            <a:endParaRPr lang="en-US" sz="1200" dirty="0">
              <a:solidFill>
                <a:schemeClr val="tx2"/>
              </a:solidFill>
              <a:latin typeface="Arial" charset="0"/>
              <a:ea typeface="ＭＳ Ｐゴシック" charset="-128"/>
              <a:cs typeface="+mn-cs"/>
            </a:endParaRPr>
          </a:p>
        </p:txBody>
      </p:sp>
      <p:sp>
        <p:nvSpPr>
          <p:cNvPr id="13" name="Rectangle 12"/>
          <p:cNvSpPr/>
          <p:nvPr userDrawn="1"/>
        </p:nvSpPr>
        <p:spPr bwMode="auto">
          <a:xfrm>
            <a:off x="0" y="670564"/>
            <a:ext cx="3012393" cy="6189757"/>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50" rtl="0" eaLnBrk="1" fontAlgn="base" latinLnBrk="0" hangingPunct="1">
              <a:lnSpc>
                <a:spcPct val="100000"/>
              </a:lnSpc>
              <a:spcBef>
                <a:spcPct val="0"/>
              </a:spcBef>
              <a:spcAft>
                <a:spcPct val="0"/>
              </a:spcAft>
              <a:buClrTx/>
              <a:buSzTx/>
              <a:buFontTx/>
              <a:buNone/>
              <a:tabLst/>
            </a:pPr>
            <a:endParaRPr lang="en-US" sz="1400" dirty="0">
              <a:latin typeface="Arial" charset="0"/>
            </a:endParaRPr>
          </a:p>
        </p:txBody>
      </p:sp>
      <p:pic>
        <p:nvPicPr>
          <p:cNvPr id="9" name="Picture 2" descr="C:\Users\Javier Machado\Pictures\Work Pix\iStock_000016031645_Large.jpg"/>
          <p:cNvPicPr>
            <a:picLocks noChangeAspect="1" noChangeArrowheads="1"/>
          </p:cNvPicPr>
          <p:nvPr userDrawn="1"/>
        </p:nvPicPr>
        <p:blipFill>
          <a:blip r:embed="rId3" cstate="email">
            <a:grayscl/>
            <a:extLst>
              <a:ext uri="{28A0092B-C50C-407E-A947-70E740481C1C}">
                <a14:useLocalDpi xmlns:a14="http://schemas.microsoft.com/office/drawing/2010/main"/>
              </a:ext>
            </a:extLst>
          </a:blip>
          <a:srcRect/>
          <a:stretch>
            <a:fillRect/>
          </a:stretch>
        </p:blipFill>
        <p:spPr bwMode="auto">
          <a:xfrm>
            <a:off x="243237" y="1463040"/>
            <a:ext cx="2553986" cy="288073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0" y="0"/>
            <a:ext cx="12161838" cy="6858000"/>
            <a:chOff x="2895600" y="-1066800"/>
            <a:chExt cx="9144000" cy="6858000"/>
          </a:xfrm>
          <a:noFill/>
        </p:grpSpPr>
        <p:sp>
          <p:nvSpPr>
            <p:cNvPr id="10" name="Rectangle 9"/>
            <p:cNvSpPr/>
            <p:nvPr userDrawn="1"/>
          </p:nvSpPr>
          <p:spPr bwMode="auto">
            <a:xfrm>
              <a:off x="2895600" y="-1066800"/>
              <a:ext cx="9144000" cy="68580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5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pic>
          <p:nvPicPr>
            <p:cNvPr id="11" name="Picture 10" descr="ITS JPO_Header_Retina.jpg"/>
            <p:cNvPicPr>
              <a:picLocks noChangeAspect="1"/>
            </p:cNvPicPr>
            <p:nvPr userDrawn="1"/>
          </p:nvPicPr>
          <p:blipFill>
            <a:blip r:embed="rId4" cstate="print"/>
            <a:stretch>
              <a:fillRect/>
            </a:stretch>
          </p:blipFill>
          <p:spPr>
            <a:xfrm>
              <a:off x="2895600" y="-1066800"/>
              <a:ext cx="9144000" cy="822960"/>
            </a:xfrm>
            <a:prstGeom prst="rect">
              <a:avLst/>
            </a:prstGeom>
            <a:grpFill/>
          </p:spPr>
        </p:pic>
      </p:grpSp>
      <p:sp>
        <p:nvSpPr>
          <p:cNvPr id="12" name="Line 7"/>
          <p:cNvSpPr>
            <a:spLocks noChangeShapeType="1"/>
          </p:cNvSpPr>
          <p:nvPr userDrawn="1"/>
        </p:nvSpPr>
        <p:spPr bwMode="auto">
          <a:xfrm>
            <a:off x="243237" y="990600"/>
            <a:ext cx="11675364" cy="0"/>
          </a:xfrm>
          <a:prstGeom prst="line">
            <a:avLst/>
          </a:prstGeom>
          <a:noFill/>
          <a:ln w="19050">
            <a:solidFill>
              <a:srgbClr val="336699"/>
            </a:solidFill>
            <a:round/>
            <a:headEnd/>
            <a:tailEnd/>
          </a:ln>
          <a:effectLst/>
        </p:spPr>
        <p:txBody>
          <a:bodyPr/>
          <a:lstStyle/>
          <a:p>
            <a:pPr algn="r">
              <a:defRPr/>
            </a:pPr>
            <a:endParaRPr lang="en-US" sz="1400" i="1" dirty="0">
              <a:solidFill>
                <a:schemeClr val="bg1"/>
              </a:solidFill>
              <a:latin typeface="Arial" charset="0"/>
              <a:ea typeface="+mn-ea"/>
              <a:cs typeface="+mn-cs"/>
            </a:endParaRPr>
          </a:p>
        </p:txBody>
      </p:sp>
    </p:spTree>
    <p:extLst>
      <p:ext uri="{BB962C8B-B14F-4D97-AF65-F5344CB8AC3E}">
        <p14:creationId xmlns:p14="http://schemas.microsoft.com/office/powerpoint/2010/main" val="1264276474"/>
      </p:ext>
    </p:extLst>
  </p:cSld>
  <p:clrMap bg1="lt1" tx1="dk1" bg2="lt2" tx2="dk2" accent1="accent1" accent2="accent2" accent3="accent3" accent4="accent4" accent5="accent5" accent6="accent6" hlink="hlink" folHlink="folHlink"/>
  <p:sldLayoutIdLst>
    <p:sldLayoutId id="2147483699" r:id="rId1"/>
  </p:sldLayoutIdLst>
  <p:txStyles>
    <p:titleStyle>
      <a:lvl1pPr algn="l" rtl="0" eaLnBrk="1" fontAlgn="base" hangingPunct="1">
        <a:spcBef>
          <a:spcPct val="0"/>
        </a:spcBef>
        <a:spcAft>
          <a:spcPct val="0"/>
        </a:spcAft>
        <a:defRPr sz="2400" b="1">
          <a:solidFill>
            <a:srgbClr val="29527B"/>
          </a:solidFill>
          <a:latin typeface="+mj-lt"/>
          <a:ea typeface="ＭＳ Ｐゴシック"/>
          <a:cs typeface="ＭＳ Ｐゴシック"/>
        </a:defRPr>
      </a:lvl1pPr>
      <a:lvl2pPr algn="l" rtl="0" eaLnBrk="1" fontAlgn="base" hangingPunct="1">
        <a:spcBef>
          <a:spcPct val="0"/>
        </a:spcBef>
        <a:spcAft>
          <a:spcPct val="0"/>
        </a:spcAft>
        <a:defRPr sz="2800" b="1">
          <a:solidFill>
            <a:schemeClr val="tx2"/>
          </a:solidFill>
          <a:latin typeface="Arial" charset="0"/>
          <a:ea typeface="ＭＳ Ｐゴシック"/>
          <a:cs typeface="ＭＳ Ｐゴシック"/>
        </a:defRPr>
      </a:lvl2pPr>
      <a:lvl3pPr algn="l" rtl="0" eaLnBrk="1" fontAlgn="base" hangingPunct="1">
        <a:spcBef>
          <a:spcPct val="0"/>
        </a:spcBef>
        <a:spcAft>
          <a:spcPct val="0"/>
        </a:spcAft>
        <a:defRPr sz="2800" b="1">
          <a:solidFill>
            <a:schemeClr val="tx2"/>
          </a:solidFill>
          <a:latin typeface="Arial" charset="0"/>
          <a:ea typeface="ＭＳ Ｐゴシック"/>
          <a:cs typeface="ＭＳ Ｐゴシック"/>
        </a:defRPr>
      </a:lvl3pPr>
      <a:lvl4pPr algn="l" rtl="0" eaLnBrk="1" fontAlgn="base" hangingPunct="1">
        <a:spcBef>
          <a:spcPct val="0"/>
        </a:spcBef>
        <a:spcAft>
          <a:spcPct val="0"/>
        </a:spcAft>
        <a:defRPr sz="2800" b="1">
          <a:solidFill>
            <a:schemeClr val="tx2"/>
          </a:solidFill>
          <a:latin typeface="Arial" charset="0"/>
          <a:ea typeface="ＭＳ Ｐゴシック"/>
          <a:cs typeface="ＭＳ Ｐゴシック"/>
        </a:defRPr>
      </a:lvl4pPr>
      <a:lvl5pPr algn="l" rtl="0" eaLnBrk="1" fontAlgn="base" hangingPunct="1">
        <a:spcBef>
          <a:spcPct val="0"/>
        </a:spcBef>
        <a:spcAft>
          <a:spcPct val="0"/>
        </a:spcAft>
        <a:defRPr sz="2800" b="1">
          <a:solidFill>
            <a:schemeClr val="tx2"/>
          </a:solidFill>
          <a:latin typeface="Arial" charset="0"/>
          <a:ea typeface="ＭＳ Ｐゴシック"/>
          <a:cs typeface="ＭＳ Ｐゴシック"/>
        </a:defRPr>
      </a:lvl5pPr>
      <a:lvl6pPr marL="457224" algn="l" rtl="0" eaLnBrk="1" fontAlgn="base" hangingPunct="1">
        <a:spcBef>
          <a:spcPct val="0"/>
        </a:spcBef>
        <a:spcAft>
          <a:spcPct val="0"/>
        </a:spcAft>
        <a:defRPr sz="2800" b="1">
          <a:solidFill>
            <a:schemeClr val="tx2"/>
          </a:solidFill>
          <a:latin typeface="Arial" charset="0"/>
        </a:defRPr>
      </a:lvl6pPr>
      <a:lvl7pPr marL="914450" algn="l" rtl="0" eaLnBrk="1" fontAlgn="base" hangingPunct="1">
        <a:spcBef>
          <a:spcPct val="0"/>
        </a:spcBef>
        <a:spcAft>
          <a:spcPct val="0"/>
        </a:spcAft>
        <a:defRPr sz="2800" b="1">
          <a:solidFill>
            <a:schemeClr val="tx2"/>
          </a:solidFill>
          <a:latin typeface="Arial" charset="0"/>
        </a:defRPr>
      </a:lvl7pPr>
      <a:lvl8pPr marL="1371674" algn="l" rtl="0" eaLnBrk="1" fontAlgn="base" hangingPunct="1">
        <a:spcBef>
          <a:spcPct val="0"/>
        </a:spcBef>
        <a:spcAft>
          <a:spcPct val="0"/>
        </a:spcAft>
        <a:defRPr sz="2800" b="1">
          <a:solidFill>
            <a:schemeClr val="tx2"/>
          </a:solidFill>
          <a:latin typeface="Arial" charset="0"/>
        </a:defRPr>
      </a:lvl8pPr>
      <a:lvl9pPr marL="1828898" algn="l" rtl="0" eaLnBrk="1" fontAlgn="base" hangingPunct="1">
        <a:spcBef>
          <a:spcPct val="0"/>
        </a:spcBef>
        <a:spcAft>
          <a:spcPct val="0"/>
        </a:spcAft>
        <a:defRPr sz="2800" b="1">
          <a:solidFill>
            <a:schemeClr val="tx2"/>
          </a:solidFill>
          <a:latin typeface="Arial" charset="0"/>
        </a:defRPr>
      </a:lvl9pPr>
    </p:titleStyle>
    <p:bodyStyle>
      <a:lvl1pPr marL="171460" indent="-171460" algn="l" rtl="0" eaLnBrk="1" fontAlgn="base" hangingPunct="1">
        <a:spcBef>
          <a:spcPts val="0"/>
        </a:spcBef>
        <a:spcAft>
          <a:spcPts val="1800"/>
        </a:spcAft>
        <a:buFont typeface="Wingdings" pitchFamily="84" charset="2"/>
        <a:buChar char="§"/>
        <a:defRPr sz="1800">
          <a:solidFill>
            <a:schemeClr val="tx1"/>
          </a:solidFill>
          <a:latin typeface="+mn-lt"/>
          <a:ea typeface="ＭＳ Ｐゴシック"/>
          <a:cs typeface="ＭＳ Ｐゴシック"/>
        </a:defRPr>
      </a:lvl1pPr>
      <a:lvl2pPr marL="392134" indent="-209561" algn="l" rtl="0" eaLnBrk="1" fontAlgn="base" hangingPunct="1">
        <a:spcBef>
          <a:spcPts val="0"/>
        </a:spcBef>
        <a:spcAft>
          <a:spcPts val="1800"/>
        </a:spcAft>
        <a:buSzPct val="65000"/>
        <a:buFont typeface="Arial Unicode MS" pitchFamily="84" charset="0"/>
        <a:buChar char="□"/>
        <a:defRPr sz="1800">
          <a:solidFill>
            <a:schemeClr val="tx1"/>
          </a:solidFill>
          <a:latin typeface="+mn-lt"/>
          <a:ea typeface="ＭＳ Ｐゴシック"/>
          <a:cs typeface="ＭＳ Ｐゴシック"/>
        </a:defRPr>
      </a:lvl2pPr>
      <a:lvl3pPr marL="620747" indent="-209561" algn="l" rtl="0" eaLnBrk="1" fontAlgn="base" hangingPunct="1">
        <a:spcBef>
          <a:spcPts val="0"/>
        </a:spcBef>
        <a:spcAft>
          <a:spcPts val="1800"/>
        </a:spcAft>
        <a:buFont typeface="Arial" pitchFamily="84" charset="0"/>
        <a:buChar char="▪"/>
        <a:defRPr sz="1800">
          <a:solidFill>
            <a:schemeClr val="tx1"/>
          </a:solidFill>
          <a:latin typeface="+mn-lt"/>
          <a:ea typeface="ＭＳ Ｐゴシック"/>
          <a:cs typeface="ＭＳ Ｐゴシック"/>
        </a:defRPr>
      </a:lvl3pPr>
      <a:lvl4pPr marL="839834" indent="-209561" algn="l" rtl="0" eaLnBrk="1" fontAlgn="base" hangingPunct="1">
        <a:spcBef>
          <a:spcPts val="0"/>
        </a:spcBef>
        <a:spcAft>
          <a:spcPts val="1800"/>
        </a:spcAft>
        <a:buFont typeface="Arial" pitchFamily="84" charset="0"/>
        <a:buChar char="–"/>
        <a:defRPr sz="1800">
          <a:solidFill>
            <a:schemeClr val="tx1"/>
          </a:solidFill>
          <a:latin typeface="+mn-lt"/>
          <a:ea typeface="ＭＳ Ｐゴシック"/>
          <a:cs typeface="ＭＳ Ｐゴシック"/>
        </a:defRPr>
      </a:lvl4pPr>
      <a:lvl5pPr marL="1041456" indent="-209561" algn="l" rtl="0" eaLnBrk="1" fontAlgn="base" hangingPunct="1">
        <a:spcBef>
          <a:spcPts val="0"/>
        </a:spcBef>
        <a:spcAft>
          <a:spcPts val="1800"/>
        </a:spcAft>
        <a:buChar char="•"/>
        <a:defRPr sz="1800">
          <a:solidFill>
            <a:schemeClr val="tx1"/>
          </a:solidFill>
          <a:latin typeface="+mn-lt"/>
          <a:ea typeface="ＭＳ Ｐゴシック"/>
          <a:cs typeface="ＭＳ Ｐゴシック"/>
        </a:defRPr>
      </a:lvl5pPr>
      <a:lvl6pPr marL="2514736" indent="-228612" algn="l" rtl="0" eaLnBrk="1" fontAlgn="base" hangingPunct="1">
        <a:spcBef>
          <a:spcPct val="20000"/>
        </a:spcBef>
        <a:spcAft>
          <a:spcPct val="0"/>
        </a:spcAft>
        <a:buChar char="»"/>
        <a:defRPr sz="1200">
          <a:solidFill>
            <a:schemeClr val="tx1"/>
          </a:solidFill>
          <a:latin typeface="+mn-lt"/>
        </a:defRPr>
      </a:lvl6pPr>
      <a:lvl7pPr marL="2971960" indent="-228612" algn="l" rtl="0" eaLnBrk="1" fontAlgn="base" hangingPunct="1">
        <a:spcBef>
          <a:spcPct val="20000"/>
        </a:spcBef>
        <a:spcAft>
          <a:spcPct val="0"/>
        </a:spcAft>
        <a:buChar char="»"/>
        <a:defRPr sz="1200">
          <a:solidFill>
            <a:schemeClr val="tx1"/>
          </a:solidFill>
          <a:latin typeface="+mn-lt"/>
        </a:defRPr>
      </a:lvl7pPr>
      <a:lvl8pPr marL="3429186" indent="-228612" algn="l" rtl="0" eaLnBrk="1" fontAlgn="base" hangingPunct="1">
        <a:spcBef>
          <a:spcPct val="20000"/>
        </a:spcBef>
        <a:spcAft>
          <a:spcPct val="0"/>
        </a:spcAft>
        <a:buChar char="»"/>
        <a:defRPr sz="1200">
          <a:solidFill>
            <a:schemeClr val="tx1"/>
          </a:solidFill>
          <a:latin typeface="+mn-lt"/>
        </a:defRPr>
      </a:lvl8pPr>
      <a:lvl9pPr marL="3886410" indent="-228612" algn="l" rtl="0" eaLnBrk="1" fontAlgn="base" hangingPunct="1">
        <a:spcBef>
          <a:spcPct val="20000"/>
        </a:spcBef>
        <a:spcAft>
          <a:spcPct val="0"/>
        </a:spcAft>
        <a:buChar char="»"/>
        <a:defRPr sz="1200">
          <a:solidFill>
            <a:schemeClr val="tx1"/>
          </a:solidFill>
          <a:latin typeface="+mn-lt"/>
        </a:defRPr>
      </a:lvl9pPr>
    </p:bodyStyle>
    <p:otherStyle>
      <a:defPPr>
        <a:defRPr lang="en-US"/>
      </a:defPPr>
      <a:lvl1pPr marL="0" algn="l" defTabSz="914450" rtl="0" eaLnBrk="1" latinLnBrk="0" hangingPunct="1">
        <a:defRPr sz="1800" kern="1200">
          <a:solidFill>
            <a:schemeClr val="tx1"/>
          </a:solidFill>
          <a:latin typeface="+mn-lt"/>
          <a:ea typeface="+mn-ea"/>
          <a:cs typeface="+mn-cs"/>
        </a:defRPr>
      </a:lvl1pPr>
      <a:lvl2pPr marL="457224" algn="l" defTabSz="914450" rtl="0" eaLnBrk="1" latinLnBrk="0" hangingPunct="1">
        <a:defRPr sz="1800" kern="1200">
          <a:solidFill>
            <a:schemeClr val="tx1"/>
          </a:solidFill>
          <a:latin typeface="+mn-lt"/>
          <a:ea typeface="+mn-ea"/>
          <a:cs typeface="+mn-cs"/>
        </a:defRPr>
      </a:lvl2pPr>
      <a:lvl3pPr marL="914450" algn="l" defTabSz="914450" rtl="0" eaLnBrk="1" latinLnBrk="0" hangingPunct="1">
        <a:defRPr sz="1800" kern="1200">
          <a:solidFill>
            <a:schemeClr val="tx1"/>
          </a:solidFill>
          <a:latin typeface="+mn-lt"/>
          <a:ea typeface="+mn-ea"/>
          <a:cs typeface="+mn-cs"/>
        </a:defRPr>
      </a:lvl3pPr>
      <a:lvl4pPr marL="1371674" algn="l" defTabSz="914450" rtl="0" eaLnBrk="1" latinLnBrk="0" hangingPunct="1">
        <a:defRPr sz="1800" kern="1200">
          <a:solidFill>
            <a:schemeClr val="tx1"/>
          </a:solidFill>
          <a:latin typeface="+mn-lt"/>
          <a:ea typeface="+mn-ea"/>
          <a:cs typeface="+mn-cs"/>
        </a:defRPr>
      </a:lvl4pPr>
      <a:lvl5pPr marL="1828898" algn="l" defTabSz="914450" rtl="0" eaLnBrk="1" latinLnBrk="0" hangingPunct="1">
        <a:defRPr sz="1800" kern="1200">
          <a:solidFill>
            <a:schemeClr val="tx1"/>
          </a:solidFill>
          <a:latin typeface="+mn-lt"/>
          <a:ea typeface="+mn-ea"/>
          <a:cs typeface="+mn-cs"/>
        </a:defRPr>
      </a:lvl5pPr>
      <a:lvl6pPr marL="2286123" algn="l" defTabSz="914450" rtl="0" eaLnBrk="1" latinLnBrk="0" hangingPunct="1">
        <a:defRPr sz="1800" kern="1200">
          <a:solidFill>
            <a:schemeClr val="tx1"/>
          </a:solidFill>
          <a:latin typeface="+mn-lt"/>
          <a:ea typeface="+mn-ea"/>
          <a:cs typeface="+mn-cs"/>
        </a:defRPr>
      </a:lvl6pPr>
      <a:lvl7pPr marL="2743348" algn="l" defTabSz="914450" rtl="0" eaLnBrk="1" latinLnBrk="0" hangingPunct="1">
        <a:defRPr sz="1800" kern="1200">
          <a:solidFill>
            <a:schemeClr val="tx1"/>
          </a:solidFill>
          <a:latin typeface="+mn-lt"/>
          <a:ea typeface="+mn-ea"/>
          <a:cs typeface="+mn-cs"/>
        </a:defRPr>
      </a:lvl7pPr>
      <a:lvl8pPr marL="3200572" algn="l" defTabSz="914450" rtl="0" eaLnBrk="1" latinLnBrk="0" hangingPunct="1">
        <a:defRPr sz="1800" kern="1200">
          <a:solidFill>
            <a:schemeClr val="tx1"/>
          </a:solidFill>
          <a:latin typeface="+mn-lt"/>
          <a:ea typeface="+mn-ea"/>
          <a:cs typeface="+mn-cs"/>
        </a:defRPr>
      </a:lvl8pPr>
      <a:lvl9pPr marL="3657798" algn="l" defTabSz="91445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11774412"/>
      </p:ext>
    </p:extLst>
  </p:cSld>
  <p:clrMap bg1="lt1" tx1="dk1" bg2="lt2" tx2="dk2" accent1="accent1" accent2="accent2" accent3="accent3" accent4="accent4" accent5="accent5" accent6="accent6" hlink="hlink" folHlink="folHlink"/>
  <p:sldLayoutIdLst>
    <p:sldLayoutId id="2147483693" r:id="rId1"/>
    <p:sldLayoutId id="2147483688" r:id="rId2"/>
  </p:sldLayoutIdLst>
  <p:txStyles>
    <p:titleStyle>
      <a:lvl1pPr algn="ctr" defTabSz="914450" rtl="0" eaLnBrk="1" latinLnBrk="0" hangingPunct="1">
        <a:spcBef>
          <a:spcPct val="0"/>
        </a:spcBef>
        <a:buNone/>
        <a:defRPr sz="4400" kern="1200">
          <a:solidFill>
            <a:schemeClr val="tx1"/>
          </a:solidFill>
          <a:latin typeface="+mj-lt"/>
          <a:ea typeface="+mj-ea"/>
          <a:cs typeface="+mj-cs"/>
        </a:defRPr>
      </a:lvl1pPr>
    </p:titleStyle>
    <p:bodyStyle>
      <a:lvl1pPr marL="342918" indent="-342918" algn="l" defTabSz="91445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90" indent="-285766" algn="l" defTabSz="91445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62" indent="-228612" algn="l" defTabSz="91445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6" indent="-228612" algn="l" defTabSz="91445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11" indent="-228612" algn="l" defTabSz="91445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36" indent="-228612" algn="l" defTabSz="91445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60" indent="-228612" algn="l" defTabSz="91445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86" indent="-228612" algn="l" defTabSz="91445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410" indent="-228612" algn="l" defTabSz="91445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50" rtl="0" eaLnBrk="1" latinLnBrk="0" hangingPunct="1">
        <a:defRPr sz="1800" kern="1200">
          <a:solidFill>
            <a:schemeClr val="tx1"/>
          </a:solidFill>
          <a:latin typeface="+mn-lt"/>
          <a:ea typeface="+mn-ea"/>
          <a:cs typeface="+mn-cs"/>
        </a:defRPr>
      </a:lvl1pPr>
      <a:lvl2pPr marL="457224" algn="l" defTabSz="914450" rtl="0" eaLnBrk="1" latinLnBrk="0" hangingPunct="1">
        <a:defRPr sz="1800" kern="1200">
          <a:solidFill>
            <a:schemeClr val="tx1"/>
          </a:solidFill>
          <a:latin typeface="+mn-lt"/>
          <a:ea typeface="+mn-ea"/>
          <a:cs typeface="+mn-cs"/>
        </a:defRPr>
      </a:lvl2pPr>
      <a:lvl3pPr marL="914450" algn="l" defTabSz="914450" rtl="0" eaLnBrk="1" latinLnBrk="0" hangingPunct="1">
        <a:defRPr sz="1800" kern="1200">
          <a:solidFill>
            <a:schemeClr val="tx1"/>
          </a:solidFill>
          <a:latin typeface="+mn-lt"/>
          <a:ea typeface="+mn-ea"/>
          <a:cs typeface="+mn-cs"/>
        </a:defRPr>
      </a:lvl3pPr>
      <a:lvl4pPr marL="1371674" algn="l" defTabSz="914450" rtl="0" eaLnBrk="1" latinLnBrk="0" hangingPunct="1">
        <a:defRPr sz="1800" kern="1200">
          <a:solidFill>
            <a:schemeClr val="tx1"/>
          </a:solidFill>
          <a:latin typeface="+mn-lt"/>
          <a:ea typeface="+mn-ea"/>
          <a:cs typeface="+mn-cs"/>
        </a:defRPr>
      </a:lvl4pPr>
      <a:lvl5pPr marL="1828898" algn="l" defTabSz="914450" rtl="0" eaLnBrk="1" latinLnBrk="0" hangingPunct="1">
        <a:defRPr sz="1800" kern="1200">
          <a:solidFill>
            <a:schemeClr val="tx1"/>
          </a:solidFill>
          <a:latin typeface="+mn-lt"/>
          <a:ea typeface="+mn-ea"/>
          <a:cs typeface="+mn-cs"/>
        </a:defRPr>
      </a:lvl5pPr>
      <a:lvl6pPr marL="2286123" algn="l" defTabSz="914450" rtl="0" eaLnBrk="1" latinLnBrk="0" hangingPunct="1">
        <a:defRPr sz="1800" kern="1200">
          <a:solidFill>
            <a:schemeClr val="tx1"/>
          </a:solidFill>
          <a:latin typeface="+mn-lt"/>
          <a:ea typeface="+mn-ea"/>
          <a:cs typeface="+mn-cs"/>
        </a:defRPr>
      </a:lvl6pPr>
      <a:lvl7pPr marL="2743348" algn="l" defTabSz="914450" rtl="0" eaLnBrk="1" latinLnBrk="0" hangingPunct="1">
        <a:defRPr sz="1800" kern="1200">
          <a:solidFill>
            <a:schemeClr val="tx1"/>
          </a:solidFill>
          <a:latin typeface="+mn-lt"/>
          <a:ea typeface="+mn-ea"/>
          <a:cs typeface="+mn-cs"/>
        </a:defRPr>
      </a:lvl7pPr>
      <a:lvl8pPr marL="3200572" algn="l" defTabSz="914450" rtl="0" eaLnBrk="1" latinLnBrk="0" hangingPunct="1">
        <a:defRPr sz="1800" kern="1200">
          <a:solidFill>
            <a:schemeClr val="tx1"/>
          </a:solidFill>
          <a:latin typeface="+mn-lt"/>
          <a:ea typeface="+mn-ea"/>
          <a:cs typeface="+mn-cs"/>
        </a:defRPr>
      </a:lvl8pPr>
      <a:lvl9pPr marL="3657798" algn="l" defTabSz="91445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0" y="0"/>
            <a:ext cx="12161838" cy="6858000"/>
          </a:xfrm>
          <a:prstGeom prst="rect">
            <a:avLst/>
          </a:prstGeom>
        </p:spPr>
      </p:pic>
      <p:sp>
        <p:nvSpPr>
          <p:cNvPr id="21506" name="Rectangle 3"/>
          <p:cNvSpPr>
            <a:spLocks noGrp="1" noChangeArrowheads="1"/>
          </p:cNvSpPr>
          <p:nvPr>
            <p:ph type="body" idx="1"/>
          </p:nvPr>
        </p:nvSpPr>
        <p:spPr bwMode="auto">
          <a:xfrm>
            <a:off x="608092" y="1295400"/>
            <a:ext cx="1094565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MAIN HEADING</a:t>
            </a:r>
          </a:p>
          <a:p>
            <a:pPr lvl="1"/>
            <a:r>
              <a:rPr lang="en-US"/>
              <a:t>Second level</a:t>
            </a:r>
          </a:p>
          <a:p>
            <a:pPr lvl="2"/>
            <a:r>
              <a:rPr lang="en-US"/>
              <a:t>Third level</a:t>
            </a:r>
          </a:p>
          <a:p>
            <a:pPr lvl="3"/>
            <a:r>
              <a:rPr lang="en-US"/>
              <a:t>Fourth level</a:t>
            </a:r>
          </a:p>
          <a:p>
            <a:pPr lvl="4"/>
            <a:r>
              <a:rPr lang="en-US"/>
              <a:t>Fifth level</a:t>
            </a:r>
          </a:p>
        </p:txBody>
      </p:sp>
      <p:sp>
        <p:nvSpPr>
          <p:cNvPr id="21507" name="Rectangle 4"/>
          <p:cNvSpPr>
            <a:spLocks noGrp="1" noChangeArrowheads="1"/>
          </p:cNvSpPr>
          <p:nvPr>
            <p:ph type="title"/>
          </p:nvPr>
        </p:nvSpPr>
        <p:spPr bwMode="auto">
          <a:xfrm>
            <a:off x="608092" y="381000"/>
            <a:ext cx="1094565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2052" name="Text Box 6"/>
          <p:cNvSpPr txBox="1">
            <a:spLocks noChangeArrowheads="1"/>
          </p:cNvSpPr>
          <p:nvPr/>
        </p:nvSpPr>
        <p:spPr bwMode="auto">
          <a:xfrm>
            <a:off x="992374" y="3694113"/>
            <a:ext cx="71155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eaLnBrk="1" hangingPunct="1">
              <a:defRPr/>
            </a:pPr>
            <a:endParaRPr lang="en-US" sz="1800" dirty="0">
              <a:solidFill>
                <a:srgbClr val="000000"/>
              </a:solidFill>
              <a:latin typeface="Arial" pitchFamily="34" charset="0"/>
            </a:endParaRPr>
          </a:p>
        </p:txBody>
      </p:sp>
      <p:sp>
        <p:nvSpPr>
          <p:cNvPr id="21509" name="Line 7"/>
          <p:cNvSpPr>
            <a:spLocks noChangeShapeType="1"/>
          </p:cNvSpPr>
          <p:nvPr/>
        </p:nvSpPr>
        <p:spPr bwMode="auto">
          <a:xfrm>
            <a:off x="709441" y="990600"/>
            <a:ext cx="9178550" cy="0"/>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a:lstStyle/>
          <a:p>
            <a:endParaRPr lang="en-US" sz="2000" dirty="0">
              <a:solidFill>
                <a:srgbClr val="000000"/>
              </a:solidFill>
              <a:latin typeface="Tahoma" pitchFamily="34" charset="0"/>
              <a:ea typeface="MS PGothic" pitchFamily="34" charset="-128"/>
            </a:endParaRPr>
          </a:p>
        </p:txBody>
      </p:sp>
      <p:sp>
        <p:nvSpPr>
          <p:cNvPr id="2054" name="Text Box 10"/>
          <p:cNvSpPr txBox="1">
            <a:spLocks noChangeArrowheads="1"/>
          </p:cNvSpPr>
          <p:nvPr/>
        </p:nvSpPr>
        <p:spPr bwMode="auto">
          <a:xfrm>
            <a:off x="11452399" y="6410330"/>
            <a:ext cx="5067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gn="r" eaLnBrk="1" hangingPunct="1">
              <a:spcBef>
                <a:spcPct val="50000"/>
              </a:spcBef>
              <a:defRPr/>
            </a:pPr>
            <a:fld id="{996FBFF8-A80C-43DF-911E-DB1255C0E376}" type="slidenum">
              <a:rPr lang="en-US" sz="1200" smtClean="0">
                <a:solidFill>
                  <a:srgbClr val="000000"/>
                </a:solidFill>
                <a:latin typeface="Arial" pitchFamily="34" charset="0"/>
              </a:rPr>
              <a:pPr algn="r" eaLnBrk="1" hangingPunct="1">
                <a:spcBef>
                  <a:spcPct val="50000"/>
                </a:spcBef>
                <a:defRPr/>
              </a:pPr>
              <a:t>‹#›</a:t>
            </a:fld>
            <a:endParaRPr lang="en-US" sz="1200" dirty="0">
              <a:solidFill>
                <a:srgbClr val="000000"/>
              </a:solidFill>
              <a:latin typeface="Arial" pitchFamily="34" charset="0"/>
            </a:endParaRPr>
          </a:p>
        </p:txBody>
      </p:sp>
      <p:sp>
        <p:nvSpPr>
          <p:cNvPr id="2055" name="TextBox 8"/>
          <p:cNvSpPr txBox="1">
            <a:spLocks noChangeArrowheads="1"/>
          </p:cNvSpPr>
          <p:nvPr/>
        </p:nvSpPr>
        <p:spPr bwMode="auto">
          <a:xfrm>
            <a:off x="8513288" y="6477000"/>
            <a:ext cx="3344505" cy="20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nSpc>
                <a:spcPts val="900"/>
              </a:lnSpc>
              <a:buFont typeface="Arial" pitchFamily="34" charset="0"/>
              <a:buNone/>
              <a:defRPr/>
            </a:pPr>
            <a:r>
              <a:rPr lang="en-US" sz="1000" b="1" dirty="0">
                <a:solidFill>
                  <a:srgbClr val="000000"/>
                </a:solidFill>
                <a:latin typeface="Arial" pitchFamily="34" charset="0"/>
              </a:rPr>
              <a:t>U.S. Department of Transportation</a:t>
            </a:r>
          </a:p>
        </p:txBody>
      </p:sp>
      <p:pic>
        <p:nvPicPr>
          <p:cNvPr id="21512" name="Picture 11" descr="Triscallion_Black"/>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8209241" y="6430968"/>
            <a:ext cx="36527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95802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Lst>
  <p:txStyles>
    <p:titleStyle>
      <a:lvl1pPr algn="l" rtl="0" eaLnBrk="0" fontAlgn="base" hangingPunct="0">
        <a:spcBef>
          <a:spcPct val="0"/>
        </a:spcBef>
        <a:spcAft>
          <a:spcPct val="0"/>
        </a:spcAft>
        <a:defRPr sz="3200" b="1">
          <a:solidFill>
            <a:schemeClr val="bg1"/>
          </a:solidFill>
          <a:latin typeface="+mj-lt"/>
          <a:ea typeface="MS PGothic" pitchFamily="34" charset="-128"/>
          <a:cs typeface="MS PGothic"/>
        </a:defRPr>
      </a:lvl1pPr>
      <a:lvl2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2pPr>
      <a:lvl3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3pPr>
      <a:lvl4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4pPr>
      <a:lvl5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5pPr>
      <a:lvl6pPr marL="457224" algn="l" rtl="0" eaLnBrk="0" fontAlgn="base" hangingPunct="0">
        <a:spcBef>
          <a:spcPct val="0"/>
        </a:spcBef>
        <a:spcAft>
          <a:spcPct val="0"/>
        </a:spcAft>
        <a:defRPr sz="2800" b="1">
          <a:solidFill>
            <a:schemeClr val="tx2"/>
          </a:solidFill>
          <a:latin typeface="Arial" charset="0"/>
        </a:defRPr>
      </a:lvl6pPr>
      <a:lvl7pPr marL="914450" algn="l" rtl="0" eaLnBrk="0" fontAlgn="base" hangingPunct="0">
        <a:spcBef>
          <a:spcPct val="0"/>
        </a:spcBef>
        <a:spcAft>
          <a:spcPct val="0"/>
        </a:spcAft>
        <a:defRPr sz="2800" b="1">
          <a:solidFill>
            <a:schemeClr val="tx2"/>
          </a:solidFill>
          <a:latin typeface="Arial" charset="0"/>
        </a:defRPr>
      </a:lvl7pPr>
      <a:lvl8pPr marL="1371674" algn="l" rtl="0" eaLnBrk="0" fontAlgn="base" hangingPunct="0">
        <a:spcBef>
          <a:spcPct val="0"/>
        </a:spcBef>
        <a:spcAft>
          <a:spcPct val="0"/>
        </a:spcAft>
        <a:defRPr sz="2800" b="1">
          <a:solidFill>
            <a:schemeClr val="tx2"/>
          </a:solidFill>
          <a:latin typeface="Arial" charset="0"/>
        </a:defRPr>
      </a:lvl8pPr>
      <a:lvl9pPr marL="1828898" algn="l" rtl="0" eaLnBrk="0" fontAlgn="base" hangingPunct="0">
        <a:spcBef>
          <a:spcPct val="0"/>
        </a:spcBef>
        <a:spcAft>
          <a:spcPct val="0"/>
        </a:spcAft>
        <a:defRPr sz="2800" b="1">
          <a:solidFill>
            <a:schemeClr val="tx2"/>
          </a:solidFill>
          <a:latin typeface="Arial" charset="0"/>
        </a:defRPr>
      </a:lvl9pPr>
    </p:titleStyle>
    <p:bodyStyle>
      <a:lvl1pPr marL="171460" indent="-171460"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cs typeface="MS PGothic"/>
        </a:defRPr>
      </a:lvl1pPr>
      <a:lvl2pPr marL="392134" indent="-209561" algn="l" rtl="0" eaLnBrk="0" fontAlgn="base" hangingPunct="0">
        <a:spcBef>
          <a:spcPct val="20000"/>
        </a:spcBef>
        <a:spcAft>
          <a:spcPct val="0"/>
        </a:spcAft>
        <a:buSzPct val="65000"/>
        <a:buFont typeface="Arial Unicode MS" pitchFamily="34" charset="-128"/>
        <a:buChar char="□"/>
        <a:defRPr sz="1600">
          <a:solidFill>
            <a:schemeClr val="tx1"/>
          </a:solidFill>
          <a:latin typeface="+mn-lt"/>
          <a:ea typeface="MS PGothic" pitchFamily="34" charset="-128"/>
          <a:cs typeface="MS PGothic"/>
        </a:defRPr>
      </a:lvl2pPr>
      <a:lvl3pPr marL="620747" indent="-209561" algn="l" rtl="0" eaLnBrk="0" fontAlgn="base" hangingPunct="0">
        <a:spcBef>
          <a:spcPct val="20000"/>
        </a:spcBef>
        <a:spcAft>
          <a:spcPct val="0"/>
        </a:spcAft>
        <a:buFont typeface="Arial" pitchFamily="34" charset="0"/>
        <a:buChar char="▪"/>
        <a:defRPr sz="1600">
          <a:solidFill>
            <a:schemeClr val="tx1"/>
          </a:solidFill>
          <a:latin typeface="+mn-lt"/>
          <a:ea typeface="MS PGothic" pitchFamily="34" charset="-128"/>
          <a:cs typeface="MS PGothic"/>
        </a:defRPr>
      </a:lvl3pPr>
      <a:lvl4pPr marL="839834" indent="-209561" algn="l" rtl="0" eaLnBrk="0" fontAlgn="base" hangingPunct="0">
        <a:spcBef>
          <a:spcPct val="20000"/>
        </a:spcBef>
        <a:spcAft>
          <a:spcPct val="0"/>
        </a:spcAft>
        <a:buFont typeface="Arial" pitchFamily="34" charset="0"/>
        <a:buChar char="–"/>
        <a:defRPr sz="1600">
          <a:solidFill>
            <a:schemeClr val="tx1"/>
          </a:solidFill>
          <a:latin typeface="+mn-lt"/>
          <a:ea typeface="MS PGothic" pitchFamily="34" charset="-128"/>
          <a:cs typeface="MS PGothic"/>
        </a:defRPr>
      </a:lvl4pPr>
      <a:lvl5pPr marL="1041456" indent="-209561" algn="l" rtl="0" eaLnBrk="0" fontAlgn="base" hangingPunct="0">
        <a:spcBef>
          <a:spcPct val="20000"/>
        </a:spcBef>
        <a:spcAft>
          <a:spcPct val="0"/>
        </a:spcAft>
        <a:buChar char="•"/>
        <a:defRPr sz="1600">
          <a:solidFill>
            <a:schemeClr val="tx1"/>
          </a:solidFill>
          <a:latin typeface="+mn-lt"/>
          <a:ea typeface="MS PGothic" pitchFamily="34" charset="-128"/>
          <a:cs typeface="MS PGothic"/>
        </a:defRPr>
      </a:lvl5pPr>
      <a:lvl6pPr marL="2514736" indent="-228612" algn="l" rtl="0" eaLnBrk="0" fontAlgn="base" hangingPunct="0">
        <a:spcBef>
          <a:spcPct val="20000"/>
        </a:spcBef>
        <a:spcAft>
          <a:spcPct val="0"/>
        </a:spcAft>
        <a:buChar char="»"/>
        <a:defRPr sz="1200">
          <a:solidFill>
            <a:schemeClr val="tx1"/>
          </a:solidFill>
          <a:latin typeface="+mn-lt"/>
        </a:defRPr>
      </a:lvl6pPr>
      <a:lvl7pPr marL="2971960" indent="-228612" algn="l" rtl="0" eaLnBrk="0" fontAlgn="base" hangingPunct="0">
        <a:spcBef>
          <a:spcPct val="20000"/>
        </a:spcBef>
        <a:spcAft>
          <a:spcPct val="0"/>
        </a:spcAft>
        <a:buChar char="»"/>
        <a:defRPr sz="1200">
          <a:solidFill>
            <a:schemeClr val="tx1"/>
          </a:solidFill>
          <a:latin typeface="+mn-lt"/>
        </a:defRPr>
      </a:lvl7pPr>
      <a:lvl8pPr marL="3429186" indent="-228612" algn="l" rtl="0" eaLnBrk="0" fontAlgn="base" hangingPunct="0">
        <a:spcBef>
          <a:spcPct val="20000"/>
        </a:spcBef>
        <a:spcAft>
          <a:spcPct val="0"/>
        </a:spcAft>
        <a:buChar char="»"/>
        <a:defRPr sz="1200">
          <a:solidFill>
            <a:schemeClr val="tx1"/>
          </a:solidFill>
          <a:latin typeface="+mn-lt"/>
        </a:defRPr>
      </a:lvl8pPr>
      <a:lvl9pPr marL="3886410" indent="-228612" algn="l" rtl="0" eaLnBrk="0" fontAlgn="base" hangingPunct="0">
        <a:spcBef>
          <a:spcPct val="20000"/>
        </a:spcBef>
        <a:spcAft>
          <a:spcPct val="0"/>
        </a:spcAft>
        <a:buChar char="»"/>
        <a:defRPr sz="1200">
          <a:solidFill>
            <a:schemeClr val="tx1"/>
          </a:solidFill>
          <a:latin typeface="+mn-lt"/>
        </a:defRPr>
      </a:lvl9pPr>
    </p:bodyStyle>
    <p:otherStyle>
      <a:defPPr>
        <a:defRPr lang="en-US"/>
      </a:defPPr>
      <a:lvl1pPr marL="0" algn="l" defTabSz="914450" rtl="0" eaLnBrk="1" latinLnBrk="0" hangingPunct="1">
        <a:defRPr sz="1800" kern="1200">
          <a:solidFill>
            <a:schemeClr val="tx1"/>
          </a:solidFill>
          <a:latin typeface="+mn-lt"/>
          <a:ea typeface="+mn-ea"/>
          <a:cs typeface="+mn-cs"/>
        </a:defRPr>
      </a:lvl1pPr>
      <a:lvl2pPr marL="457224" algn="l" defTabSz="914450" rtl="0" eaLnBrk="1" latinLnBrk="0" hangingPunct="1">
        <a:defRPr sz="1800" kern="1200">
          <a:solidFill>
            <a:schemeClr val="tx1"/>
          </a:solidFill>
          <a:latin typeface="+mn-lt"/>
          <a:ea typeface="+mn-ea"/>
          <a:cs typeface="+mn-cs"/>
        </a:defRPr>
      </a:lvl2pPr>
      <a:lvl3pPr marL="914450" algn="l" defTabSz="914450" rtl="0" eaLnBrk="1" latinLnBrk="0" hangingPunct="1">
        <a:defRPr sz="1800" kern="1200">
          <a:solidFill>
            <a:schemeClr val="tx1"/>
          </a:solidFill>
          <a:latin typeface="+mn-lt"/>
          <a:ea typeface="+mn-ea"/>
          <a:cs typeface="+mn-cs"/>
        </a:defRPr>
      </a:lvl3pPr>
      <a:lvl4pPr marL="1371674" algn="l" defTabSz="914450" rtl="0" eaLnBrk="1" latinLnBrk="0" hangingPunct="1">
        <a:defRPr sz="1800" kern="1200">
          <a:solidFill>
            <a:schemeClr val="tx1"/>
          </a:solidFill>
          <a:latin typeface="+mn-lt"/>
          <a:ea typeface="+mn-ea"/>
          <a:cs typeface="+mn-cs"/>
        </a:defRPr>
      </a:lvl4pPr>
      <a:lvl5pPr marL="1828898" algn="l" defTabSz="914450" rtl="0" eaLnBrk="1" latinLnBrk="0" hangingPunct="1">
        <a:defRPr sz="1800" kern="1200">
          <a:solidFill>
            <a:schemeClr val="tx1"/>
          </a:solidFill>
          <a:latin typeface="+mn-lt"/>
          <a:ea typeface="+mn-ea"/>
          <a:cs typeface="+mn-cs"/>
        </a:defRPr>
      </a:lvl5pPr>
      <a:lvl6pPr marL="2286123" algn="l" defTabSz="914450" rtl="0" eaLnBrk="1" latinLnBrk="0" hangingPunct="1">
        <a:defRPr sz="1800" kern="1200">
          <a:solidFill>
            <a:schemeClr val="tx1"/>
          </a:solidFill>
          <a:latin typeface="+mn-lt"/>
          <a:ea typeface="+mn-ea"/>
          <a:cs typeface="+mn-cs"/>
        </a:defRPr>
      </a:lvl6pPr>
      <a:lvl7pPr marL="2743348" algn="l" defTabSz="914450" rtl="0" eaLnBrk="1" latinLnBrk="0" hangingPunct="1">
        <a:defRPr sz="1800" kern="1200">
          <a:solidFill>
            <a:schemeClr val="tx1"/>
          </a:solidFill>
          <a:latin typeface="+mn-lt"/>
          <a:ea typeface="+mn-ea"/>
          <a:cs typeface="+mn-cs"/>
        </a:defRPr>
      </a:lvl7pPr>
      <a:lvl8pPr marL="3200572" algn="l" defTabSz="914450" rtl="0" eaLnBrk="1" latinLnBrk="0" hangingPunct="1">
        <a:defRPr sz="1800" kern="1200">
          <a:solidFill>
            <a:schemeClr val="tx1"/>
          </a:solidFill>
          <a:latin typeface="+mn-lt"/>
          <a:ea typeface="+mn-ea"/>
          <a:cs typeface="+mn-cs"/>
        </a:defRPr>
      </a:lvl8pPr>
      <a:lvl9pPr marL="3657798" algn="l" defTabSz="91445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0" y="-8467"/>
            <a:ext cx="12161838" cy="6858000"/>
          </a:xfrm>
          <a:prstGeom prst="rect">
            <a:avLst/>
          </a:prstGeom>
        </p:spPr>
      </p:pic>
      <p:sp>
        <p:nvSpPr>
          <p:cNvPr id="21506" name="Rectangle 3"/>
          <p:cNvSpPr>
            <a:spLocks noGrp="1" noChangeArrowheads="1"/>
          </p:cNvSpPr>
          <p:nvPr>
            <p:ph type="body" idx="1"/>
          </p:nvPr>
        </p:nvSpPr>
        <p:spPr bwMode="auto">
          <a:xfrm>
            <a:off x="608092" y="1295401"/>
            <a:ext cx="10945654"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MAIN HEADING</a:t>
            </a:r>
          </a:p>
          <a:p>
            <a:pPr lvl="1"/>
            <a:r>
              <a:rPr lang="en-US"/>
              <a:t>Second level</a:t>
            </a:r>
          </a:p>
          <a:p>
            <a:pPr lvl="2"/>
            <a:r>
              <a:rPr lang="en-US"/>
              <a:t>Third level</a:t>
            </a:r>
          </a:p>
          <a:p>
            <a:pPr lvl="3"/>
            <a:r>
              <a:rPr lang="en-US"/>
              <a:t>Fourth level</a:t>
            </a:r>
          </a:p>
          <a:p>
            <a:pPr lvl="4"/>
            <a:r>
              <a:rPr lang="en-US"/>
              <a:t>Fifth level</a:t>
            </a:r>
          </a:p>
        </p:txBody>
      </p:sp>
      <p:sp>
        <p:nvSpPr>
          <p:cNvPr id="21507" name="Rectangle 4"/>
          <p:cNvSpPr>
            <a:spLocks noGrp="1" noChangeArrowheads="1"/>
          </p:cNvSpPr>
          <p:nvPr>
            <p:ph type="title"/>
          </p:nvPr>
        </p:nvSpPr>
        <p:spPr bwMode="auto">
          <a:xfrm>
            <a:off x="608092" y="381000"/>
            <a:ext cx="10945654"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21509" name="Line 7"/>
          <p:cNvSpPr>
            <a:spLocks noChangeShapeType="1"/>
          </p:cNvSpPr>
          <p:nvPr/>
        </p:nvSpPr>
        <p:spPr bwMode="auto">
          <a:xfrm>
            <a:off x="709445" y="990600"/>
            <a:ext cx="9178550" cy="0"/>
          </a:xfrm>
          <a:prstGeom prst="line">
            <a:avLst/>
          </a:prstGeom>
          <a:noFill/>
          <a:ln w="19050">
            <a:solidFill>
              <a:srgbClr val="336699"/>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1500" dirty="0">
              <a:solidFill>
                <a:srgbClr val="000000"/>
              </a:solidFill>
              <a:latin typeface="Tahoma" pitchFamily="34" charset="0"/>
            </a:endParaRPr>
          </a:p>
        </p:txBody>
      </p:sp>
      <p:sp>
        <p:nvSpPr>
          <p:cNvPr id="2054" name="Text Box 10"/>
          <p:cNvSpPr txBox="1">
            <a:spLocks noChangeArrowheads="1"/>
          </p:cNvSpPr>
          <p:nvPr/>
        </p:nvSpPr>
        <p:spPr bwMode="auto">
          <a:xfrm>
            <a:off x="11452399" y="6410329"/>
            <a:ext cx="50674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gn="r" eaLnBrk="1" hangingPunct="1">
              <a:spcBef>
                <a:spcPct val="50000"/>
              </a:spcBef>
              <a:defRPr/>
            </a:pPr>
            <a:fld id="{996FBFF8-A80C-43DF-911E-DB1255C0E376}" type="slidenum">
              <a:rPr lang="en-US" sz="900" smtClean="0">
                <a:solidFill>
                  <a:srgbClr val="000000"/>
                </a:solidFill>
                <a:latin typeface="Arial" pitchFamily="34" charset="0"/>
              </a:rPr>
              <a:pPr algn="r" eaLnBrk="1" hangingPunct="1">
                <a:spcBef>
                  <a:spcPct val="50000"/>
                </a:spcBef>
                <a:defRPr/>
              </a:pPr>
              <a:t>‹#›</a:t>
            </a:fld>
            <a:endParaRPr lang="en-US" sz="900" dirty="0">
              <a:solidFill>
                <a:srgbClr val="000000"/>
              </a:solidFill>
              <a:latin typeface="Arial" pitchFamily="34" charset="0"/>
            </a:endParaRPr>
          </a:p>
        </p:txBody>
      </p:sp>
      <p:sp>
        <p:nvSpPr>
          <p:cNvPr id="2055" name="TextBox 8"/>
          <p:cNvSpPr txBox="1">
            <a:spLocks noChangeArrowheads="1"/>
          </p:cNvSpPr>
          <p:nvPr/>
        </p:nvSpPr>
        <p:spPr bwMode="auto">
          <a:xfrm>
            <a:off x="8513288" y="6400806"/>
            <a:ext cx="3344505" cy="182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nSpc>
                <a:spcPts val="675"/>
              </a:lnSpc>
              <a:buFont typeface="Arial" pitchFamily="34" charset="0"/>
              <a:buNone/>
              <a:defRPr/>
            </a:pPr>
            <a:r>
              <a:rPr lang="en-US" sz="750" b="1" dirty="0">
                <a:solidFill>
                  <a:srgbClr val="000000"/>
                </a:solidFill>
                <a:latin typeface="Arial" pitchFamily="34" charset="0"/>
              </a:rPr>
              <a:t>U.S. Department of Transportation</a:t>
            </a:r>
          </a:p>
        </p:txBody>
      </p:sp>
      <p:pic>
        <p:nvPicPr>
          <p:cNvPr id="21512" name="Picture 11" descr="Triscallion_Black"/>
          <p:cNvPicPr>
            <a:picLocks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8209242" y="6325077"/>
            <a:ext cx="364855" cy="365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5"/>
          <p:cNvGrpSpPr/>
          <p:nvPr userDrawn="1"/>
        </p:nvGrpSpPr>
        <p:grpSpPr>
          <a:xfrm>
            <a:off x="10185539" y="-8467"/>
            <a:ext cx="1368207" cy="1219200"/>
            <a:chOff x="10210800" y="0"/>
            <a:chExt cx="1371600" cy="1219200"/>
          </a:xfrm>
        </p:grpSpPr>
        <p:pic>
          <p:nvPicPr>
            <p:cNvPr id="12" name="Picture 11"/>
            <p:cNvPicPr>
              <a:picLocks noChangeAspect="1"/>
            </p:cNvPicPr>
            <p:nvPr userDrawn="1"/>
          </p:nvPicPr>
          <p:blipFill rotWithShape="1">
            <a:blip r:embed="rId18" cstate="email">
              <a:extLst>
                <a:ext uri="{28A0092B-C50C-407E-A947-70E740481C1C}">
                  <a14:useLocalDpi xmlns:a14="http://schemas.microsoft.com/office/drawing/2010/main"/>
                </a:ext>
              </a:extLst>
            </a:blip>
            <a:srcRect/>
            <a:stretch/>
          </p:blipFill>
          <p:spPr>
            <a:xfrm>
              <a:off x="10210800" y="0"/>
              <a:ext cx="1371600" cy="1219200"/>
            </a:xfrm>
            <a:prstGeom prst="rect">
              <a:avLst/>
            </a:prstGeom>
          </p:spPr>
        </p:pic>
        <p:pic>
          <p:nvPicPr>
            <p:cNvPr id="4" name="Picture 3"/>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10279380" y="40746"/>
              <a:ext cx="1005840" cy="1005840"/>
            </a:xfrm>
            <a:prstGeom prst="rect">
              <a:avLst/>
            </a:prstGeom>
          </p:spPr>
        </p:pic>
      </p:grpSp>
    </p:spTree>
    <p:extLst>
      <p:ext uri="{BB962C8B-B14F-4D97-AF65-F5344CB8AC3E}">
        <p14:creationId xmlns:p14="http://schemas.microsoft.com/office/powerpoint/2010/main" val="193406004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Lst>
  <p:txStyles>
    <p:titleStyle>
      <a:lvl1pPr algn="l" rtl="0" eaLnBrk="0" fontAlgn="base" hangingPunct="0">
        <a:spcBef>
          <a:spcPct val="0"/>
        </a:spcBef>
        <a:spcAft>
          <a:spcPct val="0"/>
        </a:spcAft>
        <a:defRPr sz="2400" b="1">
          <a:solidFill>
            <a:schemeClr val="bg1"/>
          </a:solidFill>
          <a:latin typeface="+mj-lt"/>
          <a:ea typeface="MS PGothic" pitchFamily="34" charset="-128"/>
          <a:cs typeface="MS PGothic"/>
        </a:defRPr>
      </a:lvl1pPr>
      <a:lvl2pPr algn="l" rtl="0" eaLnBrk="0" fontAlgn="base" hangingPunct="0">
        <a:spcBef>
          <a:spcPct val="0"/>
        </a:spcBef>
        <a:spcAft>
          <a:spcPct val="0"/>
        </a:spcAft>
        <a:defRPr sz="2400" b="1">
          <a:solidFill>
            <a:schemeClr val="tx2"/>
          </a:solidFill>
          <a:latin typeface="Arial" charset="0"/>
          <a:ea typeface="MS PGothic" pitchFamily="34" charset="-128"/>
          <a:cs typeface="MS PGothic"/>
        </a:defRPr>
      </a:lvl2pPr>
      <a:lvl3pPr algn="l" rtl="0" eaLnBrk="0" fontAlgn="base" hangingPunct="0">
        <a:spcBef>
          <a:spcPct val="0"/>
        </a:spcBef>
        <a:spcAft>
          <a:spcPct val="0"/>
        </a:spcAft>
        <a:defRPr sz="2400" b="1">
          <a:solidFill>
            <a:schemeClr val="tx2"/>
          </a:solidFill>
          <a:latin typeface="Arial" charset="0"/>
          <a:ea typeface="MS PGothic" pitchFamily="34" charset="-128"/>
          <a:cs typeface="MS PGothic"/>
        </a:defRPr>
      </a:lvl3pPr>
      <a:lvl4pPr algn="l" rtl="0" eaLnBrk="0" fontAlgn="base" hangingPunct="0">
        <a:spcBef>
          <a:spcPct val="0"/>
        </a:spcBef>
        <a:spcAft>
          <a:spcPct val="0"/>
        </a:spcAft>
        <a:defRPr sz="2400" b="1">
          <a:solidFill>
            <a:schemeClr val="tx2"/>
          </a:solidFill>
          <a:latin typeface="Arial" charset="0"/>
          <a:ea typeface="MS PGothic" pitchFamily="34" charset="-128"/>
          <a:cs typeface="MS PGothic"/>
        </a:defRPr>
      </a:lvl4pPr>
      <a:lvl5pPr algn="l" rtl="0" eaLnBrk="0" fontAlgn="base" hangingPunct="0">
        <a:spcBef>
          <a:spcPct val="0"/>
        </a:spcBef>
        <a:spcAft>
          <a:spcPct val="0"/>
        </a:spcAft>
        <a:defRPr sz="2400" b="1">
          <a:solidFill>
            <a:schemeClr val="tx2"/>
          </a:solidFill>
          <a:latin typeface="Arial" charset="0"/>
          <a:ea typeface="MS PGothic" pitchFamily="34" charset="-128"/>
          <a:cs typeface="MS PGothic"/>
        </a:defRPr>
      </a:lvl5pPr>
      <a:lvl6pPr marL="342910" algn="l" rtl="0" eaLnBrk="0" fontAlgn="base" hangingPunct="0">
        <a:spcBef>
          <a:spcPct val="0"/>
        </a:spcBef>
        <a:spcAft>
          <a:spcPct val="0"/>
        </a:spcAft>
        <a:defRPr sz="2100" b="1">
          <a:solidFill>
            <a:schemeClr val="tx2"/>
          </a:solidFill>
          <a:latin typeface="Arial" charset="0"/>
        </a:defRPr>
      </a:lvl6pPr>
      <a:lvl7pPr marL="685819" algn="l" rtl="0" eaLnBrk="0" fontAlgn="base" hangingPunct="0">
        <a:spcBef>
          <a:spcPct val="0"/>
        </a:spcBef>
        <a:spcAft>
          <a:spcPct val="0"/>
        </a:spcAft>
        <a:defRPr sz="2100" b="1">
          <a:solidFill>
            <a:schemeClr val="tx2"/>
          </a:solidFill>
          <a:latin typeface="Arial" charset="0"/>
        </a:defRPr>
      </a:lvl7pPr>
      <a:lvl8pPr marL="1028731" algn="l" rtl="0" eaLnBrk="0" fontAlgn="base" hangingPunct="0">
        <a:spcBef>
          <a:spcPct val="0"/>
        </a:spcBef>
        <a:spcAft>
          <a:spcPct val="0"/>
        </a:spcAft>
        <a:defRPr sz="2100" b="1">
          <a:solidFill>
            <a:schemeClr val="tx2"/>
          </a:solidFill>
          <a:latin typeface="Arial" charset="0"/>
        </a:defRPr>
      </a:lvl8pPr>
      <a:lvl9pPr marL="1371640" algn="l" rtl="0" eaLnBrk="0" fontAlgn="base" hangingPunct="0">
        <a:spcBef>
          <a:spcPct val="0"/>
        </a:spcBef>
        <a:spcAft>
          <a:spcPct val="0"/>
        </a:spcAft>
        <a:defRPr sz="2100" b="1">
          <a:solidFill>
            <a:schemeClr val="tx2"/>
          </a:solidFill>
          <a:latin typeface="Arial" charset="0"/>
        </a:defRPr>
      </a:lvl9pPr>
    </p:titleStyle>
    <p:bodyStyle>
      <a:lvl1pPr marL="128591" indent="-128591" algn="l" rtl="0" eaLnBrk="0" fontAlgn="base" hangingPunct="0">
        <a:spcBef>
          <a:spcPct val="20000"/>
        </a:spcBef>
        <a:spcAft>
          <a:spcPct val="0"/>
        </a:spcAft>
        <a:buFont typeface="Wingdings" pitchFamily="2" charset="2"/>
        <a:buChar char="§"/>
        <a:defRPr sz="1200">
          <a:solidFill>
            <a:schemeClr val="tx1"/>
          </a:solidFill>
          <a:latin typeface="+mn-lt"/>
          <a:ea typeface="MS PGothic" pitchFamily="34" charset="-128"/>
          <a:cs typeface="MS PGothic"/>
        </a:defRPr>
      </a:lvl1pPr>
      <a:lvl2pPr marL="294094" indent="-157167" algn="l" rtl="0" eaLnBrk="0" fontAlgn="base" hangingPunct="0">
        <a:spcBef>
          <a:spcPct val="20000"/>
        </a:spcBef>
        <a:spcAft>
          <a:spcPct val="0"/>
        </a:spcAft>
        <a:buSzPct val="65000"/>
        <a:buFont typeface="Arial Unicode MS" pitchFamily="34" charset="-128"/>
        <a:buChar char="□"/>
        <a:defRPr sz="1200">
          <a:solidFill>
            <a:schemeClr val="tx1"/>
          </a:solidFill>
          <a:latin typeface="+mn-lt"/>
          <a:ea typeface="MS PGothic" pitchFamily="34" charset="-128"/>
          <a:cs typeface="MS PGothic"/>
        </a:defRPr>
      </a:lvl2pPr>
      <a:lvl3pPr marL="465549" indent="-157167" algn="l" rtl="0" eaLnBrk="0" fontAlgn="base" hangingPunct="0">
        <a:spcBef>
          <a:spcPct val="20000"/>
        </a:spcBef>
        <a:spcAft>
          <a:spcPct val="0"/>
        </a:spcAft>
        <a:buFont typeface="Arial" pitchFamily="34" charset="0"/>
        <a:buChar char="▪"/>
        <a:defRPr sz="1200">
          <a:solidFill>
            <a:schemeClr val="tx1"/>
          </a:solidFill>
          <a:latin typeface="+mn-lt"/>
          <a:ea typeface="MS PGothic" pitchFamily="34" charset="-128"/>
          <a:cs typeface="MS PGothic"/>
        </a:defRPr>
      </a:lvl3pPr>
      <a:lvl4pPr marL="629859" indent="-157167" algn="l" rtl="0" eaLnBrk="0" fontAlgn="base" hangingPunct="0">
        <a:spcBef>
          <a:spcPct val="20000"/>
        </a:spcBef>
        <a:spcAft>
          <a:spcPct val="0"/>
        </a:spcAft>
        <a:buFont typeface="Arial" pitchFamily="34" charset="0"/>
        <a:buChar char="–"/>
        <a:defRPr sz="1200">
          <a:solidFill>
            <a:schemeClr val="tx1"/>
          </a:solidFill>
          <a:latin typeface="+mn-lt"/>
          <a:ea typeface="MS PGothic" pitchFamily="34" charset="-128"/>
          <a:cs typeface="MS PGothic"/>
        </a:defRPr>
      </a:lvl4pPr>
      <a:lvl5pPr marL="781073" indent="-157167" algn="l" rtl="0" eaLnBrk="0" fontAlgn="base" hangingPunct="0">
        <a:spcBef>
          <a:spcPct val="20000"/>
        </a:spcBef>
        <a:spcAft>
          <a:spcPct val="0"/>
        </a:spcAft>
        <a:buChar char="•"/>
        <a:defRPr sz="1200">
          <a:solidFill>
            <a:schemeClr val="tx1"/>
          </a:solidFill>
          <a:latin typeface="+mn-lt"/>
          <a:ea typeface="MS PGothic" pitchFamily="34" charset="-128"/>
          <a:cs typeface="MS PGothic"/>
        </a:defRPr>
      </a:lvl5pPr>
      <a:lvl6pPr marL="1886005" indent="-171455" algn="l" rtl="0" eaLnBrk="0" fontAlgn="base" hangingPunct="0">
        <a:spcBef>
          <a:spcPct val="20000"/>
        </a:spcBef>
        <a:spcAft>
          <a:spcPct val="0"/>
        </a:spcAft>
        <a:buChar char="»"/>
        <a:defRPr sz="900">
          <a:solidFill>
            <a:schemeClr val="tx1"/>
          </a:solidFill>
          <a:latin typeface="+mn-lt"/>
        </a:defRPr>
      </a:lvl6pPr>
      <a:lvl7pPr marL="2228915" indent="-171455" algn="l" rtl="0" eaLnBrk="0" fontAlgn="base" hangingPunct="0">
        <a:spcBef>
          <a:spcPct val="20000"/>
        </a:spcBef>
        <a:spcAft>
          <a:spcPct val="0"/>
        </a:spcAft>
        <a:buChar char="»"/>
        <a:defRPr sz="900">
          <a:solidFill>
            <a:schemeClr val="tx1"/>
          </a:solidFill>
          <a:latin typeface="+mn-lt"/>
        </a:defRPr>
      </a:lvl7pPr>
      <a:lvl8pPr marL="2571824" indent="-171455" algn="l" rtl="0" eaLnBrk="0" fontAlgn="base" hangingPunct="0">
        <a:spcBef>
          <a:spcPct val="20000"/>
        </a:spcBef>
        <a:spcAft>
          <a:spcPct val="0"/>
        </a:spcAft>
        <a:buChar char="»"/>
        <a:defRPr sz="900">
          <a:solidFill>
            <a:schemeClr val="tx1"/>
          </a:solidFill>
          <a:latin typeface="+mn-lt"/>
        </a:defRPr>
      </a:lvl8pPr>
      <a:lvl9pPr marL="2914734" indent="-171455" algn="l" rtl="0" eaLnBrk="0" fontAlgn="base" hangingPunct="0">
        <a:spcBef>
          <a:spcPct val="20000"/>
        </a:spcBef>
        <a:spcAft>
          <a:spcPct val="0"/>
        </a:spcAft>
        <a:buChar char="»"/>
        <a:defRPr sz="900">
          <a:solidFill>
            <a:schemeClr val="tx1"/>
          </a:solidFill>
          <a:latin typeface="+mn-lt"/>
        </a:defRPr>
      </a:lvl9pPr>
    </p:bodyStyle>
    <p:otherStyle>
      <a:defPPr>
        <a:defRPr lang="en-US"/>
      </a:defPPr>
      <a:lvl1pPr marL="0" algn="l" defTabSz="685819" rtl="0" eaLnBrk="1" latinLnBrk="0" hangingPunct="1">
        <a:defRPr sz="1350" kern="1200">
          <a:solidFill>
            <a:schemeClr val="tx1"/>
          </a:solidFill>
          <a:latin typeface="+mn-lt"/>
          <a:ea typeface="+mn-ea"/>
          <a:cs typeface="+mn-cs"/>
        </a:defRPr>
      </a:lvl1pPr>
      <a:lvl2pPr marL="342910" algn="l" defTabSz="685819" rtl="0" eaLnBrk="1" latinLnBrk="0" hangingPunct="1">
        <a:defRPr sz="1350" kern="1200">
          <a:solidFill>
            <a:schemeClr val="tx1"/>
          </a:solidFill>
          <a:latin typeface="+mn-lt"/>
          <a:ea typeface="+mn-ea"/>
          <a:cs typeface="+mn-cs"/>
        </a:defRPr>
      </a:lvl2pPr>
      <a:lvl3pPr marL="685819" algn="l" defTabSz="685819" rtl="0" eaLnBrk="1" latinLnBrk="0" hangingPunct="1">
        <a:defRPr sz="1350" kern="1200">
          <a:solidFill>
            <a:schemeClr val="tx1"/>
          </a:solidFill>
          <a:latin typeface="+mn-lt"/>
          <a:ea typeface="+mn-ea"/>
          <a:cs typeface="+mn-cs"/>
        </a:defRPr>
      </a:lvl3pPr>
      <a:lvl4pPr marL="1028731" algn="l" defTabSz="685819" rtl="0" eaLnBrk="1" latinLnBrk="0" hangingPunct="1">
        <a:defRPr sz="1350" kern="1200">
          <a:solidFill>
            <a:schemeClr val="tx1"/>
          </a:solidFill>
          <a:latin typeface="+mn-lt"/>
          <a:ea typeface="+mn-ea"/>
          <a:cs typeface="+mn-cs"/>
        </a:defRPr>
      </a:lvl4pPr>
      <a:lvl5pPr marL="1371640" algn="l" defTabSz="685819" rtl="0" eaLnBrk="1" latinLnBrk="0" hangingPunct="1">
        <a:defRPr sz="1350" kern="1200">
          <a:solidFill>
            <a:schemeClr val="tx1"/>
          </a:solidFill>
          <a:latin typeface="+mn-lt"/>
          <a:ea typeface="+mn-ea"/>
          <a:cs typeface="+mn-cs"/>
        </a:defRPr>
      </a:lvl5pPr>
      <a:lvl6pPr marL="1714549" algn="l" defTabSz="685819" rtl="0" eaLnBrk="1" latinLnBrk="0" hangingPunct="1">
        <a:defRPr sz="1350" kern="1200">
          <a:solidFill>
            <a:schemeClr val="tx1"/>
          </a:solidFill>
          <a:latin typeface="+mn-lt"/>
          <a:ea typeface="+mn-ea"/>
          <a:cs typeface="+mn-cs"/>
        </a:defRPr>
      </a:lvl6pPr>
      <a:lvl7pPr marL="2057459" algn="l" defTabSz="685819" rtl="0" eaLnBrk="1" latinLnBrk="0" hangingPunct="1">
        <a:defRPr sz="1350" kern="1200">
          <a:solidFill>
            <a:schemeClr val="tx1"/>
          </a:solidFill>
          <a:latin typeface="+mn-lt"/>
          <a:ea typeface="+mn-ea"/>
          <a:cs typeface="+mn-cs"/>
        </a:defRPr>
      </a:lvl7pPr>
      <a:lvl8pPr marL="2400370" algn="l" defTabSz="685819" rtl="0" eaLnBrk="1" latinLnBrk="0" hangingPunct="1">
        <a:defRPr sz="1350" kern="1200">
          <a:solidFill>
            <a:schemeClr val="tx1"/>
          </a:solidFill>
          <a:latin typeface="+mn-lt"/>
          <a:ea typeface="+mn-ea"/>
          <a:cs typeface="+mn-cs"/>
        </a:defRPr>
      </a:lvl8pPr>
      <a:lvl9pPr marL="2743280" algn="l" defTabSz="685819"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0" y="0"/>
            <a:ext cx="12161838" cy="6858000"/>
          </a:xfrm>
          <a:prstGeom prst="rect">
            <a:avLst/>
          </a:prstGeom>
        </p:spPr>
      </p:pic>
      <p:sp>
        <p:nvSpPr>
          <p:cNvPr id="21506" name="Rectangle 3"/>
          <p:cNvSpPr>
            <a:spLocks noGrp="1" noChangeArrowheads="1"/>
          </p:cNvSpPr>
          <p:nvPr>
            <p:ph type="body" idx="1"/>
          </p:nvPr>
        </p:nvSpPr>
        <p:spPr bwMode="auto">
          <a:xfrm>
            <a:off x="608092" y="1295401"/>
            <a:ext cx="10945654"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MAIN HEADING</a:t>
            </a:r>
          </a:p>
          <a:p>
            <a:pPr lvl="1"/>
            <a:r>
              <a:rPr lang="en-US"/>
              <a:t>Second level</a:t>
            </a:r>
          </a:p>
          <a:p>
            <a:pPr lvl="2"/>
            <a:r>
              <a:rPr lang="en-US"/>
              <a:t>Third level</a:t>
            </a:r>
          </a:p>
          <a:p>
            <a:pPr lvl="3"/>
            <a:r>
              <a:rPr lang="en-US"/>
              <a:t>Fourth level</a:t>
            </a:r>
          </a:p>
          <a:p>
            <a:pPr lvl="4"/>
            <a:r>
              <a:rPr lang="en-US"/>
              <a:t>Fifth level</a:t>
            </a:r>
          </a:p>
        </p:txBody>
      </p:sp>
      <p:sp>
        <p:nvSpPr>
          <p:cNvPr id="21507" name="Rectangle 4"/>
          <p:cNvSpPr>
            <a:spLocks noGrp="1" noChangeArrowheads="1"/>
          </p:cNvSpPr>
          <p:nvPr>
            <p:ph type="title"/>
          </p:nvPr>
        </p:nvSpPr>
        <p:spPr bwMode="auto">
          <a:xfrm>
            <a:off x="608092" y="381000"/>
            <a:ext cx="10945654"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2052" name="Text Box 6"/>
          <p:cNvSpPr txBox="1">
            <a:spLocks noChangeArrowheads="1"/>
          </p:cNvSpPr>
          <p:nvPr/>
        </p:nvSpPr>
        <p:spPr bwMode="auto">
          <a:xfrm>
            <a:off x="992375" y="3694114"/>
            <a:ext cx="711552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eaLnBrk="1" hangingPunct="1">
              <a:defRPr/>
            </a:pPr>
            <a:endParaRPr lang="en-US" sz="1350" dirty="0">
              <a:solidFill>
                <a:srgbClr val="000000"/>
              </a:solidFill>
              <a:latin typeface="Arial" pitchFamily="34" charset="0"/>
            </a:endParaRPr>
          </a:p>
        </p:txBody>
      </p:sp>
      <p:sp>
        <p:nvSpPr>
          <p:cNvPr id="21509" name="Line 7"/>
          <p:cNvSpPr>
            <a:spLocks noChangeShapeType="1"/>
          </p:cNvSpPr>
          <p:nvPr/>
        </p:nvSpPr>
        <p:spPr bwMode="auto">
          <a:xfrm>
            <a:off x="709445" y="990600"/>
            <a:ext cx="9178550" cy="0"/>
          </a:xfrm>
          <a:prstGeom prst="line">
            <a:avLst/>
          </a:prstGeom>
          <a:noFill/>
          <a:ln w="19050">
            <a:solidFill>
              <a:srgbClr val="336699"/>
            </a:solidFill>
            <a:round/>
            <a:headEnd/>
            <a:tailEnd/>
          </a:ln>
          <a:extLst>
            <a:ext uri="{909E8E84-426E-40dd-AFC4-6F175D3DCCD1}">
              <a14:hiddenFill xmlns:a14="http://schemas.microsoft.com/office/drawing/2010/main" xmlns="">
                <a:noFill/>
              </a14:hiddenFill>
            </a:ext>
          </a:extLst>
        </p:spPr>
        <p:txBody>
          <a:bodyPr/>
          <a:lstStyle/>
          <a:p>
            <a:endParaRPr lang="en-US" sz="1500" dirty="0">
              <a:solidFill>
                <a:srgbClr val="000000"/>
              </a:solidFill>
              <a:latin typeface="Tahoma" pitchFamily="34" charset="0"/>
              <a:ea typeface="MS PGothic" pitchFamily="34" charset="-128"/>
            </a:endParaRPr>
          </a:p>
        </p:txBody>
      </p:sp>
      <p:sp>
        <p:nvSpPr>
          <p:cNvPr id="2054" name="Text Box 10"/>
          <p:cNvSpPr txBox="1">
            <a:spLocks noChangeArrowheads="1"/>
          </p:cNvSpPr>
          <p:nvPr/>
        </p:nvSpPr>
        <p:spPr bwMode="auto">
          <a:xfrm>
            <a:off x="11452399" y="6410327"/>
            <a:ext cx="50674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gn="r" eaLnBrk="1" hangingPunct="1">
              <a:spcBef>
                <a:spcPct val="50000"/>
              </a:spcBef>
              <a:defRPr/>
            </a:pPr>
            <a:fld id="{996FBFF8-A80C-43DF-911E-DB1255C0E376}" type="slidenum">
              <a:rPr lang="en-US" sz="900" smtClean="0">
                <a:solidFill>
                  <a:srgbClr val="000000"/>
                </a:solidFill>
                <a:latin typeface="Arial" pitchFamily="34" charset="0"/>
              </a:rPr>
              <a:pPr algn="r" eaLnBrk="1" hangingPunct="1">
                <a:spcBef>
                  <a:spcPct val="50000"/>
                </a:spcBef>
                <a:defRPr/>
              </a:pPr>
              <a:t>‹#›</a:t>
            </a:fld>
            <a:endParaRPr lang="en-US" sz="900" dirty="0">
              <a:solidFill>
                <a:srgbClr val="000000"/>
              </a:solidFill>
              <a:latin typeface="Arial" pitchFamily="34" charset="0"/>
            </a:endParaRPr>
          </a:p>
        </p:txBody>
      </p:sp>
      <p:sp>
        <p:nvSpPr>
          <p:cNvPr id="2055" name="TextBox 8"/>
          <p:cNvSpPr txBox="1">
            <a:spLocks noChangeArrowheads="1"/>
          </p:cNvSpPr>
          <p:nvPr/>
        </p:nvSpPr>
        <p:spPr bwMode="auto">
          <a:xfrm>
            <a:off x="8513288" y="6477004"/>
            <a:ext cx="3344505" cy="182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nSpc>
                <a:spcPts val="675"/>
              </a:lnSpc>
              <a:buFont typeface="Arial" pitchFamily="34" charset="0"/>
              <a:buNone/>
              <a:defRPr/>
            </a:pPr>
            <a:r>
              <a:rPr lang="en-US" sz="750" b="1" dirty="0">
                <a:solidFill>
                  <a:srgbClr val="000000"/>
                </a:solidFill>
                <a:latin typeface="Arial" pitchFamily="34" charset="0"/>
              </a:rPr>
              <a:t>U.S. Department of Transportation</a:t>
            </a:r>
          </a:p>
        </p:txBody>
      </p:sp>
      <p:pic>
        <p:nvPicPr>
          <p:cNvPr id="21512" name="Picture 11" descr="Triscallion_Black"/>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8209241" y="6430969"/>
            <a:ext cx="365278"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2884006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Lst>
  <p:txStyles>
    <p:titleStyle>
      <a:lvl1pPr algn="l" rtl="0" eaLnBrk="0" fontAlgn="base" hangingPunct="0">
        <a:spcBef>
          <a:spcPct val="0"/>
        </a:spcBef>
        <a:spcAft>
          <a:spcPct val="0"/>
        </a:spcAft>
        <a:defRPr sz="2400" b="1">
          <a:solidFill>
            <a:schemeClr val="bg1"/>
          </a:solidFill>
          <a:latin typeface="+mj-lt"/>
          <a:ea typeface="MS PGothic" pitchFamily="34" charset="-128"/>
          <a:cs typeface="MS PGothic"/>
        </a:defRPr>
      </a:lvl1pPr>
      <a:lvl2pPr algn="l" rtl="0" eaLnBrk="0" fontAlgn="base" hangingPunct="0">
        <a:spcBef>
          <a:spcPct val="0"/>
        </a:spcBef>
        <a:spcAft>
          <a:spcPct val="0"/>
        </a:spcAft>
        <a:defRPr sz="2400" b="1">
          <a:solidFill>
            <a:schemeClr val="tx2"/>
          </a:solidFill>
          <a:latin typeface="Arial" charset="0"/>
          <a:ea typeface="MS PGothic" pitchFamily="34" charset="-128"/>
          <a:cs typeface="MS PGothic"/>
        </a:defRPr>
      </a:lvl2pPr>
      <a:lvl3pPr algn="l" rtl="0" eaLnBrk="0" fontAlgn="base" hangingPunct="0">
        <a:spcBef>
          <a:spcPct val="0"/>
        </a:spcBef>
        <a:spcAft>
          <a:spcPct val="0"/>
        </a:spcAft>
        <a:defRPr sz="2400" b="1">
          <a:solidFill>
            <a:schemeClr val="tx2"/>
          </a:solidFill>
          <a:latin typeface="Arial" charset="0"/>
          <a:ea typeface="MS PGothic" pitchFamily="34" charset="-128"/>
          <a:cs typeface="MS PGothic"/>
        </a:defRPr>
      </a:lvl3pPr>
      <a:lvl4pPr algn="l" rtl="0" eaLnBrk="0" fontAlgn="base" hangingPunct="0">
        <a:spcBef>
          <a:spcPct val="0"/>
        </a:spcBef>
        <a:spcAft>
          <a:spcPct val="0"/>
        </a:spcAft>
        <a:defRPr sz="2400" b="1">
          <a:solidFill>
            <a:schemeClr val="tx2"/>
          </a:solidFill>
          <a:latin typeface="Arial" charset="0"/>
          <a:ea typeface="MS PGothic" pitchFamily="34" charset="-128"/>
          <a:cs typeface="MS PGothic"/>
        </a:defRPr>
      </a:lvl4pPr>
      <a:lvl5pPr algn="l" rtl="0" eaLnBrk="0" fontAlgn="base" hangingPunct="0">
        <a:spcBef>
          <a:spcPct val="0"/>
        </a:spcBef>
        <a:spcAft>
          <a:spcPct val="0"/>
        </a:spcAft>
        <a:defRPr sz="2400" b="1">
          <a:solidFill>
            <a:schemeClr val="tx2"/>
          </a:solidFill>
          <a:latin typeface="Arial" charset="0"/>
          <a:ea typeface="MS PGothic" pitchFamily="34" charset="-128"/>
          <a:cs typeface="MS PGothic"/>
        </a:defRPr>
      </a:lvl5pPr>
      <a:lvl6pPr marL="342918" algn="l" rtl="0" eaLnBrk="0" fontAlgn="base" hangingPunct="0">
        <a:spcBef>
          <a:spcPct val="0"/>
        </a:spcBef>
        <a:spcAft>
          <a:spcPct val="0"/>
        </a:spcAft>
        <a:defRPr sz="2100" b="1">
          <a:solidFill>
            <a:schemeClr val="tx2"/>
          </a:solidFill>
          <a:latin typeface="Arial" charset="0"/>
        </a:defRPr>
      </a:lvl6pPr>
      <a:lvl7pPr marL="685837" algn="l" rtl="0" eaLnBrk="0" fontAlgn="base" hangingPunct="0">
        <a:spcBef>
          <a:spcPct val="0"/>
        </a:spcBef>
        <a:spcAft>
          <a:spcPct val="0"/>
        </a:spcAft>
        <a:defRPr sz="2100" b="1">
          <a:solidFill>
            <a:schemeClr val="tx2"/>
          </a:solidFill>
          <a:latin typeface="Arial" charset="0"/>
        </a:defRPr>
      </a:lvl7pPr>
      <a:lvl8pPr marL="1028756" algn="l" rtl="0" eaLnBrk="0" fontAlgn="base" hangingPunct="0">
        <a:spcBef>
          <a:spcPct val="0"/>
        </a:spcBef>
        <a:spcAft>
          <a:spcPct val="0"/>
        </a:spcAft>
        <a:defRPr sz="2100" b="1">
          <a:solidFill>
            <a:schemeClr val="tx2"/>
          </a:solidFill>
          <a:latin typeface="Arial" charset="0"/>
        </a:defRPr>
      </a:lvl8pPr>
      <a:lvl9pPr marL="1371674" algn="l" rtl="0" eaLnBrk="0" fontAlgn="base" hangingPunct="0">
        <a:spcBef>
          <a:spcPct val="0"/>
        </a:spcBef>
        <a:spcAft>
          <a:spcPct val="0"/>
        </a:spcAft>
        <a:defRPr sz="2100" b="1">
          <a:solidFill>
            <a:schemeClr val="tx2"/>
          </a:solidFill>
          <a:latin typeface="Arial" charset="0"/>
        </a:defRPr>
      </a:lvl9pPr>
    </p:titleStyle>
    <p:bodyStyle>
      <a:lvl1pPr marL="128594" indent="-128594" algn="l" rtl="0" eaLnBrk="0" fontAlgn="base" hangingPunct="0">
        <a:spcBef>
          <a:spcPct val="20000"/>
        </a:spcBef>
        <a:spcAft>
          <a:spcPct val="0"/>
        </a:spcAft>
        <a:buFont typeface="Wingdings" pitchFamily="2" charset="2"/>
        <a:buChar char="§"/>
        <a:defRPr sz="1200">
          <a:solidFill>
            <a:schemeClr val="tx1"/>
          </a:solidFill>
          <a:latin typeface="+mn-lt"/>
          <a:ea typeface="MS PGothic" pitchFamily="34" charset="-128"/>
          <a:cs typeface="MS PGothic"/>
        </a:defRPr>
      </a:lvl1pPr>
      <a:lvl2pPr marL="294101" indent="-157171" algn="l" rtl="0" eaLnBrk="0" fontAlgn="base" hangingPunct="0">
        <a:spcBef>
          <a:spcPct val="20000"/>
        </a:spcBef>
        <a:spcAft>
          <a:spcPct val="0"/>
        </a:spcAft>
        <a:buSzPct val="65000"/>
        <a:buFont typeface="Arial Unicode MS" pitchFamily="34" charset="-128"/>
        <a:buChar char="□"/>
        <a:defRPr sz="1200">
          <a:solidFill>
            <a:schemeClr val="tx1"/>
          </a:solidFill>
          <a:latin typeface="+mn-lt"/>
          <a:ea typeface="MS PGothic" pitchFamily="34" charset="-128"/>
          <a:cs typeface="MS PGothic"/>
        </a:defRPr>
      </a:lvl2pPr>
      <a:lvl3pPr marL="465561" indent="-157171" algn="l" rtl="0" eaLnBrk="0" fontAlgn="base" hangingPunct="0">
        <a:spcBef>
          <a:spcPct val="20000"/>
        </a:spcBef>
        <a:spcAft>
          <a:spcPct val="0"/>
        </a:spcAft>
        <a:buFont typeface="Arial" pitchFamily="34" charset="0"/>
        <a:buChar char="▪"/>
        <a:defRPr sz="1200">
          <a:solidFill>
            <a:schemeClr val="tx1"/>
          </a:solidFill>
          <a:latin typeface="+mn-lt"/>
          <a:ea typeface="MS PGothic" pitchFamily="34" charset="-128"/>
          <a:cs typeface="MS PGothic"/>
        </a:defRPr>
      </a:lvl3pPr>
      <a:lvl4pPr marL="629875" indent="-157171" algn="l" rtl="0" eaLnBrk="0" fontAlgn="base" hangingPunct="0">
        <a:spcBef>
          <a:spcPct val="20000"/>
        </a:spcBef>
        <a:spcAft>
          <a:spcPct val="0"/>
        </a:spcAft>
        <a:buFont typeface="Arial" pitchFamily="34" charset="0"/>
        <a:buChar char="–"/>
        <a:defRPr sz="1200">
          <a:solidFill>
            <a:schemeClr val="tx1"/>
          </a:solidFill>
          <a:latin typeface="+mn-lt"/>
          <a:ea typeface="MS PGothic" pitchFamily="34" charset="-128"/>
          <a:cs typeface="MS PGothic"/>
        </a:defRPr>
      </a:lvl4pPr>
      <a:lvl5pPr marL="781092" indent="-157171" algn="l" rtl="0" eaLnBrk="0" fontAlgn="base" hangingPunct="0">
        <a:spcBef>
          <a:spcPct val="20000"/>
        </a:spcBef>
        <a:spcAft>
          <a:spcPct val="0"/>
        </a:spcAft>
        <a:buChar char="•"/>
        <a:defRPr sz="1200">
          <a:solidFill>
            <a:schemeClr val="tx1"/>
          </a:solidFill>
          <a:latin typeface="+mn-lt"/>
          <a:ea typeface="MS PGothic" pitchFamily="34" charset="-128"/>
          <a:cs typeface="MS PGothic"/>
        </a:defRPr>
      </a:lvl5pPr>
      <a:lvl6pPr marL="1886052" indent="-171460" algn="l" rtl="0" eaLnBrk="0" fontAlgn="base" hangingPunct="0">
        <a:spcBef>
          <a:spcPct val="20000"/>
        </a:spcBef>
        <a:spcAft>
          <a:spcPct val="0"/>
        </a:spcAft>
        <a:buChar char="»"/>
        <a:defRPr sz="900">
          <a:solidFill>
            <a:schemeClr val="tx1"/>
          </a:solidFill>
          <a:latin typeface="+mn-lt"/>
        </a:defRPr>
      </a:lvl6pPr>
      <a:lvl7pPr marL="2228971" indent="-171460" algn="l" rtl="0" eaLnBrk="0" fontAlgn="base" hangingPunct="0">
        <a:spcBef>
          <a:spcPct val="20000"/>
        </a:spcBef>
        <a:spcAft>
          <a:spcPct val="0"/>
        </a:spcAft>
        <a:buChar char="»"/>
        <a:defRPr sz="900">
          <a:solidFill>
            <a:schemeClr val="tx1"/>
          </a:solidFill>
          <a:latin typeface="+mn-lt"/>
        </a:defRPr>
      </a:lvl7pPr>
      <a:lvl8pPr marL="2571890" indent="-171460" algn="l" rtl="0" eaLnBrk="0" fontAlgn="base" hangingPunct="0">
        <a:spcBef>
          <a:spcPct val="20000"/>
        </a:spcBef>
        <a:spcAft>
          <a:spcPct val="0"/>
        </a:spcAft>
        <a:buChar char="»"/>
        <a:defRPr sz="900">
          <a:solidFill>
            <a:schemeClr val="tx1"/>
          </a:solidFill>
          <a:latin typeface="+mn-lt"/>
        </a:defRPr>
      </a:lvl8pPr>
      <a:lvl9pPr marL="2914808" indent="-171460" algn="l" rtl="0" eaLnBrk="0" fontAlgn="base" hangingPunct="0">
        <a:spcBef>
          <a:spcPct val="20000"/>
        </a:spcBef>
        <a:spcAft>
          <a:spcPct val="0"/>
        </a:spcAft>
        <a:buChar char="»"/>
        <a:defRPr sz="900">
          <a:solidFill>
            <a:schemeClr val="tx1"/>
          </a:solidFill>
          <a:latin typeface="+mn-lt"/>
        </a:defRPr>
      </a:lvl9pPr>
    </p:bodyStyle>
    <p:otherStyle>
      <a:defPPr>
        <a:defRPr lang="en-US"/>
      </a:defPPr>
      <a:lvl1pPr marL="0" algn="l" defTabSz="685837" rtl="0" eaLnBrk="1" latinLnBrk="0" hangingPunct="1">
        <a:defRPr sz="1350" kern="1200">
          <a:solidFill>
            <a:schemeClr val="tx1"/>
          </a:solidFill>
          <a:latin typeface="+mn-lt"/>
          <a:ea typeface="+mn-ea"/>
          <a:cs typeface="+mn-cs"/>
        </a:defRPr>
      </a:lvl1pPr>
      <a:lvl2pPr marL="342918" algn="l" defTabSz="685837" rtl="0" eaLnBrk="1" latinLnBrk="0" hangingPunct="1">
        <a:defRPr sz="1350" kern="1200">
          <a:solidFill>
            <a:schemeClr val="tx1"/>
          </a:solidFill>
          <a:latin typeface="+mn-lt"/>
          <a:ea typeface="+mn-ea"/>
          <a:cs typeface="+mn-cs"/>
        </a:defRPr>
      </a:lvl2pPr>
      <a:lvl3pPr marL="685837" algn="l" defTabSz="685837" rtl="0" eaLnBrk="1" latinLnBrk="0" hangingPunct="1">
        <a:defRPr sz="1350" kern="1200">
          <a:solidFill>
            <a:schemeClr val="tx1"/>
          </a:solidFill>
          <a:latin typeface="+mn-lt"/>
          <a:ea typeface="+mn-ea"/>
          <a:cs typeface="+mn-cs"/>
        </a:defRPr>
      </a:lvl3pPr>
      <a:lvl4pPr marL="1028756" algn="l" defTabSz="685837" rtl="0" eaLnBrk="1" latinLnBrk="0" hangingPunct="1">
        <a:defRPr sz="1350" kern="1200">
          <a:solidFill>
            <a:schemeClr val="tx1"/>
          </a:solidFill>
          <a:latin typeface="+mn-lt"/>
          <a:ea typeface="+mn-ea"/>
          <a:cs typeface="+mn-cs"/>
        </a:defRPr>
      </a:lvl4pPr>
      <a:lvl5pPr marL="1371674" algn="l" defTabSz="685837" rtl="0" eaLnBrk="1" latinLnBrk="0" hangingPunct="1">
        <a:defRPr sz="1350" kern="1200">
          <a:solidFill>
            <a:schemeClr val="tx1"/>
          </a:solidFill>
          <a:latin typeface="+mn-lt"/>
          <a:ea typeface="+mn-ea"/>
          <a:cs typeface="+mn-cs"/>
        </a:defRPr>
      </a:lvl5pPr>
      <a:lvl6pPr marL="1714592" algn="l" defTabSz="685837" rtl="0" eaLnBrk="1" latinLnBrk="0" hangingPunct="1">
        <a:defRPr sz="1350" kern="1200">
          <a:solidFill>
            <a:schemeClr val="tx1"/>
          </a:solidFill>
          <a:latin typeface="+mn-lt"/>
          <a:ea typeface="+mn-ea"/>
          <a:cs typeface="+mn-cs"/>
        </a:defRPr>
      </a:lvl6pPr>
      <a:lvl7pPr marL="2057511" algn="l" defTabSz="685837" rtl="0" eaLnBrk="1" latinLnBrk="0" hangingPunct="1">
        <a:defRPr sz="1350" kern="1200">
          <a:solidFill>
            <a:schemeClr val="tx1"/>
          </a:solidFill>
          <a:latin typeface="+mn-lt"/>
          <a:ea typeface="+mn-ea"/>
          <a:cs typeface="+mn-cs"/>
        </a:defRPr>
      </a:lvl7pPr>
      <a:lvl8pPr marL="2400429" algn="l" defTabSz="685837" rtl="0" eaLnBrk="1" latinLnBrk="0" hangingPunct="1">
        <a:defRPr sz="1350" kern="1200">
          <a:solidFill>
            <a:schemeClr val="tx1"/>
          </a:solidFill>
          <a:latin typeface="+mn-lt"/>
          <a:ea typeface="+mn-ea"/>
          <a:cs typeface="+mn-cs"/>
        </a:defRPr>
      </a:lvl8pPr>
      <a:lvl9pPr marL="2743348" algn="l" defTabSz="68583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Slide Number Placeholder 15"/>
          <p:cNvSpPr>
            <a:spLocks noGrp="1"/>
          </p:cNvSpPr>
          <p:nvPr>
            <p:ph type="sldNum" sz="quarter" idx="4"/>
          </p:nvPr>
        </p:nvSpPr>
        <p:spPr>
          <a:xfrm>
            <a:off x="10717618" y="6400800"/>
            <a:ext cx="608092" cy="457200"/>
          </a:xfrm>
          <a:prstGeom prst="rect">
            <a:avLst/>
          </a:prstGeom>
        </p:spPr>
        <p:txBody>
          <a:bodyPr vert="horz" lIns="91440" tIns="45720" rIns="91440" bIns="45720" rtlCol="0" anchor="ctr"/>
          <a:lstStyle>
            <a:lvl1pPr algn="r">
              <a:defRPr sz="1000">
                <a:solidFill>
                  <a:sysClr val="windowText" lastClr="000000"/>
                </a:solidFill>
              </a:defRPr>
            </a:lvl1pPr>
          </a:lstStyle>
          <a:p>
            <a:fld id="{EACE6E22-E655-5947-A8B4-6F095FBA2C12}" type="slidenum">
              <a:rPr lang="en-US" smtClean="0"/>
              <a:pPr/>
              <a:t>‹#›</a:t>
            </a:fld>
            <a:endParaRPr lang="en-US" dirty="0"/>
          </a:p>
        </p:txBody>
      </p:sp>
      <p:sp>
        <p:nvSpPr>
          <p:cNvPr id="14" name="Footer Placeholder 13"/>
          <p:cNvSpPr>
            <a:spLocks noGrp="1"/>
          </p:cNvSpPr>
          <p:nvPr>
            <p:ph type="ftr" sz="quarter" idx="3"/>
          </p:nvPr>
        </p:nvSpPr>
        <p:spPr>
          <a:xfrm>
            <a:off x="881289" y="6400455"/>
            <a:ext cx="9838927" cy="457549"/>
          </a:xfrm>
          <a:prstGeom prst="rect">
            <a:avLst/>
          </a:prstGeom>
          <a:noFill/>
        </p:spPr>
        <p:txBody>
          <a:bodyPr vert="horz" lIns="0" tIns="0" rIns="0" bIns="0" rtlCol="0" anchor="ctr"/>
          <a:lstStyle>
            <a:lvl1pPr marL="11113" indent="0" algn="l">
              <a:tabLst/>
              <a:defRPr sz="700" i="1">
                <a:solidFill>
                  <a:schemeClr val="tx1"/>
                </a:solidFill>
                <a:latin typeface="Georgia" charset="0"/>
                <a:ea typeface="Georgia" charset="0"/>
                <a:cs typeface="Georgia" charset="0"/>
              </a:defRPr>
            </a:lvl1pPr>
          </a:lstStyle>
          <a:p>
            <a:r>
              <a:rPr lang="en-US" dirty="0"/>
              <a:t>This document is confidential and intended solely for the client to whom it is addressed.</a:t>
            </a:r>
          </a:p>
        </p:txBody>
      </p:sp>
      <p:sp>
        <p:nvSpPr>
          <p:cNvPr id="2" name="Title Placeholder 1"/>
          <p:cNvSpPr>
            <a:spLocks noGrp="1"/>
          </p:cNvSpPr>
          <p:nvPr>
            <p:ph type="title"/>
          </p:nvPr>
        </p:nvSpPr>
        <p:spPr>
          <a:xfrm>
            <a:off x="881289" y="265175"/>
            <a:ext cx="10444419" cy="617911"/>
          </a:xfrm>
          <a:prstGeom prst="rect">
            <a:avLst/>
          </a:prstGeom>
        </p:spPr>
        <p:txBody>
          <a:bodyPr vert="horz" lIns="0" tIns="0" rIns="0" bIns="0" rtlCol="0" anchor="b">
            <a:noAutofit/>
          </a:bodyPr>
          <a:lstStyle/>
          <a:p>
            <a:r>
              <a:rPr lang="en-US" dirty="0"/>
              <a:t>Click to edit Master title style</a:t>
            </a:r>
          </a:p>
        </p:txBody>
      </p:sp>
      <p:sp>
        <p:nvSpPr>
          <p:cNvPr id="7" name="Rectangle 6"/>
          <p:cNvSpPr/>
          <p:nvPr userDrawn="1"/>
        </p:nvSpPr>
        <p:spPr bwMode="auto">
          <a:xfrm>
            <a:off x="0" y="4"/>
            <a:ext cx="364855" cy="6857999"/>
          </a:xfrm>
          <a:prstGeom prst="rect">
            <a:avLst/>
          </a:prstGeom>
          <a:solidFill>
            <a:srgbClr val="053F7F"/>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Tree>
    <p:extLst>
      <p:ext uri="{BB962C8B-B14F-4D97-AF65-F5344CB8AC3E}">
        <p14:creationId xmlns:p14="http://schemas.microsoft.com/office/powerpoint/2010/main" val="2691902983"/>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7" r:id="rId6"/>
    <p:sldLayoutId id="2147483926" r:id="rId7"/>
    <p:sldLayoutId id="2147483950" r:id="rId8"/>
  </p:sldLayoutIdLst>
  <p:hf hdr="0" dt="0"/>
  <p:txStyles>
    <p:titleStyle>
      <a:lvl1pPr algn="l" defTabSz="914450" rtl="0" eaLnBrk="1" latinLnBrk="0" hangingPunct="1">
        <a:lnSpc>
          <a:spcPct val="90000"/>
        </a:lnSpc>
        <a:spcBef>
          <a:spcPct val="0"/>
        </a:spcBef>
        <a:buNone/>
        <a:defRPr sz="2800" b="1" i="0" kern="1200" cap="none" spc="0" baseline="0">
          <a:solidFill>
            <a:schemeClr val="tx1">
              <a:lumMod val="65000"/>
              <a:lumOff val="35000"/>
            </a:schemeClr>
          </a:solidFill>
          <a:latin typeface="Arial Narrow" charset="0"/>
          <a:ea typeface="Arial Narrow" charset="0"/>
          <a:cs typeface="Arial Narrow" charset="0"/>
        </a:defRPr>
      </a:lvl1pPr>
    </p:titleStyle>
    <p:bodyStyle>
      <a:lvl1pPr marL="285766" indent="-285766" algn="l" defTabSz="914450" rtl="0" eaLnBrk="1" latinLnBrk="0" hangingPunct="1">
        <a:lnSpc>
          <a:spcPct val="100000"/>
        </a:lnSpc>
        <a:spcBef>
          <a:spcPts val="600"/>
        </a:spcBef>
        <a:buFont typeface="Arial" charset="0"/>
        <a:buChar char="•"/>
        <a:defRPr sz="1600" b="0" kern="1200" cap="none" spc="0" baseline="0">
          <a:solidFill>
            <a:schemeClr val="tx1"/>
          </a:solidFill>
          <a:latin typeface="+mn-lt"/>
          <a:ea typeface="+mn-ea"/>
          <a:cs typeface="+mn-cs"/>
        </a:defRPr>
      </a:lvl1pPr>
      <a:lvl2pPr marL="515966" indent="-244489" algn="l" defTabSz="914450" rtl="0" eaLnBrk="1" latinLnBrk="0" hangingPunct="1">
        <a:lnSpc>
          <a:spcPct val="100000"/>
        </a:lnSpc>
        <a:spcBef>
          <a:spcPts val="0"/>
        </a:spcBef>
        <a:spcAft>
          <a:spcPts val="0"/>
        </a:spcAft>
        <a:buFont typeface="LucidaGrande" charset="0"/>
        <a:buChar char="-"/>
        <a:tabLst/>
        <a:defRPr sz="1600" i="0" kern="1200">
          <a:solidFill>
            <a:schemeClr val="tx1"/>
          </a:solidFill>
          <a:latin typeface="Calibri" charset="0"/>
          <a:ea typeface="Calibri" charset="0"/>
          <a:cs typeface="Calibri" charset="0"/>
        </a:defRPr>
      </a:lvl2pPr>
      <a:lvl3pPr marL="11113" indent="0" algn="l" defTabSz="914450" rtl="0" eaLnBrk="1" latinLnBrk="0" hangingPunct="1">
        <a:lnSpc>
          <a:spcPct val="100000"/>
        </a:lnSpc>
        <a:spcBef>
          <a:spcPts val="1200"/>
        </a:spcBef>
        <a:buFont typeface="Arial" panose="020B0604020202020204" pitchFamily="34" charset="0"/>
        <a:buNone/>
        <a:tabLst/>
        <a:defRPr sz="1600" b="1" kern="1200" cap="all" spc="100" baseline="0">
          <a:solidFill>
            <a:srgbClr val="30A6C2"/>
          </a:solidFill>
          <a:latin typeface="+mn-lt"/>
          <a:ea typeface="+mn-ea"/>
          <a:cs typeface="+mn-cs"/>
        </a:defRPr>
      </a:lvl3pPr>
      <a:lvl4pPr marL="7939" indent="0" algn="l" defTabSz="914450" rtl="0" eaLnBrk="1" latinLnBrk="0" hangingPunct="1">
        <a:lnSpc>
          <a:spcPct val="100000"/>
        </a:lnSpc>
        <a:spcBef>
          <a:spcPts val="0"/>
        </a:spcBef>
        <a:buFont typeface=".AppleSystemUIFont" charset="-120"/>
        <a:buNone/>
        <a:tabLst/>
        <a:defRPr sz="1400" i="1" kern="1200">
          <a:solidFill>
            <a:schemeClr val="tx1"/>
          </a:solidFill>
          <a:latin typeface="Georgia" charset="0"/>
          <a:ea typeface="Georgia" charset="0"/>
          <a:cs typeface="Georgia" charset="0"/>
        </a:defRPr>
      </a:lvl4pPr>
      <a:lvl5pPr marL="11113" indent="0" algn="l" defTabSz="914450" rtl="0" eaLnBrk="1" latinLnBrk="0" hangingPunct="1">
        <a:lnSpc>
          <a:spcPct val="100000"/>
        </a:lnSpc>
        <a:spcBef>
          <a:spcPts val="1200"/>
        </a:spcBef>
        <a:buFont typeface="Arial" panose="020B0604020202020204" pitchFamily="34" charset="0"/>
        <a:buNone/>
        <a:tabLst/>
        <a:defRPr sz="1100" i="1" kern="1200">
          <a:solidFill>
            <a:schemeClr val="tx1"/>
          </a:solidFill>
          <a:latin typeface="Calibri" charset="0"/>
          <a:ea typeface="Calibri" charset="0"/>
          <a:cs typeface="Calibri" charset="0"/>
        </a:defRPr>
      </a:lvl5pPr>
      <a:lvl6pPr marL="0" indent="0" algn="l" defTabSz="914450" rtl="0" eaLnBrk="1" latinLnBrk="0" hangingPunct="1">
        <a:lnSpc>
          <a:spcPct val="90000"/>
        </a:lnSpc>
        <a:spcBef>
          <a:spcPts val="500"/>
        </a:spcBef>
        <a:buFontTx/>
        <a:buNone/>
        <a:defRPr sz="1400" i="1" kern="1200">
          <a:solidFill>
            <a:schemeClr val="accent5"/>
          </a:solidFill>
          <a:latin typeface="Georgia" panose="02040502050405020303" pitchFamily="18" charset="0"/>
          <a:ea typeface="+mn-ea"/>
          <a:cs typeface="+mn-cs"/>
        </a:defRPr>
      </a:lvl6pPr>
      <a:lvl7pPr marL="2971960" indent="-228612" algn="l" defTabSz="91445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86" indent="-228612" algn="l" defTabSz="91445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10" indent="-228612" algn="l" defTabSz="91445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50" rtl="0" eaLnBrk="1" latinLnBrk="0" hangingPunct="1">
        <a:defRPr sz="1800" kern="1200">
          <a:solidFill>
            <a:schemeClr val="tx1"/>
          </a:solidFill>
          <a:latin typeface="+mn-lt"/>
          <a:ea typeface="+mn-ea"/>
          <a:cs typeface="+mn-cs"/>
        </a:defRPr>
      </a:lvl1pPr>
      <a:lvl2pPr marL="457224" algn="l" defTabSz="914450" rtl="0" eaLnBrk="1" latinLnBrk="0" hangingPunct="1">
        <a:defRPr sz="1800" kern="1200">
          <a:solidFill>
            <a:schemeClr val="tx1"/>
          </a:solidFill>
          <a:latin typeface="+mn-lt"/>
          <a:ea typeface="+mn-ea"/>
          <a:cs typeface="+mn-cs"/>
        </a:defRPr>
      </a:lvl2pPr>
      <a:lvl3pPr marL="914450" algn="l" defTabSz="914450" rtl="0" eaLnBrk="1" latinLnBrk="0" hangingPunct="1">
        <a:defRPr sz="1800" kern="1200">
          <a:solidFill>
            <a:schemeClr val="tx1"/>
          </a:solidFill>
          <a:latin typeface="+mn-lt"/>
          <a:ea typeface="+mn-ea"/>
          <a:cs typeface="+mn-cs"/>
        </a:defRPr>
      </a:lvl3pPr>
      <a:lvl4pPr marL="1371674" algn="l" defTabSz="914450" rtl="0" eaLnBrk="1" latinLnBrk="0" hangingPunct="1">
        <a:defRPr sz="1800" kern="1200">
          <a:solidFill>
            <a:schemeClr val="tx1"/>
          </a:solidFill>
          <a:latin typeface="+mn-lt"/>
          <a:ea typeface="+mn-ea"/>
          <a:cs typeface="+mn-cs"/>
        </a:defRPr>
      </a:lvl4pPr>
      <a:lvl5pPr marL="1828898" algn="l" defTabSz="914450" rtl="0" eaLnBrk="1" latinLnBrk="0" hangingPunct="1">
        <a:defRPr sz="1800" kern="1200">
          <a:solidFill>
            <a:schemeClr val="tx1"/>
          </a:solidFill>
          <a:latin typeface="+mn-lt"/>
          <a:ea typeface="+mn-ea"/>
          <a:cs typeface="+mn-cs"/>
        </a:defRPr>
      </a:lvl5pPr>
      <a:lvl6pPr marL="2286123" algn="l" defTabSz="914450" rtl="0" eaLnBrk="1" latinLnBrk="0" hangingPunct="1">
        <a:defRPr sz="1800" kern="1200">
          <a:solidFill>
            <a:schemeClr val="tx1"/>
          </a:solidFill>
          <a:latin typeface="+mn-lt"/>
          <a:ea typeface="+mn-ea"/>
          <a:cs typeface="+mn-cs"/>
        </a:defRPr>
      </a:lvl6pPr>
      <a:lvl7pPr marL="2743348" algn="l" defTabSz="914450" rtl="0" eaLnBrk="1" latinLnBrk="0" hangingPunct="1">
        <a:defRPr sz="1800" kern="1200">
          <a:solidFill>
            <a:schemeClr val="tx1"/>
          </a:solidFill>
          <a:latin typeface="+mn-lt"/>
          <a:ea typeface="+mn-ea"/>
          <a:cs typeface="+mn-cs"/>
        </a:defRPr>
      </a:lvl7pPr>
      <a:lvl8pPr marL="3200572" algn="l" defTabSz="914450" rtl="0" eaLnBrk="1" latinLnBrk="0" hangingPunct="1">
        <a:defRPr sz="1800" kern="1200">
          <a:solidFill>
            <a:schemeClr val="tx1"/>
          </a:solidFill>
          <a:latin typeface="+mn-lt"/>
          <a:ea typeface="+mn-ea"/>
          <a:cs typeface="+mn-cs"/>
        </a:defRPr>
      </a:lvl8pPr>
      <a:lvl9pPr marL="3657798" algn="l" defTabSz="91445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Slide Number Placeholder 15"/>
          <p:cNvSpPr>
            <a:spLocks noGrp="1"/>
          </p:cNvSpPr>
          <p:nvPr>
            <p:ph type="sldNum" sz="quarter" idx="4"/>
          </p:nvPr>
        </p:nvSpPr>
        <p:spPr>
          <a:xfrm>
            <a:off x="10717618" y="6400800"/>
            <a:ext cx="608092" cy="457200"/>
          </a:xfrm>
          <a:prstGeom prst="rect">
            <a:avLst/>
          </a:prstGeom>
        </p:spPr>
        <p:txBody>
          <a:bodyPr vert="horz" lIns="91440" tIns="45720" rIns="91440" bIns="45720" rtlCol="0" anchor="ctr"/>
          <a:lstStyle>
            <a:lvl1pPr algn="r">
              <a:defRPr sz="833">
                <a:solidFill>
                  <a:sysClr val="windowText" lastClr="000000"/>
                </a:solidFill>
              </a:defRPr>
            </a:lvl1pPr>
          </a:lstStyle>
          <a:p>
            <a:fld id="{EACE6E22-E655-5947-A8B4-6F095FBA2C12}" type="slidenum">
              <a:rPr lang="en-US" smtClean="0"/>
              <a:pPr/>
              <a:t>‹#›</a:t>
            </a:fld>
            <a:endParaRPr lang="en-US" dirty="0"/>
          </a:p>
        </p:txBody>
      </p:sp>
      <p:sp>
        <p:nvSpPr>
          <p:cNvPr id="14" name="Footer Placeholder 13"/>
          <p:cNvSpPr>
            <a:spLocks noGrp="1"/>
          </p:cNvSpPr>
          <p:nvPr>
            <p:ph type="ftr" sz="quarter" idx="3"/>
          </p:nvPr>
        </p:nvSpPr>
        <p:spPr>
          <a:xfrm>
            <a:off x="881289" y="6400457"/>
            <a:ext cx="9838927" cy="457549"/>
          </a:xfrm>
          <a:prstGeom prst="rect">
            <a:avLst/>
          </a:prstGeom>
          <a:noFill/>
        </p:spPr>
        <p:txBody>
          <a:bodyPr vert="horz" lIns="0" tIns="0" rIns="0" bIns="0" rtlCol="0" anchor="ctr"/>
          <a:lstStyle>
            <a:lvl1pPr marL="9260" indent="0" algn="l">
              <a:tabLst/>
              <a:defRPr sz="583" i="1">
                <a:solidFill>
                  <a:schemeClr val="tx1"/>
                </a:solidFill>
                <a:latin typeface="Georgia" charset="0"/>
                <a:ea typeface="Georgia" charset="0"/>
                <a:cs typeface="Georgia" charset="0"/>
              </a:defRPr>
            </a:lvl1pPr>
          </a:lstStyle>
          <a:p>
            <a:r>
              <a:rPr lang="en-US" dirty="0"/>
              <a:t>This document is confidential and intended solely for the client to whom it is addressed.</a:t>
            </a:r>
          </a:p>
        </p:txBody>
      </p:sp>
      <p:sp>
        <p:nvSpPr>
          <p:cNvPr id="2" name="Title Placeholder 1"/>
          <p:cNvSpPr>
            <a:spLocks noGrp="1"/>
          </p:cNvSpPr>
          <p:nvPr>
            <p:ph type="title"/>
          </p:nvPr>
        </p:nvSpPr>
        <p:spPr>
          <a:xfrm>
            <a:off x="881296" y="173773"/>
            <a:ext cx="10444419" cy="640043"/>
          </a:xfrm>
          <a:prstGeom prst="rect">
            <a:avLst/>
          </a:prstGeom>
        </p:spPr>
        <p:txBody>
          <a:bodyPr vert="horz" lIns="0" tIns="0" rIns="0" bIns="0" rtlCol="0" anchor="b">
            <a:noAutofit/>
          </a:bodyPr>
          <a:lstStyle/>
          <a:p>
            <a:r>
              <a:rPr lang="en-US" dirty="0"/>
              <a:t>Click to edit Master title style</a:t>
            </a:r>
          </a:p>
        </p:txBody>
      </p:sp>
      <p:sp>
        <p:nvSpPr>
          <p:cNvPr id="7" name="Rectangle 6"/>
          <p:cNvSpPr/>
          <p:nvPr userDrawn="1"/>
        </p:nvSpPr>
        <p:spPr bwMode="auto">
          <a:xfrm>
            <a:off x="0" y="4"/>
            <a:ext cx="364855" cy="6857999"/>
          </a:xfrm>
          <a:prstGeom prst="rect">
            <a:avLst/>
          </a:prstGeom>
          <a:solidFill>
            <a:srgbClr val="053F7F"/>
          </a:solidFill>
          <a:ln>
            <a:noFill/>
          </a:ln>
        </p:spPr>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p>
            <a:pPr algn="ctr"/>
            <a:r>
              <a:rPr lang="en-US" sz="1000" dirty="0">
                <a:solidFill>
                  <a:schemeClr val="bg1"/>
                </a:solidFill>
              </a:rPr>
              <a:t> </a:t>
            </a:r>
          </a:p>
        </p:txBody>
      </p:sp>
    </p:spTree>
    <p:extLst>
      <p:ext uri="{BB962C8B-B14F-4D97-AF65-F5344CB8AC3E}">
        <p14:creationId xmlns:p14="http://schemas.microsoft.com/office/powerpoint/2010/main" val="354544652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948" r:id="rId7"/>
  </p:sldLayoutIdLst>
  <p:hf hdr="0" dt="0"/>
  <p:txStyles>
    <p:titleStyle>
      <a:lvl1pPr algn="l" defTabSz="762011" rtl="0" eaLnBrk="1" latinLnBrk="0" hangingPunct="1">
        <a:lnSpc>
          <a:spcPct val="90000"/>
        </a:lnSpc>
        <a:spcBef>
          <a:spcPct val="0"/>
        </a:spcBef>
        <a:buNone/>
        <a:defRPr sz="2333" b="1" i="0" kern="1200" cap="none" spc="0" baseline="0">
          <a:solidFill>
            <a:schemeClr val="tx1">
              <a:lumMod val="65000"/>
              <a:lumOff val="35000"/>
            </a:schemeClr>
          </a:solidFill>
          <a:latin typeface="Arial Narrow" charset="0"/>
          <a:ea typeface="Arial Narrow" charset="0"/>
          <a:cs typeface="Arial Narrow" charset="0"/>
        </a:defRPr>
      </a:lvl1pPr>
    </p:titleStyle>
    <p:bodyStyle>
      <a:lvl1pPr marL="238127" indent="-238127" algn="l" defTabSz="762011" rtl="0" eaLnBrk="1" latinLnBrk="0" hangingPunct="1">
        <a:lnSpc>
          <a:spcPct val="100000"/>
        </a:lnSpc>
        <a:spcBef>
          <a:spcPts val="500"/>
        </a:spcBef>
        <a:buFont typeface="Arial" charset="0"/>
        <a:buChar char="•"/>
        <a:defRPr sz="1333" b="0" kern="1200" cap="none" spc="0" baseline="0">
          <a:solidFill>
            <a:schemeClr val="tx1"/>
          </a:solidFill>
          <a:latin typeface="+mn-lt"/>
          <a:ea typeface="+mn-ea"/>
          <a:cs typeface="+mn-cs"/>
        </a:defRPr>
      </a:lvl1pPr>
      <a:lvl2pPr marL="429954" indent="-203733" algn="l" defTabSz="762011" rtl="0" eaLnBrk="1" latinLnBrk="0" hangingPunct="1">
        <a:lnSpc>
          <a:spcPct val="100000"/>
        </a:lnSpc>
        <a:spcBef>
          <a:spcPts val="0"/>
        </a:spcBef>
        <a:spcAft>
          <a:spcPts val="0"/>
        </a:spcAft>
        <a:buFont typeface="LucidaGrande" charset="0"/>
        <a:buChar char="-"/>
        <a:tabLst/>
        <a:defRPr sz="1333" i="0" kern="1200">
          <a:solidFill>
            <a:schemeClr val="tx1"/>
          </a:solidFill>
          <a:latin typeface="Calibri" charset="0"/>
          <a:ea typeface="Calibri" charset="0"/>
          <a:cs typeface="Calibri" charset="0"/>
        </a:defRPr>
      </a:lvl2pPr>
      <a:lvl3pPr marL="9260" indent="0" algn="l" defTabSz="762011" rtl="0" eaLnBrk="1" latinLnBrk="0" hangingPunct="1">
        <a:lnSpc>
          <a:spcPct val="100000"/>
        </a:lnSpc>
        <a:spcBef>
          <a:spcPts val="1000"/>
        </a:spcBef>
        <a:buFont typeface="Arial" panose="020B0604020202020204" pitchFamily="34" charset="0"/>
        <a:buNone/>
        <a:tabLst/>
        <a:defRPr sz="1333" b="1" kern="1200" cap="all" spc="83" baseline="0">
          <a:solidFill>
            <a:srgbClr val="30A6C2"/>
          </a:solidFill>
          <a:latin typeface="+mn-lt"/>
          <a:ea typeface="+mn-ea"/>
          <a:cs typeface="+mn-cs"/>
        </a:defRPr>
      </a:lvl3pPr>
      <a:lvl4pPr marL="6615" indent="0" algn="l" defTabSz="762011" rtl="0" eaLnBrk="1" latinLnBrk="0" hangingPunct="1">
        <a:lnSpc>
          <a:spcPct val="100000"/>
        </a:lnSpc>
        <a:spcBef>
          <a:spcPts val="0"/>
        </a:spcBef>
        <a:buFont typeface=".AppleSystemUIFont" charset="-120"/>
        <a:buNone/>
        <a:tabLst/>
        <a:defRPr sz="1167" i="1" kern="1200">
          <a:solidFill>
            <a:schemeClr val="tx1"/>
          </a:solidFill>
          <a:latin typeface="Georgia" charset="0"/>
          <a:ea typeface="Georgia" charset="0"/>
          <a:cs typeface="Georgia" charset="0"/>
        </a:defRPr>
      </a:lvl4pPr>
      <a:lvl5pPr marL="9260" indent="0" algn="l" defTabSz="762011" rtl="0" eaLnBrk="1" latinLnBrk="0" hangingPunct="1">
        <a:lnSpc>
          <a:spcPct val="100000"/>
        </a:lnSpc>
        <a:spcBef>
          <a:spcPts val="1000"/>
        </a:spcBef>
        <a:buFont typeface="Arial" panose="020B0604020202020204" pitchFamily="34" charset="0"/>
        <a:buNone/>
        <a:tabLst/>
        <a:defRPr sz="917" i="1" kern="1200">
          <a:solidFill>
            <a:schemeClr val="tx1"/>
          </a:solidFill>
          <a:latin typeface="Calibri" charset="0"/>
          <a:ea typeface="Calibri" charset="0"/>
          <a:cs typeface="Calibri" charset="0"/>
        </a:defRPr>
      </a:lvl5pPr>
      <a:lvl6pPr marL="0" indent="0" algn="l" defTabSz="762011" rtl="0" eaLnBrk="1" latinLnBrk="0" hangingPunct="1">
        <a:lnSpc>
          <a:spcPct val="90000"/>
        </a:lnSpc>
        <a:spcBef>
          <a:spcPts val="417"/>
        </a:spcBef>
        <a:buFontTx/>
        <a:buNone/>
        <a:defRPr sz="1167" i="1" kern="1200">
          <a:solidFill>
            <a:schemeClr val="accent5"/>
          </a:solidFill>
          <a:latin typeface="Georgia" panose="02040502050405020303" pitchFamily="18" charset="0"/>
          <a:ea typeface="+mn-ea"/>
          <a:cs typeface="+mn-cs"/>
        </a:defRPr>
      </a:lvl6pPr>
      <a:lvl7pPr marL="2476535" indent="-190502" algn="l" defTabSz="762011"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540" indent="-190502" algn="l" defTabSz="762011"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545" indent="-190502" algn="l" defTabSz="762011"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2011" rtl="0" eaLnBrk="1" latinLnBrk="0" hangingPunct="1">
        <a:defRPr sz="1500" kern="1200">
          <a:solidFill>
            <a:schemeClr val="tx1"/>
          </a:solidFill>
          <a:latin typeface="+mn-lt"/>
          <a:ea typeface="+mn-ea"/>
          <a:cs typeface="+mn-cs"/>
        </a:defRPr>
      </a:lvl1pPr>
      <a:lvl2pPr marL="381005" algn="l" defTabSz="762011" rtl="0" eaLnBrk="1" latinLnBrk="0" hangingPunct="1">
        <a:defRPr sz="1500" kern="1200">
          <a:solidFill>
            <a:schemeClr val="tx1"/>
          </a:solidFill>
          <a:latin typeface="+mn-lt"/>
          <a:ea typeface="+mn-ea"/>
          <a:cs typeface="+mn-cs"/>
        </a:defRPr>
      </a:lvl2pPr>
      <a:lvl3pPr marL="762011" algn="l" defTabSz="762011" rtl="0" eaLnBrk="1" latinLnBrk="0" hangingPunct="1">
        <a:defRPr sz="1500" kern="1200">
          <a:solidFill>
            <a:schemeClr val="tx1"/>
          </a:solidFill>
          <a:latin typeface="+mn-lt"/>
          <a:ea typeface="+mn-ea"/>
          <a:cs typeface="+mn-cs"/>
        </a:defRPr>
      </a:lvl3pPr>
      <a:lvl4pPr marL="1143016" algn="l" defTabSz="762011" rtl="0" eaLnBrk="1" latinLnBrk="0" hangingPunct="1">
        <a:defRPr sz="1500" kern="1200">
          <a:solidFill>
            <a:schemeClr val="tx1"/>
          </a:solidFill>
          <a:latin typeface="+mn-lt"/>
          <a:ea typeface="+mn-ea"/>
          <a:cs typeface="+mn-cs"/>
        </a:defRPr>
      </a:lvl4pPr>
      <a:lvl5pPr marL="1524021" algn="l" defTabSz="762011" rtl="0" eaLnBrk="1" latinLnBrk="0" hangingPunct="1">
        <a:defRPr sz="1500" kern="1200">
          <a:solidFill>
            <a:schemeClr val="tx1"/>
          </a:solidFill>
          <a:latin typeface="+mn-lt"/>
          <a:ea typeface="+mn-ea"/>
          <a:cs typeface="+mn-cs"/>
        </a:defRPr>
      </a:lvl5pPr>
      <a:lvl6pPr marL="1905027" algn="l" defTabSz="762011" rtl="0" eaLnBrk="1" latinLnBrk="0" hangingPunct="1">
        <a:defRPr sz="1500" kern="1200">
          <a:solidFill>
            <a:schemeClr val="tx1"/>
          </a:solidFill>
          <a:latin typeface="+mn-lt"/>
          <a:ea typeface="+mn-ea"/>
          <a:cs typeface="+mn-cs"/>
        </a:defRPr>
      </a:lvl6pPr>
      <a:lvl7pPr marL="2286032" algn="l" defTabSz="762011" rtl="0" eaLnBrk="1" latinLnBrk="0" hangingPunct="1">
        <a:defRPr sz="1500" kern="1200">
          <a:solidFill>
            <a:schemeClr val="tx1"/>
          </a:solidFill>
          <a:latin typeface="+mn-lt"/>
          <a:ea typeface="+mn-ea"/>
          <a:cs typeface="+mn-cs"/>
        </a:defRPr>
      </a:lvl7pPr>
      <a:lvl8pPr marL="2667037" algn="l" defTabSz="762011" rtl="0" eaLnBrk="1" latinLnBrk="0" hangingPunct="1">
        <a:defRPr sz="1500" kern="1200">
          <a:solidFill>
            <a:schemeClr val="tx1"/>
          </a:solidFill>
          <a:latin typeface="+mn-lt"/>
          <a:ea typeface="+mn-ea"/>
          <a:cs typeface="+mn-cs"/>
        </a:defRPr>
      </a:lvl8pPr>
      <a:lvl9pPr marL="3048042" algn="l" defTabSz="762011" rtl="0" eaLnBrk="1" latinLnBrk="0" hangingPunct="1">
        <a:defRPr sz="15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0" y="64008"/>
            <a:ext cx="12161838" cy="6858000"/>
          </a:xfrm>
          <a:prstGeom prst="rect">
            <a:avLst/>
          </a:prstGeom>
        </p:spPr>
      </p:pic>
      <p:sp>
        <p:nvSpPr>
          <p:cNvPr id="21506" name="Rectangle 3"/>
          <p:cNvSpPr>
            <a:spLocks noGrp="1" noChangeArrowheads="1"/>
          </p:cNvSpPr>
          <p:nvPr>
            <p:ph type="body" idx="1"/>
          </p:nvPr>
        </p:nvSpPr>
        <p:spPr bwMode="auto">
          <a:xfrm>
            <a:off x="608092" y="1295401"/>
            <a:ext cx="1094565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MAIN HEADING</a:t>
            </a:r>
          </a:p>
          <a:p>
            <a:pPr lvl="1"/>
            <a:r>
              <a:rPr lang="en-US"/>
              <a:t>Second level</a:t>
            </a:r>
          </a:p>
          <a:p>
            <a:pPr lvl="2"/>
            <a:r>
              <a:rPr lang="en-US"/>
              <a:t>Third level</a:t>
            </a:r>
          </a:p>
          <a:p>
            <a:pPr lvl="3"/>
            <a:r>
              <a:rPr lang="en-US"/>
              <a:t>Fourth level</a:t>
            </a:r>
          </a:p>
          <a:p>
            <a:pPr lvl="4"/>
            <a:r>
              <a:rPr lang="en-US"/>
              <a:t>Fifth level</a:t>
            </a:r>
          </a:p>
        </p:txBody>
      </p:sp>
      <p:sp>
        <p:nvSpPr>
          <p:cNvPr id="21507" name="Rectangle 4"/>
          <p:cNvSpPr>
            <a:spLocks noGrp="1" noChangeArrowheads="1"/>
          </p:cNvSpPr>
          <p:nvPr>
            <p:ph type="title"/>
          </p:nvPr>
        </p:nvSpPr>
        <p:spPr bwMode="auto">
          <a:xfrm>
            <a:off x="608092" y="381000"/>
            <a:ext cx="1094565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2052" name="Text Box 6"/>
          <p:cNvSpPr txBox="1">
            <a:spLocks noChangeArrowheads="1"/>
          </p:cNvSpPr>
          <p:nvPr/>
        </p:nvSpPr>
        <p:spPr bwMode="auto">
          <a:xfrm>
            <a:off x="992374" y="3694113"/>
            <a:ext cx="71155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eaLnBrk="1" hangingPunct="1">
              <a:defRPr/>
            </a:pPr>
            <a:endParaRPr lang="en-US" sz="1800" dirty="0">
              <a:solidFill>
                <a:srgbClr val="000000"/>
              </a:solidFill>
              <a:latin typeface="Arial" pitchFamily="34" charset="0"/>
            </a:endParaRPr>
          </a:p>
        </p:txBody>
      </p:sp>
      <p:sp>
        <p:nvSpPr>
          <p:cNvPr id="21509" name="Line 7"/>
          <p:cNvSpPr>
            <a:spLocks noChangeShapeType="1"/>
          </p:cNvSpPr>
          <p:nvPr/>
        </p:nvSpPr>
        <p:spPr bwMode="auto">
          <a:xfrm>
            <a:off x="709441" y="990600"/>
            <a:ext cx="9178550" cy="0"/>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a:lstStyle/>
          <a:p>
            <a:endParaRPr lang="en-US" sz="2000" dirty="0">
              <a:solidFill>
                <a:srgbClr val="000000"/>
              </a:solidFill>
              <a:latin typeface="Tahoma" pitchFamily="34" charset="0"/>
              <a:ea typeface="MS PGothic" pitchFamily="34" charset="-128"/>
            </a:endParaRPr>
          </a:p>
        </p:txBody>
      </p:sp>
      <p:sp>
        <p:nvSpPr>
          <p:cNvPr id="2054" name="Text Box 10"/>
          <p:cNvSpPr txBox="1">
            <a:spLocks noChangeArrowheads="1"/>
          </p:cNvSpPr>
          <p:nvPr/>
        </p:nvSpPr>
        <p:spPr bwMode="auto">
          <a:xfrm>
            <a:off x="11452399" y="6410330"/>
            <a:ext cx="5067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gn="r" eaLnBrk="1" hangingPunct="1">
              <a:spcBef>
                <a:spcPct val="50000"/>
              </a:spcBef>
              <a:defRPr/>
            </a:pPr>
            <a:fld id="{996FBFF8-A80C-43DF-911E-DB1255C0E376}" type="slidenum">
              <a:rPr lang="en-US" sz="1200" smtClean="0">
                <a:solidFill>
                  <a:srgbClr val="000000"/>
                </a:solidFill>
                <a:latin typeface="Arial" pitchFamily="34" charset="0"/>
              </a:rPr>
              <a:pPr algn="r" eaLnBrk="1" hangingPunct="1">
                <a:spcBef>
                  <a:spcPct val="50000"/>
                </a:spcBef>
                <a:defRPr/>
              </a:pPr>
              <a:t>‹#›</a:t>
            </a:fld>
            <a:endParaRPr lang="en-US" sz="1200" dirty="0">
              <a:solidFill>
                <a:srgbClr val="000000"/>
              </a:solidFill>
              <a:latin typeface="Arial" pitchFamily="34" charset="0"/>
            </a:endParaRPr>
          </a:p>
        </p:txBody>
      </p:sp>
      <p:sp>
        <p:nvSpPr>
          <p:cNvPr id="2055" name="TextBox 8"/>
          <p:cNvSpPr txBox="1">
            <a:spLocks noChangeArrowheads="1"/>
          </p:cNvSpPr>
          <p:nvPr/>
        </p:nvSpPr>
        <p:spPr bwMode="auto">
          <a:xfrm>
            <a:off x="8513288" y="6477001"/>
            <a:ext cx="3344505" cy="20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ahoma" pitchFamily="34" charset="0"/>
                <a:ea typeface="MS PGothic" pitchFamily="34" charset="-128"/>
              </a:defRPr>
            </a:lvl1pPr>
            <a:lvl2pPr marL="742950" indent="-285750" eaLnBrk="0" hangingPunct="0">
              <a:defRPr sz="2000">
                <a:solidFill>
                  <a:schemeClr val="tx1"/>
                </a:solidFill>
                <a:latin typeface="Tahoma" pitchFamily="34" charset="0"/>
                <a:ea typeface="MS PGothic" pitchFamily="34" charset="-128"/>
              </a:defRPr>
            </a:lvl2pPr>
            <a:lvl3pPr marL="1143000" indent="-228600" eaLnBrk="0" hangingPunct="0">
              <a:defRPr sz="2000">
                <a:solidFill>
                  <a:schemeClr val="tx1"/>
                </a:solidFill>
                <a:latin typeface="Tahoma" pitchFamily="34" charset="0"/>
                <a:ea typeface="MS PGothic" pitchFamily="34" charset="-128"/>
              </a:defRPr>
            </a:lvl3pPr>
            <a:lvl4pPr marL="1600200" indent="-228600" eaLnBrk="0" hangingPunct="0">
              <a:defRPr sz="2000">
                <a:solidFill>
                  <a:schemeClr val="tx1"/>
                </a:solidFill>
                <a:latin typeface="Tahoma" pitchFamily="34" charset="0"/>
                <a:ea typeface="MS PGothic" pitchFamily="34" charset="-128"/>
              </a:defRPr>
            </a:lvl4pPr>
            <a:lvl5pPr marL="2057400" indent="-228600" eaLnBrk="0" hangingPunct="0">
              <a:defRPr sz="20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Tahoma" pitchFamily="34" charset="0"/>
                <a:ea typeface="MS PGothic" pitchFamily="34" charset="-128"/>
              </a:defRPr>
            </a:lvl9pPr>
          </a:lstStyle>
          <a:p>
            <a:pPr>
              <a:lnSpc>
                <a:spcPts val="900"/>
              </a:lnSpc>
              <a:buFont typeface="Arial" pitchFamily="34" charset="0"/>
              <a:buNone/>
              <a:defRPr/>
            </a:pPr>
            <a:r>
              <a:rPr lang="en-US" sz="1000" b="1" dirty="0">
                <a:solidFill>
                  <a:srgbClr val="000000"/>
                </a:solidFill>
                <a:latin typeface="Arial" pitchFamily="34" charset="0"/>
              </a:rPr>
              <a:t>U.S. Department of Transportation</a:t>
            </a:r>
          </a:p>
        </p:txBody>
      </p:sp>
      <p:pic>
        <p:nvPicPr>
          <p:cNvPr id="21512" name="Picture 11" descr="Triscallion_Black"/>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8209241" y="6430969"/>
            <a:ext cx="36527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4546648"/>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Lst>
  <p:txStyles>
    <p:titleStyle>
      <a:lvl1pPr algn="l" rtl="0" eaLnBrk="0" fontAlgn="base" hangingPunct="0">
        <a:spcBef>
          <a:spcPct val="0"/>
        </a:spcBef>
        <a:spcAft>
          <a:spcPct val="0"/>
        </a:spcAft>
        <a:defRPr sz="3200" b="1">
          <a:solidFill>
            <a:schemeClr val="bg1"/>
          </a:solidFill>
          <a:latin typeface="+mj-lt"/>
          <a:ea typeface="MS PGothic" pitchFamily="34" charset="-128"/>
          <a:cs typeface="MS PGothic"/>
        </a:defRPr>
      </a:lvl1pPr>
      <a:lvl2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2pPr>
      <a:lvl3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3pPr>
      <a:lvl4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4pPr>
      <a:lvl5pPr algn="l" rtl="0" eaLnBrk="0" fontAlgn="base" hangingPunct="0">
        <a:spcBef>
          <a:spcPct val="0"/>
        </a:spcBef>
        <a:spcAft>
          <a:spcPct val="0"/>
        </a:spcAft>
        <a:defRPr sz="3200" b="1">
          <a:solidFill>
            <a:schemeClr val="tx2"/>
          </a:solidFill>
          <a:latin typeface="Arial" charset="0"/>
          <a:ea typeface="MS PGothic" pitchFamily="34" charset="-128"/>
          <a:cs typeface="MS PGothic"/>
        </a:defRPr>
      </a:lvl5pPr>
      <a:lvl6pPr marL="457224" algn="l" rtl="0" eaLnBrk="0" fontAlgn="base" hangingPunct="0">
        <a:spcBef>
          <a:spcPct val="0"/>
        </a:spcBef>
        <a:spcAft>
          <a:spcPct val="0"/>
        </a:spcAft>
        <a:defRPr sz="2800" b="1">
          <a:solidFill>
            <a:schemeClr val="tx2"/>
          </a:solidFill>
          <a:latin typeface="Arial" charset="0"/>
        </a:defRPr>
      </a:lvl6pPr>
      <a:lvl7pPr marL="914450" algn="l" rtl="0" eaLnBrk="0" fontAlgn="base" hangingPunct="0">
        <a:spcBef>
          <a:spcPct val="0"/>
        </a:spcBef>
        <a:spcAft>
          <a:spcPct val="0"/>
        </a:spcAft>
        <a:defRPr sz="2800" b="1">
          <a:solidFill>
            <a:schemeClr val="tx2"/>
          </a:solidFill>
          <a:latin typeface="Arial" charset="0"/>
        </a:defRPr>
      </a:lvl7pPr>
      <a:lvl8pPr marL="1371674" algn="l" rtl="0" eaLnBrk="0" fontAlgn="base" hangingPunct="0">
        <a:spcBef>
          <a:spcPct val="0"/>
        </a:spcBef>
        <a:spcAft>
          <a:spcPct val="0"/>
        </a:spcAft>
        <a:defRPr sz="2800" b="1">
          <a:solidFill>
            <a:schemeClr val="tx2"/>
          </a:solidFill>
          <a:latin typeface="Arial" charset="0"/>
        </a:defRPr>
      </a:lvl8pPr>
      <a:lvl9pPr marL="1828898" algn="l" rtl="0" eaLnBrk="0" fontAlgn="base" hangingPunct="0">
        <a:spcBef>
          <a:spcPct val="0"/>
        </a:spcBef>
        <a:spcAft>
          <a:spcPct val="0"/>
        </a:spcAft>
        <a:defRPr sz="2800" b="1">
          <a:solidFill>
            <a:schemeClr val="tx2"/>
          </a:solidFill>
          <a:latin typeface="Arial" charset="0"/>
        </a:defRPr>
      </a:lvl9pPr>
    </p:titleStyle>
    <p:bodyStyle>
      <a:lvl1pPr marL="171460" indent="-171460" algn="l" rtl="0" eaLnBrk="0" fontAlgn="base" hangingPunct="0">
        <a:spcBef>
          <a:spcPct val="20000"/>
        </a:spcBef>
        <a:spcAft>
          <a:spcPct val="0"/>
        </a:spcAft>
        <a:buFont typeface="Wingdings" pitchFamily="2" charset="2"/>
        <a:buChar char="§"/>
        <a:defRPr sz="1600">
          <a:solidFill>
            <a:schemeClr val="tx1"/>
          </a:solidFill>
          <a:latin typeface="+mn-lt"/>
          <a:ea typeface="MS PGothic" pitchFamily="34" charset="-128"/>
          <a:cs typeface="MS PGothic"/>
        </a:defRPr>
      </a:lvl1pPr>
      <a:lvl2pPr marL="392134" indent="-209561" algn="l" rtl="0" eaLnBrk="0" fontAlgn="base" hangingPunct="0">
        <a:spcBef>
          <a:spcPct val="20000"/>
        </a:spcBef>
        <a:spcAft>
          <a:spcPct val="0"/>
        </a:spcAft>
        <a:buSzPct val="65000"/>
        <a:buFont typeface="Arial Unicode MS" pitchFamily="34" charset="-128"/>
        <a:buChar char="□"/>
        <a:defRPr sz="1600">
          <a:solidFill>
            <a:schemeClr val="tx1"/>
          </a:solidFill>
          <a:latin typeface="+mn-lt"/>
          <a:ea typeface="MS PGothic" pitchFamily="34" charset="-128"/>
          <a:cs typeface="MS PGothic"/>
        </a:defRPr>
      </a:lvl2pPr>
      <a:lvl3pPr marL="620747" indent="-209561" algn="l" rtl="0" eaLnBrk="0" fontAlgn="base" hangingPunct="0">
        <a:spcBef>
          <a:spcPct val="20000"/>
        </a:spcBef>
        <a:spcAft>
          <a:spcPct val="0"/>
        </a:spcAft>
        <a:buFont typeface="Arial" pitchFamily="34" charset="0"/>
        <a:buChar char="▪"/>
        <a:defRPr sz="1600">
          <a:solidFill>
            <a:schemeClr val="tx1"/>
          </a:solidFill>
          <a:latin typeface="+mn-lt"/>
          <a:ea typeface="MS PGothic" pitchFamily="34" charset="-128"/>
          <a:cs typeface="MS PGothic"/>
        </a:defRPr>
      </a:lvl3pPr>
      <a:lvl4pPr marL="839834" indent="-209561" algn="l" rtl="0" eaLnBrk="0" fontAlgn="base" hangingPunct="0">
        <a:spcBef>
          <a:spcPct val="20000"/>
        </a:spcBef>
        <a:spcAft>
          <a:spcPct val="0"/>
        </a:spcAft>
        <a:buFont typeface="Arial" pitchFamily="34" charset="0"/>
        <a:buChar char="–"/>
        <a:defRPr sz="1600">
          <a:solidFill>
            <a:schemeClr val="tx1"/>
          </a:solidFill>
          <a:latin typeface="+mn-lt"/>
          <a:ea typeface="MS PGothic" pitchFamily="34" charset="-128"/>
          <a:cs typeface="MS PGothic"/>
        </a:defRPr>
      </a:lvl4pPr>
      <a:lvl5pPr marL="1041456" indent="-209561" algn="l" rtl="0" eaLnBrk="0" fontAlgn="base" hangingPunct="0">
        <a:spcBef>
          <a:spcPct val="20000"/>
        </a:spcBef>
        <a:spcAft>
          <a:spcPct val="0"/>
        </a:spcAft>
        <a:buChar char="•"/>
        <a:defRPr sz="1600">
          <a:solidFill>
            <a:schemeClr val="tx1"/>
          </a:solidFill>
          <a:latin typeface="+mn-lt"/>
          <a:ea typeface="MS PGothic" pitchFamily="34" charset="-128"/>
          <a:cs typeface="MS PGothic"/>
        </a:defRPr>
      </a:lvl5pPr>
      <a:lvl6pPr marL="2514736" indent="-228612" algn="l" rtl="0" eaLnBrk="0" fontAlgn="base" hangingPunct="0">
        <a:spcBef>
          <a:spcPct val="20000"/>
        </a:spcBef>
        <a:spcAft>
          <a:spcPct val="0"/>
        </a:spcAft>
        <a:buChar char="»"/>
        <a:defRPr sz="1200">
          <a:solidFill>
            <a:schemeClr val="tx1"/>
          </a:solidFill>
          <a:latin typeface="+mn-lt"/>
        </a:defRPr>
      </a:lvl6pPr>
      <a:lvl7pPr marL="2971960" indent="-228612" algn="l" rtl="0" eaLnBrk="0" fontAlgn="base" hangingPunct="0">
        <a:spcBef>
          <a:spcPct val="20000"/>
        </a:spcBef>
        <a:spcAft>
          <a:spcPct val="0"/>
        </a:spcAft>
        <a:buChar char="»"/>
        <a:defRPr sz="1200">
          <a:solidFill>
            <a:schemeClr val="tx1"/>
          </a:solidFill>
          <a:latin typeface="+mn-lt"/>
        </a:defRPr>
      </a:lvl7pPr>
      <a:lvl8pPr marL="3429186" indent="-228612" algn="l" rtl="0" eaLnBrk="0" fontAlgn="base" hangingPunct="0">
        <a:spcBef>
          <a:spcPct val="20000"/>
        </a:spcBef>
        <a:spcAft>
          <a:spcPct val="0"/>
        </a:spcAft>
        <a:buChar char="»"/>
        <a:defRPr sz="1200">
          <a:solidFill>
            <a:schemeClr val="tx1"/>
          </a:solidFill>
          <a:latin typeface="+mn-lt"/>
        </a:defRPr>
      </a:lvl8pPr>
      <a:lvl9pPr marL="3886410" indent="-228612" algn="l" rtl="0" eaLnBrk="0" fontAlgn="base" hangingPunct="0">
        <a:spcBef>
          <a:spcPct val="20000"/>
        </a:spcBef>
        <a:spcAft>
          <a:spcPct val="0"/>
        </a:spcAft>
        <a:buChar char="»"/>
        <a:defRPr sz="1200">
          <a:solidFill>
            <a:schemeClr val="tx1"/>
          </a:solidFill>
          <a:latin typeface="+mn-lt"/>
        </a:defRPr>
      </a:lvl9pPr>
    </p:bodyStyle>
    <p:otherStyle>
      <a:defPPr>
        <a:defRPr lang="en-US"/>
      </a:defPPr>
      <a:lvl1pPr marL="0" algn="l" defTabSz="914450" rtl="0" eaLnBrk="1" latinLnBrk="0" hangingPunct="1">
        <a:defRPr sz="1800" kern="1200">
          <a:solidFill>
            <a:schemeClr val="tx1"/>
          </a:solidFill>
          <a:latin typeface="+mn-lt"/>
          <a:ea typeface="+mn-ea"/>
          <a:cs typeface="+mn-cs"/>
        </a:defRPr>
      </a:lvl1pPr>
      <a:lvl2pPr marL="457224" algn="l" defTabSz="914450" rtl="0" eaLnBrk="1" latinLnBrk="0" hangingPunct="1">
        <a:defRPr sz="1800" kern="1200">
          <a:solidFill>
            <a:schemeClr val="tx1"/>
          </a:solidFill>
          <a:latin typeface="+mn-lt"/>
          <a:ea typeface="+mn-ea"/>
          <a:cs typeface="+mn-cs"/>
        </a:defRPr>
      </a:lvl2pPr>
      <a:lvl3pPr marL="914450" algn="l" defTabSz="914450" rtl="0" eaLnBrk="1" latinLnBrk="0" hangingPunct="1">
        <a:defRPr sz="1800" kern="1200">
          <a:solidFill>
            <a:schemeClr val="tx1"/>
          </a:solidFill>
          <a:latin typeface="+mn-lt"/>
          <a:ea typeface="+mn-ea"/>
          <a:cs typeface="+mn-cs"/>
        </a:defRPr>
      </a:lvl3pPr>
      <a:lvl4pPr marL="1371674" algn="l" defTabSz="914450" rtl="0" eaLnBrk="1" latinLnBrk="0" hangingPunct="1">
        <a:defRPr sz="1800" kern="1200">
          <a:solidFill>
            <a:schemeClr val="tx1"/>
          </a:solidFill>
          <a:latin typeface="+mn-lt"/>
          <a:ea typeface="+mn-ea"/>
          <a:cs typeface="+mn-cs"/>
        </a:defRPr>
      </a:lvl4pPr>
      <a:lvl5pPr marL="1828898" algn="l" defTabSz="914450" rtl="0" eaLnBrk="1" latinLnBrk="0" hangingPunct="1">
        <a:defRPr sz="1800" kern="1200">
          <a:solidFill>
            <a:schemeClr val="tx1"/>
          </a:solidFill>
          <a:latin typeface="+mn-lt"/>
          <a:ea typeface="+mn-ea"/>
          <a:cs typeface="+mn-cs"/>
        </a:defRPr>
      </a:lvl5pPr>
      <a:lvl6pPr marL="2286123" algn="l" defTabSz="914450" rtl="0" eaLnBrk="1" latinLnBrk="0" hangingPunct="1">
        <a:defRPr sz="1800" kern="1200">
          <a:solidFill>
            <a:schemeClr val="tx1"/>
          </a:solidFill>
          <a:latin typeface="+mn-lt"/>
          <a:ea typeface="+mn-ea"/>
          <a:cs typeface="+mn-cs"/>
        </a:defRPr>
      </a:lvl6pPr>
      <a:lvl7pPr marL="2743348" algn="l" defTabSz="914450" rtl="0" eaLnBrk="1" latinLnBrk="0" hangingPunct="1">
        <a:defRPr sz="1800" kern="1200">
          <a:solidFill>
            <a:schemeClr val="tx1"/>
          </a:solidFill>
          <a:latin typeface="+mn-lt"/>
          <a:ea typeface="+mn-ea"/>
          <a:cs typeface="+mn-cs"/>
        </a:defRPr>
      </a:lvl7pPr>
      <a:lvl8pPr marL="3200572" algn="l" defTabSz="914450" rtl="0" eaLnBrk="1" latinLnBrk="0" hangingPunct="1">
        <a:defRPr sz="1800" kern="1200">
          <a:solidFill>
            <a:schemeClr val="tx1"/>
          </a:solidFill>
          <a:latin typeface="+mn-lt"/>
          <a:ea typeface="+mn-ea"/>
          <a:cs typeface="+mn-cs"/>
        </a:defRPr>
      </a:lvl8pPr>
      <a:lvl9pPr marL="3657798" algn="l" defTabSz="9144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1.xml"/><Relationship Id="rId6" Type="http://schemas.openxmlformats.org/officeDocument/2006/relationships/hyperlink" Target="https://www.transportation.gov/content/safety-band"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9.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49.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1056" y="-402336"/>
            <a:ext cx="3639312" cy="1674804"/>
          </a:xfrm>
        </p:spPr>
        <p:txBody>
          <a:bodyPr>
            <a:normAutofit/>
          </a:bodyPr>
          <a:lstStyle/>
          <a:p>
            <a:pPr>
              <a:lnSpc>
                <a:spcPct val="100000"/>
              </a:lnSpc>
            </a:pPr>
            <a:r>
              <a:rPr lang="en-US" sz="3300" dirty="0">
                <a:solidFill>
                  <a:srgbClr val="4991B6"/>
                </a:solidFill>
              </a:rPr>
              <a:t>The U.S. Department Of Transportation</a:t>
            </a:r>
            <a:endParaRPr lang="en-US" sz="2000" dirty="0">
              <a:solidFill>
                <a:srgbClr val="4991B6"/>
              </a:solidFill>
            </a:endParaRPr>
          </a:p>
        </p:txBody>
      </p:sp>
      <p:sp>
        <p:nvSpPr>
          <p:cNvPr id="3" name="TextBox 2">
            <a:extLst>
              <a:ext uri="{FF2B5EF4-FFF2-40B4-BE49-F238E27FC236}">
                <a16:creationId xmlns:a16="http://schemas.microsoft.com/office/drawing/2014/main" id="{2A3D996E-4E87-4259-B9E2-30812BBA0174}"/>
              </a:ext>
            </a:extLst>
          </p:cNvPr>
          <p:cNvSpPr txBox="1"/>
          <p:nvPr/>
        </p:nvSpPr>
        <p:spPr>
          <a:xfrm>
            <a:off x="1203159" y="4869846"/>
            <a:ext cx="2967788" cy="738664"/>
          </a:xfrm>
          <a:prstGeom prst="rect">
            <a:avLst/>
          </a:prstGeom>
          <a:noFill/>
        </p:spPr>
        <p:txBody>
          <a:bodyPr wrap="square" rtlCol="0">
            <a:spAutoFit/>
          </a:bodyPr>
          <a:lstStyle/>
          <a:p>
            <a:r>
              <a:rPr lang="en-US" b="1" dirty="0">
                <a:solidFill>
                  <a:srgbClr val="969FA7"/>
                </a:solidFill>
              </a:rPr>
              <a:t>Intelligent Transportation Systems Joint Program Office</a:t>
            </a:r>
            <a:endParaRPr lang="en-US" i="1" dirty="0">
              <a:solidFill>
                <a:srgbClr val="969FA7"/>
              </a:solidFill>
            </a:endParaRPr>
          </a:p>
          <a:p>
            <a:endParaRPr lang="en-US" dirty="0"/>
          </a:p>
        </p:txBody>
      </p:sp>
      <p:sp>
        <p:nvSpPr>
          <p:cNvPr id="4" name="Title 1">
            <a:extLst>
              <a:ext uri="{FF2B5EF4-FFF2-40B4-BE49-F238E27FC236}">
                <a16:creationId xmlns:a16="http://schemas.microsoft.com/office/drawing/2014/main" id="{30503150-A6F7-4E5A-94BB-EA97106DC384}"/>
              </a:ext>
            </a:extLst>
          </p:cNvPr>
          <p:cNvSpPr txBox="1">
            <a:spLocks/>
          </p:cNvSpPr>
          <p:nvPr/>
        </p:nvSpPr>
        <p:spPr>
          <a:xfrm>
            <a:off x="1600304" y="1902176"/>
            <a:ext cx="3371746" cy="1675413"/>
          </a:xfrm>
          <a:prstGeom prst="rect">
            <a:avLst/>
          </a:prstGeom>
          <a:effectLst/>
        </p:spPr>
        <p:txBody>
          <a:bodyPr vert="horz" lIns="0" tIns="0" rIns="0" bIns="0" rtlCol="0" anchor="b">
            <a:normAutofit fontScale="90000" lnSpcReduction="10000"/>
          </a:bodyPr>
          <a:lstStyle>
            <a:lvl1pPr algn="l" defTabSz="914450" rtl="0" eaLnBrk="1" latinLnBrk="0" hangingPunct="1">
              <a:lnSpc>
                <a:spcPct val="90000"/>
              </a:lnSpc>
              <a:spcBef>
                <a:spcPct val="0"/>
              </a:spcBef>
              <a:buNone/>
              <a:defRPr sz="2700" b="1" i="0" kern="1200" cap="all" spc="0" baseline="0">
                <a:solidFill>
                  <a:schemeClr val="accent1"/>
                </a:solidFill>
                <a:latin typeface="Arial Narrow" charset="0"/>
                <a:ea typeface="Arial Narrow" charset="0"/>
                <a:cs typeface="Arial Narrow" charset="0"/>
              </a:defRPr>
            </a:lvl1pPr>
          </a:lstStyle>
          <a:p>
            <a:pPr fontAlgn="auto">
              <a:lnSpc>
                <a:spcPct val="100000"/>
              </a:lnSpc>
              <a:spcAft>
                <a:spcPts val="0"/>
              </a:spcAft>
            </a:pPr>
            <a:r>
              <a:rPr lang="en-US" sz="3300" dirty="0">
                <a:solidFill>
                  <a:srgbClr val="1A325F"/>
                </a:solidFill>
              </a:rPr>
              <a:t>Preserving the </a:t>
            </a:r>
            <a:r>
              <a:rPr lang="en-US" sz="3300" dirty="0" smtClean="0">
                <a:solidFill>
                  <a:srgbClr val="1A325F"/>
                </a:solidFill>
              </a:rPr>
              <a:t>5.9GHz </a:t>
            </a:r>
            <a:r>
              <a:rPr lang="en-US" sz="3300" dirty="0">
                <a:solidFill>
                  <a:srgbClr val="1A325F"/>
                </a:solidFill>
              </a:rPr>
              <a:t>Safety Band For Transportation</a:t>
            </a:r>
            <a:endParaRPr lang="en-US" sz="2000" dirty="0">
              <a:solidFill>
                <a:srgbClr val="1A325F"/>
              </a:solidFill>
            </a:endParaRPr>
          </a:p>
        </p:txBody>
      </p:sp>
    </p:spTree>
    <p:extLst>
      <p:ext uri="{BB962C8B-B14F-4D97-AF65-F5344CB8AC3E}">
        <p14:creationId xmlns:p14="http://schemas.microsoft.com/office/powerpoint/2010/main" val="8401937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B0D93-C7CB-4FB4-AF9D-48206F50C9DA}"/>
              </a:ext>
            </a:extLst>
          </p:cNvPr>
          <p:cNvSpPr>
            <a:spLocks noGrp="1"/>
          </p:cNvSpPr>
          <p:nvPr>
            <p:ph type="title"/>
          </p:nvPr>
        </p:nvSpPr>
        <p:spPr>
          <a:xfrm>
            <a:off x="881291" y="615533"/>
            <a:ext cx="10444419" cy="640043"/>
          </a:xfrm>
        </p:spPr>
        <p:txBody>
          <a:bodyPr vert="horz" lIns="0" tIns="0" rIns="0" bIns="0" rtlCol="0" anchor="b">
            <a:noAutofit/>
          </a:bodyPr>
          <a:lstStyle/>
          <a:p>
            <a:r>
              <a:rPr lang="en-US" sz="3200" dirty="0"/>
              <a:t>V2X is being deployed by State and local governments throughout the United States</a:t>
            </a:r>
          </a:p>
        </p:txBody>
      </p:sp>
      <p:sp>
        <p:nvSpPr>
          <p:cNvPr id="5" name="Slide Number Placeholder 4">
            <a:extLst>
              <a:ext uri="{FF2B5EF4-FFF2-40B4-BE49-F238E27FC236}">
                <a16:creationId xmlns:a16="http://schemas.microsoft.com/office/drawing/2014/main" id="{DEB8EE42-247B-458E-9CBF-FD19F42207AF}"/>
              </a:ext>
            </a:extLst>
          </p:cNvPr>
          <p:cNvSpPr>
            <a:spLocks noGrp="1"/>
          </p:cNvSpPr>
          <p:nvPr>
            <p:ph type="sldNum" sz="quarter" idx="12"/>
          </p:nvPr>
        </p:nvSpPr>
        <p:spPr/>
        <p:txBody>
          <a:bodyPr/>
          <a:lstStyle/>
          <a:p>
            <a:fld id="{82ADF0F4-EDCF-4F3A-BD95-9E03503BA373}" type="slidenum">
              <a:rPr lang="en-US" smtClean="0"/>
              <a:t>10</a:t>
            </a:fld>
            <a:endParaRPr lang="en-US" dirty="0"/>
          </a:p>
        </p:txBody>
      </p:sp>
      <p:pic>
        <p:nvPicPr>
          <p:cNvPr id="4" name="Picture 3" descr="A screenshot of a cell phone&#10;&#10;Description automatically generated">
            <a:extLst>
              <a:ext uri="{FF2B5EF4-FFF2-40B4-BE49-F238E27FC236}">
                <a16:creationId xmlns:a16="http://schemas.microsoft.com/office/drawing/2014/main" id="{B4F3184D-6B80-411C-BDA0-0ACA48FAAA67}"/>
              </a:ext>
            </a:extLst>
          </p:cNvPr>
          <p:cNvPicPr>
            <a:picLocks noChangeAspect="1"/>
          </p:cNvPicPr>
          <p:nvPr/>
        </p:nvPicPr>
        <p:blipFill rotWithShape="1">
          <a:blip r:embed="rId3">
            <a:extLst>
              <a:ext uri="{28A0092B-C50C-407E-A947-70E740481C1C}">
                <a14:useLocalDpi xmlns:a14="http://schemas.microsoft.com/office/drawing/2010/main" val="0"/>
              </a:ext>
            </a:extLst>
          </a:blip>
          <a:srcRect l="6057" t="11200" r="26798" b="3776"/>
          <a:stretch/>
        </p:blipFill>
        <p:spPr>
          <a:xfrm>
            <a:off x="881291" y="1435395"/>
            <a:ext cx="7048500" cy="5020549"/>
          </a:xfrm>
          <a:prstGeom prst="rect">
            <a:avLst/>
          </a:prstGeom>
        </p:spPr>
      </p:pic>
      <p:sp>
        <p:nvSpPr>
          <p:cNvPr id="7" name="Rectangle 6">
            <a:extLst>
              <a:ext uri="{FF2B5EF4-FFF2-40B4-BE49-F238E27FC236}">
                <a16:creationId xmlns:a16="http://schemas.microsoft.com/office/drawing/2014/main" id="{CDDB3F44-62E6-46AA-9E7B-2A6760C1B0D1}"/>
              </a:ext>
            </a:extLst>
          </p:cNvPr>
          <p:cNvSpPr/>
          <p:nvPr/>
        </p:nvSpPr>
        <p:spPr>
          <a:xfrm>
            <a:off x="8091377" y="1435395"/>
            <a:ext cx="3402123" cy="4605767"/>
          </a:xfrm>
          <a:prstGeom prst="rect">
            <a:avLst/>
          </a:prstGeom>
        </p:spPr>
        <p:txBody>
          <a:bodyPr wrap="square">
            <a:spAutoFit/>
          </a:bodyPr>
          <a:lstStyle/>
          <a:p>
            <a:pPr>
              <a:spcAft>
                <a:spcPts val="900"/>
              </a:spcAft>
            </a:pPr>
            <a:r>
              <a:rPr lang="en-US" sz="2000" dirty="0">
                <a:latin typeface="Arial" panose="020B0604020202020204" pitchFamily="34" charset="0"/>
                <a:cs typeface="Arial" panose="020B0604020202020204" pitchFamily="34" charset="0"/>
              </a:rPr>
              <a:t>There are currently </a:t>
            </a:r>
            <a:r>
              <a:rPr lang="en-US" sz="2000" b="1" dirty="0">
                <a:latin typeface="Arial" panose="020B0604020202020204" pitchFamily="34" charset="0"/>
                <a:cs typeface="Arial" panose="020B0604020202020204" pitchFamily="34" charset="0"/>
              </a:rPr>
              <a:t>123 planned or operational connected vehicle deployment locations in the U.S., </a:t>
            </a:r>
            <a:r>
              <a:rPr lang="en-US" sz="2000" dirty="0">
                <a:latin typeface="Arial" panose="020B0604020202020204" pitchFamily="34" charset="0"/>
                <a:cs typeface="Arial" panose="020B0604020202020204" pitchFamily="34" charset="0"/>
              </a:rPr>
              <a:t>all of which use the Safety Band.</a:t>
            </a:r>
            <a:endParaRPr lang="en-US" sz="2000" b="1" dirty="0">
              <a:latin typeface="Arial" panose="020B0604020202020204" pitchFamily="34" charset="0"/>
              <a:cs typeface="Arial" panose="020B0604020202020204" pitchFamily="34" charset="0"/>
            </a:endParaRPr>
          </a:p>
          <a:p>
            <a:pPr>
              <a:spcAft>
                <a:spcPts val="900"/>
              </a:spcAft>
            </a:pPr>
            <a:r>
              <a:rPr lang="en-US" sz="2000" b="1" dirty="0">
                <a:latin typeface="Arial" panose="020B0604020202020204" pitchFamily="34" charset="0"/>
                <a:cs typeface="Arial" panose="020B0604020202020204" pitchFamily="34" charset="0"/>
              </a:rPr>
              <a:t>More than 18,000 </a:t>
            </a:r>
            <a:r>
              <a:rPr lang="en-US" sz="2000" dirty="0">
                <a:latin typeface="Arial" panose="020B0604020202020204" pitchFamily="34" charset="0"/>
                <a:cs typeface="Arial" panose="020B0604020202020204" pitchFamily="34" charset="0"/>
              </a:rPr>
              <a:t>vehicles are deployed with aftermarket V2X communications devices. </a:t>
            </a:r>
            <a:endParaRPr lang="en-US" sz="2000" b="1" dirty="0">
              <a:latin typeface="Arial" panose="020B0604020202020204" pitchFamily="34" charset="0"/>
              <a:cs typeface="Arial" panose="020B0604020202020204" pitchFamily="34" charset="0"/>
            </a:endParaRPr>
          </a:p>
          <a:p>
            <a:pPr>
              <a:spcAft>
                <a:spcPts val="900"/>
              </a:spcAft>
            </a:pPr>
            <a:r>
              <a:rPr lang="en-US" sz="2000" b="1" dirty="0">
                <a:latin typeface="Arial" panose="020B0604020202020204" pitchFamily="34" charset="0"/>
                <a:cs typeface="Arial" panose="020B0604020202020204" pitchFamily="34" charset="0"/>
              </a:rPr>
              <a:t>Over </a:t>
            </a:r>
            <a:r>
              <a:rPr lang="en-US" sz="2000" b="1" dirty="0" smtClean="0">
                <a:latin typeface="Arial" panose="020B0604020202020204" pitchFamily="34" charset="0"/>
                <a:cs typeface="Arial" panose="020B0604020202020204" pitchFamily="34" charset="0"/>
              </a:rPr>
              <a:t>6,000 </a:t>
            </a:r>
            <a:r>
              <a:rPr lang="en-US" sz="2000" b="1" dirty="0">
                <a:latin typeface="Arial" panose="020B0604020202020204" pitchFamily="34" charset="0"/>
                <a:cs typeface="Arial" panose="020B0604020202020204" pitchFamily="34" charset="0"/>
              </a:rPr>
              <a:t>infrastructure V2X devices </a:t>
            </a:r>
            <a:r>
              <a:rPr lang="en-US" sz="2000" dirty="0">
                <a:latin typeface="Arial" panose="020B0604020202020204" pitchFamily="34" charset="0"/>
                <a:cs typeface="Arial" panose="020B0604020202020204" pitchFamily="34" charset="0"/>
              </a:rPr>
              <a:t>have been installed at the roadside in </a:t>
            </a:r>
            <a:r>
              <a:rPr lang="en-US" sz="2000" b="1" dirty="0">
                <a:latin typeface="Arial" panose="020B0604020202020204" pitchFamily="34" charset="0"/>
                <a:cs typeface="Arial" panose="020B0604020202020204" pitchFamily="34" charset="0"/>
              </a:rPr>
              <a:t>25 states.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7222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8"/>
          <p:cNvGrpSpPr/>
          <p:nvPr/>
        </p:nvGrpSpPr>
        <p:grpSpPr>
          <a:xfrm>
            <a:off x="6510528" y="559090"/>
            <a:ext cx="4352544" cy="5448518"/>
            <a:chOff x="0" y="0"/>
            <a:chExt cx="5747920" cy="8600092"/>
          </a:xfrm>
        </p:grpSpPr>
        <p:pic>
          <p:nvPicPr>
            <p:cNvPr id="13" name="Picture 9"/>
            <p:cNvPicPr>
              <a:picLocks noChangeAspect="1"/>
            </p:cNvPicPr>
            <p:nvPr/>
          </p:nvPicPr>
          <p:blipFill>
            <a:blip r:embed="rId2"/>
            <a:srcRect l="31727" t="54391" r="26749" b="19788"/>
            <a:stretch>
              <a:fillRect/>
            </a:stretch>
          </p:blipFill>
          <p:spPr>
            <a:xfrm>
              <a:off x="0" y="0"/>
              <a:ext cx="2810460" cy="4236546"/>
            </a:xfrm>
            <a:prstGeom prst="rect">
              <a:avLst/>
            </a:prstGeom>
          </p:spPr>
        </p:pic>
        <p:pic>
          <p:nvPicPr>
            <p:cNvPr id="14" name="Picture 10"/>
            <p:cNvPicPr>
              <a:picLocks noChangeAspect="1"/>
            </p:cNvPicPr>
            <p:nvPr/>
          </p:nvPicPr>
          <p:blipFill>
            <a:blip r:embed="rId3"/>
            <a:srcRect l="18582" r="57332" b="51592"/>
            <a:stretch>
              <a:fillRect/>
            </a:stretch>
          </p:blipFill>
          <p:spPr>
            <a:xfrm>
              <a:off x="2937460" y="0"/>
              <a:ext cx="2810460" cy="4236546"/>
            </a:xfrm>
            <a:prstGeom prst="rect">
              <a:avLst/>
            </a:prstGeom>
          </p:spPr>
        </p:pic>
        <p:pic>
          <p:nvPicPr>
            <p:cNvPr id="15" name="Picture 11"/>
            <p:cNvPicPr>
              <a:picLocks noChangeAspect="1"/>
            </p:cNvPicPr>
            <p:nvPr/>
          </p:nvPicPr>
          <p:blipFill>
            <a:blip r:embed="rId4"/>
            <a:srcRect l="31632" r="31632"/>
            <a:stretch>
              <a:fillRect/>
            </a:stretch>
          </p:blipFill>
          <p:spPr>
            <a:xfrm>
              <a:off x="0" y="4363546"/>
              <a:ext cx="2810460" cy="4236546"/>
            </a:xfrm>
            <a:prstGeom prst="rect">
              <a:avLst/>
            </a:prstGeom>
          </p:spPr>
        </p:pic>
        <p:pic>
          <p:nvPicPr>
            <p:cNvPr id="16" name="Picture 12"/>
            <p:cNvPicPr>
              <a:picLocks noChangeAspect="1"/>
            </p:cNvPicPr>
            <p:nvPr/>
          </p:nvPicPr>
          <p:blipFill>
            <a:blip r:embed="rId5"/>
            <a:srcRect l="15483" t="53037" r="30456" b="9578"/>
            <a:stretch>
              <a:fillRect/>
            </a:stretch>
          </p:blipFill>
          <p:spPr>
            <a:xfrm>
              <a:off x="2937460" y="4363546"/>
              <a:ext cx="2810460" cy="4236546"/>
            </a:xfrm>
            <a:prstGeom prst="rect">
              <a:avLst/>
            </a:prstGeom>
          </p:spPr>
        </p:pic>
      </p:grpSp>
      <p:sp>
        <p:nvSpPr>
          <p:cNvPr id="9" name="Content Placeholder 2">
            <a:extLst>
              <a:ext uri="{FF2B5EF4-FFF2-40B4-BE49-F238E27FC236}">
                <a16:creationId xmlns:a16="http://schemas.microsoft.com/office/drawing/2014/main" id="{82EC41E5-098D-4215-9552-65880D775160}"/>
              </a:ext>
            </a:extLst>
          </p:cNvPr>
          <p:cNvSpPr txBox="1">
            <a:spLocks/>
          </p:cNvSpPr>
          <p:nvPr/>
        </p:nvSpPr>
        <p:spPr>
          <a:xfrm>
            <a:off x="1420689" y="2502082"/>
            <a:ext cx="4561655" cy="821497"/>
          </a:xfrm>
          <a:prstGeom prst="rect">
            <a:avLst/>
          </a:prstGeom>
        </p:spPr>
        <p:txBody>
          <a:bodyPr/>
          <a:lstStyle>
            <a:lvl1pPr marL="238127" indent="-238127" algn="l" defTabSz="762011" rtl="0" eaLnBrk="1" latinLnBrk="0" hangingPunct="1">
              <a:lnSpc>
                <a:spcPct val="100000"/>
              </a:lnSpc>
              <a:spcBef>
                <a:spcPts val="500"/>
              </a:spcBef>
              <a:buFont typeface="Arial" charset="0"/>
              <a:buChar char="•"/>
              <a:defRPr sz="1333" b="0" kern="1200" cap="none" spc="0" baseline="0">
                <a:solidFill>
                  <a:schemeClr val="tx1"/>
                </a:solidFill>
                <a:latin typeface="+mn-lt"/>
                <a:ea typeface="+mn-ea"/>
                <a:cs typeface="+mn-cs"/>
              </a:defRPr>
            </a:lvl1pPr>
            <a:lvl2pPr marL="429954" indent="-203733" algn="l" defTabSz="762011" rtl="0" eaLnBrk="1" latinLnBrk="0" hangingPunct="1">
              <a:lnSpc>
                <a:spcPct val="100000"/>
              </a:lnSpc>
              <a:spcBef>
                <a:spcPts val="0"/>
              </a:spcBef>
              <a:spcAft>
                <a:spcPts val="0"/>
              </a:spcAft>
              <a:buFont typeface="LucidaGrande" charset="0"/>
              <a:buChar char="-"/>
              <a:tabLst/>
              <a:defRPr sz="1333" i="0" kern="1200">
                <a:solidFill>
                  <a:schemeClr val="tx1"/>
                </a:solidFill>
                <a:latin typeface="Calibri" charset="0"/>
                <a:ea typeface="Calibri" charset="0"/>
                <a:cs typeface="Calibri" charset="0"/>
              </a:defRPr>
            </a:lvl2pPr>
            <a:lvl3pPr marL="9260" indent="0" algn="l" defTabSz="762011" rtl="0" eaLnBrk="1" latinLnBrk="0" hangingPunct="1">
              <a:lnSpc>
                <a:spcPct val="100000"/>
              </a:lnSpc>
              <a:spcBef>
                <a:spcPts val="1000"/>
              </a:spcBef>
              <a:buFont typeface="Arial" panose="020B0604020202020204" pitchFamily="34" charset="0"/>
              <a:buNone/>
              <a:tabLst/>
              <a:defRPr sz="1333" b="1" kern="1200" cap="all" spc="83" baseline="0">
                <a:solidFill>
                  <a:srgbClr val="30A6C2"/>
                </a:solidFill>
                <a:latin typeface="+mn-lt"/>
                <a:ea typeface="+mn-ea"/>
                <a:cs typeface="+mn-cs"/>
              </a:defRPr>
            </a:lvl3pPr>
            <a:lvl4pPr marL="6615" indent="0" algn="l" defTabSz="762011" rtl="0" eaLnBrk="1" latinLnBrk="0" hangingPunct="1">
              <a:lnSpc>
                <a:spcPct val="100000"/>
              </a:lnSpc>
              <a:spcBef>
                <a:spcPts val="0"/>
              </a:spcBef>
              <a:buFont typeface=".AppleSystemUIFont" charset="-120"/>
              <a:buNone/>
              <a:tabLst/>
              <a:defRPr sz="1167" i="1" kern="1200">
                <a:solidFill>
                  <a:schemeClr val="tx1"/>
                </a:solidFill>
                <a:latin typeface="Georgia" charset="0"/>
                <a:ea typeface="Georgia" charset="0"/>
                <a:cs typeface="Georgia" charset="0"/>
              </a:defRPr>
            </a:lvl4pPr>
            <a:lvl5pPr marL="9260" indent="0" algn="l" defTabSz="762011" rtl="0" eaLnBrk="1" latinLnBrk="0" hangingPunct="1">
              <a:lnSpc>
                <a:spcPct val="100000"/>
              </a:lnSpc>
              <a:spcBef>
                <a:spcPts val="1000"/>
              </a:spcBef>
              <a:buFont typeface="Arial" panose="020B0604020202020204" pitchFamily="34" charset="0"/>
              <a:buNone/>
              <a:tabLst/>
              <a:defRPr sz="917" i="1" kern="1200">
                <a:solidFill>
                  <a:schemeClr val="tx1"/>
                </a:solidFill>
                <a:latin typeface="Calibri" charset="0"/>
                <a:ea typeface="Calibri" charset="0"/>
                <a:cs typeface="Calibri" charset="0"/>
              </a:defRPr>
            </a:lvl5pPr>
            <a:lvl6pPr marL="0" indent="0" algn="l" defTabSz="762011" rtl="0" eaLnBrk="1" latinLnBrk="0" hangingPunct="1">
              <a:lnSpc>
                <a:spcPct val="90000"/>
              </a:lnSpc>
              <a:spcBef>
                <a:spcPts val="417"/>
              </a:spcBef>
              <a:buFontTx/>
              <a:buNone/>
              <a:defRPr sz="1167" i="1" kern="1200">
                <a:solidFill>
                  <a:schemeClr val="accent5"/>
                </a:solidFill>
                <a:latin typeface="Georgia" panose="02040502050405020303" pitchFamily="18" charset="0"/>
                <a:ea typeface="+mn-ea"/>
                <a:cs typeface="+mn-cs"/>
              </a:defRPr>
            </a:lvl6pPr>
            <a:lvl7pPr marL="2476535" indent="-190502" algn="l" defTabSz="762011"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540" indent="-190502" algn="l" defTabSz="762011"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545" indent="-190502" algn="l" defTabSz="762011"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173736" lvl="4" fontAlgn="auto">
              <a:spcAft>
                <a:spcPts val="0"/>
              </a:spcAft>
            </a:pPr>
            <a:r>
              <a:rPr lang="en-US" sz="3600" b="1" i="0" smtClean="0">
                <a:solidFill>
                  <a:srgbClr val="064777"/>
                </a:solidFill>
                <a:latin typeface="Arial" panose="020B0604020202020204" pitchFamily="34" charset="0"/>
                <a:cs typeface="Arial" panose="020B0604020202020204" pitchFamily="34" charset="0"/>
              </a:rPr>
              <a:t>Questions?</a:t>
            </a:r>
            <a:endParaRPr lang="en-US" sz="2400" i="0" smtClean="0">
              <a:solidFill>
                <a:srgbClr val="064777"/>
              </a:solidFill>
              <a:latin typeface="Arial" panose="020B0604020202020204" pitchFamily="34" charset="0"/>
              <a:cs typeface="Arial" panose="020B0604020202020204" pitchFamily="34" charset="0"/>
            </a:endParaRPr>
          </a:p>
          <a:p>
            <a:pPr fontAlgn="auto">
              <a:lnSpc>
                <a:spcPct val="150000"/>
              </a:lnSpc>
              <a:spcBef>
                <a:spcPts val="0"/>
              </a:spcBef>
              <a:spcAft>
                <a:spcPts val="0"/>
              </a:spcAft>
            </a:pPr>
            <a:endParaRPr lang="en-US" sz="1800" dirty="0">
              <a:latin typeface="Arial" panose="020B0604020202020204" pitchFamily="34" charset="0"/>
              <a:cs typeface="Arial" panose="020B0604020202020204" pitchFamily="34" charset="0"/>
            </a:endParaRPr>
          </a:p>
        </p:txBody>
      </p:sp>
      <p:sp>
        <p:nvSpPr>
          <p:cNvPr id="10" name="Rectangle 9"/>
          <p:cNvSpPr/>
          <p:nvPr/>
        </p:nvSpPr>
        <p:spPr>
          <a:xfrm>
            <a:off x="638346" y="3375690"/>
            <a:ext cx="5365636" cy="369332"/>
          </a:xfrm>
          <a:prstGeom prst="rect">
            <a:avLst/>
          </a:prstGeom>
        </p:spPr>
        <p:txBody>
          <a:bodyPr wrap="none">
            <a:spAutoFit/>
          </a:bodyPr>
          <a:lstStyle/>
          <a:p>
            <a:r>
              <a:rPr lang="en-US" sz="1800" dirty="0">
                <a:solidFill>
                  <a:schemeClr val="accent3">
                    <a:lumMod val="60000"/>
                    <a:lumOff val="40000"/>
                  </a:schemeClr>
                </a:solidFill>
                <a:hlinkClick r:id="rId6"/>
              </a:rPr>
              <a:t>https://www.transportation.gov/content/safety-band</a:t>
            </a:r>
            <a:endParaRPr lang="en-US" sz="1800" dirty="0">
              <a:solidFill>
                <a:schemeClr val="accent3">
                  <a:lumMod val="60000"/>
                  <a:lumOff val="40000"/>
                </a:schemeClr>
              </a:solidFill>
            </a:endParaRPr>
          </a:p>
        </p:txBody>
      </p:sp>
    </p:spTree>
    <p:extLst>
      <p:ext uri="{BB962C8B-B14F-4D97-AF65-F5344CB8AC3E}">
        <p14:creationId xmlns:p14="http://schemas.microsoft.com/office/powerpoint/2010/main" val="608019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8152F7-0734-4D36-A610-04EF0AB82116}"/>
              </a:ext>
            </a:extLst>
          </p:cNvPr>
          <p:cNvSpPr>
            <a:spLocks noGrp="1"/>
          </p:cNvSpPr>
          <p:nvPr>
            <p:ph type="sldNum" sz="quarter" idx="12"/>
          </p:nvPr>
        </p:nvSpPr>
        <p:spPr/>
        <p:txBody>
          <a:bodyPr/>
          <a:lstStyle/>
          <a:p>
            <a:fld id="{82ADF0F4-EDCF-4F3A-BD95-9E03503BA373}" type="slidenum">
              <a:rPr lang="en-US" smtClean="0"/>
              <a:pPr/>
              <a:t>2</a:t>
            </a:fld>
            <a:endParaRPr lang="en-US" dirty="0"/>
          </a:p>
        </p:txBody>
      </p:sp>
      <p:sp>
        <p:nvSpPr>
          <p:cNvPr id="5" name="Content Placeholder 2">
            <a:extLst>
              <a:ext uri="{FF2B5EF4-FFF2-40B4-BE49-F238E27FC236}">
                <a16:creationId xmlns:a16="http://schemas.microsoft.com/office/drawing/2014/main" id="{7FB68024-0146-46A9-815B-94A4D12C178C}"/>
              </a:ext>
            </a:extLst>
          </p:cNvPr>
          <p:cNvSpPr>
            <a:spLocks noGrp="1"/>
          </p:cNvSpPr>
          <p:nvPr>
            <p:ph idx="1"/>
          </p:nvPr>
        </p:nvSpPr>
        <p:spPr>
          <a:xfrm>
            <a:off x="599443" y="1033128"/>
            <a:ext cx="11146221" cy="5367672"/>
          </a:xfrm>
        </p:spPr>
        <p:txBody>
          <a:bodyPr>
            <a:normAutofit/>
          </a:bodyPr>
          <a:lstStyle/>
          <a:p>
            <a:pPr lvl="0">
              <a:spcAft>
                <a:spcPts val="600"/>
              </a:spcAft>
            </a:pPr>
            <a:r>
              <a:rPr lang="en-US" sz="2400" dirty="0"/>
              <a:t>Vehicle-to-Everything (V2X) technology is direct, device-to-device wireless messaging between vehicles, infrastructure and mobile devices—and uses 75 MHz of spectrum located at 5.9 GHz (termed the Safety Band) to support </a:t>
            </a:r>
            <a:r>
              <a:rPr lang="en-US" sz="2400" dirty="0" smtClean="0"/>
              <a:t>safety </a:t>
            </a:r>
            <a:r>
              <a:rPr lang="en-US" sz="2400" dirty="0"/>
              <a:t>communications.</a:t>
            </a:r>
          </a:p>
          <a:p>
            <a:pPr lvl="0">
              <a:spcAft>
                <a:spcPts val="600"/>
              </a:spcAft>
            </a:pPr>
            <a:r>
              <a:rPr lang="en-US" sz="2400" dirty="0"/>
              <a:t>V2X technology enables game-changing advancements in transportation </a:t>
            </a:r>
            <a:r>
              <a:rPr lang="en-US" sz="2400" dirty="0" smtClean="0"/>
              <a:t>safety, system efficiency, </a:t>
            </a:r>
            <a:r>
              <a:rPr lang="en-US" sz="2400" dirty="0"/>
              <a:t>and mobility.</a:t>
            </a:r>
          </a:p>
          <a:p>
            <a:pPr lvl="0">
              <a:spcAft>
                <a:spcPts val="600"/>
              </a:spcAft>
            </a:pPr>
            <a:r>
              <a:rPr lang="en-US" sz="2400" dirty="0"/>
              <a:t>The Safety Band is being utilized today—with substantial V2X deployments in 25 States—totaling over $1.5 billion in taxpayer funded investments—and more deployments are in the </a:t>
            </a:r>
            <a:r>
              <a:rPr lang="en-US" sz="2400" dirty="0" smtClean="0"/>
              <a:t>planning stage.</a:t>
            </a:r>
            <a:endParaRPr lang="en-US" sz="2400" dirty="0"/>
          </a:p>
          <a:p>
            <a:pPr lvl="0"/>
            <a:r>
              <a:rPr lang="en-US" sz="2400" dirty="0" smtClean="0"/>
              <a:t>The </a:t>
            </a:r>
            <a:r>
              <a:rPr lang="en-US" sz="2400" dirty="0"/>
              <a:t>proposed FCC NPRM reduces capacity in the Safety Band by </a:t>
            </a:r>
            <a:r>
              <a:rPr lang="en-US" sz="2400" dirty="0" smtClean="0"/>
              <a:t>60%</a:t>
            </a:r>
            <a:r>
              <a:rPr lang="en-US" sz="2400" dirty="0" smtClean="0">
                <a:latin typeface="Calibri" panose="020F0502020204030204" pitchFamily="34" charset="0"/>
                <a:cs typeface="Calibri" panose="020F0502020204030204" pitchFamily="34" charset="0"/>
              </a:rPr>
              <a:t>—</a:t>
            </a:r>
            <a:r>
              <a:rPr lang="en-US" sz="2400" dirty="0" smtClean="0"/>
              <a:t>which </a:t>
            </a:r>
            <a:r>
              <a:rPr lang="en-US" sz="2400" dirty="0"/>
              <a:t>would limit the full potential of V2X technology to support innovative advancements in </a:t>
            </a:r>
            <a:r>
              <a:rPr lang="en-US" sz="2400" dirty="0" smtClean="0"/>
              <a:t>safety, system efficiency, </a:t>
            </a:r>
            <a:r>
              <a:rPr lang="en-US" sz="2400" dirty="0"/>
              <a:t>and mobility</a:t>
            </a:r>
            <a:r>
              <a:rPr lang="en-US" sz="2400" dirty="0" smtClean="0"/>
              <a:t>.</a:t>
            </a:r>
            <a:endParaRPr lang="en-US" sz="2400" dirty="0"/>
          </a:p>
          <a:p>
            <a:pPr lvl="0"/>
            <a:endParaRPr lang="en-US" sz="2400" dirty="0"/>
          </a:p>
        </p:txBody>
      </p:sp>
      <p:sp>
        <p:nvSpPr>
          <p:cNvPr id="6" name="Title 1">
            <a:extLst>
              <a:ext uri="{FF2B5EF4-FFF2-40B4-BE49-F238E27FC236}">
                <a16:creationId xmlns:a16="http://schemas.microsoft.com/office/drawing/2014/main" id="{35F67449-4B08-42F0-8B5B-BE6A04BFB660}"/>
              </a:ext>
            </a:extLst>
          </p:cNvPr>
          <p:cNvSpPr>
            <a:spLocks noGrp="1"/>
          </p:cNvSpPr>
          <p:nvPr>
            <p:ph type="title"/>
          </p:nvPr>
        </p:nvSpPr>
        <p:spPr>
          <a:xfrm>
            <a:off x="520058" y="220894"/>
            <a:ext cx="10805652" cy="892060"/>
          </a:xfrm>
        </p:spPr>
        <p:txBody>
          <a:bodyPr lIns="91440" tIns="91440" rIns="91440" bIns="91440" anchor="ctr" anchorCtr="0"/>
          <a:lstStyle/>
          <a:p>
            <a:r>
              <a:rPr lang="en-US" sz="3200" cap="none" dirty="0" smtClean="0"/>
              <a:t>To Be Discussed Today:</a:t>
            </a:r>
            <a:endParaRPr lang="en-US" sz="3200" cap="none" dirty="0"/>
          </a:p>
        </p:txBody>
      </p:sp>
    </p:spTree>
    <p:extLst>
      <p:ext uri="{BB962C8B-B14F-4D97-AF65-F5344CB8AC3E}">
        <p14:creationId xmlns:p14="http://schemas.microsoft.com/office/powerpoint/2010/main" val="21829432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B0D93-C7CB-4FB4-AF9D-48206F50C9DA}"/>
              </a:ext>
            </a:extLst>
          </p:cNvPr>
          <p:cNvSpPr>
            <a:spLocks noGrp="1"/>
          </p:cNvSpPr>
          <p:nvPr>
            <p:ph type="title"/>
          </p:nvPr>
        </p:nvSpPr>
        <p:spPr>
          <a:xfrm>
            <a:off x="550728" y="430816"/>
            <a:ext cx="10676491" cy="640043"/>
          </a:xfrm>
        </p:spPr>
        <p:txBody>
          <a:bodyPr/>
          <a:lstStyle/>
          <a:p>
            <a:r>
              <a:rPr lang="en-US" sz="3200" dirty="0"/>
              <a:t>The Safety Band is 75 MHz of spectrum that supports “vehicle-to-everything” (V2X) wireless </a:t>
            </a:r>
            <a:r>
              <a:rPr lang="en-US" sz="3200" dirty="0" smtClean="0"/>
              <a:t>communications</a:t>
            </a:r>
            <a:endParaRPr lang="en-US" sz="3200" dirty="0"/>
          </a:p>
        </p:txBody>
      </p:sp>
      <p:sp>
        <p:nvSpPr>
          <p:cNvPr id="5" name="Slide Number Placeholder 4">
            <a:extLst>
              <a:ext uri="{FF2B5EF4-FFF2-40B4-BE49-F238E27FC236}">
                <a16:creationId xmlns:a16="http://schemas.microsoft.com/office/drawing/2014/main" id="{DEB8EE42-247B-458E-9CBF-FD19F42207AF}"/>
              </a:ext>
            </a:extLst>
          </p:cNvPr>
          <p:cNvSpPr>
            <a:spLocks noGrp="1"/>
          </p:cNvSpPr>
          <p:nvPr>
            <p:ph type="sldNum" sz="quarter" idx="12"/>
          </p:nvPr>
        </p:nvSpPr>
        <p:spPr/>
        <p:txBody>
          <a:bodyPr/>
          <a:lstStyle/>
          <a:p>
            <a:fld id="{82ADF0F4-EDCF-4F3A-BD95-9E03503BA373}" type="slidenum">
              <a:rPr lang="en-US" smtClean="0"/>
              <a:t>3</a:t>
            </a:fld>
            <a:endParaRPr lang="en-US" dirty="0"/>
          </a:p>
        </p:txBody>
      </p:sp>
      <p:grpSp>
        <p:nvGrpSpPr>
          <p:cNvPr id="8" name="Group 7">
            <a:extLst/>
          </p:cNvPr>
          <p:cNvGrpSpPr/>
          <p:nvPr/>
        </p:nvGrpSpPr>
        <p:grpSpPr>
          <a:xfrm>
            <a:off x="550728" y="1296748"/>
            <a:ext cx="11303520" cy="5009697"/>
            <a:chOff x="-509909" y="211063"/>
            <a:chExt cx="12781815" cy="6748930"/>
          </a:xfrm>
        </p:grpSpPr>
        <p:pic>
          <p:nvPicPr>
            <p:cNvPr id="9" name="Picture 8">
              <a:extLst/>
            </p:cNvPr>
            <p:cNvPicPr>
              <a:picLocks noChangeAspect="1"/>
            </p:cNvPicPr>
            <p:nvPr/>
          </p:nvPicPr>
          <p:blipFill rotWithShape="1">
            <a:blip r:embed="rId3">
              <a:extLst>
                <a:ext uri="{28A0092B-C50C-407E-A947-70E740481C1C}">
                  <a14:useLocalDpi xmlns:a14="http://schemas.microsoft.com/office/drawing/2010/main" val="0"/>
                </a:ext>
              </a:extLst>
            </a:blip>
            <a:srcRect t="3217" b="11197"/>
            <a:stretch/>
          </p:blipFill>
          <p:spPr>
            <a:xfrm>
              <a:off x="-509909" y="211063"/>
              <a:ext cx="11668096" cy="6646937"/>
            </a:xfrm>
            <a:prstGeom prst="rect">
              <a:avLst/>
            </a:prstGeom>
          </p:spPr>
        </p:pic>
        <p:cxnSp>
          <p:nvCxnSpPr>
            <p:cNvPr id="10" name="Straight Arrow Connector 9">
              <a:extLst/>
            </p:cNvPr>
            <p:cNvCxnSpPr/>
            <p:nvPr/>
          </p:nvCxnSpPr>
          <p:spPr bwMode="auto">
            <a:xfrm flipH="1">
              <a:off x="11668098" y="1614829"/>
              <a:ext cx="23446" cy="3373160"/>
            </a:xfrm>
            <a:prstGeom prst="straightConnector1">
              <a:avLst/>
            </a:prstGeom>
            <a:solidFill>
              <a:schemeClr val="accent1"/>
            </a:solidFill>
            <a:ln w="12700" cap="sq" cmpd="sng" algn="ctr">
              <a:solidFill>
                <a:schemeClr val="tx1"/>
              </a:solidFill>
              <a:prstDash val="solid"/>
              <a:miter lim="800000"/>
              <a:headEnd type="arrow" w="med" len="med"/>
              <a:tailEnd type="arrow" w="med" len="med"/>
            </a:ln>
            <a:effectLst/>
          </p:spPr>
        </p:cxnSp>
        <p:sp>
          <p:nvSpPr>
            <p:cNvPr id="11" name="TextBox 10">
              <a:extLst/>
            </p:cNvPr>
            <p:cNvSpPr txBox="1"/>
            <p:nvPr/>
          </p:nvSpPr>
          <p:spPr>
            <a:xfrm>
              <a:off x="10986365" y="669226"/>
              <a:ext cx="1285541" cy="689546"/>
            </a:xfrm>
            <a:prstGeom prst="rect">
              <a:avLst/>
            </a:prstGeom>
            <a:noFill/>
          </p:spPr>
          <p:txBody>
            <a:bodyPr wrap="square" rtlCol="0">
              <a:spAutoFit/>
            </a:bodyPr>
            <a:lstStyle/>
            <a:p>
              <a:pPr algn="ctr" fontAlgn="base">
                <a:spcBef>
                  <a:spcPct val="0"/>
                </a:spcBef>
                <a:spcAft>
                  <a:spcPct val="0"/>
                </a:spcAft>
              </a:pPr>
              <a:r>
                <a:rPr lang="en-US" sz="1400" dirty="0">
                  <a:solidFill>
                    <a:srgbClr val="000000"/>
                  </a:solidFill>
                  <a:latin typeface="Arial" panose="020B0604020202020204" pitchFamily="34" charset="0"/>
                  <a:cs typeface="Arial" panose="020B0604020202020204" pitchFamily="34" charset="0"/>
                </a:rPr>
                <a:t>Low Frequency</a:t>
              </a:r>
            </a:p>
          </p:txBody>
        </p:sp>
        <p:sp>
          <p:nvSpPr>
            <p:cNvPr id="12" name="TextBox 11">
              <a:extLst/>
            </p:cNvPr>
            <p:cNvSpPr txBox="1"/>
            <p:nvPr/>
          </p:nvSpPr>
          <p:spPr>
            <a:xfrm>
              <a:off x="10986365" y="5179262"/>
              <a:ext cx="1285539" cy="689546"/>
            </a:xfrm>
            <a:prstGeom prst="rect">
              <a:avLst/>
            </a:prstGeom>
            <a:noFill/>
          </p:spPr>
          <p:txBody>
            <a:bodyPr wrap="square" rtlCol="0">
              <a:spAutoFit/>
            </a:bodyPr>
            <a:lstStyle/>
            <a:p>
              <a:pPr algn="ctr" fontAlgn="base">
                <a:spcBef>
                  <a:spcPct val="0"/>
                </a:spcBef>
                <a:spcAft>
                  <a:spcPct val="0"/>
                </a:spcAft>
              </a:pPr>
              <a:r>
                <a:rPr lang="en-US" sz="1400" dirty="0">
                  <a:solidFill>
                    <a:srgbClr val="000000"/>
                  </a:solidFill>
                  <a:latin typeface="Arial" panose="020B0604020202020204" pitchFamily="34" charset="0"/>
                  <a:cs typeface="Arial" panose="020B0604020202020204" pitchFamily="34" charset="0"/>
                </a:rPr>
                <a:t>High Frequency</a:t>
              </a:r>
            </a:p>
          </p:txBody>
        </p:sp>
        <p:sp>
          <p:nvSpPr>
            <p:cNvPr id="13" name="Text Box 10">
              <a:extLst/>
            </p:cNvPr>
            <p:cNvSpPr txBox="1">
              <a:spLocks noChangeArrowheads="1"/>
            </p:cNvSpPr>
            <p:nvPr/>
          </p:nvSpPr>
          <p:spPr bwMode="auto">
            <a:xfrm>
              <a:off x="1883431" y="936308"/>
              <a:ext cx="533400" cy="304211"/>
            </a:xfrm>
            <a:prstGeom prst="rect">
              <a:avLst/>
            </a:prstGeom>
            <a:noFill/>
            <a:ln w="12700" cap="sq">
              <a:noFill/>
              <a:miter lim="800000"/>
              <a:headEnd type="none" w="sm" len="sm"/>
              <a:tailEnd type="none" w="sm" len="sm"/>
            </a:ln>
          </p:spPr>
          <p:txBody>
            <a:bodyPr wrap="square">
              <a:spAutoFit/>
            </a:bodyPr>
            <a:lstStyle/>
            <a:p>
              <a:pPr eaLnBrk="0" fontAlgn="base" hangingPunct="0">
                <a:spcBef>
                  <a:spcPts val="400"/>
                </a:spcBef>
                <a:spcAft>
                  <a:spcPct val="0"/>
                </a:spcAft>
                <a:defRPr/>
              </a:pPr>
              <a:r>
                <a:rPr lang="en-US" sz="900" b="1" dirty="0">
                  <a:solidFill>
                    <a:srgbClr val="FF0000"/>
                  </a:solidFill>
                  <a:latin typeface="Calibri"/>
                </a:rPr>
                <a:t>3 kHz</a:t>
              </a:r>
            </a:p>
          </p:txBody>
        </p:sp>
        <p:sp>
          <p:nvSpPr>
            <p:cNvPr id="14" name="Text Box 9">
              <a:extLst/>
            </p:cNvPr>
            <p:cNvSpPr txBox="1">
              <a:spLocks noChangeArrowheads="1"/>
            </p:cNvSpPr>
            <p:nvPr/>
          </p:nvSpPr>
          <p:spPr bwMode="auto">
            <a:xfrm>
              <a:off x="1893720" y="1803377"/>
              <a:ext cx="457200" cy="417362"/>
            </a:xfrm>
            <a:prstGeom prst="rect">
              <a:avLst/>
            </a:prstGeom>
            <a:noFill/>
            <a:ln w="12700" cap="sq">
              <a:noFill/>
              <a:miter lim="800000"/>
              <a:headEnd type="none" w="sm" len="sm"/>
              <a:tailEnd type="none" w="sm" len="sm"/>
            </a:ln>
          </p:spPr>
          <p:txBody>
            <a:bodyPr>
              <a:spAutoFit/>
            </a:bodyPr>
            <a:lstStyle/>
            <a:p>
              <a:pPr eaLnBrk="0" fontAlgn="base" hangingPunct="0">
                <a:lnSpc>
                  <a:spcPct val="80000"/>
                </a:lnSpc>
                <a:spcBef>
                  <a:spcPct val="50000"/>
                </a:spcBef>
                <a:spcAft>
                  <a:spcPct val="0"/>
                </a:spcAft>
                <a:defRPr/>
              </a:pPr>
              <a:r>
                <a:rPr lang="en-US" sz="900" b="1" dirty="0">
                  <a:solidFill>
                    <a:srgbClr val="FF0000"/>
                  </a:solidFill>
                  <a:latin typeface="Calibri"/>
                </a:rPr>
                <a:t>300 kHz</a:t>
              </a:r>
            </a:p>
          </p:txBody>
        </p:sp>
        <p:sp>
          <p:nvSpPr>
            <p:cNvPr id="15" name="Text Box 8">
              <a:extLst/>
            </p:cNvPr>
            <p:cNvSpPr txBox="1">
              <a:spLocks noChangeArrowheads="1"/>
            </p:cNvSpPr>
            <p:nvPr/>
          </p:nvSpPr>
          <p:spPr bwMode="auto">
            <a:xfrm>
              <a:off x="1893720" y="2792278"/>
              <a:ext cx="523111" cy="413728"/>
            </a:xfrm>
            <a:prstGeom prst="rect">
              <a:avLst/>
            </a:prstGeom>
            <a:noFill/>
            <a:ln w="12700" cap="sq">
              <a:noFill/>
              <a:miter lim="800000"/>
              <a:headEnd type="none" w="sm" len="sm"/>
              <a:tailEnd type="none" w="sm" len="sm"/>
            </a:ln>
          </p:spPr>
          <p:txBody>
            <a:bodyPr wrap="square">
              <a:spAutoFit/>
            </a:bodyPr>
            <a:lstStyle/>
            <a:p>
              <a:pPr algn="ctr" eaLnBrk="0" fontAlgn="base" hangingPunct="0">
                <a:lnSpc>
                  <a:spcPct val="80000"/>
                </a:lnSpc>
                <a:spcBef>
                  <a:spcPts val="400"/>
                </a:spcBef>
                <a:spcAft>
                  <a:spcPct val="0"/>
                </a:spcAft>
                <a:defRPr/>
              </a:pPr>
              <a:r>
                <a:rPr lang="en-US" sz="900" b="1" dirty="0">
                  <a:solidFill>
                    <a:srgbClr val="FF0000"/>
                  </a:solidFill>
                  <a:latin typeface="Calibri"/>
                </a:rPr>
                <a:t>3 MHz</a:t>
              </a:r>
            </a:p>
          </p:txBody>
        </p:sp>
        <p:sp>
          <p:nvSpPr>
            <p:cNvPr id="16" name="Text Box 7">
              <a:extLst/>
            </p:cNvPr>
            <p:cNvSpPr txBox="1">
              <a:spLocks noChangeArrowheads="1"/>
            </p:cNvSpPr>
            <p:nvPr/>
          </p:nvSpPr>
          <p:spPr bwMode="auto">
            <a:xfrm>
              <a:off x="1873145" y="3715744"/>
              <a:ext cx="533400" cy="417362"/>
            </a:xfrm>
            <a:prstGeom prst="rect">
              <a:avLst/>
            </a:prstGeom>
            <a:noFill/>
            <a:ln w="12700" cap="sq">
              <a:noFill/>
              <a:miter lim="800000"/>
              <a:headEnd type="none" w="sm" len="sm"/>
              <a:tailEnd type="none" w="sm" len="sm"/>
            </a:ln>
          </p:spPr>
          <p:txBody>
            <a:bodyPr wrap="square">
              <a:spAutoFit/>
            </a:bodyPr>
            <a:lstStyle/>
            <a:p>
              <a:pPr algn="ctr" eaLnBrk="0" fontAlgn="base" hangingPunct="0">
                <a:lnSpc>
                  <a:spcPct val="80000"/>
                </a:lnSpc>
                <a:spcBef>
                  <a:spcPct val="50000"/>
                </a:spcBef>
                <a:spcAft>
                  <a:spcPct val="0"/>
                </a:spcAft>
                <a:defRPr/>
              </a:pPr>
              <a:r>
                <a:rPr lang="en-US" sz="900" b="1" dirty="0">
                  <a:solidFill>
                    <a:srgbClr val="FF0000"/>
                  </a:solidFill>
                  <a:latin typeface="Calibri"/>
                </a:rPr>
                <a:t>30 MHz</a:t>
              </a:r>
            </a:p>
          </p:txBody>
        </p:sp>
        <p:sp>
          <p:nvSpPr>
            <p:cNvPr id="17" name="Text Box 6">
              <a:extLst/>
            </p:cNvPr>
            <p:cNvSpPr txBox="1">
              <a:spLocks noChangeArrowheads="1"/>
            </p:cNvSpPr>
            <p:nvPr/>
          </p:nvSpPr>
          <p:spPr bwMode="auto">
            <a:xfrm>
              <a:off x="1893720" y="4662679"/>
              <a:ext cx="457150" cy="413728"/>
            </a:xfrm>
            <a:prstGeom prst="rect">
              <a:avLst/>
            </a:prstGeom>
            <a:noFill/>
            <a:ln w="12700" cap="sq">
              <a:noFill/>
              <a:miter lim="800000"/>
              <a:headEnd type="none" w="sm" len="sm"/>
              <a:tailEnd type="none" w="sm" len="sm"/>
            </a:ln>
          </p:spPr>
          <p:txBody>
            <a:bodyPr wrap="none">
              <a:spAutoFit/>
            </a:bodyPr>
            <a:lstStyle/>
            <a:p>
              <a:pPr eaLnBrk="0" fontAlgn="base" hangingPunct="0">
                <a:lnSpc>
                  <a:spcPct val="80000"/>
                </a:lnSpc>
                <a:spcBef>
                  <a:spcPct val="0"/>
                </a:spcBef>
                <a:spcAft>
                  <a:spcPct val="0"/>
                </a:spcAft>
                <a:defRPr/>
              </a:pPr>
              <a:r>
                <a:rPr lang="en-US" sz="900" b="1" dirty="0">
                  <a:solidFill>
                    <a:srgbClr val="FF0000"/>
                  </a:solidFill>
                  <a:latin typeface="Calibri"/>
                </a:rPr>
                <a:t>300</a:t>
              </a:r>
            </a:p>
            <a:p>
              <a:pPr eaLnBrk="0" fontAlgn="base" hangingPunct="0">
                <a:lnSpc>
                  <a:spcPct val="80000"/>
                </a:lnSpc>
                <a:spcBef>
                  <a:spcPct val="0"/>
                </a:spcBef>
                <a:spcAft>
                  <a:spcPct val="0"/>
                </a:spcAft>
                <a:defRPr/>
              </a:pPr>
              <a:r>
                <a:rPr lang="en-US" sz="900" b="1" dirty="0">
                  <a:solidFill>
                    <a:srgbClr val="FF0000"/>
                  </a:solidFill>
                  <a:latin typeface="Calibri"/>
                </a:rPr>
                <a:t>MHz</a:t>
              </a:r>
            </a:p>
          </p:txBody>
        </p:sp>
        <p:sp>
          <p:nvSpPr>
            <p:cNvPr id="18" name="Text Box 5">
              <a:extLst/>
            </p:cNvPr>
            <p:cNvSpPr txBox="1">
              <a:spLocks noChangeArrowheads="1"/>
            </p:cNvSpPr>
            <p:nvPr/>
          </p:nvSpPr>
          <p:spPr bwMode="auto">
            <a:xfrm>
              <a:off x="1845942" y="5693546"/>
              <a:ext cx="510073" cy="304211"/>
            </a:xfrm>
            <a:prstGeom prst="rect">
              <a:avLst/>
            </a:prstGeom>
            <a:noFill/>
            <a:ln w="12700" cap="sq">
              <a:noFill/>
              <a:miter lim="800000"/>
              <a:headEnd type="none" w="sm" len="sm"/>
              <a:tailEnd type="none" w="sm" len="sm"/>
            </a:ln>
          </p:spPr>
          <p:txBody>
            <a:bodyPr wrap="square">
              <a:spAutoFit/>
            </a:bodyPr>
            <a:lstStyle/>
            <a:p>
              <a:pPr eaLnBrk="0" fontAlgn="base" hangingPunct="0">
                <a:spcBef>
                  <a:spcPct val="50000"/>
                </a:spcBef>
                <a:spcAft>
                  <a:spcPct val="0"/>
                </a:spcAft>
                <a:defRPr/>
              </a:pPr>
              <a:r>
                <a:rPr lang="en-US" sz="900" b="1" dirty="0">
                  <a:solidFill>
                    <a:srgbClr val="FF0000"/>
                  </a:solidFill>
                  <a:latin typeface="Calibri"/>
                </a:rPr>
                <a:t>3GHz</a:t>
              </a:r>
            </a:p>
          </p:txBody>
        </p:sp>
        <p:sp>
          <p:nvSpPr>
            <p:cNvPr id="19" name="Text Box 4">
              <a:extLst/>
            </p:cNvPr>
            <p:cNvSpPr txBox="1">
              <a:spLocks noChangeArrowheads="1"/>
            </p:cNvSpPr>
            <p:nvPr/>
          </p:nvSpPr>
          <p:spPr bwMode="auto">
            <a:xfrm>
              <a:off x="1840798" y="6542631"/>
              <a:ext cx="457200" cy="417362"/>
            </a:xfrm>
            <a:prstGeom prst="rect">
              <a:avLst/>
            </a:prstGeom>
            <a:noFill/>
            <a:ln w="12700" cap="sq">
              <a:noFill/>
              <a:miter lim="800000"/>
              <a:headEnd type="none" w="sm" len="sm"/>
              <a:tailEnd type="none" w="sm" len="sm"/>
            </a:ln>
          </p:spPr>
          <p:txBody>
            <a:bodyPr>
              <a:spAutoFit/>
            </a:bodyPr>
            <a:lstStyle/>
            <a:p>
              <a:pPr algn="ctr" eaLnBrk="0" fontAlgn="base" hangingPunct="0">
                <a:lnSpc>
                  <a:spcPct val="80000"/>
                </a:lnSpc>
                <a:spcAft>
                  <a:spcPct val="0"/>
                </a:spcAft>
                <a:defRPr/>
              </a:pPr>
              <a:r>
                <a:rPr lang="en-US" sz="900" b="1" dirty="0">
                  <a:solidFill>
                    <a:srgbClr val="FF0000"/>
                  </a:solidFill>
                  <a:latin typeface="Calibri"/>
                </a:rPr>
                <a:t>30 GHz</a:t>
              </a:r>
            </a:p>
          </p:txBody>
        </p:sp>
      </p:grpSp>
      <p:sp>
        <p:nvSpPr>
          <p:cNvPr id="4" name="Cylinder 3"/>
          <p:cNvSpPr/>
          <p:nvPr/>
        </p:nvSpPr>
        <p:spPr>
          <a:xfrm>
            <a:off x="5119919" y="4862090"/>
            <a:ext cx="86357" cy="504278"/>
          </a:xfrm>
          <a:prstGeom prst="ca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5FEC6CC1-D8B0-43D2-BD8A-7DC3E0C9BB35}"/>
              </a:ext>
            </a:extLst>
          </p:cNvPr>
          <p:cNvSpPr/>
          <p:nvPr/>
        </p:nvSpPr>
        <p:spPr>
          <a:xfrm>
            <a:off x="5658852" y="3451239"/>
            <a:ext cx="3620787" cy="7007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rPr>
              <a:t>The “Safety Band” is a 75MHz slice of spectrum located at 5.9 </a:t>
            </a:r>
            <a:r>
              <a:rPr lang="en-US" sz="1800" b="1" dirty="0" smtClean="0">
                <a:solidFill>
                  <a:srgbClr val="FF0000"/>
                </a:solidFill>
              </a:rPr>
              <a:t>GHz</a:t>
            </a:r>
            <a:endParaRPr lang="en-US" sz="1800" b="1" dirty="0">
              <a:solidFill>
                <a:srgbClr val="FF0000"/>
              </a:solidFill>
            </a:endParaRPr>
          </a:p>
        </p:txBody>
      </p:sp>
      <p:cxnSp>
        <p:nvCxnSpPr>
          <p:cNvPr id="20" name="Straight Arrow Connector 19">
            <a:extLst>
              <a:ext uri="{FF2B5EF4-FFF2-40B4-BE49-F238E27FC236}">
                <a16:creationId xmlns:a16="http://schemas.microsoft.com/office/drawing/2014/main" id="{BB51E638-E9A4-4093-8C98-8EE8B9275BC6}"/>
              </a:ext>
            </a:extLst>
          </p:cNvPr>
          <p:cNvCxnSpPr>
            <a:cxnSpLocks/>
          </p:cNvCxnSpPr>
          <p:nvPr/>
        </p:nvCxnSpPr>
        <p:spPr>
          <a:xfrm flipH="1">
            <a:off x="5207917" y="4151955"/>
            <a:ext cx="450935" cy="74193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85323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B0D93-C7CB-4FB4-AF9D-48206F50C9DA}"/>
              </a:ext>
            </a:extLst>
          </p:cNvPr>
          <p:cNvSpPr>
            <a:spLocks noGrp="1"/>
          </p:cNvSpPr>
          <p:nvPr>
            <p:ph type="title"/>
          </p:nvPr>
        </p:nvSpPr>
        <p:spPr/>
        <p:txBody>
          <a:bodyPr/>
          <a:lstStyle/>
          <a:p>
            <a:r>
              <a:rPr lang="en-US" sz="3200" dirty="0"/>
              <a:t>History of 5.9 GHz Safety Band</a:t>
            </a:r>
          </a:p>
        </p:txBody>
      </p:sp>
      <p:sp>
        <p:nvSpPr>
          <p:cNvPr id="5" name="Slide Number Placeholder 4">
            <a:extLst>
              <a:ext uri="{FF2B5EF4-FFF2-40B4-BE49-F238E27FC236}">
                <a16:creationId xmlns:a16="http://schemas.microsoft.com/office/drawing/2014/main" id="{DEB8EE42-247B-458E-9CBF-FD19F42207AF}"/>
              </a:ext>
            </a:extLst>
          </p:cNvPr>
          <p:cNvSpPr>
            <a:spLocks noGrp="1"/>
          </p:cNvSpPr>
          <p:nvPr>
            <p:ph type="sldNum" sz="quarter" idx="12"/>
          </p:nvPr>
        </p:nvSpPr>
        <p:spPr/>
        <p:txBody>
          <a:bodyPr/>
          <a:lstStyle/>
          <a:p>
            <a:fld id="{82ADF0F4-EDCF-4F3A-BD95-9E03503BA373}" type="slidenum">
              <a:rPr lang="en-US" smtClean="0"/>
              <a:t>4</a:t>
            </a:fld>
            <a:endParaRPr lang="en-US" dirty="0"/>
          </a:p>
        </p:txBody>
      </p:sp>
      <p:pic>
        <p:nvPicPr>
          <p:cNvPr id="6" name="Picture 5">
            <a:extLst>
              <a:ext uri="{FF2B5EF4-FFF2-40B4-BE49-F238E27FC236}">
                <a16:creationId xmlns:a16="http://schemas.microsoft.com/office/drawing/2014/main" id="{91D5D820-3FDB-4CA4-B6B6-860E402D48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36" y="1321278"/>
            <a:ext cx="5610944" cy="4559882"/>
          </a:xfrm>
          <a:prstGeom prst="rect">
            <a:avLst/>
          </a:prstGeom>
        </p:spPr>
      </p:pic>
      <p:sp>
        <p:nvSpPr>
          <p:cNvPr id="7" name="Rectangle 6">
            <a:extLst>
              <a:ext uri="{FF2B5EF4-FFF2-40B4-BE49-F238E27FC236}">
                <a16:creationId xmlns:a16="http://schemas.microsoft.com/office/drawing/2014/main" id="{F14100E5-E2E7-486E-880E-E5FD002C795E}"/>
              </a:ext>
            </a:extLst>
          </p:cNvPr>
          <p:cNvSpPr/>
          <p:nvPr/>
        </p:nvSpPr>
        <p:spPr>
          <a:xfrm>
            <a:off x="6548819" y="1214345"/>
            <a:ext cx="5246941" cy="4785926"/>
          </a:xfrm>
          <a:prstGeom prst="rect">
            <a:avLst/>
          </a:prstGeom>
        </p:spPr>
        <p:txBody>
          <a:bodyPr wrap="square">
            <a:spAutoFit/>
          </a:bodyPr>
          <a:lstStyle/>
          <a:p>
            <a:pPr>
              <a:spcAft>
                <a:spcPts val="600"/>
              </a:spcAft>
            </a:pPr>
            <a:r>
              <a:rPr lang="en-US" sz="2000" dirty="0"/>
              <a:t>In 1999, the Federal Communications Commission (FCC) allocated the section of wireless spectrum at 5.850-5.925 GHz for intelligent transportation systems (ITS) services. </a:t>
            </a:r>
          </a:p>
          <a:p>
            <a:pPr>
              <a:spcAft>
                <a:spcPts val="600"/>
              </a:spcAft>
            </a:pPr>
            <a:r>
              <a:rPr lang="en-US" sz="2000" dirty="0"/>
              <a:t>Since then, U.S. DOT has worked with industry and the public sector to develop, evaluate, and deploy new cooperative technologies, equipment, and applications known as connected vehicle technologies, on this dedicated band. The technologies now reliant on the Safety Band include vehicle-to-vehicle (V2V), vehicle-to-infrastructure (V2I), and vehicle-to-everything (V2X) communications.</a:t>
            </a:r>
          </a:p>
        </p:txBody>
      </p:sp>
    </p:spTree>
    <p:extLst>
      <p:ext uri="{BB962C8B-B14F-4D97-AF65-F5344CB8AC3E}">
        <p14:creationId xmlns:p14="http://schemas.microsoft.com/office/powerpoint/2010/main" val="28772755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1103D-D72C-4174-A037-82467BF450CC}"/>
              </a:ext>
            </a:extLst>
          </p:cNvPr>
          <p:cNvSpPr>
            <a:spLocks noGrp="1"/>
          </p:cNvSpPr>
          <p:nvPr>
            <p:ph type="title"/>
          </p:nvPr>
        </p:nvSpPr>
        <p:spPr>
          <a:xfrm>
            <a:off x="881291" y="218403"/>
            <a:ext cx="10444419" cy="640043"/>
          </a:xfrm>
        </p:spPr>
        <p:txBody>
          <a:bodyPr/>
          <a:lstStyle/>
          <a:p>
            <a:r>
              <a:rPr lang="en-US" sz="3600" dirty="0"/>
              <a:t>But what is V2X ?</a:t>
            </a:r>
          </a:p>
        </p:txBody>
      </p:sp>
      <p:sp>
        <p:nvSpPr>
          <p:cNvPr id="5" name="Slide Number Placeholder 4">
            <a:extLst>
              <a:ext uri="{FF2B5EF4-FFF2-40B4-BE49-F238E27FC236}">
                <a16:creationId xmlns:a16="http://schemas.microsoft.com/office/drawing/2014/main" id="{D2002726-1ED0-4586-8AF1-C9D3408BF28F}"/>
              </a:ext>
            </a:extLst>
          </p:cNvPr>
          <p:cNvSpPr>
            <a:spLocks noGrp="1"/>
          </p:cNvSpPr>
          <p:nvPr>
            <p:ph type="sldNum" sz="quarter" idx="12"/>
          </p:nvPr>
        </p:nvSpPr>
        <p:spPr/>
        <p:txBody>
          <a:bodyPr/>
          <a:lstStyle/>
          <a:p>
            <a:fld id="{82ADF0F4-EDCF-4F3A-BD95-9E03503BA373}" type="slidenum">
              <a:rPr lang="en-US" smtClean="0"/>
              <a:t>5</a:t>
            </a:fld>
            <a:endParaRPr lang="en-US" dirty="0"/>
          </a:p>
        </p:txBody>
      </p:sp>
      <p:sp>
        <p:nvSpPr>
          <p:cNvPr id="18" name="Content Placeholder 3">
            <a:extLst>
              <a:ext uri="{FF2B5EF4-FFF2-40B4-BE49-F238E27FC236}">
                <a16:creationId xmlns:a16="http://schemas.microsoft.com/office/drawing/2014/main" id="{1969FB91-C8EF-49DD-9506-48C5987FD01C}"/>
              </a:ext>
            </a:extLst>
          </p:cNvPr>
          <p:cNvSpPr>
            <a:spLocks noGrp="1"/>
          </p:cNvSpPr>
          <p:nvPr>
            <p:ph idx="4294967295"/>
          </p:nvPr>
        </p:nvSpPr>
        <p:spPr>
          <a:xfrm>
            <a:off x="467748" y="1995986"/>
            <a:ext cx="5448249" cy="4465416"/>
          </a:xfrm>
          <a:prstGeom prst="rect">
            <a:avLst/>
          </a:prstGeom>
        </p:spPr>
        <p:txBody>
          <a:bodyPr/>
          <a:lstStyle/>
          <a:p>
            <a:pPr>
              <a:spcBef>
                <a:spcPts val="2400"/>
              </a:spcBef>
            </a:pPr>
            <a:r>
              <a:rPr lang="en-US" sz="2600" dirty="0"/>
              <a:t>Vehicles can </a:t>
            </a:r>
            <a:r>
              <a:rPr lang="en-US" sz="2600" dirty="0" smtClean="0"/>
              <a:t>communicate </a:t>
            </a:r>
            <a:r>
              <a:rPr lang="en-US" sz="2600" dirty="0"/>
              <a:t>directly</a:t>
            </a:r>
          </a:p>
          <a:p>
            <a:pPr lvl="1">
              <a:spcBef>
                <a:spcPts val="1200"/>
              </a:spcBef>
            </a:pPr>
            <a:r>
              <a:rPr lang="en-US" sz="2600" dirty="0"/>
              <a:t> with each other (vehicle-to-vehicle</a:t>
            </a:r>
            <a:r>
              <a:rPr lang="en-US" sz="2600" dirty="0" smtClean="0"/>
              <a:t>, V2V)</a:t>
            </a:r>
            <a:endParaRPr lang="en-US" sz="2600" dirty="0"/>
          </a:p>
          <a:p>
            <a:pPr lvl="1">
              <a:spcBef>
                <a:spcPts val="1200"/>
              </a:spcBef>
            </a:pPr>
            <a:r>
              <a:rPr lang="en-US" sz="2600" dirty="0"/>
              <a:t>with roadside </a:t>
            </a:r>
            <a:r>
              <a:rPr lang="en-US" sz="2600" dirty="0" smtClean="0"/>
              <a:t>infrastructure</a:t>
            </a:r>
            <a:r>
              <a:rPr lang="en-US" sz="2600" dirty="0" smtClean="0">
                <a:latin typeface="Calibri" panose="020F0502020204030204" pitchFamily="34" charset="0"/>
                <a:cs typeface="Calibri" panose="020F0502020204030204" pitchFamily="34" charset="0"/>
              </a:rPr>
              <a:t>—</a:t>
            </a:r>
            <a:r>
              <a:rPr lang="en-US" sz="2600" dirty="0" smtClean="0"/>
              <a:t> </a:t>
            </a:r>
            <a:r>
              <a:rPr lang="en-US" sz="2600" dirty="0"/>
              <a:t>(vehicle-to-infrastructure, V2I</a:t>
            </a:r>
            <a:r>
              <a:rPr lang="en-US" sz="2600" dirty="0" smtClean="0"/>
              <a:t>)</a:t>
            </a:r>
            <a:endParaRPr lang="en-US" sz="2600" dirty="0"/>
          </a:p>
          <a:p>
            <a:pPr lvl="1">
              <a:spcBef>
                <a:spcPts val="1200"/>
              </a:spcBef>
            </a:pPr>
            <a:r>
              <a:rPr lang="en-US" sz="2600" dirty="0"/>
              <a:t>a</a:t>
            </a:r>
            <a:r>
              <a:rPr lang="en-US" sz="2600" dirty="0" smtClean="0"/>
              <a:t>nd </a:t>
            </a:r>
            <a:r>
              <a:rPr lang="en-US" sz="2600" dirty="0"/>
              <a:t>with portable devices such as those used by pedestrians (vehicle-to-pedestrian, V2P</a:t>
            </a:r>
            <a:r>
              <a:rPr lang="en-US" sz="2600" dirty="0" smtClean="0"/>
              <a:t>).</a:t>
            </a:r>
            <a:endParaRPr lang="en-US" sz="2600" dirty="0"/>
          </a:p>
          <a:p>
            <a:pPr marL="271477" lvl="1" indent="0">
              <a:buNone/>
            </a:pPr>
            <a:endParaRPr lang="en-US" sz="2400" dirty="0"/>
          </a:p>
          <a:p>
            <a:pPr lvl="1"/>
            <a:endParaRPr lang="en-US" sz="2400" dirty="0"/>
          </a:p>
        </p:txBody>
      </p:sp>
      <p:pic>
        <p:nvPicPr>
          <p:cNvPr id="6" name="Picture 2" descr="E:\Vehicle-to-Vehicle comm\V2V NPRM\OIRA sell\DOT_ITS_US DOT_026_low_jpg.jpg">
            <a:extLst>
              <a:ext uri="{FF2B5EF4-FFF2-40B4-BE49-F238E27FC236}">
                <a16:creationId xmlns:a16="http://schemas.microsoft.com/office/drawing/2014/main" id="{08C21981-3A9E-4ECA-BFCE-C32B9A578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5058" y="218403"/>
            <a:ext cx="4801621" cy="291848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EE14C1FD-443E-42C4-BCDC-1D24845AE565}"/>
              </a:ext>
            </a:extLst>
          </p:cNvPr>
          <p:cNvSpPr>
            <a:spLocks noGrp="1"/>
          </p:cNvSpPr>
          <p:nvPr>
            <p:ph idx="4294967295"/>
          </p:nvPr>
        </p:nvSpPr>
        <p:spPr>
          <a:xfrm>
            <a:off x="467748" y="1091447"/>
            <a:ext cx="5840585" cy="983933"/>
          </a:xfrm>
          <a:prstGeom prst="rect">
            <a:avLst/>
          </a:prstGeom>
        </p:spPr>
        <p:txBody>
          <a:bodyPr/>
          <a:lstStyle/>
          <a:p>
            <a:pPr>
              <a:spcBef>
                <a:spcPts val="2400"/>
              </a:spcBef>
            </a:pPr>
            <a:r>
              <a:rPr lang="en-US" sz="2600" dirty="0"/>
              <a:t>Direct communications between devices (no cell tower </a:t>
            </a:r>
            <a:r>
              <a:rPr lang="en-US" sz="2600" dirty="0" smtClean="0"/>
              <a:t>needed)</a:t>
            </a:r>
            <a:endParaRPr lang="en-US" sz="2600" dirty="0"/>
          </a:p>
        </p:txBody>
      </p:sp>
      <p:pic>
        <p:nvPicPr>
          <p:cNvPr id="9" name="Picture 8">
            <a:extLst>
              <a:ext uri="{FF2B5EF4-FFF2-40B4-BE49-F238E27FC236}">
                <a16:creationId xmlns:a16="http://schemas.microsoft.com/office/drawing/2014/main" id="{3BF0E4E5-41E2-4B1D-85A0-DD73F3CD55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632" y="3231927"/>
            <a:ext cx="4512986" cy="3168873"/>
          </a:xfrm>
          <a:prstGeom prst="rect">
            <a:avLst/>
          </a:prstGeom>
        </p:spPr>
      </p:pic>
    </p:spTree>
    <p:extLst>
      <p:ext uri="{BB962C8B-B14F-4D97-AF65-F5344CB8AC3E}">
        <p14:creationId xmlns:p14="http://schemas.microsoft.com/office/powerpoint/2010/main" val="33770806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5E6EC-530A-41D3-8F8E-C51B68B36A2D}"/>
              </a:ext>
            </a:extLst>
          </p:cNvPr>
          <p:cNvSpPr>
            <a:spLocks noGrp="1"/>
          </p:cNvSpPr>
          <p:nvPr>
            <p:ph type="title"/>
          </p:nvPr>
        </p:nvSpPr>
        <p:spPr>
          <a:xfrm>
            <a:off x="572559" y="429959"/>
            <a:ext cx="10230557" cy="518231"/>
          </a:xfrm>
        </p:spPr>
        <p:txBody>
          <a:bodyPr/>
          <a:lstStyle/>
          <a:p>
            <a:r>
              <a:rPr lang="en-US" dirty="0"/>
              <a:t>Such direct communications offers opportunities for game-changing enhancements in vehicle safety and </a:t>
            </a:r>
            <a:r>
              <a:rPr lang="en-US" dirty="0" smtClean="0"/>
              <a:t>mobility. </a:t>
            </a:r>
            <a:r>
              <a:rPr lang="en-US" dirty="0"/>
              <a:t>Examples:</a:t>
            </a:r>
          </a:p>
        </p:txBody>
      </p:sp>
      <p:sp>
        <p:nvSpPr>
          <p:cNvPr id="3" name="Slide Number Placeholder 2">
            <a:extLst>
              <a:ext uri="{FF2B5EF4-FFF2-40B4-BE49-F238E27FC236}">
                <a16:creationId xmlns:a16="http://schemas.microsoft.com/office/drawing/2014/main" id="{F9CAEB6A-411C-4B1A-ABAF-4F38A43A2A0E}"/>
              </a:ext>
            </a:extLst>
          </p:cNvPr>
          <p:cNvSpPr>
            <a:spLocks noGrp="1"/>
          </p:cNvSpPr>
          <p:nvPr>
            <p:ph type="sldNum" sz="quarter" idx="10"/>
          </p:nvPr>
        </p:nvSpPr>
        <p:spPr/>
        <p:txBody>
          <a:bodyPr/>
          <a:lstStyle/>
          <a:p>
            <a:fld id="{EACE6E22-E655-5947-A8B4-6F095FBA2C12}" type="slidenum">
              <a:rPr lang="en-US" smtClean="0"/>
              <a:pPr/>
              <a:t>6</a:t>
            </a:fld>
            <a:endParaRPr lang="en-US" dirty="0"/>
          </a:p>
        </p:txBody>
      </p:sp>
      <p:sp>
        <p:nvSpPr>
          <p:cNvPr id="4" name="Content Placeholder 3">
            <a:extLst>
              <a:ext uri="{FF2B5EF4-FFF2-40B4-BE49-F238E27FC236}">
                <a16:creationId xmlns:a16="http://schemas.microsoft.com/office/drawing/2014/main" id="{F2D6C040-B5F6-486E-81F7-FE39D350DA25}"/>
              </a:ext>
            </a:extLst>
          </p:cNvPr>
          <p:cNvSpPr>
            <a:spLocks noGrp="1"/>
          </p:cNvSpPr>
          <p:nvPr>
            <p:ph idx="4294967295"/>
          </p:nvPr>
        </p:nvSpPr>
        <p:spPr>
          <a:xfrm>
            <a:off x="572559" y="1122851"/>
            <a:ext cx="7097154" cy="3006698"/>
          </a:xfrm>
          <a:prstGeom prst="rect">
            <a:avLst/>
          </a:prstGeom>
        </p:spPr>
        <p:txBody>
          <a:bodyPr/>
          <a:lstStyle/>
          <a:p>
            <a:pPr marL="244475" lvl="1" indent="-244475">
              <a:lnSpc>
                <a:spcPts val="2400"/>
              </a:lnSpc>
              <a:spcBef>
                <a:spcPts val="1200"/>
              </a:spcBef>
              <a:buFont typeface="Arial" panose="020B0604020202020204" pitchFamily="34" charset="0"/>
              <a:buChar char="•"/>
            </a:pPr>
            <a:r>
              <a:rPr lang="en-US" sz="2400" b="1" dirty="0"/>
              <a:t>V2V</a:t>
            </a:r>
            <a:r>
              <a:rPr lang="en-US" sz="2400" dirty="0"/>
              <a:t>:  Messages are broadcast from each vehicle at a rapid rate (10 times per second!) and receiving vehicles use the information to predict potential collisions and warn the driver to take action.</a:t>
            </a:r>
          </a:p>
          <a:p>
            <a:pPr marL="244475" lvl="1" indent="-244475">
              <a:lnSpc>
                <a:spcPts val="2400"/>
              </a:lnSpc>
              <a:spcBef>
                <a:spcPts val="1800"/>
              </a:spcBef>
              <a:buFont typeface="Arial" panose="020B0604020202020204" pitchFamily="34" charset="0"/>
              <a:buChar char="•"/>
            </a:pPr>
            <a:r>
              <a:rPr lang="en-US" sz="2400" b="1" dirty="0"/>
              <a:t>V2I:  </a:t>
            </a:r>
            <a:r>
              <a:rPr lang="en-US" sz="2400" dirty="0"/>
              <a:t>At the roadside, such technology can be used to wirelessly notify drivers/vehicles of traffic signal information; work zone locations; lane closures; and other roadway anomalies to both enhance safety and reduce congestion.</a:t>
            </a:r>
            <a:endParaRPr lang="en-US" sz="2400" dirty="0">
              <a:latin typeface="+mn-lt"/>
            </a:endParaRPr>
          </a:p>
          <a:p>
            <a:pPr marL="271477" lvl="1" indent="0">
              <a:buNone/>
            </a:pPr>
            <a:endParaRPr lang="en-US" sz="2400" dirty="0"/>
          </a:p>
        </p:txBody>
      </p:sp>
      <p:pic>
        <p:nvPicPr>
          <p:cNvPr id="10" name="Picture 9">
            <a:extLst>
              <a:ext uri="{FF2B5EF4-FFF2-40B4-BE49-F238E27FC236}">
                <a16:creationId xmlns:a16="http://schemas.microsoft.com/office/drawing/2014/main" id="{19321EEA-1403-4A57-96EA-2B50DD8720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7238" y="1122851"/>
            <a:ext cx="2850154" cy="2034304"/>
          </a:xfrm>
          <a:prstGeom prst="rect">
            <a:avLst/>
          </a:prstGeom>
        </p:spPr>
      </p:pic>
      <p:pic>
        <p:nvPicPr>
          <p:cNvPr id="12" name="Picture 11">
            <a:extLst>
              <a:ext uri="{FF2B5EF4-FFF2-40B4-BE49-F238E27FC236}">
                <a16:creationId xmlns:a16="http://schemas.microsoft.com/office/drawing/2014/main" id="{8A4A56D9-510C-4408-91F4-B3498C7CC8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643" y="4164586"/>
            <a:ext cx="3302926" cy="2464814"/>
          </a:xfrm>
          <a:prstGeom prst="rect">
            <a:avLst/>
          </a:prstGeom>
        </p:spPr>
      </p:pic>
      <p:pic>
        <p:nvPicPr>
          <p:cNvPr id="13" name="Picture 12">
            <a:extLst>
              <a:ext uri="{FF2B5EF4-FFF2-40B4-BE49-F238E27FC236}">
                <a16:creationId xmlns:a16="http://schemas.microsoft.com/office/drawing/2014/main" id="{9F8348FF-3C65-4465-AC38-D434593164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33" b="34664"/>
          <a:stretch/>
        </p:blipFill>
        <p:spPr>
          <a:xfrm>
            <a:off x="7826452" y="3337560"/>
            <a:ext cx="3655997" cy="3291840"/>
          </a:xfrm>
          <a:prstGeom prst="rect">
            <a:avLst/>
          </a:prstGeom>
        </p:spPr>
      </p:pic>
    </p:spTree>
    <p:extLst>
      <p:ext uri="{BB962C8B-B14F-4D97-AF65-F5344CB8AC3E}">
        <p14:creationId xmlns:p14="http://schemas.microsoft.com/office/powerpoint/2010/main" val="1064598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5E6EC-530A-41D3-8F8E-C51B68B36A2D}"/>
              </a:ext>
            </a:extLst>
          </p:cNvPr>
          <p:cNvSpPr>
            <a:spLocks noGrp="1"/>
          </p:cNvSpPr>
          <p:nvPr>
            <p:ph type="title"/>
          </p:nvPr>
        </p:nvSpPr>
        <p:spPr>
          <a:xfrm>
            <a:off x="466265" y="433120"/>
            <a:ext cx="7582672" cy="875186"/>
          </a:xfrm>
        </p:spPr>
        <p:txBody>
          <a:bodyPr/>
          <a:lstStyle/>
          <a:p>
            <a:r>
              <a:rPr lang="en-US" sz="2700" dirty="0"/>
              <a:t>And in the </a:t>
            </a:r>
            <a:r>
              <a:rPr lang="en-US" sz="2700" dirty="0" smtClean="0"/>
              <a:t>near future</a:t>
            </a:r>
            <a:r>
              <a:rPr lang="en-US" sz="2700" dirty="0"/>
              <a:t>, vehicles with automated </a:t>
            </a:r>
            <a:r>
              <a:rPr lang="en-US" sz="2700" dirty="0" smtClean="0"/>
              <a:t>driving </a:t>
            </a:r>
            <a:r>
              <a:rPr lang="en-US" sz="2700" dirty="0"/>
              <a:t>systems (ADS) may also leverage </a:t>
            </a:r>
            <a:r>
              <a:rPr lang="en-US" sz="2700" dirty="0" smtClean="0"/>
              <a:t>V2X.  </a:t>
            </a:r>
            <a:r>
              <a:rPr lang="en-US" sz="2700" dirty="0"/>
              <a:t>Examples:</a:t>
            </a:r>
          </a:p>
        </p:txBody>
      </p:sp>
      <p:sp>
        <p:nvSpPr>
          <p:cNvPr id="3" name="Slide Number Placeholder 2">
            <a:extLst>
              <a:ext uri="{FF2B5EF4-FFF2-40B4-BE49-F238E27FC236}">
                <a16:creationId xmlns:a16="http://schemas.microsoft.com/office/drawing/2014/main" id="{F9CAEB6A-411C-4B1A-ABAF-4F38A43A2A0E}"/>
              </a:ext>
            </a:extLst>
          </p:cNvPr>
          <p:cNvSpPr>
            <a:spLocks noGrp="1"/>
          </p:cNvSpPr>
          <p:nvPr>
            <p:ph type="sldNum" sz="quarter" idx="10"/>
          </p:nvPr>
        </p:nvSpPr>
        <p:spPr/>
        <p:txBody>
          <a:bodyPr/>
          <a:lstStyle/>
          <a:p>
            <a:fld id="{EACE6E22-E655-5947-A8B4-6F095FBA2C12}" type="slidenum">
              <a:rPr lang="en-US" smtClean="0"/>
              <a:pPr/>
              <a:t>7</a:t>
            </a:fld>
            <a:endParaRPr lang="en-US" dirty="0"/>
          </a:p>
        </p:txBody>
      </p:sp>
      <p:sp>
        <p:nvSpPr>
          <p:cNvPr id="4" name="Content Placeholder 3">
            <a:extLst>
              <a:ext uri="{FF2B5EF4-FFF2-40B4-BE49-F238E27FC236}">
                <a16:creationId xmlns:a16="http://schemas.microsoft.com/office/drawing/2014/main" id="{F2D6C040-B5F6-486E-81F7-FE39D350DA25}"/>
              </a:ext>
            </a:extLst>
          </p:cNvPr>
          <p:cNvSpPr>
            <a:spLocks noGrp="1"/>
          </p:cNvSpPr>
          <p:nvPr>
            <p:ph idx="4294967295"/>
          </p:nvPr>
        </p:nvSpPr>
        <p:spPr>
          <a:xfrm>
            <a:off x="806266" y="1404869"/>
            <a:ext cx="6765788" cy="5274134"/>
          </a:xfrm>
          <a:prstGeom prst="rect">
            <a:avLst/>
          </a:prstGeom>
        </p:spPr>
        <p:txBody>
          <a:bodyPr/>
          <a:lstStyle/>
          <a:p>
            <a:pPr marL="244475" lvl="1" indent="-244475">
              <a:spcBef>
                <a:spcPts val="1800"/>
              </a:spcBef>
              <a:buFont typeface="Arial" panose="020B0604020202020204" pitchFamily="34" charset="0"/>
              <a:buChar char="•"/>
            </a:pPr>
            <a:r>
              <a:rPr lang="en-US" sz="2400" dirty="0"/>
              <a:t>Commercial Vehicle Platooning</a:t>
            </a:r>
          </a:p>
          <a:p>
            <a:pPr marL="244475" lvl="1" indent="-244475">
              <a:spcBef>
                <a:spcPts val="1800"/>
              </a:spcBef>
              <a:buFont typeface="Arial" panose="020B0604020202020204" pitchFamily="34" charset="0"/>
              <a:buChar char="•"/>
            </a:pPr>
            <a:r>
              <a:rPr lang="en-US" sz="2400" dirty="0"/>
              <a:t>Coordinated Intersection </a:t>
            </a:r>
            <a:r>
              <a:rPr lang="en-US" sz="2400" dirty="0" smtClean="0"/>
              <a:t>Movement Assist</a:t>
            </a:r>
            <a:endParaRPr lang="en-US" sz="2400" dirty="0"/>
          </a:p>
          <a:p>
            <a:pPr marL="244475" lvl="1" indent="-244475">
              <a:spcBef>
                <a:spcPts val="1800"/>
              </a:spcBef>
              <a:buFont typeface="Arial" panose="020B0604020202020204" pitchFamily="34" charset="0"/>
              <a:buChar char="•"/>
            </a:pPr>
            <a:r>
              <a:rPr lang="en-US" sz="2400" dirty="0"/>
              <a:t>Notify ADS vehicles of approaching police and emergency vehicles</a:t>
            </a:r>
          </a:p>
          <a:p>
            <a:pPr marL="244475" lvl="1" indent="-244475">
              <a:spcBef>
                <a:spcPts val="1800"/>
              </a:spcBef>
              <a:buFont typeface="Arial" panose="020B0604020202020204" pitchFamily="34" charset="0"/>
              <a:buChar char="•"/>
            </a:pPr>
            <a:r>
              <a:rPr lang="en-US" sz="2400" dirty="0"/>
              <a:t>Send wireless notifications of traffic signal and other roadside messages to enhance situational awareness for automated </a:t>
            </a:r>
            <a:r>
              <a:rPr lang="en-US" sz="2400" dirty="0" smtClean="0"/>
              <a:t>vehicles</a:t>
            </a:r>
            <a:endParaRPr lang="en-US" sz="2400" dirty="0"/>
          </a:p>
          <a:p>
            <a:pPr marL="244475" lvl="1" indent="-244475">
              <a:spcBef>
                <a:spcPts val="1800"/>
              </a:spcBef>
              <a:buFont typeface="Arial" panose="020B0604020202020204" pitchFamily="34" charset="0"/>
              <a:buChar char="•"/>
            </a:pPr>
            <a:r>
              <a:rPr lang="en-US" sz="2400" dirty="0"/>
              <a:t>And other new and innovative features and </a:t>
            </a:r>
            <a:r>
              <a:rPr lang="en-US" sz="2400" dirty="0" smtClean="0"/>
              <a:t>applications</a:t>
            </a:r>
            <a:endParaRPr lang="en-US" sz="2400" dirty="0"/>
          </a:p>
          <a:p>
            <a:pPr marL="342900" lvl="5" indent="-342900">
              <a:spcBef>
                <a:spcPts val="600"/>
              </a:spcBef>
              <a:buFont typeface="Arial" panose="020B0604020202020204" pitchFamily="34" charset="0"/>
              <a:buChar char="•"/>
            </a:pPr>
            <a:endParaRPr lang="en-US" sz="2400" dirty="0">
              <a:latin typeface="+mn-lt"/>
            </a:endParaRPr>
          </a:p>
          <a:p>
            <a:pPr marL="1147763" lvl="1" indent="-244475">
              <a:spcBef>
                <a:spcPts val="1200"/>
              </a:spcBef>
              <a:buFont typeface="Wingdings" panose="05000000000000000000" pitchFamily="2" charset="2"/>
              <a:buChar char="§"/>
            </a:pPr>
            <a:endParaRPr lang="en-US" sz="1200" dirty="0"/>
          </a:p>
          <a:p>
            <a:pPr lvl="2"/>
            <a:endParaRPr lang="en-US" sz="1200" dirty="0"/>
          </a:p>
          <a:p>
            <a:pPr lvl="1"/>
            <a:endParaRPr lang="en-US" sz="1200" dirty="0"/>
          </a:p>
          <a:p>
            <a:pPr marL="271477" lvl="1" indent="0">
              <a:buNone/>
            </a:pPr>
            <a:endParaRPr lang="en-US" sz="1200" dirty="0"/>
          </a:p>
          <a:p>
            <a:pPr lvl="1"/>
            <a:endParaRPr lang="en-US" sz="1200" dirty="0"/>
          </a:p>
        </p:txBody>
      </p:sp>
      <p:pic>
        <p:nvPicPr>
          <p:cNvPr id="10" name="Picture 9">
            <a:extLst>
              <a:ext uri="{FF2B5EF4-FFF2-40B4-BE49-F238E27FC236}">
                <a16:creationId xmlns:a16="http://schemas.microsoft.com/office/drawing/2014/main" id="{C59AD9AF-385C-44AB-B13B-E2C18FFC3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2565" y="2079766"/>
            <a:ext cx="3608307" cy="2399554"/>
          </a:xfrm>
          <a:prstGeom prst="rect">
            <a:avLst/>
          </a:prstGeom>
        </p:spPr>
      </p:pic>
      <p:sp>
        <p:nvSpPr>
          <p:cNvPr id="13" name="AutoShape 2" descr="undefined">
            <a:extLst>
              <a:ext uri="{FF2B5EF4-FFF2-40B4-BE49-F238E27FC236}">
                <a16:creationId xmlns:a16="http://schemas.microsoft.com/office/drawing/2014/main" id="{E5AA9A1D-2451-4E05-AEA1-CC09126AB353}"/>
              </a:ext>
            </a:extLst>
          </p:cNvPr>
          <p:cNvSpPr>
            <a:spLocks noChangeAspect="1" noChangeArrowheads="1"/>
          </p:cNvSpPr>
          <p:nvPr/>
        </p:nvSpPr>
        <p:spPr bwMode="auto">
          <a:xfrm>
            <a:off x="6006383" y="358426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4" descr="undefined">
            <a:extLst>
              <a:ext uri="{FF2B5EF4-FFF2-40B4-BE49-F238E27FC236}">
                <a16:creationId xmlns:a16="http://schemas.microsoft.com/office/drawing/2014/main" id="{9FC59A43-9391-4C49-8FCB-5D9C437007D3}"/>
              </a:ext>
            </a:extLst>
          </p:cNvPr>
          <p:cNvSpPr>
            <a:spLocks noChangeAspect="1" noChangeArrowheads="1"/>
          </p:cNvSpPr>
          <p:nvPr/>
        </p:nvSpPr>
        <p:spPr bwMode="auto">
          <a:xfrm>
            <a:off x="5927725"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6" descr="undefined">
            <a:extLst>
              <a:ext uri="{FF2B5EF4-FFF2-40B4-BE49-F238E27FC236}">
                <a16:creationId xmlns:a16="http://schemas.microsoft.com/office/drawing/2014/main" id="{FE699EBE-501F-44D8-B480-5B1EA30AA234}"/>
              </a:ext>
            </a:extLst>
          </p:cNvPr>
          <p:cNvSpPr>
            <a:spLocks noChangeAspect="1" noChangeArrowheads="1"/>
          </p:cNvSpPr>
          <p:nvPr/>
        </p:nvSpPr>
        <p:spPr bwMode="auto">
          <a:xfrm>
            <a:off x="5927725" y="246560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9" name="Picture 18">
            <a:extLst>
              <a:ext uri="{FF2B5EF4-FFF2-40B4-BE49-F238E27FC236}">
                <a16:creationId xmlns:a16="http://schemas.microsoft.com/office/drawing/2014/main" id="{F1F1C444-AFF4-4E9D-949E-BAEF87662E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27455"/>
          <a:stretch/>
        </p:blipFill>
        <p:spPr>
          <a:xfrm>
            <a:off x="7931696" y="154403"/>
            <a:ext cx="3889176" cy="1828800"/>
          </a:xfrm>
          <a:prstGeom prst="rect">
            <a:avLst/>
          </a:prstGeom>
        </p:spPr>
      </p:pic>
      <p:pic>
        <p:nvPicPr>
          <p:cNvPr id="1031" name="Picture 7" descr="image002">
            <a:extLst>
              <a:ext uri="{FF2B5EF4-FFF2-40B4-BE49-F238E27FC236}">
                <a16:creationId xmlns:a16="http://schemas.microsoft.com/office/drawing/2014/main" id="{44795DBE-CE6D-42E1-90BC-0D3B8D18D9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12" t="24193" r="11522" b="1612"/>
          <a:stretch/>
        </p:blipFill>
        <p:spPr bwMode="auto">
          <a:xfrm>
            <a:off x="7931695" y="4575883"/>
            <a:ext cx="4015049" cy="210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32452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1C85-0792-4B60-BB10-F38F4E0BCD79}"/>
              </a:ext>
            </a:extLst>
          </p:cNvPr>
          <p:cNvSpPr>
            <a:spLocks noGrp="1"/>
          </p:cNvSpPr>
          <p:nvPr>
            <p:ph type="title"/>
          </p:nvPr>
        </p:nvSpPr>
        <p:spPr/>
        <p:txBody>
          <a:bodyPr/>
          <a:lstStyle/>
          <a:p>
            <a:endParaRPr lang="en-US" sz="2800" dirty="0">
              <a:latin typeface="Arial Narrow" panose="020B0606020202030204" pitchFamily="34" charset="0"/>
            </a:endParaRPr>
          </a:p>
        </p:txBody>
      </p:sp>
      <p:sp>
        <p:nvSpPr>
          <p:cNvPr id="3" name="Slide Number Placeholder 2">
            <a:extLst>
              <a:ext uri="{FF2B5EF4-FFF2-40B4-BE49-F238E27FC236}">
                <a16:creationId xmlns:a16="http://schemas.microsoft.com/office/drawing/2014/main" id="{381065A2-C57F-4081-BA97-899239BEB8F3}"/>
              </a:ext>
            </a:extLst>
          </p:cNvPr>
          <p:cNvSpPr>
            <a:spLocks noGrp="1"/>
          </p:cNvSpPr>
          <p:nvPr>
            <p:ph type="sldNum" sz="quarter" idx="10"/>
          </p:nvPr>
        </p:nvSpPr>
        <p:spPr/>
        <p:txBody>
          <a:bodyPr/>
          <a:lstStyle/>
          <a:p>
            <a:fld id="{EACE6E22-E655-5947-A8B4-6F095FBA2C12}" type="slidenum">
              <a:rPr lang="en-US" smtClean="0"/>
              <a:pPr/>
              <a:t>8</a:t>
            </a:fld>
            <a:endParaRPr lang="en-US" dirty="0"/>
          </a:p>
        </p:txBody>
      </p:sp>
      <p:pic>
        <p:nvPicPr>
          <p:cNvPr id="8" name="Picture 7">
            <a:extLst>
              <a:ext uri="{FF2B5EF4-FFF2-40B4-BE49-F238E27FC236}">
                <a16:creationId xmlns:a16="http://schemas.microsoft.com/office/drawing/2014/main" id="{99002C98-6281-4B0B-9D5E-D01F71D78946}"/>
              </a:ext>
            </a:extLst>
          </p:cNvPr>
          <p:cNvPicPr>
            <a:picLocks noChangeAspect="1"/>
          </p:cNvPicPr>
          <p:nvPr/>
        </p:nvPicPr>
        <p:blipFill rotWithShape="1">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381526" y="0"/>
            <a:ext cx="11780312" cy="3206662"/>
          </a:xfrm>
          <a:prstGeom prst="rect">
            <a:avLst/>
          </a:prstGeom>
        </p:spPr>
      </p:pic>
      <p:cxnSp>
        <p:nvCxnSpPr>
          <p:cNvPr id="9" name="Straight Connector 8">
            <a:extLst>
              <a:ext uri="{FF2B5EF4-FFF2-40B4-BE49-F238E27FC236}">
                <a16:creationId xmlns:a16="http://schemas.microsoft.com/office/drawing/2014/main" id="{C2DBDAA9-2783-4B1F-9812-A5ABB45F3CE2}"/>
              </a:ext>
            </a:extLst>
          </p:cNvPr>
          <p:cNvCxnSpPr>
            <a:cxnSpLocks/>
          </p:cNvCxnSpPr>
          <p:nvPr/>
        </p:nvCxnSpPr>
        <p:spPr>
          <a:xfrm>
            <a:off x="6160264" y="3458835"/>
            <a:ext cx="0" cy="2735292"/>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665385" y="163452"/>
            <a:ext cx="4982937" cy="1654470"/>
            <a:chOff x="665385" y="163452"/>
            <a:chExt cx="4982937" cy="1654470"/>
          </a:xfrm>
        </p:grpSpPr>
        <p:sp>
          <p:nvSpPr>
            <p:cNvPr id="6" name="Trapezoid 5"/>
            <p:cNvSpPr/>
            <p:nvPr/>
          </p:nvSpPr>
          <p:spPr>
            <a:xfrm rot="10800000">
              <a:off x="4733922" y="190396"/>
              <a:ext cx="914400" cy="1627526"/>
            </a:xfrm>
            <a:prstGeom prst="trapezoi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665385" y="163452"/>
              <a:ext cx="4308261" cy="1633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Narrow" panose="020B0606020202030204" pitchFamily="34" charset="0"/>
                </a:rPr>
                <a:t>The Safety Band is in use </a:t>
              </a:r>
              <a:r>
                <a:rPr lang="en-US" sz="3600" b="1" dirty="0" smtClean="0">
                  <a:latin typeface="Arial Narrow" panose="020B0606020202030204" pitchFamily="34" charset="0"/>
                </a:rPr>
                <a:t>today</a:t>
              </a:r>
              <a:endParaRPr lang="en-US" sz="3600" b="1" dirty="0">
                <a:latin typeface="Arial Narrow" panose="020B0606020202030204" pitchFamily="34" charset="0"/>
              </a:endParaRPr>
            </a:p>
          </p:txBody>
        </p:sp>
      </p:grpSp>
      <p:graphicFrame>
        <p:nvGraphicFramePr>
          <p:cNvPr id="49" name="Table 48"/>
          <p:cNvGraphicFramePr>
            <a:graphicFrameLocks noGrp="1"/>
          </p:cNvGraphicFramePr>
          <p:nvPr>
            <p:extLst>
              <p:ext uri="{D42A27DB-BD31-4B8C-83A1-F6EECF244321}">
                <p14:modId xmlns:p14="http://schemas.microsoft.com/office/powerpoint/2010/main" val="3384774452"/>
              </p:ext>
            </p:extLst>
          </p:nvPr>
        </p:nvGraphicFramePr>
        <p:xfrm>
          <a:off x="523154" y="3252582"/>
          <a:ext cx="11160701" cy="1897248"/>
        </p:xfrm>
        <a:graphic>
          <a:graphicData uri="http://schemas.openxmlformats.org/drawingml/2006/table">
            <a:tbl>
              <a:tblPr firstRow="1" bandRow="1">
                <a:tableStyleId>{5C22544A-7EE6-4342-B048-85BDC9FD1C3A}</a:tableStyleId>
              </a:tblPr>
              <a:tblGrid>
                <a:gridCol w="1501236">
                  <a:extLst>
                    <a:ext uri="{9D8B030D-6E8A-4147-A177-3AD203B41FA5}">
                      <a16:colId xmlns:a16="http://schemas.microsoft.com/office/drawing/2014/main" val="20000"/>
                    </a:ext>
                  </a:extLst>
                </a:gridCol>
                <a:gridCol w="1379922">
                  <a:extLst>
                    <a:ext uri="{9D8B030D-6E8A-4147-A177-3AD203B41FA5}">
                      <a16:colId xmlns:a16="http://schemas.microsoft.com/office/drawing/2014/main" val="20001"/>
                    </a:ext>
                  </a:extLst>
                </a:gridCol>
                <a:gridCol w="1304105">
                  <a:extLst>
                    <a:ext uri="{9D8B030D-6E8A-4147-A177-3AD203B41FA5}">
                      <a16:colId xmlns:a16="http://schemas.microsoft.com/office/drawing/2014/main" val="20002"/>
                    </a:ext>
                  </a:extLst>
                </a:gridCol>
                <a:gridCol w="1470907">
                  <a:extLst>
                    <a:ext uri="{9D8B030D-6E8A-4147-A177-3AD203B41FA5}">
                      <a16:colId xmlns:a16="http://schemas.microsoft.com/office/drawing/2014/main" val="20003"/>
                    </a:ext>
                  </a:extLst>
                </a:gridCol>
                <a:gridCol w="1319267">
                  <a:extLst>
                    <a:ext uri="{9D8B030D-6E8A-4147-A177-3AD203B41FA5}">
                      <a16:colId xmlns:a16="http://schemas.microsoft.com/office/drawing/2014/main" val="20004"/>
                    </a:ext>
                  </a:extLst>
                </a:gridCol>
                <a:gridCol w="1395088">
                  <a:extLst>
                    <a:ext uri="{9D8B030D-6E8A-4147-A177-3AD203B41FA5}">
                      <a16:colId xmlns:a16="http://schemas.microsoft.com/office/drawing/2014/main" val="20005"/>
                    </a:ext>
                  </a:extLst>
                </a:gridCol>
                <a:gridCol w="1395088">
                  <a:extLst>
                    <a:ext uri="{9D8B030D-6E8A-4147-A177-3AD203B41FA5}">
                      <a16:colId xmlns:a16="http://schemas.microsoft.com/office/drawing/2014/main" val="20006"/>
                    </a:ext>
                  </a:extLst>
                </a:gridCol>
                <a:gridCol w="1395088">
                  <a:extLst>
                    <a:ext uri="{9D8B030D-6E8A-4147-A177-3AD203B41FA5}">
                      <a16:colId xmlns:a16="http://schemas.microsoft.com/office/drawing/2014/main" val="20007"/>
                    </a:ext>
                  </a:extLst>
                </a:gridCol>
              </a:tblGrid>
              <a:tr h="35809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64777"/>
                          </a:solidFill>
                          <a:latin typeface="Calibri" panose="020F0502020204030204" pitchFamily="34" charset="0"/>
                        </a:rPr>
                        <a:t>5.850 GHz</a:t>
                      </a:r>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1"/>
                    </a:solidFill>
                  </a:tcPr>
                </a:tc>
                <a:tc hMerge="1">
                  <a:txBody>
                    <a:bodyPr/>
                    <a:lstStyle/>
                    <a:p>
                      <a:endParaRPr lang="en-US"/>
                    </a:p>
                  </a:txBody>
                  <a:tcPr/>
                </a:tc>
                <a:tc gridSpan="2">
                  <a:txBody>
                    <a:bodyPr/>
                    <a:lstStyle/>
                    <a:p>
                      <a:endParaRPr lang="en-US" sz="1600" b="1" dirty="0">
                        <a:solidFill>
                          <a:srgbClr val="064777"/>
                        </a:solidFill>
                        <a:latin typeface="Calibri" panose="020F0502020204030204" pitchFamily="34" charset="0"/>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1"/>
                    </a:solidFill>
                  </a:tcPr>
                </a:tc>
                <a:tc hMerge="1">
                  <a:txBody>
                    <a:bodyPr/>
                    <a:lstStyle/>
                    <a:p>
                      <a:endParaRPr lang="en-US"/>
                    </a:p>
                  </a:txBody>
                  <a:tcPr/>
                </a:tc>
                <a:tc>
                  <a:txBody>
                    <a:bodyPr/>
                    <a:lstStyle/>
                    <a:p>
                      <a:endParaRPr lang="en-US" sz="1600" b="1" dirty="0">
                        <a:solidFill>
                          <a:srgbClr val="064777"/>
                        </a:solidFill>
                        <a:latin typeface="Calibri" panose="020F0502020204030204" pitchFamily="34" charset="0"/>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1"/>
                    </a:solidFill>
                  </a:tcPr>
                </a:tc>
                <a:tc>
                  <a:txBody>
                    <a:bodyPr/>
                    <a:lstStyle/>
                    <a:p>
                      <a:endParaRPr lang="en-US" sz="1600" b="1" dirty="0">
                        <a:solidFill>
                          <a:srgbClr val="064777"/>
                        </a:solidFill>
                        <a:latin typeface="Calibri" panose="020F0502020204030204" pitchFamily="34" charset="0"/>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chemeClr val="bg1"/>
                    </a:solidFill>
                  </a:tcPr>
                </a:tc>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rgbClr val="064777"/>
                          </a:solidFill>
                          <a:latin typeface="Calibri" panose="020F0502020204030204" pitchFamily="34" charset="0"/>
                        </a:rPr>
                        <a:t>5.925 GHz</a:t>
                      </a: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064777"/>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0"/>
                  </a:ext>
                </a:extLst>
              </a:tr>
              <a:tr h="358096">
                <a:tc rowSpan="2" gridSpan="2">
                  <a:txBody>
                    <a:bodyPr/>
                    <a:lstStyle/>
                    <a:p>
                      <a:endParaRPr lang="en-US" sz="1600" b="1" dirty="0">
                        <a:solidFill>
                          <a:srgbClr val="064777"/>
                        </a:solidFill>
                        <a:latin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064777"/>
                      </a:solidFill>
                      <a:prstDash val="solid"/>
                      <a:round/>
                      <a:headEnd type="none" w="med" len="med"/>
                      <a:tailEnd type="none" w="med" len="med"/>
                    </a:lnB>
                    <a:solidFill>
                      <a:schemeClr val="bg1"/>
                    </a:solidFill>
                  </a:tcPr>
                </a:tc>
                <a:tc rowSpan="2" hMerge="1">
                  <a:txBody>
                    <a:bodyPr/>
                    <a:lstStyle/>
                    <a:p>
                      <a:endParaRPr lang="en-US" sz="1600" b="1" dirty="0">
                        <a:solidFill>
                          <a:schemeClr val="tx1"/>
                        </a:solidFill>
                        <a:latin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gridSpan="2">
                  <a:txBody>
                    <a:bodyPr/>
                    <a:lstStyle/>
                    <a:p>
                      <a:endParaRPr lang="en-US" sz="1600" b="1" dirty="0">
                        <a:solidFill>
                          <a:srgbClr val="064777"/>
                        </a:solidFill>
                        <a:latin typeface="Calibri" panose="020F0502020204030204" pitchFamily="34" charset="0"/>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064777"/>
                      </a:solidFill>
                      <a:prstDash val="solid"/>
                      <a:round/>
                      <a:headEnd type="none" w="med" len="med"/>
                      <a:tailEnd type="none" w="med" len="med"/>
                    </a:lnB>
                    <a:solidFill>
                      <a:schemeClr val="bg1"/>
                    </a:solidFill>
                  </a:tcPr>
                </a:tc>
                <a:tc hMerge="1">
                  <a:txBody>
                    <a:bodyPr/>
                    <a:lstStyle/>
                    <a:p>
                      <a:endParaRPr lang="en-US" sz="1600" b="1" dirty="0">
                        <a:solidFill>
                          <a:schemeClr val="tx1"/>
                        </a:solidFill>
                        <a:latin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rowSpan="2">
                  <a:txBody>
                    <a:bodyPr/>
                    <a:lstStyle/>
                    <a:p>
                      <a:endParaRPr lang="en-US" sz="1600" b="1" dirty="0">
                        <a:solidFill>
                          <a:srgbClr val="064777"/>
                        </a:solidFill>
                        <a:latin typeface="Calibri" panose="020F0502020204030204" pitchFamily="34" charset="0"/>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sz="1600" b="1" dirty="0">
                        <a:solidFill>
                          <a:srgbClr val="064777"/>
                        </a:solidFill>
                        <a:latin typeface="Calibri" panose="020F0502020204030204" pitchFamily="34" charset="0"/>
                      </a:endParaRPr>
                    </a:p>
                  </a:txBody>
                  <a:tcPr>
                    <a:lnL w="38100" cap="flat" cmpd="sng" algn="ctr">
                      <a:noFill/>
                      <a:prstDash val="solid"/>
                      <a:round/>
                      <a:headEnd type="none" w="med" len="med"/>
                      <a:tailEnd type="none" w="med" len="med"/>
                    </a:lnL>
                    <a:lnR w="38100" cap="flat" cmpd="sng" algn="ctr">
                      <a:solidFill>
                        <a:srgbClr val="064777"/>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064777"/>
                      </a:solid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64777"/>
                          </a:solidFill>
                          <a:latin typeface="Calibri" panose="020F0502020204030204" pitchFamily="34" charset="0"/>
                        </a:rPr>
                        <a:t>CH 183</a:t>
                      </a:r>
                    </a:p>
                  </a:txBody>
                  <a:tcPr anchor="ctr">
                    <a:lnL w="38100" cap="flat" cmpd="sng" algn="ctr">
                      <a:solidFill>
                        <a:srgbClr val="064777"/>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rgbClr val="064777"/>
                      </a:solidFill>
                      <a:prstDash val="solid"/>
                      <a:round/>
                      <a:headEnd type="none" w="med" len="med"/>
                      <a:tailEnd type="none" w="med" len="med"/>
                    </a:lnT>
                    <a:lnB w="38100" cap="flat" cmpd="sng" algn="ctr">
                      <a:solidFill>
                        <a:srgbClr val="064777"/>
                      </a:solidFill>
                      <a:prstDash val="solid"/>
                      <a:round/>
                      <a:headEnd type="none" w="med" len="med"/>
                      <a:tailEnd type="none" w="med" len="med"/>
                    </a:lnB>
                    <a:solidFill>
                      <a:schemeClr val="bg1"/>
                    </a:solidFill>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1"/>
                        </a:solidFill>
                        <a:latin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58096">
                <a:tc gridSpan="2" vMerge="1">
                  <a:txBody>
                    <a:bodyPr/>
                    <a:lstStyle/>
                    <a:p>
                      <a:endParaRPr lang="en-US"/>
                    </a:p>
                  </a:txBody>
                  <a:tcPr/>
                </a:tc>
                <a:tc hMerge="1" vMerge="1">
                  <a:txBody>
                    <a:bodyPr/>
                    <a:lstStyle/>
                    <a:p>
                      <a:endParaRPr lang="en-US"/>
                    </a:p>
                  </a:txBody>
                  <a:tcPr/>
                </a:tc>
                <a:tc gridSpan="2">
                  <a:txBody>
                    <a:bodyPr/>
                    <a:lstStyle/>
                    <a:p>
                      <a:pPr algn="ctr"/>
                      <a:r>
                        <a:rPr lang="en-US" sz="1600" b="1" dirty="0">
                          <a:solidFill>
                            <a:srgbClr val="064777"/>
                          </a:solidFill>
                          <a:latin typeface="Calibri" panose="020F0502020204030204" pitchFamily="34" charset="0"/>
                        </a:rPr>
                        <a:t>CH 175</a:t>
                      </a:r>
                    </a:p>
                  </a:txBody>
                  <a:tcPr anchor="ctr">
                    <a:lnL w="38100" cap="flat" cmpd="sng" algn="ctr">
                      <a:solidFill>
                        <a:srgbClr val="064777"/>
                      </a:solidFill>
                      <a:prstDash val="solid"/>
                      <a:round/>
                      <a:headEnd type="none" w="med" len="med"/>
                      <a:tailEnd type="none" w="med" len="med"/>
                    </a:lnL>
                    <a:lnR w="38100" cap="flat" cmpd="sng" algn="ctr">
                      <a:solidFill>
                        <a:srgbClr val="064777"/>
                      </a:solidFill>
                      <a:prstDash val="solid"/>
                      <a:round/>
                      <a:headEnd type="none" w="med" len="med"/>
                      <a:tailEnd type="none" w="med" len="med"/>
                    </a:lnR>
                    <a:lnT w="38100" cap="flat" cmpd="sng" algn="ctr">
                      <a:solidFill>
                        <a:srgbClr val="064777"/>
                      </a:solidFill>
                      <a:prstDash val="solid"/>
                      <a:round/>
                      <a:headEnd type="none" w="med" len="med"/>
                      <a:tailEnd type="none" w="med" len="med"/>
                    </a:lnT>
                    <a:lnB w="38100" cap="flat" cmpd="sng" algn="ctr">
                      <a:solidFill>
                        <a:srgbClr val="064777"/>
                      </a:solidFill>
                      <a:prstDash val="solid"/>
                      <a:round/>
                      <a:headEnd type="none" w="med" len="med"/>
                      <a:tailEnd type="none" w="med" len="med"/>
                    </a:lnB>
                    <a:solidFill>
                      <a:schemeClr val="bg1"/>
                    </a:solidFill>
                  </a:tcPr>
                </a:tc>
                <a:tc hMerge="1">
                  <a:txBody>
                    <a:bodyPr/>
                    <a:lstStyle/>
                    <a:p>
                      <a:endParaRPr lang="en-US"/>
                    </a:p>
                  </a:txBody>
                  <a:tcPr/>
                </a:tc>
                <a:tc vMerge="1">
                  <a:txBody>
                    <a:bodyPr/>
                    <a:lstStyle/>
                    <a:p>
                      <a:endParaRPr lang="en-US"/>
                    </a:p>
                  </a:txBody>
                  <a:tcPr/>
                </a:tc>
                <a:tc gridSpan="2">
                  <a:txBody>
                    <a:bodyPr/>
                    <a:lstStyle/>
                    <a:p>
                      <a:pPr algn="ctr"/>
                      <a:r>
                        <a:rPr lang="en-US" sz="1600" b="1" dirty="0">
                          <a:solidFill>
                            <a:srgbClr val="064777"/>
                          </a:solidFill>
                          <a:latin typeface="Calibri" panose="020F0502020204030204" pitchFamily="34" charset="0"/>
                        </a:rPr>
                        <a:t>CH 181</a:t>
                      </a:r>
                    </a:p>
                  </a:txBody>
                  <a:tcPr anchor="ctr">
                    <a:lnL w="38100" cap="flat" cmpd="sng" algn="ctr">
                      <a:solidFill>
                        <a:srgbClr val="064777"/>
                      </a:solidFill>
                      <a:prstDash val="solid"/>
                      <a:round/>
                      <a:headEnd type="none" w="med" len="med"/>
                      <a:tailEnd type="none" w="med" len="med"/>
                    </a:lnL>
                    <a:lnR w="38100" cap="flat" cmpd="sng" algn="ctr">
                      <a:solidFill>
                        <a:srgbClr val="064777"/>
                      </a:solidFill>
                      <a:prstDash val="solid"/>
                      <a:round/>
                      <a:headEnd type="none" w="med" len="med"/>
                      <a:tailEnd type="none" w="med" len="med"/>
                    </a:lnR>
                    <a:lnT w="38100" cap="flat" cmpd="sng" algn="ctr">
                      <a:solidFill>
                        <a:srgbClr val="064777"/>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1"/>
                        </a:solidFill>
                        <a:latin typeface="Calibri" panose="020F050202020403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600" b="1" dirty="0">
                        <a:solidFill>
                          <a:srgbClr val="064777"/>
                        </a:solidFill>
                        <a:latin typeface="Calibri" panose="020F0502020204030204" pitchFamily="34" charset="0"/>
                      </a:endParaRPr>
                    </a:p>
                  </a:txBody>
                  <a:tcPr>
                    <a:lnL w="38100" cap="flat" cmpd="sng" algn="ctr">
                      <a:solidFill>
                        <a:srgbClr val="064777"/>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rgbClr val="064777"/>
                      </a:solidFill>
                      <a:prstDash val="solid"/>
                      <a:round/>
                      <a:headEnd type="none" w="med" len="med"/>
                      <a:tailEnd type="none" w="med" len="med"/>
                    </a:lnT>
                    <a:lnB w="38100" cap="flat" cmpd="sng" algn="ctr">
                      <a:solidFill>
                        <a:srgbClr val="064777"/>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21620">
                <a:tc>
                  <a:txBody>
                    <a:bodyPr/>
                    <a:lstStyle/>
                    <a:p>
                      <a:pPr algn="ctr"/>
                      <a:r>
                        <a:rPr lang="en-US" sz="1600" b="1" dirty="0">
                          <a:solidFill>
                            <a:srgbClr val="064777"/>
                          </a:solidFill>
                          <a:latin typeface="Calibri" panose="020F0502020204030204" pitchFamily="34" charset="0"/>
                        </a:rPr>
                        <a:t>5850-5855 reserve </a:t>
                      </a:r>
                    </a:p>
                    <a:p>
                      <a:pPr algn="ctr"/>
                      <a:r>
                        <a:rPr lang="en-US" sz="1600" b="1" dirty="0">
                          <a:solidFill>
                            <a:srgbClr val="064777"/>
                          </a:solidFill>
                          <a:latin typeface="Calibri" panose="020F0502020204030204" pitchFamily="34" charset="0"/>
                        </a:rPr>
                        <a:t>5 MHz</a:t>
                      </a:r>
                    </a:p>
                  </a:txBody>
                  <a:tcPr>
                    <a:lnL w="38100" cap="flat" cmpd="sng" algn="ctr">
                      <a:solidFill>
                        <a:schemeClr val="tx1"/>
                      </a:solidFill>
                      <a:prstDash val="solid"/>
                      <a:round/>
                      <a:headEnd type="none" w="med" len="med"/>
                      <a:tailEnd type="none" w="med" len="med"/>
                    </a:lnL>
                    <a:lnR w="38100" cap="flat" cmpd="sng" algn="ctr">
                      <a:solidFill>
                        <a:srgbClr val="064777"/>
                      </a:solidFill>
                      <a:prstDash val="solid"/>
                      <a:round/>
                      <a:headEnd type="none" w="med" len="med"/>
                      <a:tailEnd type="none" w="med" len="med"/>
                    </a:lnR>
                    <a:lnT w="38100" cap="flat" cmpd="sng" algn="ctr">
                      <a:solidFill>
                        <a:srgbClr val="064777"/>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rgbClr val="064777"/>
                          </a:solidFill>
                          <a:latin typeface="Calibri" panose="020F0502020204030204" pitchFamily="34" charset="0"/>
                        </a:rPr>
                        <a:t>CH 172</a:t>
                      </a:r>
                    </a:p>
                    <a:p>
                      <a:pPr algn="ctr"/>
                      <a:r>
                        <a:rPr lang="en-US" sz="1600" b="1" dirty="0">
                          <a:solidFill>
                            <a:srgbClr val="064777"/>
                          </a:solidFill>
                          <a:latin typeface="Calibri" panose="020F0502020204030204" pitchFamily="34" charset="0"/>
                        </a:rPr>
                        <a:t>Service</a:t>
                      </a:r>
                    </a:p>
                    <a:p>
                      <a:pPr algn="ctr"/>
                      <a:r>
                        <a:rPr lang="en-US" sz="1600" b="1" dirty="0">
                          <a:solidFill>
                            <a:srgbClr val="064777"/>
                          </a:solidFill>
                          <a:latin typeface="Calibri" panose="020F0502020204030204" pitchFamily="34" charset="0"/>
                        </a:rPr>
                        <a:t>10 MHz</a:t>
                      </a:r>
                    </a:p>
                  </a:txBody>
                  <a:tcPr>
                    <a:lnL w="38100" cap="flat" cmpd="sng" algn="ctr">
                      <a:solidFill>
                        <a:srgbClr val="064777"/>
                      </a:solidFill>
                      <a:prstDash val="solid"/>
                      <a:round/>
                      <a:headEnd type="none" w="med" len="med"/>
                      <a:tailEnd type="none" w="med" len="med"/>
                    </a:lnL>
                    <a:lnR w="38100" cap="flat" cmpd="sng" algn="ctr">
                      <a:solidFill>
                        <a:srgbClr val="064777"/>
                      </a:solidFill>
                      <a:prstDash val="solid"/>
                      <a:round/>
                      <a:headEnd type="none" w="med" len="med"/>
                      <a:tailEnd type="none" w="med" len="med"/>
                    </a:lnR>
                    <a:lnT w="38100" cap="flat" cmpd="sng" algn="ctr">
                      <a:solidFill>
                        <a:srgbClr val="064777"/>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rgbClr val="064777"/>
                          </a:solidFill>
                          <a:latin typeface="Calibri" panose="020F0502020204030204" pitchFamily="34" charset="0"/>
                        </a:rPr>
                        <a:t>CH 174</a:t>
                      </a:r>
                    </a:p>
                    <a:p>
                      <a:pPr algn="ctr"/>
                      <a:r>
                        <a:rPr lang="en-US" sz="1600" b="1" dirty="0">
                          <a:solidFill>
                            <a:srgbClr val="064777"/>
                          </a:solidFill>
                          <a:latin typeface="Calibri" panose="020F0502020204030204" pitchFamily="34" charset="0"/>
                        </a:rPr>
                        <a:t>Service</a:t>
                      </a:r>
                    </a:p>
                    <a:p>
                      <a:pPr algn="ctr"/>
                      <a:r>
                        <a:rPr lang="en-US" sz="1600" b="1" dirty="0">
                          <a:solidFill>
                            <a:srgbClr val="064777"/>
                          </a:solidFill>
                          <a:latin typeface="Calibri" panose="020F0502020204030204" pitchFamily="34" charset="0"/>
                        </a:rPr>
                        <a:t>10 MHz</a:t>
                      </a:r>
                    </a:p>
                  </a:txBody>
                  <a:tcPr>
                    <a:lnL w="38100" cap="flat" cmpd="sng" algn="ctr">
                      <a:solidFill>
                        <a:srgbClr val="064777"/>
                      </a:solidFill>
                      <a:prstDash val="solid"/>
                      <a:round/>
                      <a:headEnd type="none" w="med" len="med"/>
                      <a:tailEnd type="none" w="med" len="med"/>
                    </a:lnL>
                    <a:lnR w="38100" cap="flat" cmpd="sng" algn="ctr">
                      <a:solidFill>
                        <a:srgbClr val="064777"/>
                      </a:solidFill>
                      <a:prstDash val="solid"/>
                      <a:round/>
                      <a:headEnd type="none" w="med" len="med"/>
                      <a:tailEnd type="none" w="med" len="med"/>
                    </a:lnR>
                    <a:lnT w="38100" cap="flat" cmpd="sng" algn="ctr">
                      <a:solidFill>
                        <a:srgbClr val="064777"/>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rgbClr val="064777"/>
                          </a:solidFill>
                          <a:latin typeface="Calibri" panose="020F0502020204030204" pitchFamily="34" charset="0"/>
                        </a:rPr>
                        <a:t>CH 176</a:t>
                      </a:r>
                    </a:p>
                    <a:p>
                      <a:pPr algn="ctr"/>
                      <a:r>
                        <a:rPr lang="en-US" sz="1600" b="1" dirty="0">
                          <a:solidFill>
                            <a:srgbClr val="064777"/>
                          </a:solidFill>
                          <a:latin typeface="Calibri" panose="020F0502020204030204" pitchFamily="34" charset="0"/>
                        </a:rPr>
                        <a:t>Service</a:t>
                      </a:r>
                    </a:p>
                    <a:p>
                      <a:pPr algn="ctr"/>
                      <a:r>
                        <a:rPr lang="en-US" sz="1600" b="1" dirty="0">
                          <a:solidFill>
                            <a:srgbClr val="064777"/>
                          </a:solidFill>
                          <a:latin typeface="Calibri" panose="020F0502020204030204" pitchFamily="34" charset="0"/>
                        </a:rPr>
                        <a:t>10 MHz</a:t>
                      </a:r>
                    </a:p>
                  </a:txBody>
                  <a:tcPr>
                    <a:lnL w="38100" cap="flat" cmpd="sng" algn="ctr">
                      <a:solidFill>
                        <a:srgbClr val="064777"/>
                      </a:solidFill>
                      <a:prstDash val="solid"/>
                      <a:round/>
                      <a:headEnd type="none" w="med" len="med"/>
                      <a:tailEnd type="none" w="med" len="med"/>
                    </a:lnL>
                    <a:lnR w="38100" cap="flat" cmpd="sng" algn="ctr">
                      <a:solidFill>
                        <a:srgbClr val="064777"/>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rgbClr val="064777"/>
                          </a:solidFill>
                          <a:latin typeface="Calibri" panose="020F0502020204030204" pitchFamily="34" charset="0"/>
                        </a:rPr>
                        <a:t>CH 178</a:t>
                      </a:r>
                    </a:p>
                    <a:p>
                      <a:pPr algn="ctr"/>
                      <a:r>
                        <a:rPr lang="en-US" sz="1600" b="1" dirty="0">
                          <a:solidFill>
                            <a:srgbClr val="064777"/>
                          </a:solidFill>
                          <a:latin typeface="Calibri" panose="020F0502020204030204" pitchFamily="34" charset="0"/>
                        </a:rPr>
                        <a:t>Service</a:t>
                      </a:r>
                    </a:p>
                    <a:p>
                      <a:pPr algn="ctr"/>
                      <a:r>
                        <a:rPr lang="en-US" sz="1600" b="1" dirty="0">
                          <a:solidFill>
                            <a:srgbClr val="064777"/>
                          </a:solidFill>
                          <a:latin typeface="Calibri" panose="020F0502020204030204" pitchFamily="34" charset="0"/>
                        </a:rPr>
                        <a:t>10 MHz</a:t>
                      </a:r>
                    </a:p>
                  </a:txBody>
                  <a:tcPr>
                    <a:lnL w="38100" cap="flat" cmpd="sng" algn="ctr">
                      <a:solidFill>
                        <a:srgbClr val="064777"/>
                      </a:solidFill>
                      <a:prstDash val="solid"/>
                      <a:round/>
                      <a:headEnd type="none" w="med" len="med"/>
                      <a:tailEnd type="none" w="med" len="med"/>
                    </a:lnL>
                    <a:lnR w="38100" cap="flat" cmpd="sng" algn="ctr">
                      <a:solidFill>
                        <a:srgbClr val="064777"/>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rgbClr val="064777"/>
                          </a:solidFill>
                          <a:latin typeface="Calibri" panose="020F0502020204030204" pitchFamily="34" charset="0"/>
                        </a:rPr>
                        <a:t>CH 180</a:t>
                      </a:r>
                    </a:p>
                    <a:p>
                      <a:pPr algn="ctr"/>
                      <a:r>
                        <a:rPr lang="en-US" sz="1600" b="1" dirty="0">
                          <a:solidFill>
                            <a:srgbClr val="064777"/>
                          </a:solidFill>
                          <a:latin typeface="Calibri" panose="020F0502020204030204" pitchFamily="34" charset="0"/>
                        </a:rPr>
                        <a:t>Service</a:t>
                      </a:r>
                    </a:p>
                    <a:p>
                      <a:pPr algn="ctr"/>
                      <a:r>
                        <a:rPr lang="en-US" sz="1600" b="1" dirty="0">
                          <a:solidFill>
                            <a:srgbClr val="064777"/>
                          </a:solidFill>
                          <a:latin typeface="Calibri" panose="020F0502020204030204" pitchFamily="34" charset="0"/>
                        </a:rPr>
                        <a:t>10 MHz</a:t>
                      </a:r>
                    </a:p>
                  </a:txBody>
                  <a:tcPr>
                    <a:lnL w="38100" cap="flat" cmpd="sng" algn="ctr">
                      <a:solidFill>
                        <a:srgbClr val="064777"/>
                      </a:solidFill>
                      <a:prstDash val="solid"/>
                      <a:round/>
                      <a:headEnd type="none" w="med" len="med"/>
                      <a:tailEnd type="none" w="med" len="med"/>
                    </a:lnL>
                    <a:lnR w="38100" cap="flat" cmpd="sng" algn="ctr">
                      <a:solidFill>
                        <a:srgbClr val="064777"/>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rgbClr val="064777"/>
                          </a:solidFill>
                          <a:latin typeface="Calibri" panose="020F0502020204030204" pitchFamily="34" charset="0"/>
                        </a:rPr>
                        <a:t>CH 182</a:t>
                      </a:r>
                    </a:p>
                    <a:p>
                      <a:pPr algn="ctr"/>
                      <a:r>
                        <a:rPr lang="en-US" sz="1600" b="1" dirty="0">
                          <a:solidFill>
                            <a:srgbClr val="064777"/>
                          </a:solidFill>
                          <a:latin typeface="Calibri" panose="020F0502020204030204" pitchFamily="34" charset="0"/>
                        </a:rPr>
                        <a:t>Service</a:t>
                      </a:r>
                    </a:p>
                    <a:p>
                      <a:pPr algn="ctr"/>
                      <a:r>
                        <a:rPr lang="en-US" sz="1600" b="1" dirty="0">
                          <a:solidFill>
                            <a:srgbClr val="064777"/>
                          </a:solidFill>
                          <a:latin typeface="Calibri" panose="020F0502020204030204" pitchFamily="34" charset="0"/>
                        </a:rPr>
                        <a:t>10 MHz</a:t>
                      </a:r>
                    </a:p>
                  </a:txBody>
                  <a:tcPr>
                    <a:lnL w="38100" cap="flat" cmpd="sng" algn="ctr">
                      <a:solidFill>
                        <a:srgbClr val="064777"/>
                      </a:solidFill>
                      <a:prstDash val="solid"/>
                      <a:round/>
                      <a:headEnd type="none" w="med" len="med"/>
                      <a:tailEnd type="none" w="med" len="med"/>
                    </a:lnL>
                    <a:lnR w="38100" cap="flat" cmpd="sng" algn="ctr">
                      <a:solidFill>
                        <a:srgbClr val="064777"/>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rgbClr val="064777"/>
                          </a:solidFill>
                          <a:latin typeface="Calibri" panose="020F0502020204030204" pitchFamily="34" charset="0"/>
                        </a:rPr>
                        <a:t>CH 184</a:t>
                      </a:r>
                    </a:p>
                    <a:p>
                      <a:pPr algn="ctr"/>
                      <a:r>
                        <a:rPr lang="en-US" sz="1600" b="1" dirty="0">
                          <a:solidFill>
                            <a:srgbClr val="064777"/>
                          </a:solidFill>
                          <a:latin typeface="Calibri" panose="020F0502020204030204" pitchFamily="34" charset="0"/>
                        </a:rPr>
                        <a:t>Service</a:t>
                      </a:r>
                    </a:p>
                    <a:p>
                      <a:pPr algn="ctr"/>
                      <a:r>
                        <a:rPr lang="en-US" sz="1600" b="1" dirty="0">
                          <a:solidFill>
                            <a:srgbClr val="064777"/>
                          </a:solidFill>
                          <a:latin typeface="Calibri" panose="020F0502020204030204" pitchFamily="34" charset="0"/>
                        </a:rPr>
                        <a:t>10 MHz</a:t>
                      </a:r>
                    </a:p>
                  </a:txBody>
                  <a:tcPr>
                    <a:lnL w="38100" cap="flat" cmpd="sng" algn="ctr">
                      <a:solidFill>
                        <a:srgbClr val="064777"/>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rgbClr val="064777"/>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grpSp>
        <p:nvGrpSpPr>
          <p:cNvPr id="14" name="Group 13"/>
          <p:cNvGrpSpPr/>
          <p:nvPr/>
        </p:nvGrpSpPr>
        <p:grpSpPr>
          <a:xfrm>
            <a:off x="6208235" y="5255052"/>
            <a:ext cx="1280160" cy="1145748"/>
            <a:chOff x="1989649" y="5255052"/>
            <a:chExt cx="1413710" cy="1145748"/>
          </a:xfrm>
        </p:grpSpPr>
        <p:sp>
          <p:nvSpPr>
            <p:cNvPr id="13" name="Rounded Rectangle 12"/>
            <p:cNvSpPr/>
            <p:nvPr/>
          </p:nvSpPr>
          <p:spPr>
            <a:xfrm>
              <a:off x="2005414" y="5255052"/>
              <a:ext cx="1397945" cy="346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WAVE</a:t>
              </a:r>
            </a:p>
          </p:txBody>
        </p:sp>
        <p:sp>
          <p:nvSpPr>
            <p:cNvPr id="50" name="Rounded Rectangle 49"/>
            <p:cNvSpPr/>
            <p:nvPr/>
          </p:nvSpPr>
          <p:spPr>
            <a:xfrm>
              <a:off x="1989649" y="5659698"/>
              <a:ext cx="1397945" cy="346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RSA</a:t>
              </a:r>
            </a:p>
          </p:txBody>
        </p:sp>
        <p:sp>
          <p:nvSpPr>
            <p:cNvPr id="51" name="Rounded Rectangle 50"/>
            <p:cNvSpPr/>
            <p:nvPr/>
          </p:nvSpPr>
          <p:spPr>
            <a:xfrm>
              <a:off x="1989649" y="6053958"/>
              <a:ext cx="1397945" cy="346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BSMs</a:t>
              </a:r>
            </a:p>
          </p:txBody>
        </p:sp>
      </p:grpSp>
      <p:grpSp>
        <p:nvGrpSpPr>
          <p:cNvPr id="16" name="Group 15"/>
          <p:cNvGrpSpPr/>
          <p:nvPr/>
        </p:nvGrpSpPr>
        <p:grpSpPr>
          <a:xfrm>
            <a:off x="3480983" y="5244540"/>
            <a:ext cx="2645587" cy="1550394"/>
            <a:chOff x="3480983" y="5244540"/>
            <a:chExt cx="2645587" cy="1550394"/>
          </a:xfrm>
        </p:grpSpPr>
        <p:grpSp>
          <p:nvGrpSpPr>
            <p:cNvPr id="15" name="Group 14"/>
            <p:cNvGrpSpPr/>
            <p:nvPr/>
          </p:nvGrpSpPr>
          <p:grpSpPr>
            <a:xfrm>
              <a:off x="3480983" y="5244540"/>
              <a:ext cx="1280160" cy="1550394"/>
              <a:chOff x="3480983" y="5244540"/>
              <a:chExt cx="1413710" cy="1550394"/>
            </a:xfrm>
            <a:solidFill>
              <a:schemeClr val="accent4">
                <a:lumMod val="75000"/>
              </a:schemeClr>
            </a:solidFill>
          </p:grpSpPr>
          <p:grpSp>
            <p:nvGrpSpPr>
              <p:cNvPr id="52" name="Group 51"/>
              <p:cNvGrpSpPr/>
              <p:nvPr/>
            </p:nvGrpSpPr>
            <p:grpSpPr>
              <a:xfrm>
                <a:off x="3480983" y="5244540"/>
                <a:ext cx="1413710" cy="1145748"/>
                <a:chOff x="1989649" y="5255052"/>
                <a:chExt cx="1413710" cy="1145748"/>
              </a:xfrm>
              <a:grpFill/>
            </p:grpSpPr>
            <p:sp>
              <p:nvSpPr>
                <p:cNvPr id="53" name="Rounded Rectangle 52"/>
                <p:cNvSpPr/>
                <p:nvPr/>
              </p:nvSpPr>
              <p:spPr>
                <a:xfrm>
                  <a:off x="2005414" y="5255052"/>
                  <a:ext cx="1397945" cy="34684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SCMS</a:t>
                  </a:r>
                </a:p>
              </p:txBody>
            </p:sp>
            <p:sp>
              <p:nvSpPr>
                <p:cNvPr id="54" name="Rounded Rectangle 53"/>
                <p:cNvSpPr/>
                <p:nvPr/>
              </p:nvSpPr>
              <p:spPr>
                <a:xfrm>
                  <a:off x="2000159" y="5659698"/>
                  <a:ext cx="1397945" cy="34684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SPaT/MAP</a:t>
                  </a:r>
                </a:p>
              </p:txBody>
            </p:sp>
            <p:sp>
              <p:nvSpPr>
                <p:cNvPr id="55" name="Rounded Rectangle 54"/>
                <p:cNvSpPr/>
                <p:nvPr/>
              </p:nvSpPr>
              <p:spPr>
                <a:xfrm>
                  <a:off x="1989649" y="6053958"/>
                  <a:ext cx="1397945" cy="34684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Platooning</a:t>
                  </a:r>
                </a:p>
              </p:txBody>
            </p:sp>
          </p:grpSp>
          <p:sp>
            <p:nvSpPr>
              <p:cNvPr id="60" name="Rounded Rectangle 59"/>
              <p:cNvSpPr/>
              <p:nvPr/>
            </p:nvSpPr>
            <p:spPr>
              <a:xfrm>
                <a:off x="3491492" y="6448092"/>
                <a:ext cx="1397945" cy="34684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AVs</a:t>
                </a:r>
              </a:p>
            </p:txBody>
          </p:sp>
        </p:grpSp>
        <p:grpSp>
          <p:nvGrpSpPr>
            <p:cNvPr id="61" name="Group 60"/>
            <p:cNvGrpSpPr/>
            <p:nvPr/>
          </p:nvGrpSpPr>
          <p:grpSpPr>
            <a:xfrm>
              <a:off x="4846410" y="5244540"/>
              <a:ext cx="1280160" cy="1550394"/>
              <a:chOff x="3480983" y="5244540"/>
              <a:chExt cx="1413710" cy="1550394"/>
            </a:xfrm>
            <a:solidFill>
              <a:schemeClr val="accent4">
                <a:lumMod val="75000"/>
              </a:schemeClr>
            </a:solidFill>
          </p:grpSpPr>
          <p:grpSp>
            <p:nvGrpSpPr>
              <p:cNvPr id="62" name="Group 61"/>
              <p:cNvGrpSpPr/>
              <p:nvPr/>
            </p:nvGrpSpPr>
            <p:grpSpPr>
              <a:xfrm>
                <a:off x="3480983" y="5244540"/>
                <a:ext cx="1413710" cy="1145748"/>
                <a:chOff x="1989649" y="5255052"/>
                <a:chExt cx="1413710" cy="1145748"/>
              </a:xfrm>
              <a:grpFill/>
            </p:grpSpPr>
            <p:sp>
              <p:nvSpPr>
                <p:cNvPr id="64" name="Rounded Rectangle 63"/>
                <p:cNvSpPr/>
                <p:nvPr/>
              </p:nvSpPr>
              <p:spPr>
                <a:xfrm>
                  <a:off x="2005414" y="5255052"/>
                  <a:ext cx="1397945" cy="34684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Red Light Viol</a:t>
                  </a:r>
                </a:p>
              </p:txBody>
            </p:sp>
            <p:sp>
              <p:nvSpPr>
                <p:cNvPr id="65" name="Rounded Rectangle 64"/>
                <p:cNvSpPr/>
                <p:nvPr/>
              </p:nvSpPr>
              <p:spPr>
                <a:xfrm>
                  <a:off x="2000159" y="5659698"/>
                  <a:ext cx="1397945" cy="34684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Curve Speed</a:t>
                  </a:r>
                </a:p>
              </p:txBody>
            </p:sp>
            <p:sp>
              <p:nvSpPr>
                <p:cNvPr id="66" name="Rounded Rectangle 65"/>
                <p:cNvSpPr/>
                <p:nvPr/>
              </p:nvSpPr>
              <p:spPr>
                <a:xfrm>
                  <a:off x="1989649" y="6053958"/>
                  <a:ext cx="1397945" cy="34684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V2 Pedestrian</a:t>
                  </a:r>
                </a:p>
              </p:txBody>
            </p:sp>
          </p:grpSp>
          <p:sp>
            <p:nvSpPr>
              <p:cNvPr id="63" name="Rounded Rectangle 62"/>
              <p:cNvSpPr/>
              <p:nvPr/>
            </p:nvSpPr>
            <p:spPr>
              <a:xfrm>
                <a:off x="3491492" y="6448092"/>
                <a:ext cx="1397945" cy="34684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Probe</a:t>
                </a:r>
              </a:p>
            </p:txBody>
          </p:sp>
        </p:grpSp>
      </p:grpSp>
      <p:grpSp>
        <p:nvGrpSpPr>
          <p:cNvPr id="67" name="Group 66"/>
          <p:cNvGrpSpPr/>
          <p:nvPr/>
        </p:nvGrpSpPr>
        <p:grpSpPr>
          <a:xfrm>
            <a:off x="1993644" y="5249733"/>
            <a:ext cx="1413710" cy="1145748"/>
            <a:chOff x="1989649" y="5255052"/>
            <a:chExt cx="1413710" cy="1145748"/>
          </a:xfrm>
        </p:grpSpPr>
        <p:sp>
          <p:nvSpPr>
            <p:cNvPr id="68" name="Rounded Rectangle 67"/>
            <p:cNvSpPr/>
            <p:nvPr/>
          </p:nvSpPr>
          <p:spPr>
            <a:xfrm>
              <a:off x="2005414" y="5255052"/>
              <a:ext cx="1397945" cy="346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V2V/V2I BSMs</a:t>
              </a:r>
            </a:p>
          </p:txBody>
        </p:sp>
        <p:sp>
          <p:nvSpPr>
            <p:cNvPr id="69" name="Rounded Rectangle 68"/>
            <p:cNvSpPr/>
            <p:nvPr/>
          </p:nvSpPr>
          <p:spPr>
            <a:xfrm>
              <a:off x="1989649" y="5659698"/>
              <a:ext cx="1397945" cy="346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SPaT/MAP</a:t>
              </a:r>
            </a:p>
          </p:txBody>
        </p:sp>
        <p:sp>
          <p:nvSpPr>
            <p:cNvPr id="70" name="Rounded Rectangle 69"/>
            <p:cNvSpPr/>
            <p:nvPr/>
          </p:nvSpPr>
          <p:spPr>
            <a:xfrm>
              <a:off x="1989649" y="6053958"/>
              <a:ext cx="1397945" cy="346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HMI</a:t>
              </a:r>
            </a:p>
          </p:txBody>
        </p:sp>
      </p:grpSp>
      <p:grpSp>
        <p:nvGrpSpPr>
          <p:cNvPr id="71" name="Group 70"/>
          <p:cNvGrpSpPr/>
          <p:nvPr/>
        </p:nvGrpSpPr>
        <p:grpSpPr>
          <a:xfrm>
            <a:off x="7584519" y="5210322"/>
            <a:ext cx="2743200" cy="1550394"/>
            <a:chOff x="3480983" y="5244540"/>
            <a:chExt cx="2645587" cy="1550394"/>
          </a:xfrm>
        </p:grpSpPr>
        <p:grpSp>
          <p:nvGrpSpPr>
            <p:cNvPr id="72" name="Group 71"/>
            <p:cNvGrpSpPr/>
            <p:nvPr/>
          </p:nvGrpSpPr>
          <p:grpSpPr>
            <a:xfrm>
              <a:off x="3480983" y="5244540"/>
              <a:ext cx="1280160" cy="1550394"/>
              <a:chOff x="3480983" y="5244540"/>
              <a:chExt cx="1413710" cy="1550394"/>
            </a:xfrm>
            <a:solidFill>
              <a:schemeClr val="accent4">
                <a:lumMod val="75000"/>
              </a:schemeClr>
            </a:solidFill>
          </p:grpSpPr>
          <p:grpSp>
            <p:nvGrpSpPr>
              <p:cNvPr id="79" name="Group 78"/>
              <p:cNvGrpSpPr/>
              <p:nvPr/>
            </p:nvGrpSpPr>
            <p:grpSpPr>
              <a:xfrm>
                <a:off x="3480983" y="5244540"/>
                <a:ext cx="1413710" cy="1145748"/>
                <a:chOff x="1989649" y="5255052"/>
                <a:chExt cx="1413710" cy="1145748"/>
              </a:xfrm>
              <a:grpFill/>
            </p:grpSpPr>
            <p:sp>
              <p:nvSpPr>
                <p:cNvPr id="81" name="Rounded Rectangle 80"/>
                <p:cNvSpPr/>
                <p:nvPr/>
              </p:nvSpPr>
              <p:spPr>
                <a:xfrm>
                  <a:off x="2005414" y="5255052"/>
                  <a:ext cx="1397945" cy="34684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SCMS</a:t>
                  </a:r>
                </a:p>
              </p:txBody>
            </p:sp>
            <p:sp>
              <p:nvSpPr>
                <p:cNvPr id="82" name="Rounded Rectangle 81"/>
                <p:cNvSpPr/>
                <p:nvPr/>
              </p:nvSpPr>
              <p:spPr>
                <a:xfrm>
                  <a:off x="2000159" y="5659698"/>
                  <a:ext cx="1397945" cy="34684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Personal Safety</a:t>
                  </a:r>
                </a:p>
              </p:txBody>
            </p:sp>
            <p:sp>
              <p:nvSpPr>
                <p:cNvPr id="83" name="Rounded Rectangle 82"/>
                <p:cNvSpPr/>
                <p:nvPr/>
              </p:nvSpPr>
              <p:spPr>
                <a:xfrm>
                  <a:off x="1989649" y="6053958"/>
                  <a:ext cx="1397945" cy="34684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OTA Updates</a:t>
                  </a:r>
                </a:p>
              </p:txBody>
            </p:sp>
          </p:grpSp>
          <p:sp>
            <p:nvSpPr>
              <p:cNvPr id="80" name="Rounded Rectangle 79"/>
              <p:cNvSpPr/>
              <p:nvPr/>
            </p:nvSpPr>
            <p:spPr>
              <a:xfrm>
                <a:off x="3491492" y="6448092"/>
                <a:ext cx="1397945" cy="34684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Signal Request</a:t>
                </a:r>
              </a:p>
            </p:txBody>
          </p:sp>
        </p:grpSp>
        <p:grpSp>
          <p:nvGrpSpPr>
            <p:cNvPr id="73" name="Group 72"/>
            <p:cNvGrpSpPr/>
            <p:nvPr/>
          </p:nvGrpSpPr>
          <p:grpSpPr>
            <a:xfrm>
              <a:off x="4846410" y="5244540"/>
              <a:ext cx="1280160" cy="1550394"/>
              <a:chOff x="3480983" y="5244540"/>
              <a:chExt cx="1413710" cy="1550394"/>
            </a:xfrm>
            <a:solidFill>
              <a:schemeClr val="accent4">
                <a:lumMod val="75000"/>
              </a:schemeClr>
            </a:solidFill>
          </p:grpSpPr>
          <p:grpSp>
            <p:nvGrpSpPr>
              <p:cNvPr id="74" name="Group 73"/>
              <p:cNvGrpSpPr/>
              <p:nvPr/>
            </p:nvGrpSpPr>
            <p:grpSpPr>
              <a:xfrm>
                <a:off x="3480983" y="5244540"/>
                <a:ext cx="1413710" cy="1145748"/>
                <a:chOff x="1989649" y="5255052"/>
                <a:chExt cx="1413710" cy="1145748"/>
              </a:xfrm>
              <a:grpFill/>
            </p:grpSpPr>
            <p:sp>
              <p:nvSpPr>
                <p:cNvPr id="76" name="Rounded Rectangle 75"/>
                <p:cNvSpPr/>
                <p:nvPr/>
              </p:nvSpPr>
              <p:spPr>
                <a:xfrm>
                  <a:off x="2005414" y="5255052"/>
                  <a:ext cx="1397945" cy="34684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Red Light Viol</a:t>
                  </a:r>
                </a:p>
              </p:txBody>
            </p:sp>
            <p:sp>
              <p:nvSpPr>
                <p:cNvPr id="77" name="Rounded Rectangle 76"/>
                <p:cNvSpPr/>
                <p:nvPr/>
              </p:nvSpPr>
              <p:spPr>
                <a:xfrm>
                  <a:off x="2000159" y="5659698"/>
                  <a:ext cx="1397945" cy="34684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Curve Speed</a:t>
                  </a:r>
                </a:p>
              </p:txBody>
            </p:sp>
            <p:sp>
              <p:nvSpPr>
                <p:cNvPr id="78" name="Rounded Rectangle 77"/>
                <p:cNvSpPr/>
                <p:nvPr/>
              </p:nvSpPr>
              <p:spPr>
                <a:xfrm>
                  <a:off x="1989649" y="6053958"/>
                  <a:ext cx="1397945" cy="34684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V2 Pedestrian</a:t>
                  </a:r>
                </a:p>
              </p:txBody>
            </p:sp>
          </p:grpSp>
          <p:sp>
            <p:nvSpPr>
              <p:cNvPr id="75" name="Rounded Rectangle 74"/>
              <p:cNvSpPr/>
              <p:nvPr/>
            </p:nvSpPr>
            <p:spPr>
              <a:xfrm>
                <a:off x="3491492" y="6448092"/>
                <a:ext cx="1397945" cy="34684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Probe</a:t>
                </a:r>
              </a:p>
            </p:txBody>
          </p:sp>
        </p:grpSp>
      </p:grpSp>
      <p:grpSp>
        <p:nvGrpSpPr>
          <p:cNvPr id="84" name="Group 83"/>
          <p:cNvGrpSpPr/>
          <p:nvPr/>
        </p:nvGrpSpPr>
        <p:grpSpPr>
          <a:xfrm>
            <a:off x="10383977" y="5231220"/>
            <a:ext cx="1413710" cy="1145748"/>
            <a:chOff x="1989649" y="5255052"/>
            <a:chExt cx="1413710" cy="1145748"/>
          </a:xfrm>
        </p:grpSpPr>
        <p:sp>
          <p:nvSpPr>
            <p:cNvPr id="85" name="Rounded Rectangle 84"/>
            <p:cNvSpPr/>
            <p:nvPr/>
          </p:nvSpPr>
          <p:spPr>
            <a:xfrm>
              <a:off x="2005414" y="5255052"/>
              <a:ext cx="1397945" cy="346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Public Safety</a:t>
              </a:r>
            </a:p>
          </p:txBody>
        </p:sp>
        <p:sp>
          <p:nvSpPr>
            <p:cNvPr id="86" name="Rounded Rectangle 85"/>
            <p:cNvSpPr/>
            <p:nvPr/>
          </p:nvSpPr>
          <p:spPr>
            <a:xfrm>
              <a:off x="1989649" y="5659698"/>
              <a:ext cx="1397945" cy="346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Signal Preemption</a:t>
              </a:r>
            </a:p>
          </p:txBody>
        </p:sp>
        <p:sp>
          <p:nvSpPr>
            <p:cNvPr id="87" name="Rounded Rectangle 86"/>
            <p:cNvSpPr/>
            <p:nvPr/>
          </p:nvSpPr>
          <p:spPr>
            <a:xfrm>
              <a:off x="1989649" y="6053958"/>
              <a:ext cx="1397945" cy="346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Signal Request</a:t>
              </a:r>
            </a:p>
          </p:txBody>
        </p:sp>
      </p:grpSp>
      <p:grpSp>
        <p:nvGrpSpPr>
          <p:cNvPr id="39" name="Group 38"/>
          <p:cNvGrpSpPr>
            <a:grpSpLocks noChangeAspect="1"/>
          </p:cNvGrpSpPr>
          <p:nvPr/>
        </p:nvGrpSpPr>
        <p:grpSpPr>
          <a:xfrm>
            <a:off x="5154360" y="29048"/>
            <a:ext cx="6589417" cy="3382369"/>
            <a:chOff x="320678" y="1724712"/>
            <a:chExt cx="8447651" cy="4800659"/>
          </a:xfrm>
        </p:grpSpPr>
        <p:grpSp>
          <p:nvGrpSpPr>
            <p:cNvPr id="40" name="Group 39"/>
            <p:cNvGrpSpPr/>
            <p:nvPr/>
          </p:nvGrpSpPr>
          <p:grpSpPr>
            <a:xfrm>
              <a:off x="5096288" y="1724712"/>
              <a:ext cx="3672041" cy="3961661"/>
              <a:chOff x="5096288" y="1724712"/>
              <a:chExt cx="3672041" cy="3961661"/>
            </a:xfrm>
          </p:grpSpPr>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6288" y="1868401"/>
                <a:ext cx="3672041" cy="3817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5" name="Oval 44"/>
              <p:cNvSpPr/>
              <p:nvPr/>
            </p:nvSpPr>
            <p:spPr bwMode="auto">
              <a:xfrm>
                <a:off x="6039850" y="1724712"/>
                <a:ext cx="1345040" cy="1590149"/>
              </a:xfrm>
              <a:prstGeom prst="ellipse">
                <a:avLst/>
              </a:prstGeom>
              <a:noFill/>
              <a:ln w="9525" cap="flat" cmpd="sng" algn="ctr">
                <a:solidFill>
                  <a:schemeClr val="bg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sp>
            <p:nvSpPr>
              <p:cNvPr id="46" name="Rectangle 45"/>
              <p:cNvSpPr/>
              <p:nvPr/>
            </p:nvSpPr>
            <p:spPr bwMode="auto">
              <a:xfrm rot="19923824">
                <a:off x="5627466" y="3065961"/>
                <a:ext cx="2385772"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050" b="1" i="1" dirty="0">
                    <a:solidFill>
                      <a:srgbClr val="FFFF00"/>
                    </a:solidFill>
                    <a:latin typeface="Arial" charset="0"/>
                  </a:rPr>
                  <a:t>Vehicle Detected</a:t>
                </a:r>
              </a:p>
            </p:txBody>
          </p:sp>
          <p:sp>
            <p:nvSpPr>
              <p:cNvPr id="47" name="Oval 46"/>
              <p:cNvSpPr>
                <a:spLocks noChangeAspect="1"/>
              </p:cNvSpPr>
              <p:nvPr/>
            </p:nvSpPr>
            <p:spPr bwMode="auto">
              <a:xfrm>
                <a:off x="6191778" y="1997436"/>
                <a:ext cx="793914" cy="938591"/>
              </a:xfrm>
              <a:prstGeom prst="ellipse">
                <a:avLst/>
              </a:prstGeom>
              <a:noFill/>
              <a:ln w="9525" cap="flat" cmpd="sng" algn="ctr">
                <a:solidFill>
                  <a:schemeClr val="bg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sp>
            <p:nvSpPr>
              <p:cNvPr id="48" name="Oval 47"/>
              <p:cNvSpPr>
                <a:spLocks noChangeAspect="1"/>
              </p:cNvSpPr>
              <p:nvPr/>
            </p:nvSpPr>
            <p:spPr bwMode="auto">
              <a:xfrm>
                <a:off x="6115573" y="1909193"/>
                <a:ext cx="992393" cy="1173239"/>
              </a:xfrm>
              <a:prstGeom prst="ellipse">
                <a:avLst/>
              </a:prstGeom>
              <a:noFill/>
              <a:ln w="9525" cap="flat" cmpd="sng" algn="ctr">
                <a:solidFill>
                  <a:schemeClr val="bg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grp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678" y="1724712"/>
              <a:ext cx="4617167" cy="48006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Curved Down Arrow 41"/>
            <p:cNvSpPr/>
            <p:nvPr/>
          </p:nvSpPr>
          <p:spPr bwMode="auto">
            <a:xfrm rot="21145145">
              <a:off x="2222552" y="2556693"/>
              <a:ext cx="4487205" cy="885213"/>
            </a:xfrm>
            <a:prstGeom prst="curvedDownArrow">
              <a:avLst>
                <a:gd name="adj1" fmla="val 25000"/>
                <a:gd name="adj2" fmla="val 50000"/>
                <a:gd name="adj3" fmla="val 23583"/>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bg1"/>
                </a:solidFill>
                <a:effectLst/>
                <a:latin typeface="Arial" charset="0"/>
              </a:endParaRPr>
            </a:p>
          </p:txBody>
        </p:sp>
      </p:grpSp>
      <p:pic>
        <p:nvPicPr>
          <p:cNvPr id="98" name="Picture 97"/>
          <p:cNvPicPr/>
          <p:nvPr/>
        </p:nvPicPr>
        <p:blipFill rotWithShape="1">
          <a:blip r:embed="rId6"/>
          <a:srcRect l="70136" t="20932" r="26842" b="57353"/>
          <a:stretch/>
        </p:blipFill>
        <p:spPr bwMode="auto">
          <a:xfrm>
            <a:off x="9923370" y="250060"/>
            <a:ext cx="216308" cy="5563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21703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204238" y="6400800"/>
            <a:ext cx="608092" cy="457200"/>
          </a:xfrm>
        </p:spPr>
        <p:txBody>
          <a:bodyPr/>
          <a:lstStyle/>
          <a:p>
            <a:fld id="{EACE6E22-E655-5947-A8B4-6F095FBA2C12}" type="slidenum">
              <a:rPr lang="en-US" smtClean="0"/>
              <a:pPr/>
              <a:t>9</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564" y="159250"/>
            <a:ext cx="10776674" cy="6466004"/>
          </a:xfrm>
          <a:prstGeom prst="rect">
            <a:avLst/>
          </a:prstGeom>
        </p:spPr>
      </p:pic>
    </p:spTree>
    <p:extLst>
      <p:ext uri="{BB962C8B-B14F-4D97-AF65-F5344CB8AC3E}">
        <p14:creationId xmlns:p14="http://schemas.microsoft.com/office/powerpoint/2010/main" val="67470244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889862&quot;&gt;&lt;property id=&quot;20148&quot; value=&quot;5&quot;/&gt;&lt;property id=&quot;20300&quot; value=&quot;Slide 64 - &amp;quot;Topic 4: Connected Vehicle Testing and Deployment&amp;quot;&quot;/&gt;&lt;property id=&quot;20307&quot; value=&quot;909&quot;/&gt;&lt;/object&gt;&lt;object type=&quot;3&quot; unique_id=&quot;889863&quot;&gt;&lt;property id=&quot;20148&quot; value=&quot;5&quot;/&gt;&lt;property id=&quot;20300&quot; value=&quot;Slide 65 - &amp;quot;Topic 4: Connected Vehicle Testing and Deployment&amp;quot;&quot;/&gt;&lt;property id=&quot;20307&quot; value=&quot;910&quot;/&gt;&lt;/object&gt;&lt;object type=&quot;3&quot; unique_id=&quot;889864&quot;&gt;&lt;property id=&quot;20148&quot; value=&quot;5&quot;/&gt;&lt;property id=&quot;20300&quot; value=&quot;Slide 66 - &amp;quot;Connected Vehicle Test Bed Video&amp;quot;&quot;/&gt;&lt;property id=&quot;20307&quot; value=&quot;914&quot;/&gt;&lt;/object&gt;&lt;object type=&quot;3&quot; unique_id=&quot;889866&quot;&gt;&lt;property id=&quot;20148&quot; value=&quot;5&quot;/&gt;&lt;property id=&quot;20300&quot; value=&quot;Slide 67 - &amp;quot;Affiliated Interoperable Test Beds&amp;quot;&quot;/&gt;&lt;property id=&quot;20307&quot; value=&quot;912&quot;/&gt;&lt;/object&gt;&lt;object type=&quot;3&quot; unique_id=&quot;889867&quot;&gt;&lt;property id=&quot;20148&quot; value=&quot;5&quot;/&gt;&lt;property id=&quot;20300&quot; value=&quot;Slide 68 - &amp;quot;Overview of USDOT Test Bed Resources&amp;quot;&quot;/&gt;&lt;property id=&quot;20307&quot; value=&quot;913&quot;/&gt;&lt;/object&gt;&lt;object type=&quot;3&quot; unique_id=&quot;889872&quot;&gt;&lt;property id=&quot;20148&quot; value=&quot;5&quot;/&gt;&lt;property id=&quot;20300&quot; value=&quot;Slide 71 - &amp;quot;Small Group Activity&amp;quot;&quot;/&gt;&lt;property id=&quot;20307&quot; value=&quot;919&quot;/&gt;&lt;/object&gt;&lt;object type=&quot;3&quot; unique_id=&quot;889874&quot;&gt;&lt;property id=&quot;20148&quot; value=&quot;5&quot;/&gt;&lt;property id=&quot;20300&quot; value=&quot;Slide 73 - &amp;quot;Infrastructure Deployment Planning&amp;quot;&quot;/&gt;&lt;property id=&quot;20307&quot; value=&quot;921&quot;/&gt;&lt;/object&gt;&lt;object type=&quot;3&quot; unique_id=&quot;889876&quot;&gt;&lt;property id=&quot;20148&quot; value=&quot;5&quot;/&gt;&lt;property id=&quot;20300&quot; value=&quot;Slide 76 - &amp;quot;Let’s Recap&amp;quot;&quot;/&gt;&lt;property id=&quot;20307&quot; value=&quot;924&quot;/&gt;&lt;/object&gt;&lt;object type=&quot;3&quot; unique_id=&quot;889877&quot;&gt;&lt;property id=&quot;20148&quot; value=&quot;5&quot;/&gt;&lt;property id=&quot;20300&quot; value=&quot;Slide 79 - &amp;quot;Get Involved&amp;quot;&quot;/&gt;&lt;property id=&quot;20307&quot; value=&quot;922&quot;/&gt;&lt;/object&gt;&lt;object type=&quot;3&quot; unique_id=&quot;889878&quot;&gt;&lt;property id=&quot;20148&quot; value=&quot;5&quot;/&gt;&lt;property id=&quot;20300&quot; value=&quot;Slide 78 - &amp;quot;Benefits of Test Bed Membership&amp;quot;&quot;/&gt;&lt;property id=&quot;20307&quot; value=&quot;925&quot;/&gt;&lt;/object&gt;&lt;object type=&quot;3&quot; unique_id=&quot;889879&quot;&gt;&lt;property id=&quot;20148&quot; value=&quot;5&quot;/&gt;&lt;property id=&quot;20300&quot; value=&quot;Slide 77 - &amp;quot;Challenges to Connected Vehicle Deployment&amp;quot;&quot;/&gt;&lt;property id=&quot;20307&quot; value=&quot;926&quot;/&gt;&lt;/object&gt;&lt;object type=&quot;3&quot; unique_id=&quot;889880&quot;&gt;&lt;property id=&quot;20148&quot; value=&quot;5&quot;/&gt;&lt;property id=&quot;20300&quot; value=&quot;Slide 80 - &amp;quot;Topic 4 Wrap-up&amp;quot;&quot;/&gt;&lt;property id=&quot;20307&quot; value=&quot;927&quot;/&gt;&lt;/object&gt;&lt;object type=&quot;3&quot; unique_id=&quot;889881&quot;&gt;&lt;property id=&quot;20148&quot; value=&quot;5&quot;/&gt;&lt;property id=&quot;20300&quot; value=&quot;Slide 81 - &amp;quot;Topic 5: Policy and Institutional Issues&amp;quot;&quot;/&gt;&lt;property id=&quot;20307&quot; value=&quot;928&quot;/&gt;&lt;/object&gt;&lt;object type=&quot;3&quot; unique_id=&quot;889882&quot;&gt;&lt;property id=&quot;20148&quot; value=&quot;5&quot;/&gt;&lt;property id=&quot;20300&quot; value=&quot;Slide 82 - &amp;quot;Topic 5: Policy and Institutional Issues&amp;quot;&quot;/&gt;&lt;property id=&quot;20307&quot; value=&quot;929&quot;/&gt;&lt;/object&gt;&lt;object type=&quot;3&quot; unique_id=&quot;889884&quot;&gt;&lt;property id=&quot;20148&quot; value=&quot;5&quot;/&gt;&lt;property id=&quot;20300&quot; value=&quot;Slide 1&quot;/&gt;&lt;property id=&quot;20307&quot; value=&quot;937&quot;/&gt;&lt;/object&gt;&lt;object type=&quot;3&quot; unique_id=&quot;889885&quot;&gt;&lt;property id=&quot;20148&quot; value=&quot;5&quot;/&gt;&lt;property id=&quot;20300&quot; value=&quot;Slide 2 - &amp;quot;Course Format&amp;quot;&quot;/&gt;&lt;property id=&quot;20307&quot; value=&quot;938&quot;/&gt;&lt;/object&gt;&lt;object type=&quot;3&quot; unique_id=&quot;889886&quot;&gt;&lt;property id=&quot;20148&quot; value=&quot;5&quot;/&gt;&lt;property id=&quot;20300&quot; value=&quot;Slide 3 - &amp;quot;Topic 1: Introduction to the Connected Vehicle Environment &amp;quot;&quot;/&gt;&lt;property id=&quot;20307&quot; value=&quot;939&quot;/&gt;&lt;/object&gt;&lt;object type=&quot;3&quot; unique_id=&quot;889887&quot;&gt;&lt;property id=&quot;20148&quot; value=&quot;5&quot;/&gt;&lt;property id=&quot;20300&quot; value=&quot;Slide 4 - &amp;quot;Topic 1: Introduction to the Connected Vehicle Environment &amp;quot;&quot;/&gt;&lt;property id=&quot;20307&quot; value=&quot;940&quot;/&gt;&lt;/object&gt;&lt;object type=&quot;3&quot; unique_id=&quot;889888&quot;&gt;&lt;property id=&quot;20148&quot; value=&quot;5&quot;/&gt;&lt;property id=&quot;20300&quot; value=&quot;Slide 5 - &amp;quot;NBC Nightly News&amp;quot;&quot;/&gt;&lt;property id=&quot;20307&quot; value=&quot;941&quot;/&gt;&lt;/object&gt;&lt;object type=&quot;3&quot; unique_id=&quot;889889&quot;&gt;&lt;property id=&quot;20148&quot; value=&quot;5&quot;/&gt;&lt;property id=&quot;20300&quot; value=&quot;Slide 6 - &amp;quot;NBC Nightly News Video Summary&amp;quot;&quot;/&gt;&lt;property id=&quot;20307&quot; value=&quot;942&quot;/&gt;&lt;/object&gt;&lt;object type=&quot;3&quot; unique_id=&quot;889892&quot;&gt;&lt;property id=&quot;20148&quot; value=&quot;5&quot;/&gt;&lt;property id=&quot;20300&quot; value=&quot;Slide 9 - &amp;quot;NHTSA Actions in 2014&amp;quot;&quot;/&gt;&lt;property id=&quot;20307&quot; value=&quot;945&quot;/&gt;&lt;/object&gt;&lt;object type=&quot;3&quot; unique_id=&quot;889893&quot;&gt;&lt;property id=&quot;20148&quot; value=&quot;5&quot;/&gt;&lt;property id=&quot;20300&quot; value=&quot;Slide 10 - &amp;quot;Let’s Recap&amp;quot;&quot;/&gt;&lt;property id=&quot;20307&quot; value=&quot;946&quot;/&gt;&lt;/object&gt;&lt;object type=&quot;3&quot; unique_id=&quot;889894&quot;&gt;&lt;property id=&quot;20148&quot; value=&quot;5&quot;/&gt;&lt;property id=&quot;20300&quot; value=&quot;Slide 11 - &amp;quot;Connected Vehicle Communications Technology&amp;quot;&quot;/&gt;&lt;property id=&quot;20307&quot; value=&quot;947&quot;/&gt;&lt;/object&gt;&lt;object type=&quot;3&quot; unique_id=&quot;889895&quot;&gt;&lt;property id=&quot;20148&quot; value=&quot;5&quot;/&gt;&lt;property id=&quot;20300&quot; value=&quot;Slide 12 - &amp;quot;DSRC Communications Technology: How It Works&amp;quot;&quot;/&gt;&lt;property id=&quot;20307&quot; value=&quot;948&quot;/&gt;&lt;/object&gt;&lt;object type=&quot;3&quot; unique_id=&quot;889896&quot;&gt;&lt;property id=&quot;20148&quot; value=&quot;5&quot;/&gt;&lt;property id=&quot;20300&quot; value=&quot;Slide 13 - &amp;quot;Connected Vehicle Communications Technology: Benefits and Challenges&amp;quot;&quot;/&gt;&lt;property id=&quot;20307&quot; value=&quot;949&quot;/&gt;&lt;/object&gt;&lt;object type=&quot;3&quot; unique_id=&quot;889897&quot;&gt;&lt;property id=&quot;20148&quot; value=&quot;5&quot;/&gt;&lt;property id=&quot;20300&quot; value=&quot;Slide 15 - &amp;quot;Topic 1 Wrap-up&amp;quot;&quot;/&gt;&lt;property id=&quot;20307&quot; value=&quot;950&quot;/&gt;&lt;/object&gt;&lt;object type=&quot;3&quot; unique_id=&quot;889898&quot;&gt;&lt;property id=&quot;20148&quot; value=&quot;5&quot;/&gt;&lt;property id=&quot;20300&quot; value=&quot;Slide 16 - &amp;quot;Topic 2: Connected Vehicle Applications&amp;quot;&quot;/&gt;&lt;property id=&quot;20307&quot; value=&quot;951&quot;/&gt;&lt;/object&gt;&lt;object type=&quot;3&quot; unique_id=&quot;889899&quot;&gt;&lt;property id=&quot;20148&quot; value=&quot;5&quot;/&gt;&lt;property id=&quot;20300&quot; value=&quot;Slide 17 - &amp;quot;Topic 2: Connected Vehicle Applications&amp;quot;&quot;/&gt;&lt;property id=&quot;20307&quot; value=&quot;952&quot;/&gt;&lt;/object&gt;&lt;object type=&quot;3&quot; unique_id=&quot;889900&quot;&gt;&lt;property id=&quot;20148&quot; value=&quot;5&quot;/&gt;&lt;property id=&quot;20300&quot; value=&quot;Slide 18 - &amp;quot;Connected Vehicle Applications&amp;quot;&quot;/&gt;&lt;property id=&quot;20307&quot; value=&quot;953&quot;/&gt;&lt;/object&gt;&lt;object type=&quot;3&quot; unique_id=&quot;889901&quot;&gt;&lt;property id=&quot;20148&quot; value=&quot;5&quot;/&gt;&lt;property id=&quot;20300&quot; value=&quot;Slide 19 - &amp;quot;Connected Vehicle Applications: Safety&amp;quot;&quot;/&gt;&lt;property id=&quot;20307&quot; value=&quot;954&quot;/&gt;&lt;/object&gt;&lt;object type=&quot;3&quot; unique_id=&quot;889902&quot;&gt;&lt;property id=&quot;20148&quot; value=&quot;5&quot;/&gt;&lt;property id=&quot;20300&quot; value=&quot;Slide 20 - &amp;quot;Safety Applications: V2V&amp;quot;&quot;/&gt;&lt;property id=&quot;20307&quot; value=&quot;955&quot;/&gt;&lt;/object&gt;&lt;object type=&quot;3&quot; unique_id=&quot;889903&quot;&gt;&lt;property id=&quot;20148&quot; value=&quot;5&quot;/&gt;&lt;property id=&quot;20300&quot; value=&quot;Slide 21 - &amp;quot;Safety Applications: V2V Scenario&amp;quot;&quot;/&gt;&lt;property id=&quot;20307&quot; value=&quot;956&quot;/&gt;&lt;/object&gt;&lt;object type=&quot;3&quot; unique_id=&quot;889904&quot;&gt;&lt;property id=&quot;20148&quot; value=&quot;5&quot;/&gt;&lt;property id=&quot;20300&quot; value=&quot;Slide 22 - &amp;quot;Safety Applications: V2I&amp;quot;&quot;/&gt;&lt;property id=&quot;20307&quot; value=&quot;957&quot;/&gt;&lt;/object&gt;&lt;object type=&quot;3&quot; unique_id=&quot;889905&quot;&gt;&lt;property id=&quot;20148&quot; value=&quot;5&quot;/&gt;&lt;property id=&quot;20300&quot; value=&quot;Slide 23 - &amp;quot;Safety Applications: V2I Scenario&amp;quot;&quot;/&gt;&lt;property id=&quot;20307&quot; value=&quot;958&quot;/&gt;&lt;/object&gt;&lt;object type=&quot;3&quot; unique_id=&quot;889906&quot;&gt;&lt;property id=&quot;20148&quot; value=&quot;5&quot;/&gt;&lt;property id=&quot;20300&quot; value=&quot;Slide 24 - &amp;quot;Connected Vehicle Applications: Mobility&amp;quot;&quot;/&gt;&lt;property id=&quot;20307&quot; value=&quot;959&quot;/&gt;&lt;/object&gt;&lt;object type=&quot;3&quot; unique_id=&quot;889908&quot;&gt;&lt;property id=&quot;20148&quot; value=&quot;5&quot;/&gt;&lt;property id=&quot;20300&quot; value=&quot;Slide 28 - &amp;quot;Dynamic Mobility Applications: Scenario&amp;quot;&quot;/&gt;&lt;property id=&quot;20307&quot; value=&quot;961&quot;/&gt;&lt;/object&gt;&lt;object type=&quot;3&quot; unique_id=&quot;889909&quot;&gt;&lt;property id=&quot;20148&quot; value=&quot;5&quot;/&gt;&lt;property id=&quot;20300&quot; value=&quot;Slide 29 - &amp;quot;Connected Vehicle Applications: Environment&amp;quot;&quot;/&gt;&lt;property id=&quot;20307&quot; value=&quot;962&quot;/&gt;&lt;/object&gt;&lt;object type=&quot;3&quot; unique_id=&quot;889912&quot;&gt;&lt;property id=&quot;20148&quot; value=&quot;5&quot;/&gt;&lt;property id=&quot;20300&quot; value=&quot;Slide 33 - &amp;quot;Environment Applications: AERIS Scenario&amp;quot;&quot;/&gt;&lt;property id=&quot;20307&quot; value=&quot;965&quot;/&gt;&lt;/object&gt;&lt;object type=&quot;3&quot; unique_id=&quot;889913&quot;&gt;&lt;property id=&quot;20148&quot; value=&quot;5&quot;/&gt;&lt;property id=&quot;20300&quot; value=&quot;Slide 34 - &amp;quot;Connected Vehicle Applications: Environment&amp;quot;&quot;/&gt;&lt;property id=&quot;20307&quot; value=&quot;966&quot;/&gt;&lt;/object&gt;&lt;object type=&quot;3&quot; unique_id=&quot;889915&quot;&gt;&lt;property id=&quot;20148&quot; value=&quot;5&quot;/&gt;&lt;property id=&quot;20300&quot; value=&quot;Slide 36 - &amp;quot;Environment Applications: Road Weather Scenario&amp;quot;&quot;/&gt;&lt;property id=&quot;20307&quot; value=&quot;968&quot;/&gt;&lt;/object&gt;&lt;object type=&quot;3&quot; unique_id=&quot;889916&quot;&gt;&lt;property id=&quot;20148&quot; value=&quot;5&quot;/&gt;&lt;property id=&quot;20300&quot; value=&quot;Slide 37 - &amp;quot;Let’s Recap&amp;quot;&quot;/&gt;&lt;property id=&quot;20307&quot; value=&quot;969&quot;/&gt;&lt;/object&gt;&lt;object type=&quot;3&quot; unique_id=&quot;889917&quot;&gt;&lt;property id=&quot;20148&quot; value=&quot;5&quot;/&gt;&lt;property id=&quot;20300&quot; value=&quot;Slide 38 - &amp;quot;Activity&amp;quot;&quot;/&gt;&lt;property id=&quot;20307&quot; value=&quot;970&quot;/&gt;&lt;/object&gt;&lt;object type=&quot;3&quot; unique_id=&quot;889918&quot;&gt;&lt;property id=&quot;20148&quot; value=&quot;5&quot;/&gt;&lt;property id=&quot;20300&quot; value=&quot;Slide 39 - &amp;quot;Topic 2 Wrap-up&amp;quot;&quot;/&gt;&lt;property id=&quot;20307&quot; value=&quot;971&quot;/&gt;&lt;/object&gt;&lt;object type=&quot;3&quot; unique_id=&quot;889919&quot;&gt;&lt;property id=&quot;20148&quot; value=&quot;5&quot;/&gt;&lt;property id=&quot;20300&quot; value=&quot;Slide 86 - &amp;quot;Security Challenges&amp;quot;&quot;/&gt;&lt;property id=&quot;20307&quot; value=&quot;930&quot;/&gt;&lt;/object&gt;&lt;object type=&quot;3&quot; unique_id=&quot;889920&quot;&gt;&lt;property id=&quot;20148&quot; value=&quot;5&quot;/&gt;&lt;property id=&quot;20300&quot; value=&quot;Slide 87 - &amp;quot;Privacy Challenges&amp;quot;&quot;/&gt;&lt;property id=&quot;20307&quot; value=&quot;931&quot;/&gt;&lt;/object&gt;&lt;object type=&quot;3&quot; unique_id=&quot;889921&quot;&gt;&lt;property id=&quot;20148&quot; value=&quot;5&quot;/&gt;&lt;property id=&quot;20300&quot; value=&quot;Slide 88 - &amp;quot;Let’s Recap&amp;quot;&quot;/&gt;&lt;property id=&quot;20307&quot; value=&quot;932&quot;/&gt;&lt;/object&gt;&lt;object type=&quot;3&quot; unique_id=&quot;889922&quot;&gt;&lt;property id=&quot;20148&quot; value=&quot;5&quot;/&gt;&lt;property id=&quot;20300&quot; value=&quot;Slide 89 - &amp;quot;Stakeholder Involvement Is Critical&amp;quot;&quot;/&gt;&lt;property id=&quot;20307&quot; value=&quot;933&quot;/&gt;&lt;/object&gt;&lt;object type=&quot;3&quot; unique_id=&quot;889923&quot;&gt;&lt;property id=&quot;20148&quot; value=&quot;5&quot;/&gt;&lt;property id=&quot;20300&quot; value=&quot;Slide 91 - &amp;quot;Exploratory Research—Vehicle Automation&amp;quot;&quot;/&gt;&lt;property id=&quot;20307&quot; value=&quot;934&quot;/&gt;&lt;/object&gt;&lt;object type=&quot;3&quot; unique_id=&quot;889924&quot;&gt;&lt;property id=&quot;20148&quot; value=&quot;5&quot;/&gt;&lt;property id=&quot;20300&quot; value=&quot;Slide 92 - &amp;quot;Topic 5 Wrap-up&amp;quot;&quot;/&gt;&lt;property id=&quot;20307&quot; value=&quot;935&quot;/&gt;&lt;/object&gt;&lt;object type=&quot;3&quot; unique_id=&quot;889925&quot;&gt;&lt;property id=&quot;20148&quot; value=&quot;5&quot;/&gt;&lt;property id=&quot;20300&quot; value=&quot;Slide 93 - &amp;quot;Course Wrap-up&amp;quot;&quot;/&gt;&lt;property id=&quot;20307&quot; value=&quot;936&quot;/&gt;&lt;/object&gt;&lt;object type=&quot;3&quot; unique_id=&quot;889928&quot;&gt;&lt;property id=&quot;20148&quot; value=&quot;5&quot;/&gt;&lt;property id=&quot;20300&quot; value=&quot;Slide 30 - &amp;quot;Environment Applications: AERIS&amp;quot;&quot;/&gt;&lt;property id=&quot;20307&quot; value=&quot;976&quot;/&gt;&lt;/object&gt;&lt;object type=&quot;3&quot; unique_id=&quot;889930&quot;&gt;&lt;property id=&quot;20148&quot; value=&quot;5&quot;/&gt;&lt;property id=&quot;20300&quot; value=&quot;Slide 40 - &amp;quot;Topic 3: Research Toward Implementation&amp;quot;&quot;/&gt;&lt;property id=&quot;20307&quot; value=&quot;978&quot;/&gt;&lt;/object&gt;&lt;object type=&quot;3&quot; unique_id=&quot;889931&quot;&gt;&lt;property id=&quot;20148&quot; value=&quot;5&quot;/&gt;&lt;property id=&quot;20300&quot; value=&quot;Slide 41 - &amp;quot;Topic 3: Research Toward Implementation&amp;quot;&quot;/&gt;&lt;property id=&quot;20307&quot; value=&quot;979&quot;/&gt;&lt;/object&gt;&lt;object type=&quot;3&quot; unique_id=&quot;889932&quot;&gt;&lt;property id=&quot;20148&quot; value=&quot;5&quot;/&gt;&lt;property id=&quot;20300&quot; value=&quot;Slide 42 - &amp;quot;Connected Vehicle Research Components&amp;quot;&quot;/&gt;&lt;property id=&quot;20307&quot; value=&quot;980&quot;/&gt;&lt;/object&gt;&lt;object type=&quot;3&quot; unique_id=&quot;889933&quot;&gt;&lt;property id=&quot;20148&quot; value=&quot;5&quot;/&gt;&lt;property id=&quot;20300&quot; value=&quot;Slide 43 - &amp;quot;Connected Vehicle Research: Application Component&amp;quot;&quot;/&gt;&lt;property id=&quot;20307&quot; value=&quot;981&quot;/&gt;&lt;/object&gt;&lt;object type=&quot;3&quot; unique_id=&quot;889934&quot;&gt;&lt;property id=&quot;20148&quot; value=&quot;5&quot;/&gt;&lt;property id=&quot;20300&quot; value=&quot;Slide 44 - &amp;quot;Connected Vehicle Research: Technology Component&amp;quot;&quot;/&gt;&lt;property id=&quot;20307&quot; value=&quot;982&quot;/&gt;&lt;/object&gt;&lt;object type=&quot;3&quot; unique_id=&quot;889935&quot;&gt;&lt;property id=&quot;20148&quot; value=&quot;5&quot;/&gt;&lt;property id=&quot;20300&quot; value=&quot;Slide 45 - &amp;quot;Connected Vehicle Research: Policy and Institutional Issues Component&amp;quot;&quot;/&gt;&lt;property id=&quot;20307&quot; value=&quot;983&quot;/&gt;&lt;/object&gt;&lt;object type=&quot;3&quot; unique_id=&quot;889936&quot;&gt;&lt;property id=&quot;20148&quot; value=&quot;5&quot;/&gt;&lt;property id=&quot;20300&quot; value=&quot;Slide 46 - &amp;quot;Let’s Recap&amp;quot;&quot;/&gt;&lt;property id=&quot;20307&quot; value=&quot;984&quot;/&gt;&lt;/object&gt;&lt;object type=&quot;3&quot; unique_id=&quot;889937&quot;&gt;&lt;property id=&quot;20148&quot; value=&quot;5&quot;/&gt;&lt;property id=&quot;20300&quot; value=&quot;Slide 47 - &amp;quot;Enabling Technologies&amp;quot;&quot;/&gt;&lt;property id=&quot;20307&quot; value=&quot;985&quot;/&gt;&lt;/object&gt;&lt;object type=&quot;3&quot; unique_id=&quot;889938&quot;&gt;&lt;property id=&quot;20148&quot; value=&quot;5&quot;/&gt;&lt;property id=&quot;20300&quot; value=&quot;Slide 48 - &amp;quot;Role of Equipment in Connected Vehicles&amp;quot;&quot;/&gt;&lt;property id=&quot;20307&quot; value=&quot;986&quot;/&gt;&lt;/object&gt;&lt;object type=&quot;3&quot; unique_id=&quot;889939&quot;&gt;&lt;property id=&quot;20148&quot; value=&quot;5&quot;/&gt;&lt;property id=&quot;20300&quot; value=&quot;Slide 49 - &amp;quot;Role of Data in Connected Vehicles&amp;quot;&quot;/&gt;&lt;property id=&quot;20307&quot; value=&quot;987&quot;/&gt;&lt;/object&gt;&lt;object type=&quot;3&quot; unique_id=&quot;889940&quot;&gt;&lt;property id=&quot;20148&quot; value=&quot;5&quot;/&gt;&lt;property id=&quot;20300&quot; value=&quot;Slide 50 - &amp;quot;Role of Standards in Connected Vehicles&amp;quot;&quot;/&gt;&lt;property id=&quot;20307&quot; value=&quot;988&quot;/&gt;&lt;/object&gt;&lt;object type=&quot;3&quot; unique_id=&quot;889941&quot;&gt;&lt;property id=&quot;20148&quot; value=&quot;5&quot;/&gt;&lt;property id=&quot;20300&quot; value=&quot;Slide 51 - &amp;quot;V2I Reference Implementation&amp;quot;&quot;/&gt;&lt;property id=&quot;20307&quot; value=&quot;989&quot;/&gt;&lt;/object&gt;&lt;object type=&quot;3&quot; unique_id=&quot;889942&quot;&gt;&lt;property id=&quot;20148&quot; value=&quot;5&quot;/&gt;&lt;property id=&quot;20300&quot; value=&quot;Slide 52 - &amp;quot;Let’s Recap&amp;quot;&quot;/&gt;&lt;property id=&quot;20307&quot; value=&quot;990&quot;/&gt;&lt;/object&gt;&lt;object type=&quot;3&quot; unique_id=&quot;889943&quot;&gt;&lt;property id=&quot;20148&quot; value=&quot;5&quot;/&gt;&lt;property id=&quot;20300&quot; value=&quot;Slide 53 - &amp;quot;Connected Vehicle Reference Implementation Architecture (CVRIA) Background and Purpose&amp;quot;&quot;/&gt;&lt;property id=&quot;20307&quot; value=&quot;992&quot;/&gt;&lt;/object&gt;&lt;object type=&quot;3&quot; unique_id=&quot;889944&quot;&gt;&lt;property id=&quot;20148&quot; value=&quot;5&quot;/&gt;&lt;property id=&quot;20300&quot; value=&quot;Slide 54 - &amp;quot;CVRIA Includes Multiple Views&amp;quot;&quot;/&gt;&lt;property id=&quot;20307&quot; value=&quot;993&quot;/&gt;&lt;/object&gt;&lt;object type=&quot;3&quot; unique_id=&quot;889945&quot;&gt;&lt;property id=&quot;20148&quot; value=&quot;5&quot;/&gt;&lt;property id=&quot;20300&quot; value=&quot;Slide 55 - &amp;quot;Centers / Back-office Physical Objects&amp;quot;&quot;/&gt;&lt;property id=&quot;20307&quot; value=&quot;995&quot;/&gt;&lt;/object&gt;&lt;object type=&quot;3&quot; unique_id=&quot;889946&quot;&gt;&lt;property id=&quot;20148&quot; value=&quot;5&quot;/&gt;&lt;property id=&quot;20300&quot; value=&quot;Slide 56 - &amp;quot;Field (13 Physical Objects)&amp;quot;&quot;/&gt;&lt;property id=&quot;20307&quot; value=&quot;996&quot;/&gt;&lt;/object&gt;&lt;object type=&quot;3&quot; unique_id=&quot;889947&quot;&gt;&lt;property id=&quot;20148&quot; value=&quot;5&quot;/&gt;&lt;property id=&quot;20300&quot; value=&quot;Slide 57 - &amp;quot;Vehicles (19 Physical Objects)&amp;quot;&quot;/&gt;&lt;property id=&quot;20307&quot; value=&quot;997&quot;/&gt;&lt;/object&gt;&lt;object type=&quot;3&quot; unique_id=&quot;889948&quot;&gt;&lt;property id=&quot;20148&quot; value=&quot;5&quot;/&gt;&lt;property id=&quot;20300&quot; value=&quot;Slide 58 - &amp;quot;Travelers (7 Physical Objects)&amp;quot;&quot;/&gt;&lt;property id=&quot;20307&quot; value=&quot;998&quot;/&gt;&lt;/object&gt;&lt;object type=&quot;3&quot; unique_id=&quot;889949&quot;&gt;&lt;property id=&quot;20148&quot; value=&quot;5&quot;/&gt;&lt;property id=&quot;20300&quot; value=&quot;Slide 59 - &amp;quot;Connected Vehicle Supporting Services&amp;quot;&quot;/&gt;&lt;property id=&quot;20307&quot; value=&quot;999&quot;/&gt;&lt;/object&gt;&lt;object type=&quot;3&quot; unique_id=&quot;889950&quot;&gt;&lt;property id=&quot;20148&quot; value=&quot;5&quot;/&gt;&lt;property id=&quot;20300&quot; value=&quot;Slide 60 - &amp;quot;Small Group Activity&amp;quot;&quot;/&gt;&lt;property id=&quot;20307&quot; value=&quot;1000&quot;/&gt;&lt;/object&gt;&lt;object type=&quot;3&quot; unique_id=&quot;889951&quot;&gt;&lt;property id=&quot;20148&quot; value=&quot;5&quot;/&gt;&lt;property id=&quot;20300&quot; value=&quot;Slide 63 - &amp;quot;Topic 3 Wrap-up&amp;quot;&quot;/&gt;&lt;property id=&quot;20307&quot; value=&quot;1001&quot;/&gt;&lt;/object&gt;&lt;object type=&quot;3&quot; unique_id=&quot;889952&quot;&gt;&lt;property id=&quot;20148&quot; value=&quot;5&quot;/&gt;&lt;property id=&quot;20300&quot; value=&quot;Slide 69 - &amp;quot;Southeast Michigan Test Bed—2014&amp;quot;&quot;/&gt;&lt;property id=&quot;20307&quot; value=&quot;973&quot;/&gt;&lt;/object&gt;&lt;object type=&quot;3&quot; unique_id=&quot;889953&quot;&gt;&lt;property id=&quot;20148&quot; value=&quot;5&quot;/&gt;&lt;property id=&quot;20300&quot; value=&quot;Slide 72 - &amp;quot;Path to Deployment&amp;quot;&quot;/&gt;&lt;property id=&quot;20307&quot; value=&quot;977&quot;/&gt;&lt;/object&gt;&lt;object type=&quot;3&quot; unique_id=&quot;889954&quot;&gt;&lt;property id=&quot;20148&quot; value=&quot;5&quot;/&gt;&lt;property id=&quot;20300&quot; value=&quot;Slide 84 - &amp;quot;Case Study: Fairfax County, Virginia&amp;quot;&quot;/&gt;&lt;property id=&quot;20307&quot; value=&quot;1002&quot;/&gt;&lt;/object&gt;&lt;object type=&quot;3&quot; unique_id=&quot;889955&quot;&gt;&lt;property id=&quot;20148&quot; value=&quot;5&quot;/&gt;&lt;property id=&quot;20300&quot; value=&quot;Slide 85 - &amp;quot;Case Study Analysis: Fairfax County, Virginia&amp;quot;&quot;/&gt;&lt;property id=&quot;20307&quot; value=&quot;1003&quot;/&gt;&lt;/object&gt;&lt;object type=&quot;3&quot; unique_id=&quot;889956&quot;&gt;&lt;property id=&quot;20148&quot; value=&quot;5&quot;/&gt;&lt;property id=&quot;20300&quot; value=&quot;Slide 83 - &amp;quot;NCHRP 03-101: Costs and Benefits of Public Sector Connected Vehicle Deployment&amp;quot;&quot;/&gt;&lt;property id=&quot;20307&quot; value=&quot;1004&quot;/&gt;&lt;/object&gt;&lt;object type=&quot;3&quot; unique_id=&quot;889957&quot;&gt;&lt;property id=&quot;20148&quot; value=&quot;5&quot;/&gt;&lt;property id=&quot;20300&quot; value=&quot;Slide 74 - &amp;quot;AASHTO Connected Vehicle Field Infrastructure Footprint Analysis&amp;quot;&quot;/&gt;&lt;property id=&quot;20307&quot; value=&quot;974&quot;/&gt;&lt;/object&gt;&lt;object type=&quot;3&quot; unique_id=&quot;889958&quot;&gt;&lt;property id=&quot;20148&quot; value=&quot;5&quot;/&gt;&lt;property id=&quot;20300&quot; value=&quot;Slide 90 - &amp;quot;FHWA Guidance on Infrastructure  Implementation 2015 &amp;quot;&quot;/&gt;&lt;property id=&quot;20307&quot; value=&quot;1005&quot;/&gt;&lt;/object&gt;&lt;object type=&quot;3&quot; unique_id=&quot;889960&quot;&gt;&lt;property id=&quot;20148&quot; value=&quot;5&quot;/&gt;&lt;property id=&quot;20300&quot; value=&quot;Slide 14 - &amp;quot;Connected Vehicle Communications Technology: Benefits and Challenges (continued)&amp;quot;&quot;/&gt;&lt;property id=&quot;20307&quot; value=&quot;1007&quot;/&gt;&lt;/object&gt;&lt;object type=&quot;3&quot; unique_id=&quot;889962&quot;&gt;&lt;property id=&quot;20148&quot; value=&quot;5&quot;/&gt;&lt;property id=&quot;20300&quot; value=&quot;Slide 31 - &amp;quot;Environment Applications: AERIS&amp;quot;&quot;/&gt;&lt;property id=&quot;20307&quot; value=&quot;1009&quot;/&gt;&lt;/object&gt;&lt;object type=&quot;3&quot; unique_id=&quot;889963&quot;&gt;&lt;property id=&quot;20148&quot; value=&quot;5&quot;/&gt;&lt;property id=&quot;20300&quot; value=&quot;Slide 32 - &amp;quot;Environment Applications: AERIS&amp;quot;&quot;/&gt;&lt;property id=&quot;20307&quot; value=&quot;1010&quot;/&gt;&lt;/object&gt;&lt;object type=&quot;3&quot; unique_id=&quot;889964&quot;&gt;&lt;property id=&quot;20148&quot; value=&quot;5&quot;/&gt;&lt;property id=&quot;20300&quot; value=&quot;Slide 62 - &amp;quot;Research Data Exchange&amp;quot;&quot;/&gt;&lt;property id=&quot;20307&quot; value=&quot;1011&quot;/&gt;&lt;/object&gt;&lt;object type=&quot;3&quot; unique_id=&quot;889965&quot;&gt;&lt;property id=&quot;20148&quot; value=&quot;5&quot;/&gt;&lt;property id=&quot;20300&quot; value=&quot;Slide 61 - &amp;quot;Small Group Activity&amp;quot;&quot;/&gt;&lt;property id=&quot;20307&quot; value=&quot;1012&quot;/&gt;&lt;/object&gt;&lt;object type=&quot;3&quot; unique_id=&quot;889966&quot;&gt;&lt;property id=&quot;20148&quot; value=&quot;5&quot;/&gt;&lt;property id=&quot;20300&quot; value=&quot;Slide 70 - &amp;quot;USDOT Connected Vehicle PlugFest&amp;quot;&quot;/&gt;&lt;property id=&quot;20307&quot; value=&quot;1006&quot;/&gt;&lt;/object&gt;&lt;object type=&quot;3&quot; unique_id=&quot;916788&quot;&gt;&lt;property id=&quot;20148&quot; value=&quot;5&quot;/&gt;&lt;property id=&quot;20300&quot; value=&quot;Slide 7 - &amp;quot;Transportation Challenges&amp;quot;&quot;/&gt;&lt;property id=&quot;20307&quot; value=&quot;1013&quot;/&gt;&lt;/object&gt;&lt;object type=&quot;3&quot; unique_id=&quot;916789&quot;&gt;&lt;property id=&quot;20148&quot; value=&quot;5&quot;/&gt;&lt;property id=&quot;20300&quot; value=&quot;Slide 8 - &amp;quot;Fully Connected Vehicles&amp;quot;&quot;/&gt;&lt;property id=&quot;20307&quot; value=&quot;1014&quot;/&gt;&lt;/object&gt;&lt;object type=&quot;3&quot; unique_id=&quot;916791&quot;&gt;&lt;property id=&quot;20148&quot; value=&quot;5&quot;/&gt;&lt;property id=&quot;20300&quot; value=&quot;Slide 25 - &amp;quot;Dynamic Mobility Applications&amp;quot;&quot;/&gt;&lt;property id=&quot;20307&quot; value=&quot;1015&quot;/&gt;&lt;/object&gt;&lt;object type=&quot;3&quot; unique_id=&quot;916792&quot;&gt;&lt;property id=&quot;20148&quot; value=&quot;5&quot;/&gt;&lt;property id=&quot;20300&quot; value=&quot;Slide 26 - &amp;quot;Dynamic Mobility Applications&amp;quot;&quot;/&gt;&lt;property id=&quot;20307&quot; value=&quot;1016&quot;/&gt;&lt;/object&gt;&lt;object type=&quot;3&quot; unique_id=&quot;916793&quot;&gt;&lt;property id=&quot;20148&quot; value=&quot;5&quot;/&gt;&lt;property id=&quot;20300&quot; value=&quot;Slide 27 - &amp;quot;Dynamic Mobility Applications&amp;quot;&quot;/&gt;&lt;property id=&quot;20307&quot; value=&quot;1017&quot;/&gt;&lt;/object&gt;&lt;object type=&quot;3&quot; unique_id=&quot;916794&quot;&gt;&lt;property id=&quot;20148&quot; value=&quot;5&quot;/&gt;&lt;property id=&quot;20300&quot; value=&quot;Slide 35 - &amp;quot;Environment Applications: Road Weather&amp;quot;&quot;/&gt;&lt;property id=&quot;20307&quot; value=&quot;1018&quot;/&gt;&lt;/object&gt;&lt;object type=&quot;3&quot; unique_id=&quot;916795&quot;&gt;&lt;property id=&quot;20148&quot; value=&quot;5&quot;/&gt;&lt;property id=&quot;20300&quot; value=&quot;Slide 75 - &amp;quot;Connected Vehicle Pilot Deployments&amp;quot;&quot;/&gt;&lt;property id=&quot;20307&quot; value=&quot;1019&quot;/&gt;&lt;/object&gt;&lt;/object&gt;&lt;object type=&quot;8&quot; unique_id=&quot;10064&quot;&gt;&lt;/object&gt;&lt;/object&gt;&lt;/database&gt;"/>
  <p:tag name="ISPRING_RESOURCE_PATHS_HASH_2" val="47cbce507054a86e6d9c9dd2353996768792190"/>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2_RITA Pincus-Bunch presentation IBEC 05 r2">
  <a:themeElements>
    <a:clrScheme name="Custom 1">
      <a:dk1>
        <a:srgbClr val="000000"/>
      </a:dk1>
      <a:lt1>
        <a:srgbClr val="FFFFFF"/>
      </a:lt1>
      <a:dk2>
        <a:srgbClr val="7F7F7F"/>
      </a:dk2>
      <a:lt2>
        <a:srgbClr val="FFFFFF"/>
      </a:lt2>
      <a:accent1>
        <a:srgbClr val="E16A20"/>
      </a:accent1>
      <a:accent2>
        <a:srgbClr val="E19920"/>
      </a:accent2>
      <a:accent3>
        <a:srgbClr val="205194"/>
      </a:accent3>
      <a:accent4>
        <a:srgbClr val="159175"/>
      </a:accent4>
      <a:accent5>
        <a:srgbClr val="D51E3B"/>
      </a:accent5>
      <a:accent6>
        <a:srgbClr val="48C01B"/>
      </a:accent6>
      <a:hlink>
        <a:srgbClr val="002D84"/>
      </a:hlink>
      <a:folHlink>
        <a:srgbClr val="003D7D"/>
      </a:folHlink>
    </a:clrScheme>
    <a:fontScheme name="1_RITA_Template_rev_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defTabSz="914400" rtl="0" eaLnBrk="1" fontAlgn="base" latinLnBrk="0" hangingPunct="1">
          <a:lnSpc>
            <a:spcPct val="100000"/>
          </a:lnSpc>
          <a:spcBef>
            <a:spcPct val="0"/>
          </a:spcBef>
          <a:spcAft>
            <a:spcPct val="0"/>
          </a:spcAft>
          <a:buClrTx/>
          <a:buSzTx/>
          <a:buFontTx/>
          <a:buNone/>
          <a:tabLst/>
          <a:defRPr dirty="0" smtClean="0">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lnDef>
    <a:txDef>
      <a:spPr>
        <a:noFill/>
      </a:spPr>
      <a:bodyPr wrap="square" rtlCol="0">
        <a:spAutoFit/>
      </a:bodyPr>
      <a:lstStyle>
        <a:defPPr>
          <a:defRPr sz="1600" i="0" dirty="0" smtClean="0">
            <a:solidFill>
              <a:schemeClr val="tx1"/>
            </a:solidFill>
          </a:defRPr>
        </a:defPPr>
      </a:lstStyle>
    </a:txDef>
  </a:objectDefaults>
  <a:extraClrSchemeLst>
    <a:extraClrScheme>
      <a:clrScheme name="1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ITA_Template_rev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ITA_Template_rev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ITA_Template_rev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ITA_Template_rev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ITA_Template_rev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ITA_Template_rev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ITA_Template_rev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ITA_Template_rev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ITA_Template_rev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ITA_Template_rev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ITA_Template_rev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5_RITA_Template_rev_2">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1_RITA_Template_rev_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lnDef>
    <a:txDef>
      <a:spPr>
        <a:noFill/>
      </a:spPr>
      <a:bodyPr wrap="square" rtlCol="0">
        <a:spAutoFit/>
      </a:bodyPr>
      <a:lstStyle>
        <a:defPPr>
          <a:defRPr sz="1600" i="0" dirty="0" smtClean="0">
            <a:solidFill>
              <a:schemeClr val="tx1"/>
            </a:solidFill>
          </a:defRPr>
        </a:defPPr>
      </a:lstStyle>
    </a:txDef>
  </a:objectDefaults>
  <a:extraClrSchemeLst>
    <a:extraClrScheme>
      <a:clrScheme name="1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ITA_Template_rev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ITA_Template_rev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ITA_Template_rev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ITA_Template_rev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ITA_Template_rev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ITA_Template_rev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ITA_Template_rev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ITA_Template_rev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ITA_Template_rev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ITA_Template_rev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ITA_Template_rev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LF Master">
  <a:themeElements>
    <a:clrScheme name="Custom 7">
      <a:dk1>
        <a:srgbClr val="000000"/>
      </a:dk1>
      <a:lt1>
        <a:srgbClr val="FFFFFF"/>
      </a:lt1>
      <a:dk2>
        <a:srgbClr val="243646"/>
      </a:dk2>
      <a:lt2>
        <a:srgbClr val="E7E6E6"/>
      </a:lt2>
      <a:accent1>
        <a:srgbClr val="035157"/>
      </a:accent1>
      <a:accent2>
        <a:srgbClr val="00A6B7"/>
      </a:accent2>
      <a:accent3>
        <a:srgbClr val="243646"/>
      </a:accent3>
      <a:accent4>
        <a:srgbClr val="73A74C"/>
      </a:accent4>
      <a:accent5>
        <a:srgbClr val="D3461E"/>
      </a:accent5>
      <a:accent6>
        <a:srgbClr val="D6E25A"/>
      </a:accent6>
      <a:hlink>
        <a:srgbClr val="035157"/>
      </a:hlink>
      <a:folHlink>
        <a:srgbClr val="00A6B7"/>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 PPT Library" id="{783ECF07-4A72-844F-8872-632527700D18}" vid="{C0074912-5F25-544F-B620-41E46A8FB694}"/>
    </a:ext>
  </a:extLst>
</a:theme>
</file>

<file path=ppt/theme/theme12.xml><?xml version="1.0" encoding="utf-8"?>
<a:theme xmlns:a="http://schemas.openxmlformats.org/drawingml/2006/main" name="3_RITA_Template_rev_2">
  <a:themeElements>
    <a:clrScheme name="1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RITA_Template_rev_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lnDef>
    <a:txDef>
      <a:spPr>
        <a:noFill/>
      </a:spPr>
      <a:bodyPr wrap="square" rtlCol="0">
        <a:spAutoFit/>
      </a:bodyPr>
      <a:lstStyle>
        <a:defPPr>
          <a:defRPr sz="1600" i="0" dirty="0" smtClean="0">
            <a:solidFill>
              <a:schemeClr val="tx1"/>
            </a:solidFill>
          </a:defRPr>
        </a:defPPr>
      </a:lstStyle>
    </a:txDef>
  </a:objectDefaults>
  <a:extraClrSchemeLst>
    <a:extraClrScheme>
      <a:clrScheme name="1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ITA_Template_rev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ITA_Template_rev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ITA_Template_rev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ITA_Template_rev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ITA_Template_rev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ITA_Template_rev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ITA_Template_rev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ITA_Template_rev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ITA_Template_rev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ITA_Template_rev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ITA_Template_rev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ITA Pincus-Bunch presentation IBEC 05 r2">
  <a:themeElements>
    <a:clrScheme name="PPT Template">
      <a:dk1>
        <a:srgbClr val="000000"/>
      </a:dk1>
      <a:lt1>
        <a:srgbClr val="FFFFFF"/>
      </a:lt1>
      <a:dk2>
        <a:srgbClr val="7F7F7F"/>
      </a:dk2>
      <a:lt2>
        <a:srgbClr val="FFFFFF"/>
      </a:lt2>
      <a:accent1>
        <a:srgbClr val="E16A20"/>
      </a:accent1>
      <a:accent2>
        <a:srgbClr val="E19920"/>
      </a:accent2>
      <a:accent3>
        <a:srgbClr val="205194"/>
      </a:accent3>
      <a:accent4>
        <a:srgbClr val="159175"/>
      </a:accent4>
      <a:accent5>
        <a:srgbClr val="D51E3B"/>
      </a:accent5>
      <a:accent6>
        <a:srgbClr val="48C01B"/>
      </a:accent6>
      <a:hlink>
        <a:srgbClr val="65B0FF"/>
      </a:hlink>
      <a:folHlink>
        <a:srgbClr val="003D7D"/>
      </a:folHlink>
    </a:clrScheme>
    <a:fontScheme name="1_RITA_Template_rev_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defTabSz="914400" rtl="0" eaLnBrk="1" fontAlgn="base" latinLnBrk="0" hangingPunct="1">
          <a:lnSpc>
            <a:spcPct val="100000"/>
          </a:lnSpc>
          <a:spcBef>
            <a:spcPct val="0"/>
          </a:spcBef>
          <a:spcAft>
            <a:spcPct val="0"/>
          </a:spcAft>
          <a:buClrTx/>
          <a:buSzTx/>
          <a:buFontTx/>
          <a:buNone/>
          <a:tabLst/>
          <a:defRPr dirty="0" smtClean="0">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lnDef>
    <a:txDef>
      <a:spPr>
        <a:noFill/>
      </a:spPr>
      <a:bodyPr wrap="square" rtlCol="0">
        <a:spAutoFit/>
      </a:bodyPr>
      <a:lstStyle>
        <a:defPPr>
          <a:defRPr sz="1600" i="0" dirty="0" smtClean="0">
            <a:solidFill>
              <a:schemeClr val="tx1"/>
            </a:solidFill>
          </a:defRPr>
        </a:defPPr>
      </a:lstStyle>
    </a:txDef>
  </a:objectDefaults>
  <a:extraClrSchemeLst>
    <a:extraClrScheme>
      <a:clrScheme name="1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ITA_Template_rev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ITA_Template_rev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ITA_Template_rev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ITA_Template_rev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ITA_Template_rev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ITA_Template_rev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ITA_Template_rev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ITA_Template_rev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ITA_Template_rev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ITA_Template_rev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ITA_Template_rev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RITA_Template_rev_2">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1_RITA_Template_rev_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lnDef>
    <a:txDef>
      <a:spPr>
        <a:noFill/>
      </a:spPr>
      <a:bodyPr wrap="square" rtlCol="0">
        <a:spAutoFit/>
      </a:bodyPr>
      <a:lstStyle>
        <a:defPPr>
          <a:defRPr sz="1600" i="0" dirty="0" smtClean="0">
            <a:solidFill>
              <a:schemeClr val="tx1"/>
            </a:solidFill>
          </a:defRPr>
        </a:defPPr>
      </a:lstStyle>
    </a:txDef>
  </a:objectDefaults>
  <a:extraClrSchemeLst>
    <a:extraClrScheme>
      <a:clrScheme name="1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ITA_Template_rev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ITA_Template_rev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ITA_Template_rev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ITA_Template_rev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ITA_Template_rev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ITA_Template_rev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ITA_Template_rev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ITA_Template_rev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ITA_Template_rev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ITA_Template_rev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ITA_Template_rev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RITA_Template_rev_2">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1_RITA_Template_rev_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lnDef>
    <a:txDef>
      <a:spPr>
        <a:noFill/>
      </a:spPr>
      <a:bodyPr wrap="square" rtlCol="0">
        <a:spAutoFit/>
      </a:bodyPr>
      <a:lstStyle>
        <a:defPPr>
          <a:defRPr sz="1600" i="0" dirty="0" smtClean="0">
            <a:solidFill>
              <a:schemeClr val="tx1"/>
            </a:solidFill>
          </a:defRPr>
        </a:defPPr>
      </a:lstStyle>
    </a:txDef>
  </a:objectDefaults>
  <a:extraClrSchemeLst>
    <a:extraClrScheme>
      <a:clrScheme name="1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ITA_Template_rev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ITA_Template_rev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ITA_Template_rev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ITA_Template_rev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ITA_Template_rev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ITA_Template_rev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ITA_Template_rev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ITA_Template_rev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ITA_Template_rev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ITA_Template_rev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ITA_Template_rev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_RITA_Template_rev_2">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1_RITA_Template_rev_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lnDef>
    <a:txDef>
      <a:spPr>
        <a:noFill/>
      </a:spPr>
      <a:bodyPr wrap="square" rtlCol="0">
        <a:spAutoFit/>
      </a:bodyPr>
      <a:lstStyle>
        <a:defPPr>
          <a:defRPr sz="1600" i="0" dirty="0" smtClean="0">
            <a:solidFill>
              <a:schemeClr val="tx1"/>
            </a:solidFill>
          </a:defRPr>
        </a:defPPr>
      </a:lstStyle>
    </a:txDef>
  </a:objectDefaults>
  <a:extraClrSchemeLst>
    <a:extraClrScheme>
      <a:clrScheme name="1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ITA_Template_rev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ITA_Template_rev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ITA_Template_rev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ITA_Template_rev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ITA_Template_rev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ITA_Template_rev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ITA_Template_rev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ITA_Template_rev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ITA_Template_rev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ITA_Template_rev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ITA_Template_rev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LF Master">
  <a:themeElements>
    <a:clrScheme name="Custom 7">
      <a:dk1>
        <a:srgbClr val="000000"/>
      </a:dk1>
      <a:lt1>
        <a:srgbClr val="FFFFFF"/>
      </a:lt1>
      <a:dk2>
        <a:srgbClr val="243646"/>
      </a:dk2>
      <a:lt2>
        <a:srgbClr val="E7E6E6"/>
      </a:lt2>
      <a:accent1>
        <a:srgbClr val="035157"/>
      </a:accent1>
      <a:accent2>
        <a:srgbClr val="00A6B7"/>
      </a:accent2>
      <a:accent3>
        <a:srgbClr val="243646"/>
      </a:accent3>
      <a:accent4>
        <a:srgbClr val="73A74C"/>
      </a:accent4>
      <a:accent5>
        <a:srgbClr val="D3461E"/>
      </a:accent5>
      <a:accent6>
        <a:srgbClr val="D6E25A"/>
      </a:accent6>
      <a:hlink>
        <a:srgbClr val="035157"/>
      </a:hlink>
      <a:folHlink>
        <a:srgbClr val="00A6B7"/>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 PPT Library" id="{783ECF07-4A72-844F-8872-632527700D18}" vid="{C0074912-5F25-544F-B620-41E46A8FB694}"/>
    </a:ext>
  </a:extLst>
</a:theme>
</file>

<file path=ppt/theme/theme8.xml><?xml version="1.0" encoding="utf-8"?>
<a:theme xmlns:a="http://schemas.openxmlformats.org/drawingml/2006/main" name="1_LF Master">
  <a:themeElements>
    <a:clrScheme name="Custom 7">
      <a:dk1>
        <a:srgbClr val="000000"/>
      </a:dk1>
      <a:lt1>
        <a:srgbClr val="FFFFFF"/>
      </a:lt1>
      <a:dk2>
        <a:srgbClr val="243646"/>
      </a:dk2>
      <a:lt2>
        <a:srgbClr val="E7E6E6"/>
      </a:lt2>
      <a:accent1>
        <a:srgbClr val="035157"/>
      </a:accent1>
      <a:accent2>
        <a:srgbClr val="00A6B7"/>
      </a:accent2>
      <a:accent3>
        <a:srgbClr val="243646"/>
      </a:accent3>
      <a:accent4>
        <a:srgbClr val="73A74C"/>
      </a:accent4>
      <a:accent5>
        <a:srgbClr val="D3461E"/>
      </a:accent5>
      <a:accent6>
        <a:srgbClr val="D6E25A"/>
      </a:accent6>
      <a:hlink>
        <a:srgbClr val="035157"/>
      </a:hlink>
      <a:folHlink>
        <a:srgbClr val="00A6B7"/>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 PPT Library" id="{783ECF07-4A72-844F-8872-632527700D18}" vid="{C0074912-5F25-544F-B620-41E46A8FB694}"/>
    </a:ext>
  </a:extLst>
</a:theme>
</file>

<file path=ppt/theme/theme9.xml><?xml version="1.0" encoding="utf-8"?>
<a:theme xmlns:a="http://schemas.openxmlformats.org/drawingml/2006/main" name="13_RITA_Template_rev_2">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1_RITA_Template_rev_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400" b="0" i="1" u="none" strike="noStrike" cap="none" normalizeH="0" baseline="0" smtClean="0">
            <a:ln>
              <a:noFill/>
            </a:ln>
            <a:solidFill>
              <a:schemeClr val="bg1"/>
            </a:solidFill>
            <a:effectLst/>
            <a:latin typeface="Arial" charset="0"/>
          </a:defRPr>
        </a:defPPr>
      </a:lstStyle>
    </a:lnDef>
    <a:txDef>
      <a:spPr>
        <a:noFill/>
      </a:spPr>
      <a:bodyPr wrap="square" rtlCol="0">
        <a:spAutoFit/>
      </a:bodyPr>
      <a:lstStyle>
        <a:defPPr>
          <a:defRPr sz="1600" i="0" dirty="0" smtClean="0">
            <a:solidFill>
              <a:schemeClr val="tx1"/>
            </a:solidFill>
          </a:defRPr>
        </a:defPPr>
      </a:lstStyle>
    </a:txDef>
  </a:objectDefaults>
  <a:extraClrSchemeLst>
    <a:extraClrScheme>
      <a:clrScheme name="1_RITA_Template_rev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RITA_Template_rev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RITA_Template_rev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RITA_Template_rev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RITA_Template_rev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RITA_Template_rev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RITA_Template_rev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RITA_Template_rev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RITA_Template_rev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RITA_Template_rev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RITA_Template_rev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RITA_Template_rev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68703FB8B370645BB2983C490589D2D" ma:contentTypeVersion="0" ma:contentTypeDescription="Create a new document." ma:contentTypeScope="" ma:versionID="ee5b7b1cc03889abdc4d6b0b3d9f4c26">
  <xsd:schema xmlns:xsd="http://www.w3.org/2001/XMLSchema" xmlns:xs="http://www.w3.org/2001/XMLSchema" xmlns:p="http://schemas.microsoft.com/office/2006/metadata/properties" targetNamespace="http://schemas.microsoft.com/office/2006/metadata/properties" ma:root="true" ma:fieldsID="edcfe7aba00f2d1c7eec7339c8e90d9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4E9FBD-86F9-4DCB-85D4-20DE74377EFA}">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42A598EE-D1BA-4296-AFE0-709C06B8E8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12EE20B-CB79-46C9-8399-A9E4A73E00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674</Words>
  <Application>Microsoft Office PowerPoint</Application>
  <PresentationFormat>Custom</PresentationFormat>
  <Paragraphs>117</Paragraphs>
  <Slides>11</Slides>
  <Notes>5</Notes>
  <HiddenSlides>0</HiddenSlides>
  <MMClips>0</MMClips>
  <ScaleCrop>false</ScaleCrop>
  <HeadingPairs>
    <vt:vector size="6" baseType="variant">
      <vt:variant>
        <vt:lpstr>Fonts Used</vt:lpstr>
      </vt:variant>
      <vt:variant>
        <vt:i4>14</vt:i4>
      </vt:variant>
      <vt:variant>
        <vt:lpstr>Theme</vt:lpstr>
      </vt:variant>
      <vt:variant>
        <vt:i4>12</vt:i4>
      </vt:variant>
      <vt:variant>
        <vt:lpstr>Slide Titles</vt:lpstr>
      </vt:variant>
      <vt:variant>
        <vt:i4>11</vt:i4>
      </vt:variant>
    </vt:vector>
  </HeadingPairs>
  <TitlesOfParts>
    <vt:vector size="37" baseType="lpstr">
      <vt:lpstr>Arial Unicode MS</vt:lpstr>
      <vt:lpstr>MS PGothic</vt:lpstr>
      <vt:lpstr>MS PGothic</vt:lpstr>
      <vt:lpstr>.AppleSystemUIFont</vt:lpstr>
      <vt:lpstr>Arial</vt:lpstr>
      <vt:lpstr>Arial Black</vt:lpstr>
      <vt:lpstr>Arial Narrow</vt:lpstr>
      <vt:lpstr>Calibri</vt:lpstr>
      <vt:lpstr>Georgia</vt:lpstr>
      <vt:lpstr>Helvetica</vt:lpstr>
      <vt:lpstr>Kozuka Gothic Pr6N M</vt:lpstr>
      <vt:lpstr>LucidaGrande</vt:lpstr>
      <vt:lpstr>Tahoma</vt:lpstr>
      <vt:lpstr>Wingdings</vt:lpstr>
      <vt:lpstr>2_RITA Pincus-Bunch presentation IBEC 05 r2</vt:lpstr>
      <vt:lpstr>1_RITA Pincus-Bunch presentation IBEC 05 r2</vt:lpstr>
      <vt:lpstr>Custom Design</vt:lpstr>
      <vt:lpstr>10_RITA_Template_rev_2</vt:lpstr>
      <vt:lpstr>11_RITA_Template_rev_2</vt:lpstr>
      <vt:lpstr>12_RITA_Template_rev_2</vt:lpstr>
      <vt:lpstr>LF Master</vt:lpstr>
      <vt:lpstr>1_LF Master</vt:lpstr>
      <vt:lpstr>13_RITA_Template_rev_2</vt:lpstr>
      <vt:lpstr>15_RITA_Template_rev_2</vt:lpstr>
      <vt:lpstr>2_LF Master</vt:lpstr>
      <vt:lpstr>3_RITA_Template_rev_2</vt:lpstr>
      <vt:lpstr>The U.S. Department Of Transportation</vt:lpstr>
      <vt:lpstr>To Be Discussed Today:</vt:lpstr>
      <vt:lpstr>The Safety Band is 75 MHz of spectrum that supports “vehicle-to-everything” (V2X) wireless communications</vt:lpstr>
      <vt:lpstr>History of 5.9 GHz Safety Band</vt:lpstr>
      <vt:lpstr>But what is V2X ?</vt:lpstr>
      <vt:lpstr>Such direct communications offers opportunities for game-changing enhancements in vehicle safety and mobility. Examples:</vt:lpstr>
      <vt:lpstr>And in the near future, vehicles with automated driving systems (ADS) may also leverage V2X.  Examples:</vt:lpstr>
      <vt:lpstr>PowerPoint Presentation</vt:lpstr>
      <vt:lpstr>PowerPoint Presentation</vt:lpstr>
      <vt:lpstr>V2X is being deployed by State and local governments throughout the United States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2014-03-11T17:20:28Z</dcterms:created>
  <dcterms:modified xsi:type="dcterms:W3CDTF">2020-02-20T18:53:09Z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0x010100668703FB8B370645BB2983C490589D2D</vt:lpwstr>
  </property>
</Properties>
</file>